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12192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hX8+JTkWZ3GU0ImaHyIYTBLl48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770ce745aa_1_48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g3770ce745aa_1_48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3770ce745aa_1_48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770ce745aa_1_99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g3770ce745aa_1_99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g3770ce745aa_1_99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770ce745aa_1_77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g3770ce745aa_1_77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3770ce745aa_1_77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770ce745aa_1_85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g3770ce745aa_1_85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g3770ce745aa_1_85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770ce745aa_1_10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5" name="Google Shape;215;g3770ce745aa_1_10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g3770ce745aa_1_10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7:notes"/>
          <p:cNvSpPr/>
          <p:nvPr>
            <p:ph idx="2" type="sldImg"/>
          </p:nvPr>
        </p:nvSpPr>
        <p:spPr>
          <a:xfrm>
            <a:off x="717550" y="1162050"/>
            <a:ext cx="5575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4" name="Google Shape;224;p7:notes"/>
          <p:cNvSpPr txBox="1"/>
          <p:nvPr>
            <p:ph idx="1" type="body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Save some time for questions</a:t>
            </a:r>
            <a:endParaRPr/>
          </a:p>
        </p:txBody>
      </p:sp>
      <p:sp>
        <p:nvSpPr>
          <p:cNvPr id="225" name="Google Shape;225;p7:notes"/>
          <p:cNvSpPr txBox="1"/>
          <p:nvPr>
            <p:ph idx="12" type="sldNum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70ce745aa_1_118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g3770ce745aa_1_118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3770ce745aa_1_118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770ce745aa_1_137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g3770ce745aa_1_137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3770ce745aa_1_137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770ce745aa_1_129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g3770ce745aa_1_129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g3770ce745aa_1_129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770ce745aa_1_69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g3770ce745aa_1_69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3770ce745aa_1_69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p5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5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770ce745aa_1_30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g3770ce745aa_1_30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g3770ce745aa_1_30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770ce745aa_1_38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g3770ce745aa_1_38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3770ce745aa_1_38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770ce745aa_1_58:notes"/>
          <p:cNvSpPr/>
          <p:nvPr>
            <p:ph idx="2" type="sldImg"/>
          </p:nvPr>
        </p:nvSpPr>
        <p:spPr>
          <a:xfrm>
            <a:off x="717550" y="1162050"/>
            <a:ext cx="55752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g3770ce745aa_1_58:notes"/>
          <p:cNvSpPr txBox="1"/>
          <p:nvPr>
            <p:ph idx="1" type="body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g3770ce745aa_1_58:notes"/>
          <p:cNvSpPr txBox="1"/>
          <p:nvPr>
            <p:ph idx="12" type="sldNum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Relationship Id="rId4" Type="http://schemas.openxmlformats.org/officeDocument/2006/relationships/image" Target="../media/image1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Relationship Id="rId4" Type="http://schemas.openxmlformats.org/officeDocument/2006/relationships/image" Target="../media/image1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Relationship Id="rId4" Type="http://schemas.openxmlformats.org/officeDocument/2006/relationships/image" Target="../media/image1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1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1197976" y="1318791"/>
            <a:ext cx="9554095" cy="25050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1500"/>
              <a:buFont typeface="Franklin Gothic"/>
              <a:buNone/>
            </a:pPr>
            <a:r>
              <a:t/>
            </a:r>
            <a:endParaRPr b="0" i="0" sz="7200" u="none" cap="none" strike="noStrike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13473" y="5324044"/>
            <a:ext cx="4951198" cy="807216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/>
          <p:nvPr/>
        </p:nvSpPr>
        <p:spPr>
          <a:xfrm>
            <a:off x="365760" y="290945"/>
            <a:ext cx="11446625" cy="6201295"/>
          </a:xfrm>
          <a:prstGeom prst="rect">
            <a:avLst/>
          </a:prstGeom>
          <a:noFill/>
          <a:ln cap="flat" cmpd="sng" w="28575">
            <a:solidFill>
              <a:srgbClr val="0099A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232757" y="157941"/>
            <a:ext cx="266007" cy="266007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232756" y="6359237"/>
            <a:ext cx="266007" cy="266007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1679381" y="6359237"/>
            <a:ext cx="266007" cy="26600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11679381" y="174567"/>
            <a:ext cx="266007" cy="26600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4">
            <a:alphaModFix/>
          </a:blip>
          <a:srcRect b="0" l="0" r="84975" t="0"/>
          <a:stretch/>
        </p:blipFill>
        <p:spPr>
          <a:xfrm>
            <a:off x="222596" y="154689"/>
            <a:ext cx="252412" cy="273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 b="0" l="0" r="84975" t="0"/>
          <a:stretch/>
        </p:blipFill>
        <p:spPr>
          <a:xfrm>
            <a:off x="236191" y="6357852"/>
            <a:ext cx="252412" cy="273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4">
            <a:alphaModFix/>
          </a:blip>
          <a:srcRect b="0" l="0" r="84975" t="0"/>
          <a:stretch/>
        </p:blipFill>
        <p:spPr>
          <a:xfrm>
            <a:off x="11706166" y="150052"/>
            <a:ext cx="252412" cy="273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4">
            <a:alphaModFix/>
          </a:blip>
          <a:srcRect b="0" l="0" r="84975" t="0"/>
          <a:stretch/>
        </p:blipFill>
        <p:spPr>
          <a:xfrm>
            <a:off x="11706166" y="6365240"/>
            <a:ext cx="252412" cy="27389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"/>
          <p:cNvSpPr txBox="1"/>
          <p:nvPr/>
        </p:nvSpPr>
        <p:spPr>
          <a:xfrm>
            <a:off x="1318950" y="1087244"/>
            <a:ext cx="9554100" cy="20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1500"/>
              <a:buFont typeface="Calibri"/>
              <a:buNone/>
            </a:pPr>
            <a:r>
              <a:rPr lang="en-US" sz="7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 sz="72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1500"/>
              <a:buFont typeface="Calibri"/>
              <a:buNone/>
            </a:pPr>
            <a:r>
              <a:rPr i="1" lang="en-US" sz="55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Subtitle</a:t>
            </a:r>
            <a:endParaRPr i="1" sz="55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1" name="Google Shape;101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12650" y="3201400"/>
            <a:ext cx="7366701" cy="7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"/>
          <p:cNvSpPr txBox="1"/>
          <p:nvPr/>
        </p:nvSpPr>
        <p:spPr>
          <a:xfrm>
            <a:off x="2675100" y="3225900"/>
            <a:ext cx="6841800" cy="7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M, D, 2025</a:t>
            </a:r>
            <a:endParaRPr b="1" sz="3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2675100" y="4050575"/>
            <a:ext cx="6841800" cy="7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rgbClr val="0099A8"/>
                </a:solidFill>
                <a:latin typeface="Calibri"/>
                <a:ea typeface="Calibri"/>
                <a:cs typeface="Calibri"/>
                <a:sym typeface="Calibri"/>
              </a:rPr>
              <a:t>Presenter Name, Title</a:t>
            </a:r>
            <a:endParaRPr b="1" sz="3000">
              <a:solidFill>
                <a:srgbClr val="0099A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g3770ce745aa_1_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g3770ce745aa_1_48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sp>
        <p:nvSpPr>
          <p:cNvPr id="184" name="Google Shape;184;g3770ce745aa_1_48"/>
          <p:cNvSpPr txBox="1"/>
          <p:nvPr/>
        </p:nvSpPr>
        <p:spPr>
          <a:xfrm>
            <a:off x="5931300" y="1137450"/>
            <a:ext cx="5694600" cy="4583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65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Office for Citizens with Developmental Disabilities</a:t>
            </a:r>
            <a:endParaRPr b="1" sz="65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65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(OCDD)</a:t>
            </a:r>
            <a:endParaRPr b="1" sz="65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5" name="Google Shape;185;g3770ce745aa_1_48" title="Untitled design (23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0375" y="974050"/>
            <a:ext cx="5029201" cy="5029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g3770ce745aa_1_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g3770ce745aa_1_99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sp>
        <p:nvSpPr>
          <p:cNvPr id="193" name="Google Shape;193;g3770ce745aa_1_99"/>
          <p:cNvSpPr txBox="1"/>
          <p:nvPr/>
        </p:nvSpPr>
        <p:spPr>
          <a:xfrm>
            <a:off x="5148525" y="1562100"/>
            <a:ext cx="6477300" cy="373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7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Office on Women’s Health and Community Health (OWHCH)</a:t>
            </a:r>
            <a:endParaRPr b="1" sz="7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4" name="Google Shape;194;g3770ce745aa_1_99" title="Town Hall PPT Icons (4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137463"/>
            <a:ext cx="5148525" cy="514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770ce745aa_1_77"/>
          <p:cNvSpPr txBox="1"/>
          <p:nvPr/>
        </p:nvSpPr>
        <p:spPr>
          <a:xfrm>
            <a:off x="6596600" y="3433150"/>
            <a:ext cx="4880400" cy="75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8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Facilities</a:t>
            </a:r>
            <a:endParaRPr b="0" i="0" sz="4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1" name="Google Shape;201;g3770ce745aa_1_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g3770ce745aa_1_77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pic>
        <p:nvPicPr>
          <p:cNvPr id="203" name="Google Shape;203;g3770ce745aa_1_77" title="Untitled design (13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915823"/>
            <a:ext cx="5789777" cy="57897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770ce745aa_1_85"/>
          <p:cNvSpPr txBox="1"/>
          <p:nvPr/>
        </p:nvSpPr>
        <p:spPr>
          <a:xfrm>
            <a:off x="6212269" y="3051439"/>
            <a:ext cx="5212500" cy="75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8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Research</a:t>
            </a:r>
            <a:endParaRPr b="0" i="0" sz="4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0" name="Google Shape;210;g3770ce745aa_1_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g3770ce745aa_1_85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pic>
        <p:nvPicPr>
          <p:cNvPr id="212" name="Google Shape;212;g3770ce745aa_1_85" title="Untitled design (12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915823"/>
            <a:ext cx="5789777" cy="57897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Google Shape;218;g3770ce745aa_1_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g3770ce745aa_1_10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sp>
        <p:nvSpPr>
          <p:cNvPr id="220" name="Google Shape;220;g3770ce745aa_1_10"/>
          <p:cNvSpPr txBox="1"/>
          <p:nvPr/>
        </p:nvSpPr>
        <p:spPr>
          <a:xfrm>
            <a:off x="5717377" y="3051439"/>
            <a:ext cx="5212500" cy="75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8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b="0" i="0" sz="4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1" name="Google Shape;221;g3770ce745aa_1_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0373" y="1315122"/>
            <a:ext cx="4227725" cy="42277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7"/>
          <p:cNvSpPr/>
          <p:nvPr/>
        </p:nvSpPr>
        <p:spPr>
          <a:xfrm>
            <a:off x="365760" y="290945"/>
            <a:ext cx="11446625" cy="6201295"/>
          </a:xfrm>
          <a:prstGeom prst="rect">
            <a:avLst/>
          </a:prstGeom>
          <a:noFill/>
          <a:ln cap="flat" cmpd="sng" w="44450">
            <a:solidFill>
              <a:srgbClr val="0099A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8" name="Google Shape;22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523752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7"/>
          <p:cNvSpPr/>
          <p:nvPr/>
        </p:nvSpPr>
        <p:spPr>
          <a:xfrm>
            <a:off x="263236" y="187035"/>
            <a:ext cx="207819" cy="207819"/>
          </a:xfrm>
          <a:prstGeom prst="rect">
            <a:avLst/>
          </a:prstGeom>
          <a:solidFill>
            <a:srgbClr val="0099A8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7"/>
          <p:cNvSpPr/>
          <p:nvPr/>
        </p:nvSpPr>
        <p:spPr>
          <a:xfrm>
            <a:off x="261850" y="6388330"/>
            <a:ext cx="207819" cy="207819"/>
          </a:xfrm>
          <a:prstGeom prst="rect">
            <a:avLst/>
          </a:prstGeom>
          <a:solidFill>
            <a:srgbClr val="0099A8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7"/>
          <p:cNvSpPr/>
          <p:nvPr/>
        </p:nvSpPr>
        <p:spPr>
          <a:xfrm>
            <a:off x="11708475" y="186805"/>
            <a:ext cx="207819" cy="207819"/>
          </a:xfrm>
          <a:prstGeom prst="rect">
            <a:avLst/>
          </a:prstGeom>
          <a:solidFill>
            <a:srgbClr val="0099A8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7"/>
          <p:cNvSpPr/>
          <p:nvPr/>
        </p:nvSpPr>
        <p:spPr>
          <a:xfrm>
            <a:off x="11707090" y="6388330"/>
            <a:ext cx="207819" cy="207819"/>
          </a:xfrm>
          <a:prstGeom prst="rect">
            <a:avLst/>
          </a:prstGeom>
          <a:solidFill>
            <a:srgbClr val="0099A8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7"/>
          <p:cNvSpPr txBox="1"/>
          <p:nvPr/>
        </p:nvSpPr>
        <p:spPr>
          <a:xfrm>
            <a:off x="6677910" y="552118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sp>
        <p:nvSpPr>
          <p:cNvPr id="234" name="Google Shape;234;p7"/>
          <p:cNvSpPr txBox="1"/>
          <p:nvPr/>
        </p:nvSpPr>
        <p:spPr>
          <a:xfrm>
            <a:off x="1318950" y="1087244"/>
            <a:ext cx="9554100" cy="20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1500"/>
              <a:buFont typeface="Calibri"/>
              <a:buNone/>
            </a:pPr>
            <a:r>
              <a:rPr lang="en-US" sz="72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i="1" sz="55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5" name="Google Shape;235;p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12650" y="3201400"/>
            <a:ext cx="7366701" cy="7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7"/>
          <p:cNvSpPr txBox="1"/>
          <p:nvPr/>
        </p:nvSpPr>
        <p:spPr>
          <a:xfrm>
            <a:off x="2675100" y="3225900"/>
            <a:ext cx="6841800" cy="7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email@la.gov</a:t>
            </a:r>
            <a:endParaRPr b="1" sz="3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g3770ce745aa_1_1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3770ce745aa_1_118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sp>
        <p:nvSpPr>
          <p:cNvPr id="111" name="Google Shape;111;g3770ce745aa_1_118"/>
          <p:cNvSpPr txBox="1"/>
          <p:nvPr/>
        </p:nvSpPr>
        <p:spPr>
          <a:xfrm>
            <a:off x="630375" y="1937075"/>
            <a:ext cx="10995300" cy="46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Do not change fonts, font colors, or bullet point styles.</a:t>
            </a:r>
            <a:endParaRPr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Don’t crowd too much information on a slide.</a:t>
            </a:r>
            <a:endParaRPr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600"/>
              <a:buFont typeface="Calibri"/>
              <a:buChar char="○"/>
            </a:pPr>
            <a:r>
              <a:rPr lang="en-US" sz="3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If your type is smaller than 16 pt., break up the information across more than one slide.</a:t>
            </a:r>
            <a:endParaRPr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If you need a topic icon created, contact BMAC.</a:t>
            </a:r>
            <a:endParaRPr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Avoid low-resolution images.</a:t>
            </a:r>
            <a:endParaRPr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Choose images that are appropriate for a professional setting. Consider your specific audience.</a:t>
            </a:r>
            <a:endParaRPr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g3770ce745aa_1_118"/>
          <p:cNvSpPr txBox="1"/>
          <p:nvPr/>
        </p:nvSpPr>
        <p:spPr>
          <a:xfrm>
            <a:off x="630375" y="972700"/>
            <a:ext cx="10596900" cy="75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1E41"/>
              </a:buClr>
              <a:buSzPts val="6000"/>
              <a:buFont typeface="Calibri"/>
              <a:buNone/>
            </a:pPr>
            <a:r>
              <a:rPr lang="en-US" sz="5000">
                <a:solidFill>
                  <a:srgbClr val="041E41"/>
                </a:solidFill>
                <a:latin typeface="Calibri"/>
                <a:ea typeface="Calibri"/>
                <a:cs typeface="Calibri"/>
                <a:sym typeface="Calibri"/>
              </a:rPr>
              <a:t>Guidance</a:t>
            </a:r>
            <a:endParaRPr b="0" i="0" sz="5000" u="none" cap="none" strike="noStrike">
              <a:solidFill>
                <a:srgbClr val="041E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g3770ce745aa_1_1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g3770ce745aa_1_137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sp>
        <p:nvSpPr>
          <p:cNvPr id="120" name="Google Shape;120;g3770ce745aa_1_137"/>
          <p:cNvSpPr txBox="1"/>
          <p:nvPr/>
        </p:nvSpPr>
        <p:spPr>
          <a:xfrm>
            <a:off x="630375" y="1937075"/>
            <a:ext cx="10995300" cy="46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Slide copy</a:t>
            </a:r>
            <a:endParaRPr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600"/>
              <a:buFont typeface="Calibri"/>
              <a:buChar char="●"/>
            </a:pPr>
            <a:r>
              <a:rPr b="1" lang="en-US" sz="3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Bulleted List</a:t>
            </a:r>
            <a:endParaRPr b="1"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600"/>
              <a:buFont typeface="Calibri"/>
              <a:buChar char="○"/>
            </a:pPr>
            <a:r>
              <a:rPr lang="en-US" sz="3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Example A</a:t>
            </a:r>
            <a:endParaRPr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600"/>
              <a:buFont typeface="Calibri"/>
              <a:buChar char="○"/>
            </a:pPr>
            <a:r>
              <a:rPr lang="en-US" sz="3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Example B</a:t>
            </a:r>
            <a:endParaRPr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600"/>
              <a:buFont typeface="Calibri"/>
              <a:buChar char="○"/>
            </a:pPr>
            <a:r>
              <a:rPr lang="en-US" sz="36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Example C</a:t>
            </a:r>
            <a:endParaRPr sz="3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g3770ce745aa_1_137"/>
          <p:cNvSpPr txBox="1"/>
          <p:nvPr/>
        </p:nvSpPr>
        <p:spPr>
          <a:xfrm>
            <a:off x="630375" y="972700"/>
            <a:ext cx="10596900" cy="75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1E41"/>
              </a:buClr>
              <a:buSzPts val="6000"/>
              <a:buFont typeface="Calibri"/>
              <a:buNone/>
            </a:pPr>
            <a:r>
              <a:rPr lang="en-US" sz="5000">
                <a:solidFill>
                  <a:srgbClr val="041E41"/>
                </a:solidFill>
                <a:latin typeface="Calibri"/>
                <a:ea typeface="Calibri"/>
                <a:cs typeface="Calibri"/>
                <a:sym typeface="Calibri"/>
              </a:rPr>
              <a:t>Slide Title</a:t>
            </a:r>
            <a:endParaRPr b="0" i="0" sz="5000" u="none" cap="none" strike="noStrike">
              <a:solidFill>
                <a:srgbClr val="041E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g3770ce745aa_1_137"/>
          <p:cNvSpPr txBox="1"/>
          <p:nvPr/>
        </p:nvSpPr>
        <p:spPr>
          <a:xfrm>
            <a:off x="0" y="6554825"/>
            <a:ext cx="12192000" cy="3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Credit/Source: www.website.com</a:t>
            </a:r>
            <a:endParaRPr i="1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70ce745aa_1_129"/>
          <p:cNvSpPr txBox="1"/>
          <p:nvPr/>
        </p:nvSpPr>
        <p:spPr>
          <a:xfrm>
            <a:off x="6264544" y="3923539"/>
            <a:ext cx="5212500" cy="75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i="0" lang="en-US" sz="8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Topic </a:t>
            </a:r>
            <a:endParaRPr b="1"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Calibri"/>
              <a:buNone/>
            </a:pPr>
            <a:r>
              <a:rPr b="0" i="0" lang="en-US" sz="4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(replace graphic to match topic)</a:t>
            </a:r>
            <a:endParaRPr b="0" i="0" sz="4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g3770ce745aa_1_1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g3770ce745aa_1_1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41782" y="1464490"/>
            <a:ext cx="4641378" cy="4155302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g3770ce745aa_1_129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770ce745aa_1_69"/>
          <p:cNvSpPr txBox="1"/>
          <p:nvPr/>
        </p:nvSpPr>
        <p:spPr>
          <a:xfrm>
            <a:off x="6596600" y="3051450"/>
            <a:ext cx="4880400" cy="75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8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Objectives</a:t>
            </a:r>
            <a:endParaRPr b="0" i="0" sz="4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g3770ce745aa_1_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g3770ce745aa_1_69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pic>
        <p:nvPicPr>
          <p:cNvPr id="140" name="Google Shape;140;g3770ce745aa_1_69" title="Town Hall PPT Icons (3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0375" y="975625"/>
            <a:ext cx="5311799" cy="5311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"/>
          <p:cNvSpPr txBox="1"/>
          <p:nvPr/>
        </p:nvSpPr>
        <p:spPr>
          <a:xfrm>
            <a:off x="6264544" y="3051439"/>
            <a:ext cx="5212500" cy="75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8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Leadership</a:t>
            </a:r>
            <a:endParaRPr b="0" i="0" sz="4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7" name="Google Shape;14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5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pic>
        <p:nvPicPr>
          <p:cNvPr id="149" name="Google Shape;149;p5" title="Untitled design (26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0375" y="914400"/>
            <a:ext cx="5029201" cy="5029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g3770ce745aa_1_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g3770ce745aa_1_30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pic>
        <p:nvPicPr>
          <p:cNvPr id="157" name="Google Shape;157;g3770ce745aa_1_30" title="Untitled design (25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0375" y="926275"/>
            <a:ext cx="5029201" cy="5029201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g3770ce745aa_1_30"/>
          <p:cNvSpPr txBox="1"/>
          <p:nvPr/>
        </p:nvSpPr>
        <p:spPr>
          <a:xfrm>
            <a:off x="5910600" y="1379850"/>
            <a:ext cx="5642700" cy="4098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73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Office of Aging and Adult Services</a:t>
            </a:r>
            <a:endParaRPr b="1" sz="73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73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(OAAS)</a:t>
            </a:r>
            <a:endParaRPr b="1" sz="73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770ce745aa_1_38"/>
          <p:cNvSpPr txBox="1"/>
          <p:nvPr/>
        </p:nvSpPr>
        <p:spPr>
          <a:xfrm>
            <a:off x="6222800" y="1830750"/>
            <a:ext cx="5403000" cy="319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75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Office of Public Health</a:t>
            </a:r>
            <a:endParaRPr b="0" i="0" sz="75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" name="Google Shape;165;g3770ce745aa_1_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g3770ce745aa_1_38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pic>
        <p:nvPicPr>
          <p:cNvPr id="167" name="Google Shape;167;g3770ce745aa_1_38" title="Untitled design (22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0375" y="1046350"/>
            <a:ext cx="5029201" cy="5029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g3770ce745aa_1_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386" y="306474"/>
            <a:ext cx="2802775" cy="456949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g3770ce745aa_1_58"/>
          <p:cNvSpPr txBox="1"/>
          <p:nvPr/>
        </p:nvSpPr>
        <p:spPr>
          <a:xfrm>
            <a:off x="6596610" y="334893"/>
            <a:ext cx="502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26DA9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/>
          </a:p>
        </p:txBody>
      </p:sp>
      <p:sp>
        <p:nvSpPr>
          <p:cNvPr id="175" name="Google Shape;175;g3770ce745aa_1_58"/>
          <p:cNvSpPr txBox="1"/>
          <p:nvPr/>
        </p:nvSpPr>
        <p:spPr>
          <a:xfrm>
            <a:off x="5921000" y="1535438"/>
            <a:ext cx="5704800" cy="389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7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Office of Behavioral Health</a:t>
            </a:r>
            <a:endParaRPr b="1" sz="7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Calibri"/>
              <a:buNone/>
            </a:pPr>
            <a:r>
              <a:rPr b="1" lang="en-US" sz="7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(OBH)</a:t>
            </a:r>
            <a:endParaRPr b="1" sz="7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6" name="Google Shape;176;g3770ce745aa_1_58" title="Untitled design (24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0375" y="968875"/>
            <a:ext cx="5029201" cy="502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2024-10-15T13:55:40Z</dcterms:created>
  <dc:creator>Mindy Faciane</dc:creator>
</cp:coreProperties>
</file>