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1"/>
    <p:sldMasterId id="2147483924" r:id="rId2"/>
    <p:sldMasterId id="2147483940" r:id="rId3"/>
  </p:sldMasterIdLst>
  <p:notesMasterIdLst>
    <p:notesMasterId r:id="rId40"/>
  </p:notesMasterIdLst>
  <p:handoutMasterIdLst>
    <p:handoutMasterId r:id="rId41"/>
  </p:handoutMasterIdLst>
  <p:sldIdLst>
    <p:sldId id="257" r:id="rId4"/>
    <p:sldId id="258" r:id="rId5"/>
    <p:sldId id="330" r:id="rId6"/>
    <p:sldId id="424" r:id="rId7"/>
    <p:sldId id="442" r:id="rId8"/>
    <p:sldId id="440" r:id="rId9"/>
    <p:sldId id="459" r:id="rId10"/>
    <p:sldId id="460" r:id="rId11"/>
    <p:sldId id="461" r:id="rId12"/>
    <p:sldId id="462" r:id="rId13"/>
    <p:sldId id="447" r:id="rId14"/>
    <p:sldId id="448" r:id="rId15"/>
    <p:sldId id="449" r:id="rId16"/>
    <p:sldId id="450" r:id="rId17"/>
    <p:sldId id="451" r:id="rId18"/>
    <p:sldId id="452" r:id="rId19"/>
    <p:sldId id="453" r:id="rId20"/>
    <p:sldId id="464" r:id="rId21"/>
    <p:sldId id="454" r:id="rId22"/>
    <p:sldId id="455" r:id="rId23"/>
    <p:sldId id="456" r:id="rId24"/>
    <p:sldId id="457" r:id="rId25"/>
    <p:sldId id="458" r:id="rId26"/>
    <p:sldId id="426" r:id="rId27"/>
    <p:sldId id="433" r:id="rId28"/>
    <p:sldId id="445" r:id="rId29"/>
    <p:sldId id="435" r:id="rId30"/>
    <p:sldId id="436" r:id="rId31"/>
    <p:sldId id="431" r:id="rId32"/>
    <p:sldId id="446" r:id="rId33"/>
    <p:sldId id="439" r:id="rId34"/>
    <p:sldId id="438" r:id="rId35"/>
    <p:sldId id="443" r:id="rId36"/>
    <p:sldId id="441" r:id="rId37"/>
    <p:sldId id="463" r:id="rId38"/>
    <p:sldId id="422" r:id="rId39"/>
  </p:sldIdLst>
  <p:sldSz cx="12192000" cy="6858000"/>
  <p:notesSz cx="7019925" cy="9305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DCD4E8-AA0B-4692-B728-9D7664380E91}">
          <p14:sldIdLst>
            <p14:sldId id="257"/>
            <p14:sldId id="258"/>
            <p14:sldId id="330"/>
          </p14:sldIdLst>
        </p14:section>
        <p14:section name="Untitled Section" id="{8328DC8A-967B-4562-859F-F788991CDC48}">
          <p14:sldIdLst>
            <p14:sldId id="424"/>
            <p14:sldId id="442"/>
            <p14:sldId id="440"/>
            <p14:sldId id="459"/>
            <p14:sldId id="460"/>
            <p14:sldId id="461"/>
            <p14:sldId id="462"/>
            <p14:sldId id="447"/>
            <p14:sldId id="448"/>
            <p14:sldId id="449"/>
            <p14:sldId id="450"/>
            <p14:sldId id="451"/>
            <p14:sldId id="452"/>
            <p14:sldId id="453"/>
            <p14:sldId id="464"/>
            <p14:sldId id="454"/>
            <p14:sldId id="455"/>
            <p14:sldId id="456"/>
            <p14:sldId id="457"/>
            <p14:sldId id="458"/>
            <p14:sldId id="426"/>
            <p14:sldId id="433"/>
            <p14:sldId id="445"/>
            <p14:sldId id="435"/>
            <p14:sldId id="436"/>
            <p14:sldId id="431"/>
            <p14:sldId id="446"/>
            <p14:sldId id="439"/>
            <p14:sldId id="438"/>
            <p14:sldId id="443"/>
            <p14:sldId id="441"/>
            <p14:sldId id="463"/>
            <p14:sldId id="4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8AA"/>
    <a:srgbClr val="002147"/>
    <a:srgbClr val="FFFFFF"/>
    <a:srgbClr val="FDFDF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54" autoAdjust="0"/>
    <p:restoredTop sz="81204" autoAdjust="0"/>
  </p:normalViewPr>
  <p:slideViewPr>
    <p:cSldViewPr snapToGrid="0">
      <p:cViewPr varScale="1">
        <p:scale>
          <a:sx n="93" d="100"/>
          <a:sy n="93" d="100"/>
        </p:scale>
        <p:origin x="1326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22" y="96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82" Type="http://schemas.microsoft.com/office/2015/10/relationships/revisionInfo" Target="revisionInfo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42289" cy="467217"/>
          </a:xfrm>
          <a:prstGeom prst="rect">
            <a:avLst/>
          </a:prstGeom>
        </p:spPr>
        <p:txBody>
          <a:bodyPr vert="horz" lIns="92275" tIns="46137" rIns="92275" bIns="461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6036" y="4"/>
            <a:ext cx="3042289" cy="467217"/>
          </a:xfrm>
          <a:prstGeom prst="rect">
            <a:avLst/>
          </a:prstGeom>
        </p:spPr>
        <p:txBody>
          <a:bodyPr vert="horz" lIns="92275" tIns="46137" rIns="92275" bIns="46137" rtlCol="0"/>
          <a:lstStyle>
            <a:lvl1pPr algn="r">
              <a:defRPr sz="1200"/>
            </a:lvl1pPr>
          </a:lstStyle>
          <a:p>
            <a:fld id="{C43C3130-B9FA-4FE7-AF2E-67B16A0B2FCA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38712"/>
            <a:ext cx="3042289" cy="467217"/>
          </a:xfrm>
          <a:prstGeom prst="rect">
            <a:avLst/>
          </a:prstGeom>
        </p:spPr>
        <p:txBody>
          <a:bodyPr vert="horz" lIns="92275" tIns="46137" rIns="92275" bIns="461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6036" y="8838712"/>
            <a:ext cx="3042289" cy="467217"/>
          </a:xfrm>
          <a:prstGeom prst="rect">
            <a:avLst/>
          </a:prstGeom>
        </p:spPr>
        <p:txBody>
          <a:bodyPr vert="horz" lIns="92275" tIns="46137" rIns="92275" bIns="46137" rtlCol="0" anchor="b"/>
          <a:lstStyle>
            <a:lvl1pPr algn="r">
              <a:defRPr sz="1200"/>
            </a:lvl1pPr>
          </a:lstStyle>
          <a:p>
            <a:fld id="{34957B63-DEF8-4F80-A82A-3D264C7D2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0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4"/>
            <a:ext cx="3042289" cy="465617"/>
          </a:xfrm>
          <a:prstGeom prst="rect">
            <a:avLst/>
          </a:prstGeom>
        </p:spPr>
        <p:txBody>
          <a:bodyPr vert="horz" lIns="92275" tIns="46137" rIns="92275" bIns="4613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6036" y="4"/>
            <a:ext cx="3042289" cy="465617"/>
          </a:xfrm>
          <a:prstGeom prst="rect">
            <a:avLst/>
          </a:prstGeom>
        </p:spPr>
        <p:txBody>
          <a:bodyPr vert="horz" lIns="92275" tIns="46137" rIns="92275" bIns="46137" rtlCol="0"/>
          <a:lstStyle>
            <a:lvl1pPr algn="r">
              <a:defRPr sz="1200"/>
            </a:lvl1pPr>
          </a:lstStyle>
          <a:p>
            <a:fld id="{3425333B-4876-449E-A6CA-3B7A627D893D}" type="datetimeFigureOut">
              <a:rPr lang="en-US" smtClean="0"/>
              <a:t>9/11/2019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75" tIns="46137" rIns="92275" bIns="4613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9" y="4420961"/>
            <a:ext cx="5615297" cy="4187346"/>
          </a:xfrm>
          <a:prstGeom prst="rect">
            <a:avLst/>
          </a:prstGeom>
        </p:spPr>
        <p:txBody>
          <a:bodyPr vert="horz" lIns="92275" tIns="46137" rIns="92275" bIns="461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38712"/>
            <a:ext cx="3042289" cy="465617"/>
          </a:xfrm>
          <a:prstGeom prst="rect">
            <a:avLst/>
          </a:prstGeom>
        </p:spPr>
        <p:txBody>
          <a:bodyPr vert="horz" lIns="92275" tIns="46137" rIns="92275" bIns="46137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6036" y="8838712"/>
            <a:ext cx="3042289" cy="465617"/>
          </a:xfrm>
          <a:prstGeom prst="rect">
            <a:avLst/>
          </a:prstGeom>
        </p:spPr>
        <p:txBody>
          <a:bodyPr vert="horz" lIns="92275" tIns="46137" rIns="92275" bIns="46137" rtlCol="0" anchor="b"/>
          <a:lstStyle>
            <a:lvl1pPr algn="r">
              <a:defRPr sz="1200"/>
            </a:lvl1pPr>
          </a:lstStyle>
          <a:p>
            <a:fld id="{4D4CA7E8-683F-4BB9-A420-8F8F77F7C16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4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8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3377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B5FE3-DD8E-41C6-8E84-7C762183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773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B5FE3-DD8E-41C6-8E84-7C762183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8351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ea typeface="Times New Roman" panose="02020603050405020304" pitchFamily="18" charset="0"/>
              </a:rPr>
              <a:t>This public-facing platform will help people locate high-quality addiction treatment and create a quality improvement infrastructure to help providers continuously improve program quality.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5076-430F-489B-8E56-C83A0BFDFF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122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B5FE3-DD8E-41C6-8E84-7C762183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68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to add notes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B5FE3-DD8E-41C6-8E84-7C76218347E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44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95076-430F-489B-8E56-C83A0BFDFF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2556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$301 million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47 states, Washington DC, two territories, and 16 counties and cities Louisiana Board of Pharmacy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Partners: 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Louisiana Hospital Association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Louisiana Coroner’s Association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Louisiana Public Health Institute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Louisiana Supreme Court Drug Specialty Courts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Louisiana 2-1-1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Louisiana Board of Nursing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Louisiana Highway Safety Commission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850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#2</a:t>
            </a:r>
            <a:r>
              <a:rPr lang="en-US" baseline="0" dirty="0" smtClean="0"/>
              <a:t> Comprehensively and </a:t>
            </a:r>
            <a:r>
              <a:rPr lang="en-US" baseline="0" dirty="0" err="1" smtClean="0"/>
              <a:t>quanitatitvely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8625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Led through regional efforts of the Opioid Preparedness Outreach Coordinators</a:t>
            </a:r>
          </a:p>
          <a:p>
            <a:r>
              <a:rPr lang="en-US" dirty="0" smtClean="0"/>
              <a:t>#1 Part of addiction and limit social support systems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Connecting persons with opioid use disorder utilizing public health services to education, prevention awareness, healthcare resources, and treatment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18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38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Bureau of Health Informatics leading the surveillance program.</a:t>
            </a:r>
            <a:r>
              <a:rPr lang="en-US" baseline="0" dirty="0" smtClean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Bureau of Community Preparedness leading the prevention program. Any inquiries about the prevention component can be sent to me and I’ll route to the appropriate person.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12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647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059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493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856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411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47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89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96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CA7E8-683F-4BB9-A420-8F8F77F7C16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81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Governor declared it a “Call to Action” week</a:t>
            </a:r>
          </a:p>
          <a:p>
            <a:r>
              <a:rPr lang="en-US" dirty="0" smtClean="0"/>
              <a:t>350 attendees</a:t>
            </a:r>
          </a:p>
          <a:p>
            <a:r>
              <a:rPr lang="en-US" dirty="0" smtClean="0"/>
              <a:t>15 exhibitors</a:t>
            </a:r>
          </a:p>
          <a:p>
            <a:r>
              <a:rPr lang="en-US" dirty="0" smtClean="0"/>
              <a:t>15 plenary speakers</a:t>
            </a:r>
          </a:p>
          <a:p>
            <a:r>
              <a:rPr lang="en-US" dirty="0" smtClean="0"/>
              <a:t>18 breakout sessions</a:t>
            </a:r>
          </a:p>
          <a:p>
            <a:r>
              <a:rPr lang="en-US" dirty="0" smtClean="0"/>
              <a:t>7 </a:t>
            </a:r>
            <a:r>
              <a:rPr lang="en-US" dirty="0" err="1" smtClean="0"/>
              <a:t>hrs</a:t>
            </a:r>
            <a:r>
              <a:rPr lang="en-US" baseline="0" dirty="0" smtClean="0"/>
              <a:t> of </a:t>
            </a:r>
            <a:r>
              <a:rPr lang="en-US" dirty="0" smtClean="0"/>
              <a:t>meeting credits for social workers, counselors, and physicians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Governor made a detour to speak to the attendees about his commitment to their work. </a:t>
            </a:r>
          </a:p>
          <a:p>
            <a:r>
              <a:rPr lang="en-US" baseline="0" dirty="0" smtClean="0"/>
              <a:t>Thursday we were trending on Twitter.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95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Included</a:t>
            </a:r>
            <a:r>
              <a:rPr lang="en-US" baseline="0" dirty="0" smtClean="0"/>
              <a:t> as many people in recovery as we could recruit to speak on their topic of expertise and share their personal stories. </a:t>
            </a:r>
          </a:p>
          <a:p>
            <a:r>
              <a:rPr lang="en-US" baseline="0" dirty="0" smtClean="0"/>
              <a:t>My three key takeaways: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Do not stop talking about stigma and shame, addiction as a disease, and changing the language.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Addressing social determinants of addiction and providing recovery-oriented systems of care are very similar conversations.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Treat </a:t>
            </a:r>
            <a:r>
              <a:rPr lang="en-US" baseline="0" smtClean="0"/>
              <a:t>the individual, meeting everyone where they are. </a:t>
            </a:r>
            <a:endParaRPr lang="en-US" baseline="0" dirty="0" smtClean="0"/>
          </a:p>
          <a:p>
            <a:pPr marL="228600" indent="-228600">
              <a:buAutoNum type="arabicParenR"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“You cannot solve a problem with the same level of </a:t>
            </a:r>
            <a:r>
              <a:rPr lang="en-US" baseline="0" dirty="0" err="1" smtClean="0"/>
              <a:t>conciousness</a:t>
            </a:r>
            <a:r>
              <a:rPr lang="en-US" baseline="0" dirty="0" smtClean="0"/>
              <a:t> that created it.” Dr. </a:t>
            </a:r>
            <a:r>
              <a:rPr lang="en-US" baseline="0" dirty="0" err="1" smtClean="0"/>
              <a:t>Monteic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Sizer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“We have to start talking about this like these are our neighbors, not ‘the other’.” Dr. Alex </a:t>
            </a:r>
            <a:r>
              <a:rPr lang="en-US" baseline="0" dirty="0" err="1" smtClean="0"/>
              <a:t>Billioux</a:t>
            </a:r>
            <a:endParaRPr lang="en-US" baseline="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0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7D88C5-162A-4EA2-8777-0D7DEBEDD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17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59" y="-7431"/>
            <a:ext cx="6770789" cy="687389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5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851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9" b="-91"/>
          <a:stretch/>
        </p:blipFill>
        <p:spPr>
          <a:xfrm>
            <a:off x="-8537" y="-16043"/>
            <a:ext cx="12189723" cy="6874041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54902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595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3"/>
          <a:stretch/>
        </p:blipFill>
        <p:spPr>
          <a:xfrm>
            <a:off x="-11471" y="0"/>
            <a:ext cx="12200296" cy="683393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938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48"/>
          <a:stretch/>
        </p:blipFill>
        <p:spPr>
          <a:xfrm>
            <a:off x="0" y="-8467"/>
            <a:ext cx="12181186" cy="687128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3921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8757" r="-79" b="6733"/>
          <a:stretch/>
        </p:blipFill>
        <p:spPr>
          <a:xfrm>
            <a:off x="0" y="-9625"/>
            <a:ext cx="12181186" cy="6862812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3546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t="7845" r="-79" b="7418"/>
          <a:stretch/>
        </p:blipFill>
        <p:spPr>
          <a:xfrm>
            <a:off x="0" y="-8467"/>
            <a:ext cx="12181186" cy="686165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690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0" b="8541"/>
          <a:stretch/>
        </p:blipFill>
        <p:spPr>
          <a:xfrm>
            <a:off x="0" y="-8467"/>
            <a:ext cx="12216384" cy="6871280"/>
          </a:xfrm>
          <a:prstGeom prst="rect">
            <a:avLst/>
          </a:prstGeom>
          <a:effectLst>
            <a:softEdge rad="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4"/>
            <a:ext cx="7708829" cy="1098479"/>
          </a:xfrm>
          <a:prstGeom prst="rect">
            <a:avLst/>
          </a:prstGeom>
          <a:solidFill>
            <a:schemeClr val="bg1">
              <a:alpha val="77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7679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 b="-223"/>
          <a:stretch/>
        </p:blipFill>
        <p:spPr>
          <a:xfrm>
            <a:off x="0" y="-9625"/>
            <a:ext cx="12181186" cy="689169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6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8243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688498" cy="964537"/>
          </a:xfrm>
        </p:spPr>
        <p:txBody>
          <a:bodyPr/>
          <a:lstStyle/>
          <a:p>
            <a:r>
              <a:rPr lang="en-US" dirty="0"/>
              <a:t>This is a content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0589"/>
            <a:ext cx="10688498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75745" y="1579232"/>
            <a:ext cx="1069008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021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3" y="609600"/>
            <a:ext cx="10761739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This is a content page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1679720"/>
            <a:ext cx="52534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255982"/>
            <a:ext cx="52534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662" y="1679720"/>
            <a:ext cx="525341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664" y="2255982"/>
            <a:ext cx="5253409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767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4" y="609600"/>
            <a:ext cx="10795980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This is a content page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1756328"/>
            <a:ext cx="5271079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236" y="1756328"/>
            <a:ext cx="5271078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440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691" y="613455"/>
            <a:ext cx="9334495" cy="5256546"/>
          </a:xfrm>
          <a:prstGeom prst="rect">
            <a:avLst/>
          </a:prstGeom>
          <a:effectLst>
            <a:softEdge rad="190500"/>
          </a:effectLst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3285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0335" y="390804"/>
            <a:ext cx="4963067" cy="1826581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/>
              <a:t>This is a content page or section divider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0335" y="2217385"/>
            <a:ext cx="4963067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25" y="0"/>
            <a:ext cx="5502876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0409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0" b="3452"/>
          <a:stretch/>
        </p:blipFill>
        <p:spPr>
          <a:xfrm flipH="1">
            <a:off x="7921485" y="-29817"/>
            <a:ext cx="4215967" cy="6887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This is a content page or section divider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41670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2" t="5975" b="1296"/>
          <a:stretch/>
        </p:blipFill>
        <p:spPr>
          <a:xfrm>
            <a:off x="7722703" y="-139148"/>
            <a:ext cx="4578626" cy="7106478"/>
          </a:xfrm>
          <a:prstGeom prst="rect">
            <a:avLst/>
          </a:prstGeom>
          <a:ln>
            <a:solidFill>
              <a:srgbClr val="FDFDFD"/>
            </a:solidFill>
          </a:ln>
          <a:effectLst>
            <a:softEdge rad="101600"/>
          </a:effec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12185"/>
            <a:ext cx="741751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This is a content page or section divider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438766"/>
            <a:ext cx="741751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7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49047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8918" y="609600"/>
            <a:ext cx="7456550" cy="3022600"/>
          </a:xfrm>
        </p:spPr>
        <p:txBody>
          <a:bodyPr anchor="ctr">
            <a:normAutofit/>
          </a:bodyPr>
          <a:lstStyle>
            <a:lvl1pPr algn="l">
              <a:defRPr sz="4400" b="0" i="1" cap="none" spc="-150" baseline="0">
                <a:solidFill>
                  <a:srgbClr val="0098AA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Use this page for a pull quote or important statistic, figure or notation.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384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4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9318" y="80000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432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2192000" cy="68579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content page or section divider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459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5221" y="1097280"/>
            <a:ext cx="8588203" cy="1029903"/>
          </a:xfrm>
        </p:spPr>
        <p:txBody>
          <a:bodyPr anchor="t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Question and Answers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5221" y="2213810"/>
            <a:ext cx="8596669" cy="1456989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1" y="3670799"/>
            <a:ext cx="8596668" cy="5835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5221" y="5724350"/>
            <a:ext cx="82067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kern="1200" baseline="30000" dirty="0">
                <a:solidFill>
                  <a:srgbClr val="0098AA"/>
                </a:solidFill>
                <a:latin typeface="Calibri" panose="020F0502020204030204" pitchFamily="34" charset="0"/>
                <a:ea typeface="+mn-ea"/>
                <a:cs typeface="+mn-cs"/>
              </a:rPr>
              <a:t>Louisiana Department of Health</a:t>
            </a:r>
          </a:p>
          <a:p>
            <a:r>
              <a:rPr lang="en-US" sz="1800" b="0" i="0" u="none" strike="noStrike" kern="1200" baseline="30000" dirty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628 North 4th Street, Baton Rouge, Louisiana 70802</a:t>
            </a:r>
          </a:p>
          <a:p>
            <a:r>
              <a:rPr lang="en-US" sz="1800" b="0" i="0" u="none" strike="noStrike" kern="1200" baseline="30000" dirty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(225) 342-9500</a:t>
            </a:r>
            <a:endParaRPr lang="en-US" dirty="0">
              <a:solidFill>
                <a:srgbClr val="0098A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5500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55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87084" y="69756"/>
            <a:ext cx="12017829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727200" y="3200400"/>
            <a:ext cx="85344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/>
          <a:p>
            <a:fld id="{8DBDE9F8-B9AF-4739-ABD9-FF070482BDA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D63C0CF8-8341-41E1-9D0A-78AD8E16BD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909" y="1449304"/>
            <a:ext cx="12028716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83909" y="1396720"/>
            <a:ext cx="12028716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83909" y="2976649"/>
            <a:ext cx="12028716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09600" y="1505931"/>
            <a:ext cx="109728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29600" y="6191250"/>
            <a:ext cx="3302000" cy="476250"/>
          </a:xfrm>
          <a:prstGeom prst="rect">
            <a:avLst/>
          </a:prstGeom>
        </p:spPr>
        <p:txBody>
          <a:bodyPr/>
          <a:lstStyle/>
          <a:p>
            <a:fld id="{8DBDE9F8-B9AF-4739-ABD9-FF070482BDA4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19200" y="6172200"/>
            <a:ext cx="5283200" cy="457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C0CF8-8341-41E1-9D0A-78AD8E16BD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219200" y="1447800"/>
            <a:ext cx="10363200" cy="4572000"/>
          </a:xfrm>
        </p:spPr>
        <p:txBody>
          <a:bodyPr vert="horz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543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9" b="11893"/>
          <a:stretch/>
        </p:blipFill>
        <p:spPr>
          <a:xfrm>
            <a:off x="5694745" y="0"/>
            <a:ext cx="6478460" cy="6886937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3596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745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317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357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26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690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2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69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611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18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92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3" r="2538"/>
          <a:stretch/>
        </p:blipFill>
        <p:spPr>
          <a:xfrm flipH="1">
            <a:off x="247974" y="1073299"/>
            <a:ext cx="10356674" cy="3231045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998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08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83239-19E5-4F1F-85E2-B0FEB7B99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CD4DF-3ED7-489C-82DE-719A379C2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762000"/>
          </a:xfrm>
        </p:spPr>
        <p:txBody>
          <a:bodyPr/>
          <a:lstStyle>
            <a:lvl1pPr marL="0" indent="0" algn="ctr">
              <a:buNone/>
              <a:defRPr sz="1800" b="0" i="0">
                <a:latin typeface="+mn-lt"/>
                <a:ea typeface="Museo Sans 300" panose="02000000000000000000" pitchFamily="50" charset="0"/>
                <a:cs typeface="Museo Sans 300" panose="02000000000000000000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41D3C-DA10-4A42-84E1-3BB08663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A7268-1673-4ED2-9277-6FE2AC12BB9E}" type="datetime1">
              <a:rPr lang="en-US" smtClean="0"/>
              <a:t>9/11/2019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725386-1E06-42E9-898F-9CFC8B835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C0F33C-0168-4294-B6CE-1EAEAFD3957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A64C7F89-494B-466D-8DD7-545502C457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6" r="26522"/>
          <a:stretch/>
        </p:blipFill>
        <p:spPr>
          <a:xfrm>
            <a:off x="3279" y="0"/>
            <a:ext cx="1218872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A774FC-059A-46DD-A4E4-E6A65D629A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2"/>
          <a:stretch/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E2423FA-A013-48ED-A8D9-064FAB623138}"/>
              </a:ext>
            </a:extLst>
          </p:cNvPr>
          <p:cNvSpPr/>
          <p:nvPr userDrawn="1"/>
        </p:nvSpPr>
        <p:spPr>
          <a:xfrm>
            <a:off x="0" y="4148378"/>
            <a:ext cx="12192000" cy="248102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B86E35C5-90ED-4139-A8FD-050647CDBC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3" y="4322088"/>
            <a:ext cx="3666189" cy="213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274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89AAA3-E6D8-4580-BE95-23048C32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230188" indent="0">
              <a:defRPr sz="3600" b="1" i="0">
                <a:solidFill>
                  <a:schemeClr val="bg1"/>
                </a:solidFill>
                <a:latin typeface="+mn-lt"/>
                <a:ea typeface="Museo 700" panose="02000000000000000000" pitchFamily="2" charset="0"/>
                <a:cs typeface="Museo 700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A31AE9D-2AD5-4901-B12F-DC906B14F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75" y="5943600"/>
            <a:ext cx="1231661" cy="7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876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C89AAA3-E6D8-4580-BE95-23048C32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 marL="230188" indent="0">
              <a:defRPr sz="3600" b="1" i="0">
                <a:solidFill>
                  <a:schemeClr val="bg1"/>
                </a:solidFill>
                <a:latin typeface="+mn-lt"/>
                <a:ea typeface="Museo 700" panose="02000000000000000000" pitchFamily="2" charset="0"/>
                <a:cs typeface="Museo 700" panose="02000000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A84B92C-BA8E-4C32-9AB7-AECC1EA2F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75" y="5943600"/>
            <a:ext cx="1231661" cy="71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7993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934"/>
            <a:ext cx="12163427" cy="685800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1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2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9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7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6501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467"/>
            <a:ext cx="10364027" cy="6866467"/>
          </a:xfrm>
          <a:prstGeom prst="rect">
            <a:avLst/>
          </a:prstGeom>
          <a:effectLst/>
        </p:spPr>
      </p:pic>
      <p:grpSp>
        <p:nvGrpSpPr>
          <p:cNvPr id="29" name="Group 28"/>
          <p:cNvGrpSpPr/>
          <p:nvPr userDrawn="1"/>
        </p:nvGrpSpPr>
        <p:grpSpPr>
          <a:xfrm>
            <a:off x="1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2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9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7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956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80631" cy="6874934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1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2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9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7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0" t="-132" r="14770" b="132"/>
          <a:stretch/>
        </p:blipFill>
        <p:spPr>
          <a:xfrm>
            <a:off x="-184859" y="-8467"/>
            <a:ext cx="12404904" cy="6883401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220045" cy="6875514"/>
            <a:chOff x="0" y="-8467"/>
            <a:chExt cx="12220045" cy="687551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60378" y="3057047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2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title page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9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7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9772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3" y="609602"/>
            <a:ext cx="10688499" cy="964537"/>
          </a:xfrm>
        </p:spPr>
        <p:txBody>
          <a:bodyPr/>
          <a:lstStyle/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3" y="2160590"/>
            <a:ext cx="10688499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75746" y="1579232"/>
            <a:ext cx="1069008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7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133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3" y="609600"/>
            <a:ext cx="10761739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6" y="1679720"/>
            <a:ext cx="52534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6" y="2255984"/>
            <a:ext cx="52534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5663" y="1679720"/>
            <a:ext cx="525341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5665" y="2255984"/>
            <a:ext cx="5253409" cy="3304117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7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50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 t="14812" b="8450"/>
          <a:stretch/>
        </p:blipFill>
        <p:spPr>
          <a:xfrm>
            <a:off x="-1" y="12741"/>
            <a:ext cx="12181185" cy="6851048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77311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77335" y="609600"/>
            <a:ext cx="10795980" cy="13208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This is a content page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5" y="1756328"/>
            <a:ext cx="5271079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237" y="1756328"/>
            <a:ext cx="5271079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7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982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8918" y="609600"/>
            <a:ext cx="7456551" cy="3022600"/>
          </a:xfrm>
        </p:spPr>
        <p:txBody>
          <a:bodyPr anchor="ctr">
            <a:normAutofit/>
          </a:bodyPr>
          <a:lstStyle>
            <a:lvl1pPr algn="l">
              <a:defRPr sz="4400" b="0" i="1" cap="none" spc="-150" baseline="0">
                <a:solidFill>
                  <a:srgbClr val="0098AA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 smtClean="0"/>
              <a:t>Use this page for a pull quote or important statistic, figure or notation.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3843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3846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9319" y="80000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 smtClean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“</a:t>
            </a:r>
            <a:endParaRPr lang="en-US" sz="8000" b="1" baseline="0" dirty="0">
              <a:ln w="3175" cmpd="sng">
                <a:noFill/>
              </a:ln>
              <a:solidFill>
                <a:srgbClr val="0098AA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="1" baseline="0" dirty="0">
                <a:ln w="3175" cmpd="sng">
                  <a:noFill/>
                </a:ln>
                <a:solidFill>
                  <a:srgbClr val="0098AA"/>
                </a:solidFill>
                <a:effectLst/>
                <a:latin typeface="Georgia" panose="02040502050405020303" pitchFamily="18" charset="0"/>
              </a:rPr>
              <a:t>”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6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3"/>
            <a:ext cx="12192000" cy="685799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2" y="4316045"/>
            <a:ext cx="7708829" cy="1103292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This is a content page or section divider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0"/>
          </p:nvPr>
        </p:nvSpPr>
        <p:spPr>
          <a:xfrm>
            <a:off x="677335" y="5419339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819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45221" y="1097282"/>
            <a:ext cx="8588203" cy="1029903"/>
          </a:xfrm>
        </p:spPr>
        <p:txBody>
          <a:bodyPr anchor="t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 smtClean="0"/>
              <a:t>Question and Answers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45222" y="2213812"/>
            <a:ext cx="8596669" cy="1456989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5222" y="3670801"/>
            <a:ext cx="8596668" cy="5835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245221" y="5724352"/>
            <a:ext cx="82067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kern="1200" baseline="30000" dirty="0" smtClean="0">
                <a:solidFill>
                  <a:srgbClr val="0098AA"/>
                </a:solidFill>
                <a:latin typeface="Calibri" panose="020F0502020204030204" pitchFamily="34" charset="0"/>
                <a:ea typeface="+mn-ea"/>
                <a:cs typeface="+mn-cs"/>
              </a:rPr>
              <a:t>Louisiana Department </a:t>
            </a:r>
            <a:r>
              <a:rPr lang="en-US" sz="2400" b="1" i="0" u="none" strike="noStrike" kern="1200" baseline="30000" smtClean="0">
                <a:solidFill>
                  <a:srgbClr val="0098AA"/>
                </a:solidFill>
                <a:latin typeface="Calibri" panose="020F0502020204030204" pitchFamily="34" charset="0"/>
                <a:ea typeface="+mn-ea"/>
                <a:cs typeface="+mn-cs"/>
              </a:rPr>
              <a:t>of Health</a:t>
            </a:r>
            <a:endParaRPr lang="en-US" sz="2400" b="1" i="0" u="none" strike="noStrike" kern="1200" baseline="30000" dirty="0" smtClean="0">
              <a:solidFill>
                <a:srgbClr val="0098AA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628 North 4th Street, Baton Rouge, Louisiana 70802</a:t>
            </a:r>
          </a:p>
          <a:p>
            <a:r>
              <a:rPr lang="en-US" sz="1800" b="0" i="0" u="none" strike="noStrike" kern="1200" baseline="30000" dirty="0" smtClean="0">
                <a:solidFill>
                  <a:srgbClr val="0098AA"/>
                </a:solidFill>
                <a:latin typeface="+mn-lt"/>
                <a:ea typeface="+mn-ea"/>
                <a:cs typeface="+mn-cs"/>
              </a:rPr>
              <a:t>(225) 342-9500</a:t>
            </a:r>
            <a:endParaRPr lang="en-US" sz="1800" dirty="0">
              <a:solidFill>
                <a:srgbClr val="0098AA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04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234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2"/>
          <a:stretch/>
        </p:blipFill>
        <p:spPr>
          <a:xfrm>
            <a:off x="576469" y="-9940"/>
            <a:ext cx="10902270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3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008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5" b="6966"/>
          <a:stretch/>
        </p:blipFill>
        <p:spPr>
          <a:xfrm>
            <a:off x="4900579" y="-9940"/>
            <a:ext cx="544543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533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72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47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093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Presentation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0" b="10465"/>
          <a:stretch/>
        </p:blipFill>
        <p:spPr>
          <a:xfrm>
            <a:off x="0" y="-19879"/>
            <a:ext cx="12181186" cy="6867939"/>
          </a:xfrm>
          <a:prstGeom prst="rect">
            <a:avLst/>
          </a:prstGeom>
        </p:spPr>
      </p:pic>
      <p:grpSp>
        <p:nvGrpSpPr>
          <p:cNvPr id="29" name="Group 2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30" name="Freeform 2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31" name="Straight Connector 3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75831" y="4316045"/>
            <a:ext cx="7708829" cy="1103292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38100"/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This is a title page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77335" y="5419337"/>
            <a:ext cx="7707325" cy="1063381"/>
          </a:xfrm>
          <a:solidFill>
            <a:srgbClr val="0098AA">
              <a:alpha val="64000"/>
            </a:srgbClr>
          </a:solidFill>
          <a:ln>
            <a:solidFill>
              <a:srgbClr val="000000">
                <a:alpha val="47059"/>
              </a:srgbClr>
            </a:solidFill>
          </a:ln>
          <a:effectLst>
            <a:softEdge rad="38100"/>
          </a:effectLst>
        </p:spPr>
        <p:txBody>
          <a:bodyPr lIns="182880" anchor="ctr" anchorCtr="0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544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Guidelines for Template Use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This template is meant for use by all LDH employees for all external presentations, but may also be used for internal purposes as well. Please contact Mary Kay </a:t>
            </a:r>
            <a:r>
              <a:rPr lang="en-US" dirty="0" err="1"/>
              <a:t>Slusher</a:t>
            </a:r>
            <a:r>
              <a:rPr lang="en-US" dirty="0"/>
              <a:t> in BMAC for any questions regarding how to use this template or to request any customization for a specific project.</a:t>
            </a:r>
          </a:p>
          <a:p>
            <a:pPr lvl="0"/>
            <a:r>
              <a:rPr lang="en-US" dirty="0"/>
              <a:t>Do not deviate from </a:t>
            </a:r>
            <a:r>
              <a:rPr lang="en-US"/>
              <a:t>this LDH </a:t>
            </a:r>
            <a:r>
              <a:rPr lang="en-US" dirty="0"/>
              <a:t>template’s fonts. </a:t>
            </a:r>
          </a:p>
          <a:p>
            <a:pPr lvl="1"/>
            <a:r>
              <a:rPr lang="en-US" dirty="0"/>
              <a:t>Cambria for header/title font and Calibri for body text font. No other fonts should be used.</a:t>
            </a:r>
          </a:p>
          <a:p>
            <a:pPr lvl="1"/>
            <a:r>
              <a:rPr lang="en-US" dirty="0"/>
              <a:t>You may enlarge any of the template fonts for visibility, just keep the same size font for each bullet style throughout the presentation. </a:t>
            </a:r>
          </a:p>
          <a:p>
            <a:pPr lvl="0"/>
            <a:r>
              <a:rPr lang="en-US" dirty="0"/>
              <a:t>Presentations get your message across better when there is enough white space for the eye to find important information. Try to only use bullet info in your presentation. </a:t>
            </a:r>
          </a:p>
          <a:p>
            <a:pPr lvl="1"/>
            <a:r>
              <a:rPr lang="en-US" dirty="0"/>
              <a:t>You don’t have to fill the page.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0" y="-8467"/>
            <a:ext cx="12192219" cy="6874934"/>
            <a:chOff x="0" y="-8467"/>
            <a:chExt cx="12192219" cy="6874934"/>
          </a:xfrm>
        </p:grpSpPr>
        <p:sp>
          <p:nvSpPr>
            <p:cNvPr id="40" name="Freeform 3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1" name="Straight Connector 4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63" y="6360257"/>
            <a:ext cx="2617306" cy="426712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540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12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11" r:id="rId10"/>
    <p:sldLayoutId id="2147483910" r:id="rId11"/>
    <p:sldLayoutId id="2147483909" r:id="rId12"/>
    <p:sldLayoutId id="2147483898" r:id="rId13"/>
    <p:sldLayoutId id="2147483899" r:id="rId14"/>
    <p:sldLayoutId id="2147483900" r:id="rId15"/>
    <p:sldLayoutId id="2147483901" r:id="rId16"/>
    <p:sldLayoutId id="2147483885" r:id="rId17"/>
    <p:sldLayoutId id="2147483888" r:id="rId18"/>
    <p:sldLayoutId id="2147483887" r:id="rId19"/>
    <p:sldLayoutId id="2147483886" r:id="rId20"/>
    <p:sldLayoutId id="2147483904" r:id="rId21"/>
    <p:sldLayoutId id="2147483903" r:id="rId22"/>
    <p:sldLayoutId id="2147483896" r:id="rId23"/>
    <p:sldLayoutId id="2147483892" r:id="rId24"/>
    <p:sldLayoutId id="2147483897" r:id="rId25"/>
    <p:sldLayoutId id="2147483921" r:id="rId26"/>
    <p:sldLayoutId id="2147483922" r:id="rId27"/>
    <p:sldLayoutId id="2147483923" r:id="rId28"/>
    <p:sldLayoutId id="2147483939" r:id="rId2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rgbClr val="002147"/>
          </a:solidFill>
          <a:latin typeface="Cambria" panose="020405030504060302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828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5000"/>
        <a:buFont typeface="Wingdings 3" charset="2"/>
        <a:buChar char=""/>
        <a:defRPr sz="18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114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100000"/>
        <a:buFont typeface="Wingdings 2" panose="05020102010507070707" pitchFamily="18" charset="2"/>
        <a:buChar char=""/>
        <a:defRPr sz="16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400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0000"/>
        <a:buFont typeface="Wingdings" panose="05000000000000000000" pitchFamily="2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22960" indent="-13716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2" panose="05020102010507070707" pitchFamily="18" charset="2"/>
        <a:buChar char="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960120" indent="-109728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3" panose="05040102010807070707" pitchFamily="18" charset="2"/>
        <a:buChar char=""/>
        <a:defRPr sz="13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0CFEC-B65C-462E-8BB4-195F7412D0AF}" type="datetimeFigureOut">
              <a:rPr lang="en-US" smtClean="0"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D4243-BBFE-4993-A94A-7AC0B1246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6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  <p:sldLayoutId id="2147483936" r:id="rId12"/>
    <p:sldLayoutId id="2147483937" r:id="rId13"/>
    <p:sldLayoutId id="214748393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Guidelines for Template Use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This template is meant for use by all LDH employees for all external presentations, but may also be used for internal purposes as well. Please contact Mary Kay </a:t>
            </a:r>
            <a:r>
              <a:rPr lang="en-US" dirty="0" err="1" smtClean="0"/>
              <a:t>Slusher</a:t>
            </a:r>
            <a:r>
              <a:rPr lang="en-US" dirty="0" smtClean="0"/>
              <a:t> in BMAC for any questions regarding how to use this template or to request any customization for a specific project.</a:t>
            </a:r>
          </a:p>
          <a:p>
            <a:pPr lvl="0"/>
            <a:r>
              <a:rPr lang="en-US" dirty="0" smtClean="0"/>
              <a:t>Do not deviate from </a:t>
            </a:r>
            <a:r>
              <a:rPr lang="en-US" smtClean="0"/>
              <a:t>this LDH </a:t>
            </a:r>
            <a:r>
              <a:rPr lang="en-US" dirty="0" smtClean="0"/>
              <a:t>template’s fonts. </a:t>
            </a:r>
          </a:p>
          <a:p>
            <a:pPr lvl="1"/>
            <a:r>
              <a:rPr lang="en-US" dirty="0" smtClean="0"/>
              <a:t>Cambria for header/title font and Calibri for body text font. No other fonts should be used.</a:t>
            </a:r>
          </a:p>
          <a:p>
            <a:pPr lvl="1"/>
            <a:r>
              <a:rPr lang="en-US" dirty="0" smtClean="0"/>
              <a:t>You may enlarge any of the template fonts for visibility, just keep the same size font for each bullet style throughout the presentation. </a:t>
            </a:r>
          </a:p>
          <a:p>
            <a:pPr lvl="0"/>
            <a:r>
              <a:rPr lang="en-US" dirty="0" smtClean="0"/>
              <a:t>Presentations get your message across better when there is enough white space for the eye to find important information. Try to only use bullet info in your presentation. </a:t>
            </a:r>
          </a:p>
          <a:p>
            <a:pPr lvl="1"/>
            <a:r>
              <a:rPr lang="en-US" dirty="0" smtClean="0"/>
              <a:t>You don’t have to fill the page.</a:t>
            </a:r>
          </a:p>
        </p:txBody>
      </p:sp>
      <p:grpSp>
        <p:nvGrpSpPr>
          <p:cNvPr id="39" name="Group 38"/>
          <p:cNvGrpSpPr/>
          <p:nvPr userDrawn="1"/>
        </p:nvGrpSpPr>
        <p:grpSpPr>
          <a:xfrm>
            <a:off x="1" y="-8467"/>
            <a:ext cx="12192219" cy="6874934"/>
            <a:chOff x="0" y="-8467"/>
            <a:chExt cx="12192219" cy="6874934"/>
          </a:xfrm>
        </p:grpSpPr>
        <p:sp>
          <p:nvSpPr>
            <p:cNvPr id="40" name="Freeform 39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rgbClr val="0098AA">
                <a:alpha val="5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41" name="Straight Connector 4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0098AA">
                  <a:alpha val="3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0098AA">
                  <a:alpha val="43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rgbClr val="0098AA">
                <a:alpha val="2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15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98AA">
                <a:alpha val="44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/>
            <p:cNvSpPr/>
            <p:nvPr/>
          </p:nvSpPr>
          <p:spPr>
            <a:xfrm>
              <a:off x="10891092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rgbClr val="002147">
                <a:alpha val="48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/>
            <p:cNvSpPr/>
            <p:nvPr/>
          </p:nvSpPr>
          <p:spPr>
            <a:xfrm>
              <a:off x="10942394" y="0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2147">
                <a:alpha val="42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0098AA">
                <a:alpha val="6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7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32347" y="636400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</a:defRPr>
            </a:lvl1pPr>
          </a:lstStyle>
          <a:p>
            <a:pPr algn="l"/>
            <a:fld id="{B2C853BF-C26B-47D6-9093-18D9F9D6D1AB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088" y="6132909"/>
            <a:ext cx="4011781" cy="654060"/>
          </a:xfrm>
          <a:prstGeom prst="rect">
            <a:avLst/>
          </a:prstGeom>
          <a:effectLst>
            <a:outerShdw blurRad="6350" dist="12700" dir="5400000" algn="ctr" rotWithShape="0">
              <a:schemeClr val="bg1"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82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rgbClr val="002147"/>
          </a:solidFill>
          <a:latin typeface="Cambria" panose="02040503050406030204" pitchFamily="18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828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5000"/>
        <a:buFont typeface="Wingdings 3" charset="2"/>
        <a:buChar char=""/>
        <a:defRPr sz="18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4114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100000"/>
        <a:buFont typeface="Wingdings 2" panose="05020102010507070707" pitchFamily="18" charset="2"/>
        <a:buChar char=""/>
        <a:defRPr sz="1600" kern="1200" baseline="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640080" indent="-18288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70000"/>
        <a:buFont typeface="Wingdings" panose="05000000000000000000" pitchFamily="2" charset="2"/>
        <a:buChar char=""/>
        <a:defRPr sz="15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822960" indent="-137160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2" panose="05020102010507070707" pitchFamily="18" charset="2"/>
        <a:buChar char=""/>
        <a:defRPr sz="14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960120" indent="-109728" algn="l" defTabSz="228600" rtl="0" eaLnBrk="1" latinLnBrk="0" hangingPunct="1">
        <a:spcBef>
          <a:spcPts val="1000"/>
        </a:spcBef>
        <a:spcAft>
          <a:spcPts val="0"/>
        </a:spcAft>
        <a:buClr>
          <a:srgbClr val="0098AA"/>
        </a:buClr>
        <a:buSzPct val="90000"/>
        <a:buFont typeface="Wingdings 3" panose="05040102010807070707" pitchFamily="18" charset="2"/>
        <a:buChar char=""/>
        <a:defRPr sz="130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0.svg"/><Relationship Id="rId5" Type="http://schemas.openxmlformats.org/officeDocument/2006/relationships/image" Target="../media/image37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nell.wilson@la.gov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ldh.la.gov/index.cfm/page/2970" TargetMode="Externa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.Hussey@la.gov" TargetMode="External"/><Relationship Id="rId2" Type="http://schemas.openxmlformats.org/officeDocument/2006/relationships/hyperlink" Target="mailto:Keetsie.Gunnels@la.gov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31" y="3122579"/>
            <a:ext cx="6872833" cy="229675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HOPE Advisory Council Meeting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Act 88 of 2017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Advisory Council on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eroin and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pioid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revention and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ducation)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September 10,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3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"/>
            <a:ext cx="9144000" cy="117230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32000" y="1752600"/>
            <a:ext cx="8016374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LDH commitment to putting the right resources in the right places. </a:t>
            </a:r>
          </a:p>
          <a:p>
            <a:r>
              <a:rPr lang="en-US" dirty="0" smtClean="0"/>
              <a:t>Medicaid coverage of MAT</a:t>
            </a:r>
          </a:p>
          <a:p>
            <a:r>
              <a:rPr lang="en-US" dirty="0" smtClean="0"/>
              <a:t>Reducing the prevalence of infectious diseases among PWID</a:t>
            </a:r>
          </a:p>
          <a:p>
            <a:r>
              <a:rPr lang="en-US" dirty="0" smtClean="0"/>
              <a:t>Public health prevention, education, and linkage-to-care activities in new grant</a:t>
            </a:r>
          </a:p>
          <a:p>
            <a:r>
              <a:rPr lang="en-US" dirty="0" smtClean="0"/>
              <a:t>More conversations about reducing the stigma and changing the language</a:t>
            </a:r>
          </a:p>
          <a:p>
            <a:r>
              <a:rPr lang="en-US" dirty="0" smtClean="0"/>
              <a:t>Education on and utilization of recovery-oriented systems of care</a:t>
            </a:r>
          </a:p>
          <a:p>
            <a:r>
              <a:rPr lang="en-US" dirty="0" smtClean="0"/>
              <a:t>Addressing social determinants of health and contributors to addiction:	</a:t>
            </a:r>
          </a:p>
          <a:p>
            <a:pPr lvl="1"/>
            <a:r>
              <a:rPr lang="en-US" dirty="0" smtClean="0"/>
              <a:t>Housing</a:t>
            </a:r>
          </a:p>
          <a:p>
            <a:pPr lvl="1"/>
            <a:r>
              <a:rPr lang="en-US" dirty="0" smtClean="0"/>
              <a:t>Lack of primary care</a:t>
            </a:r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Workforce development</a:t>
            </a:r>
          </a:p>
          <a:p>
            <a:pPr lvl="1"/>
            <a:r>
              <a:rPr lang="en-US" dirty="0" smtClean="0"/>
              <a:t>Co-occurring mental health conditions</a:t>
            </a:r>
          </a:p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0"/>
          </p:nvPr>
        </p:nvSpPr>
        <p:spPr>
          <a:xfrm>
            <a:off x="2030810" y="1176338"/>
            <a:ext cx="8017565" cy="576262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orbel" charset="0"/>
                <a:ea typeface="Corbel" charset="0"/>
                <a:cs typeface="Corbel" charset="0"/>
              </a:rPr>
              <a:t>What’s next?</a:t>
            </a:r>
          </a:p>
        </p:txBody>
      </p:sp>
    </p:spTree>
    <p:extLst>
      <p:ext uri="{BB962C8B-B14F-4D97-AF65-F5344CB8AC3E}">
        <p14:creationId xmlns:p14="http://schemas.microsoft.com/office/powerpoint/2010/main" val="363350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15FC901-523C-4258-A8AA-0B6C961518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6171" y="4376060"/>
            <a:ext cx="5040086" cy="2018211"/>
          </a:xfrm>
        </p:spPr>
        <p:txBody>
          <a:bodyPr anchor="ctr">
            <a:normAutofit/>
          </a:bodyPr>
          <a:lstStyle/>
          <a:p>
            <a:pPr algn="l"/>
            <a:r>
              <a:rPr lang="en-US" sz="4000" b="1" dirty="0"/>
              <a:t>ATLAS</a:t>
            </a:r>
            <a:r>
              <a:rPr lang="en-US" sz="4000" b="1"/>
              <a:t>™ Pilot Update</a:t>
            </a:r>
            <a:endParaRPr lang="en-US" sz="4000" i="1" dirty="0"/>
          </a:p>
          <a:p>
            <a:pPr algn="l"/>
            <a:r>
              <a:rPr lang="en-US" sz="2400" dirty="0"/>
              <a:t>September 2019</a:t>
            </a:r>
          </a:p>
        </p:txBody>
      </p:sp>
    </p:spTree>
    <p:extLst>
      <p:ext uri="{BB962C8B-B14F-4D97-AF65-F5344CB8AC3E}">
        <p14:creationId xmlns:p14="http://schemas.microsoft.com/office/powerpoint/2010/main" val="100148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B139-484D-4346-8423-4AE1FC3C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2361235" cy="6858000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EC9D6F-6A69-4647-877B-DA38A3212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948" y="1209964"/>
            <a:ext cx="5997185" cy="5181599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Rebranding as ATLAS™</a:t>
            </a:r>
          </a:p>
          <a:p>
            <a:pPr lvl="0"/>
            <a:r>
              <a:rPr lang="en-US" dirty="0" smtClean="0"/>
              <a:t>NC </a:t>
            </a:r>
            <a:r>
              <a:rPr lang="en-US" dirty="0"/>
              <a:t>joins pilot</a:t>
            </a:r>
            <a:r>
              <a:rPr lang="en-US" dirty="0" smtClean="0"/>
              <a:t>!</a:t>
            </a:r>
          </a:p>
          <a:p>
            <a:pPr lvl="0"/>
            <a:r>
              <a:rPr lang="en-US" dirty="0" smtClean="0"/>
              <a:t>Pilot is voluntary for LA providers</a:t>
            </a:r>
            <a:endParaRPr lang="en-US" dirty="0"/>
          </a:p>
          <a:p>
            <a:pPr lvl="0"/>
            <a:r>
              <a:rPr lang="en-US" dirty="0" smtClean="0"/>
              <a:t>Recap and </a:t>
            </a:r>
            <a:r>
              <a:rPr lang="en-US" dirty="0"/>
              <a:t>u</a:t>
            </a:r>
            <a:r>
              <a:rPr lang="en-US" dirty="0" smtClean="0"/>
              <a:t>pdate </a:t>
            </a:r>
            <a:r>
              <a:rPr lang="en-US" dirty="0"/>
              <a:t>on </a:t>
            </a:r>
            <a:r>
              <a:rPr lang="en-US" dirty="0" smtClean="0"/>
              <a:t>each </a:t>
            </a:r>
            <a:r>
              <a:rPr lang="en-US" dirty="0"/>
              <a:t>data source</a:t>
            </a:r>
          </a:p>
          <a:p>
            <a:pPr lvl="1"/>
            <a:r>
              <a:rPr lang="en-US" dirty="0"/>
              <a:t>Claims-based measures </a:t>
            </a:r>
            <a:r>
              <a:rPr lang="en-US" dirty="0" smtClean="0"/>
              <a:t>testing</a:t>
            </a:r>
            <a:endParaRPr lang="en-US" dirty="0"/>
          </a:p>
          <a:p>
            <a:pPr lvl="1"/>
            <a:r>
              <a:rPr lang="en-US" dirty="0"/>
              <a:t>Patient Experience Survey pilot </a:t>
            </a:r>
          </a:p>
          <a:p>
            <a:pPr lvl="1"/>
            <a:r>
              <a:rPr lang="en-US" dirty="0" smtClean="0"/>
              <a:t>Treatment </a:t>
            </a:r>
            <a:r>
              <a:rPr lang="en-US" dirty="0"/>
              <a:t>Facility </a:t>
            </a:r>
            <a:r>
              <a:rPr lang="en-US" dirty="0" smtClean="0"/>
              <a:t>Survey revised </a:t>
            </a:r>
            <a:endParaRPr lang="en-US" dirty="0"/>
          </a:p>
          <a:p>
            <a:pPr marL="0" lvl="0" indent="0">
              <a:buNone/>
            </a:pPr>
            <a:endParaRPr lang="en-US" dirty="0" smtClean="0"/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0238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B139-484D-4346-8423-4AE1FC3CC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2361235" cy="6858000"/>
          </a:xfrm>
          <a:solidFill>
            <a:schemeClr val="accent5"/>
          </a:solidFill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EC9D6F-6A69-4647-877B-DA38A3212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948" y="1209964"/>
            <a:ext cx="5997185" cy="5181599"/>
          </a:xfrm>
        </p:spPr>
        <p:txBody>
          <a:bodyPr>
            <a:normAutofit/>
          </a:bodyPr>
          <a:lstStyle/>
          <a:p>
            <a:pPr lvl="0"/>
            <a:endParaRPr lang="en-US" dirty="0" smtClean="0"/>
          </a:p>
          <a:p>
            <a:pPr lvl="0"/>
            <a:r>
              <a:rPr lang="en-US" dirty="0" smtClean="0"/>
              <a:t>Provider engagement is ongoing</a:t>
            </a:r>
          </a:p>
          <a:p>
            <a:pPr lvl="0"/>
            <a:r>
              <a:rPr lang="en-US" dirty="0" smtClean="0"/>
              <a:t>Public facing display prototype</a:t>
            </a:r>
          </a:p>
          <a:p>
            <a:pPr lvl="0"/>
            <a:r>
              <a:rPr lang="en-US" dirty="0"/>
              <a:t>T</a:t>
            </a:r>
            <a:r>
              <a:rPr lang="en-US" dirty="0" smtClean="0"/>
              <a:t>reatment </a:t>
            </a:r>
            <a:r>
              <a:rPr lang="en-US" dirty="0"/>
              <a:t>facility survey portal opens </a:t>
            </a:r>
            <a:r>
              <a:rPr lang="en-US" dirty="0" smtClean="0"/>
              <a:t>mid-October</a:t>
            </a:r>
          </a:p>
          <a:p>
            <a:pPr lvl="0"/>
            <a:r>
              <a:rPr lang="en-US" dirty="0" smtClean="0"/>
              <a:t>Goal of going live in mid-2020</a:t>
            </a:r>
          </a:p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539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04FDC-9ECE-4C4F-B733-8124C516420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/>
          <a:lstStyle/>
          <a:p>
            <a:r>
              <a:rPr lang="en-US" dirty="0"/>
              <a:t>Public facing name: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45F330-2CAC-41D6-9678-D65C6D663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794" y="1807646"/>
            <a:ext cx="9562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1">
            <a:extLst>
              <a:ext uri="{FF2B5EF4-FFF2-40B4-BE49-F238E27FC236}">
                <a16:creationId xmlns:a16="http://schemas.microsoft.com/office/drawing/2014/main" id="{08A85FDF-59D6-4D7B-9CC8-FA98513F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68" y="1763713"/>
            <a:ext cx="4148067" cy="307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B336ED-CFC9-4F37-B6A3-A74700D03B05}"/>
              </a:ext>
            </a:extLst>
          </p:cNvPr>
          <p:cNvSpPr txBox="1"/>
          <p:nvPr/>
        </p:nvSpPr>
        <p:spPr>
          <a:xfrm>
            <a:off x="2400300" y="4925513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Helping people navigate to high-quality addiction treatment; 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helping providers navigate to better quality care.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64895-A417-45B1-A153-AE51C936E245}"/>
              </a:ext>
            </a:extLst>
          </p:cNvPr>
          <p:cNvSpPr/>
          <p:nvPr/>
        </p:nvSpPr>
        <p:spPr>
          <a:xfrm>
            <a:off x="9236766" y="5893470"/>
            <a:ext cx="1321905" cy="9645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20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87">
            <a:extLst>
              <a:ext uri="{FF2B5EF4-FFF2-40B4-BE49-F238E27FC236}">
                <a16:creationId xmlns:a16="http://schemas.microsoft.com/office/drawing/2014/main" id="{51C91F2A-2A61-4CC7-9AAC-0AC85E931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</p:spPr>
        <p:txBody>
          <a:bodyPr/>
          <a:lstStyle/>
          <a:p>
            <a:r>
              <a:rPr lang="en-US" dirty="0"/>
              <a:t>NC joins pilot – July 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16D1EBE-957A-44F4-A784-A63296CBED15}"/>
              </a:ext>
            </a:extLst>
          </p:cNvPr>
          <p:cNvSpPr/>
          <p:nvPr/>
        </p:nvSpPr>
        <p:spPr>
          <a:xfrm>
            <a:off x="1820028" y="1080037"/>
            <a:ext cx="82227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 in Select States (2019-2020) &amp; Phased Expansion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32FADEA-476D-446E-A012-FAB1180E9351}"/>
              </a:ext>
            </a:extLst>
          </p:cNvPr>
          <p:cNvGrpSpPr/>
          <p:nvPr/>
        </p:nvGrpSpPr>
        <p:grpSpPr>
          <a:xfrm>
            <a:off x="1799259" y="1905001"/>
            <a:ext cx="8096290" cy="4498975"/>
            <a:chOff x="275259" y="1284406"/>
            <a:chExt cx="8096290" cy="4498975"/>
          </a:xfrm>
        </p:grpSpPr>
        <p:sp>
          <p:nvSpPr>
            <p:cNvPr id="4" name="Freeform 145" descr="Wide upward diagonal">
              <a:extLst>
                <a:ext uri="{FF2B5EF4-FFF2-40B4-BE49-F238E27FC236}">
                  <a16:creationId xmlns:a16="http://schemas.microsoft.com/office/drawing/2014/main" id="{10D48035-3079-4CB4-BB53-4E395322F6C6}"/>
                </a:ext>
              </a:extLst>
            </p:cNvPr>
            <p:cNvSpPr>
              <a:spLocks/>
            </p:cNvSpPr>
            <p:nvPr/>
          </p:nvSpPr>
          <p:spPr bwMode="gray">
            <a:xfrm>
              <a:off x="7911174" y="2417877"/>
              <a:ext cx="111125" cy="139700"/>
            </a:xfrm>
            <a:custGeom>
              <a:avLst/>
              <a:gdLst>
                <a:gd name="T0" fmla="*/ 94 w 115"/>
                <a:gd name="T1" fmla="*/ 52 h 143"/>
                <a:gd name="T2" fmla="*/ 106 w 115"/>
                <a:gd name="T3" fmla="*/ 55 h 143"/>
                <a:gd name="T4" fmla="*/ 110 w 115"/>
                <a:gd name="T5" fmla="*/ 65 h 143"/>
                <a:gd name="T6" fmla="*/ 115 w 115"/>
                <a:gd name="T7" fmla="*/ 83 h 143"/>
                <a:gd name="T8" fmla="*/ 108 w 115"/>
                <a:gd name="T9" fmla="*/ 91 h 143"/>
                <a:gd name="T10" fmla="*/ 105 w 115"/>
                <a:gd name="T11" fmla="*/ 86 h 143"/>
                <a:gd name="T12" fmla="*/ 99 w 115"/>
                <a:gd name="T13" fmla="*/ 86 h 143"/>
                <a:gd name="T14" fmla="*/ 92 w 115"/>
                <a:gd name="T15" fmla="*/ 98 h 143"/>
                <a:gd name="T16" fmla="*/ 78 w 115"/>
                <a:gd name="T17" fmla="*/ 96 h 143"/>
                <a:gd name="T18" fmla="*/ 73 w 115"/>
                <a:gd name="T19" fmla="*/ 119 h 143"/>
                <a:gd name="T20" fmla="*/ 55 w 115"/>
                <a:gd name="T21" fmla="*/ 124 h 143"/>
                <a:gd name="T22" fmla="*/ 22 w 115"/>
                <a:gd name="T23" fmla="*/ 143 h 143"/>
                <a:gd name="T24" fmla="*/ 20 w 115"/>
                <a:gd name="T25" fmla="*/ 140 h 143"/>
                <a:gd name="T26" fmla="*/ 23 w 115"/>
                <a:gd name="T27" fmla="*/ 140 h 143"/>
                <a:gd name="T28" fmla="*/ 29 w 115"/>
                <a:gd name="T29" fmla="*/ 121 h 143"/>
                <a:gd name="T30" fmla="*/ 22 w 115"/>
                <a:gd name="T31" fmla="*/ 88 h 143"/>
                <a:gd name="T32" fmla="*/ 20 w 115"/>
                <a:gd name="T33" fmla="*/ 83 h 143"/>
                <a:gd name="T34" fmla="*/ 20 w 115"/>
                <a:gd name="T35" fmla="*/ 81 h 143"/>
                <a:gd name="T36" fmla="*/ 18 w 115"/>
                <a:gd name="T37" fmla="*/ 77 h 143"/>
                <a:gd name="T38" fmla="*/ 18 w 115"/>
                <a:gd name="T39" fmla="*/ 76 h 143"/>
                <a:gd name="T40" fmla="*/ 14 w 115"/>
                <a:gd name="T41" fmla="*/ 65 h 143"/>
                <a:gd name="T42" fmla="*/ 13 w 115"/>
                <a:gd name="T43" fmla="*/ 62 h 143"/>
                <a:gd name="T44" fmla="*/ 4 w 115"/>
                <a:gd name="T45" fmla="*/ 29 h 143"/>
                <a:gd name="T46" fmla="*/ 0 w 115"/>
                <a:gd name="T47" fmla="*/ 15 h 143"/>
                <a:gd name="T48" fmla="*/ 6 w 115"/>
                <a:gd name="T49" fmla="*/ 14 h 143"/>
                <a:gd name="T50" fmla="*/ 34 w 115"/>
                <a:gd name="T51" fmla="*/ 5 h 143"/>
                <a:gd name="T52" fmla="*/ 39 w 115"/>
                <a:gd name="T53" fmla="*/ 3 h 143"/>
                <a:gd name="T54" fmla="*/ 46 w 115"/>
                <a:gd name="T55" fmla="*/ 1 h 143"/>
                <a:gd name="T56" fmla="*/ 55 w 115"/>
                <a:gd name="T57" fmla="*/ 0 h 143"/>
                <a:gd name="T58" fmla="*/ 57 w 115"/>
                <a:gd name="T59" fmla="*/ 5 h 143"/>
                <a:gd name="T60" fmla="*/ 60 w 115"/>
                <a:gd name="T61" fmla="*/ 22 h 143"/>
                <a:gd name="T62" fmla="*/ 66 w 115"/>
                <a:gd name="T63" fmla="*/ 19 h 143"/>
                <a:gd name="T64" fmla="*/ 75 w 115"/>
                <a:gd name="T65" fmla="*/ 39 h 143"/>
                <a:gd name="T66" fmla="*/ 83 w 115"/>
                <a:gd name="T67" fmla="*/ 43 h 143"/>
                <a:gd name="T68" fmla="*/ 87 w 115"/>
                <a:gd name="T69" fmla="*/ 45 h 143"/>
                <a:gd name="T70" fmla="*/ 94 w 115"/>
                <a:gd name="T71" fmla="*/ 52 h 14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5"/>
                <a:gd name="T109" fmla="*/ 0 h 143"/>
                <a:gd name="T110" fmla="*/ 115 w 115"/>
                <a:gd name="T111" fmla="*/ 143 h 14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5" h="143">
                  <a:moveTo>
                    <a:pt x="94" y="52"/>
                  </a:moveTo>
                  <a:lnTo>
                    <a:pt x="106" y="55"/>
                  </a:lnTo>
                  <a:lnTo>
                    <a:pt x="110" y="65"/>
                  </a:lnTo>
                  <a:lnTo>
                    <a:pt x="115" y="83"/>
                  </a:lnTo>
                  <a:lnTo>
                    <a:pt x="108" y="91"/>
                  </a:lnTo>
                  <a:lnTo>
                    <a:pt x="105" y="86"/>
                  </a:lnTo>
                  <a:lnTo>
                    <a:pt x="99" y="86"/>
                  </a:lnTo>
                  <a:lnTo>
                    <a:pt x="92" y="98"/>
                  </a:lnTo>
                  <a:lnTo>
                    <a:pt x="78" y="96"/>
                  </a:lnTo>
                  <a:lnTo>
                    <a:pt x="73" y="119"/>
                  </a:lnTo>
                  <a:lnTo>
                    <a:pt x="55" y="124"/>
                  </a:lnTo>
                  <a:lnTo>
                    <a:pt x="22" y="143"/>
                  </a:lnTo>
                  <a:lnTo>
                    <a:pt x="20" y="140"/>
                  </a:lnTo>
                  <a:lnTo>
                    <a:pt x="23" y="140"/>
                  </a:lnTo>
                  <a:lnTo>
                    <a:pt x="29" y="121"/>
                  </a:lnTo>
                  <a:lnTo>
                    <a:pt x="22" y="88"/>
                  </a:lnTo>
                  <a:lnTo>
                    <a:pt x="20" y="83"/>
                  </a:lnTo>
                  <a:lnTo>
                    <a:pt x="20" y="81"/>
                  </a:lnTo>
                  <a:lnTo>
                    <a:pt x="18" y="77"/>
                  </a:lnTo>
                  <a:lnTo>
                    <a:pt x="18" y="76"/>
                  </a:lnTo>
                  <a:lnTo>
                    <a:pt x="14" y="65"/>
                  </a:lnTo>
                  <a:lnTo>
                    <a:pt x="13" y="62"/>
                  </a:lnTo>
                  <a:lnTo>
                    <a:pt x="4" y="29"/>
                  </a:lnTo>
                  <a:lnTo>
                    <a:pt x="0" y="15"/>
                  </a:lnTo>
                  <a:lnTo>
                    <a:pt x="6" y="14"/>
                  </a:lnTo>
                  <a:lnTo>
                    <a:pt x="34" y="5"/>
                  </a:lnTo>
                  <a:lnTo>
                    <a:pt x="39" y="3"/>
                  </a:lnTo>
                  <a:lnTo>
                    <a:pt x="46" y="1"/>
                  </a:lnTo>
                  <a:lnTo>
                    <a:pt x="55" y="0"/>
                  </a:lnTo>
                  <a:lnTo>
                    <a:pt x="57" y="5"/>
                  </a:lnTo>
                  <a:lnTo>
                    <a:pt x="60" y="22"/>
                  </a:lnTo>
                  <a:lnTo>
                    <a:pt x="66" y="19"/>
                  </a:lnTo>
                  <a:lnTo>
                    <a:pt x="75" y="39"/>
                  </a:lnTo>
                  <a:lnTo>
                    <a:pt x="83" y="43"/>
                  </a:lnTo>
                  <a:lnTo>
                    <a:pt x="87" y="45"/>
                  </a:lnTo>
                  <a:lnTo>
                    <a:pt x="94" y="52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147">
              <a:extLst>
                <a:ext uri="{FF2B5EF4-FFF2-40B4-BE49-F238E27FC236}">
                  <a16:creationId xmlns:a16="http://schemas.microsoft.com/office/drawing/2014/main" id="{DF663342-5D2E-470A-B460-A928A0D74A9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88899" y="2927465"/>
              <a:ext cx="150813" cy="246062"/>
            </a:xfrm>
            <a:custGeom>
              <a:avLst/>
              <a:gdLst>
                <a:gd name="T0" fmla="*/ 53 w 158"/>
                <a:gd name="T1" fmla="*/ 85 h 254"/>
                <a:gd name="T2" fmla="*/ 39 w 158"/>
                <a:gd name="T3" fmla="*/ 62 h 254"/>
                <a:gd name="T4" fmla="*/ 37 w 158"/>
                <a:gd name="T5" fmla="*/ 47 h 254"/>
                <a:gd name="T6" fmla="*/ 39 w 158"/>
                <a:gd name="T7" fmla="*/ 45 h 254"/>
                <a:gd name="T8" fmla="*/ 36 w 158"/>
                <a:gd name="T9" fmla="*/ 40 h 254"/>
                <a:gd name="T10" fmla="*/ 41 w 158"/>
                <a:gd name="T11" fmla="*/ 24 h 254"/>
                <a:gd name="T12" fmla="*/ 46 w 158"/>
                <a:gd name="T13" fmla="*/ 9 h 254"/>
                <a:gd name="T14" fmla="*/ 50 w 158"/>
                <a:gd name="T15" fmla="*/ 3 h 254"/>
                <a:gd name="T16" fmla="*/ 48 w 158"/>
                <a:gd name="T17" fmla="*/ 3 h 254"/>
                <a:gd name="T18" fmla="*/ 36 w 158"/>
                <a:gd name="T19" fmla="*/ 0 h 254"/>
                <a:gd name="T20" fmla="*/ 25 w 158"/>
                <a:gd name="T21" fmla="*/ 2 h 254"/>
                <a:gd name="T22" fmla="*/ 22 w 158"/>
                <a:gd name="T23" fmla="*/ 3 h 254"/>
                <a:gd name="T24" fmla="*/ 4 w 158"/>
                <a:gd name="T25" fmla="*/ 24 h 254"/>
                <a:gd name="T26" fmla="*/ 2 w 158"/>
                <a:gd name="T27" fmla="*/ 29 h 254"/>
                <a:gd name="T28" fmla="*/ 0 w 158"/>
                <a:gd name="T29" fmla="*/ 29 h 254"/>
                <a:gd name="T30" fmla="*/ 2 w 158"/>
                <a:gd name="T31" fmla="*/ 40 h 254"/>
                <a:gd name="T32" fmla="*/ 4 w 158"/>
                <a:gd name="T33" fmla="*/ 43 h 254"/>
                <a:gd name="T34" fmla="*/ 18 w 158"/>
                <a:gd name="T35" fmla="*/ 92 h 254"/>
                <a:gd name="T36" fmla="*/ 20 w 158"/>
                <a:gd name="T37" fmla="*/ 97 h 254"/>
                <a:gd name="T38" fmla="*/ 22 w 158"/>
                <a:gd name="T39" fmla="*/ 105 h 254"/>
                <a:gd name="T40" fmla="*/ 23 w 158"/>
                <a:gd name="T41" fmla="*/ 111 h 254"/>
                <a:gd name="T42" fmla="*/ 23 w 158"/>
                <a:gd name="T43" fmla="*/ 112 h 254"/>
                <a:gd name="T44" fmla="*/ 23 w 158"/>
                <a:gd name="T45" fmla="*/ 114 h 254"/>
                <a:gd name="T46" fmla="*/ 25 w 158"/>
                <a:gd name="T47" fmla="*/ 114 h 254"/>
                <a:gd name="T48" fmla="*/ 25 w 158"/>
                <a:gd name="T49" fmla="*/ 116 h 254"/>
                <a:gd name="T50" fmla="*/ 29 w 158"/>
                <a:gd name="T51" fmla="*/ 128 h 254"/>
                <a:gd name="T52" fmla="*/ 29 w 158"/>
                <a:gd name="T53" fmla="*/ 130 h 254"/>
                <a:gd name="T54" fmla="*/ 30 w 158"/>
                <a:gd name="T55" fmla="*/ 133 h 254"/>
                <a:gd name="T56" fmla="*/ 37 w 158"/>
                <a:gd name="T57" fmla="*/ 159 h 254"/>
                <a:gd name="T58" fmla="*/ 46 w 158"/>
                <a:gd name="T59" fmla="*/ 187 h 254"/>
                <a:gd name="T60" fmla="*/ 46 w 158"/>
                <a:gd name="T61" fmla="*/ 188 h 254"/>
                <a:gd name="T62" fmla="*/ 50 w 158"/>
                <a:gd name="T63" fmla="*/ 200 h 254"/>
                <a:gd name="T64" fmla="*/ 55 w 158"/>
                <a:gd name="T65" fmla="*/ 218 h 254"/>
                <a:gd name="T66" fmla="*/ 57 w 158"/>
                <a:gd name="T67" fmla="*/ 223 h 254"/>
                <a:gd name="T68" fmla="*/ 57 w 158"/>
                <a:gd name="T69" fmla="*/ 225 h 254"/>
                <a:gd name="T70" fmla="*/ 59 w 158"/>
                <a:gd name="T71" fmla="*/ 232 h 254"/>
                <a:gd name="T72" fmla="*/ 60 w 158"/>
                <a:gd name="T73" fmla="*/ 237 h 254"/>
                <a:gd name="T74" fmla="*/ 66 w 158"/>
                <a:gd name="T75" fmla="*/ 254 h 254"/>
                <a:gd name="T76" fmla="*/ 94 w 158"/>
                <a:gd name="T77" fmla="*/ 249 h 254"/>
                <a:gd name="T78" fmla="*/ 115 w 158"/>
                <a:gd name="T79" fmla="*/ 245 h 254"/>
                <a:gd name="T80" fmla="*/ 131 w 158"/>
                <a:gd name="T81" fmla="*/ 242 h 254"/>
                <a:gd name="T82" fmla="*/ 147 w 158"/>
                <a:gd name="T83" fmla="*/ 238 h 254"/>
                <a:gd name="T84" fmla="*/ 158 w 158"/>
                <a:gd name="T85" fmla="*/ 235 h 254"/>
                <a:gd name="T86" fmla="*/ 136 w 158"/>
                <a:gd name="T87" fmla="*/ 173 h 254"/>
                <a:gd name="T88" fmla="*/ 133 w 158"/>
                <a:gd name="T89" fmla="*/ 178 h 254"/>
                <a:gd name="T90" fmla="*/ 99 w 158"/>
                <a:gd name="T91" fmla="*/ 155 h 254"/>
                <a:gd name="T92" fmla="*/ 87 w 158"/>
                <a:gd name="T93" fmla="*/ 138 h 254"/>
                <a:gd name="T94" fmla="*/ 73 w 158"/>
                <a:gd name="T95" fmla="*/ 104 h 254"/>
                <a:gd name="T96" fmla="*/ 53 w 158"/>
                <a:gd name="T97" fmla="*/ 85 h 2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8"/>
                <a:gd name="T148" fmla="*/ 0 h 254"/>
                <a:gd name="T149" fmla="*/ 158 w 158"/>
                <a:gd name="T150" fmla="*/ 254 h 25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8" h="254">
                  <a:moveTo>
                    <a:pt x="53" y="85"/>
                  </a:moveTo>
                  <a:lnTo>
                    <a:pt x="39" y="62"/>
                  </a:lnTo>
                  <a:lnTo>
                    <a:pt x="37" y="47"/>
                  </a:lnTo>
                  <a:lnTo>
                    <a:pt x="39" y="45"/>
                  </a:lnTo>
                  <a:lnTo>
                    <a:pt x="36" y="40"/>
                  </a:lnTo>
                  <a:lnTo>
                    <a:pt x="41" y="24"/>
                  </a:lnTo>
                  <a:lnTo>
                    <a:pt x="46" y="9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36" y="0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4" y="24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2" y="40"/>
                  </a:lnTo>
                  <a:lnTo>
                    <a:pt x="4" y="43"/>
                  </a:lnTo>
                  <a:lnTo>
                    <a:pt x="18" y="92"/>
                  </a:lnTo>
                  <a:lnTo>
                    <a:pt x="20" y="97"/>
                  </a:lnTo>
                  <a:lnTo>
                    <a:pt x="22" y="105"/>
                  </a:lnTo>
                  <a:lnTo>
                    <a:pt x="23" y="111"/>
                  </a:lnTo>
                  <a:lnTo>
                    <a:pt x="23" y="112"/>
                  </a:lnTo>
                  <a:lnTo>
                    <a:pt x="23" y="114"/>
                  </a:lnTo>
                  <a:lnTo>
                    <a:pt x="25" y="114"/>
                  </a:lnTo>
                  <a:lnTo>
                    <a:pt x="25" y="116"/>
                  </a:lnTo>
                  <a:lnTo>
                    <a:pt x="29" y="128"/>
                  </a:lnTo>
                  <a:lnTo>
                    <a:pt x="29" y="130"/>
                  </a:lnTo>
                  <a:lnTo>
                    <a:pt x="30" y="133"/>
                  </a:lnTo>
                  <a:lnTo>
                    <a:pt x="37" y="159"/>
                  </a:lnTo>
                  <a:lnTo>
                    <a:pt x="46" y="187"/>
                  </a:lnTo>
                  <a:lnTo>
                    <a:pt x="46" y="188"/>
                  </a:lnTo>
                  <a:lnTo>
                    <a:pt x="50" y="200"/>
                  </a:lnTo>
                  <a:lnTo>
                    <a:pt x="55" y="218"/>
                  </a:lnTo>
                  <a:lnTo>
                    <a:pt x="57" y="223"/>
                  </a:lnTo>
                  <a:lnTo>
                    <a:pt x="57" y="225"/>
                  </a:lnTo>
                  <a:lnTo>
                    <a:pt x="59" y="232"/>
                  </a:lnTo>
                  <a:lnTo>
                    <a:pt x="60" y="237"/>
                  </a:lnTo>
                  <a:lnTo>
                    <a:pt x="66" y="254"/>
                  </a:lnTo>
                  <a:lnTo>
                    <a:pt x="94" y="249"/>
                  </a:lnTo>
                  <a:lnTo>
                    <a:pt x="115" y="245"/>
                  </a:lnTo>
                  <a:lnTo>
                    <a:pt x="131" y="242"/>
                  </a:lnTo>
                  <a:lnTo>
                    <a:pt x="147" y="238"/>
                  </a:lnTo>
                  <a:lnTo>
                    <a:pt x="158" y="235"/>
                  </a:lnTo>
                  <a:lnTo>
                    <a:pt x="136" y="173"/>
                  </a:lnTo>
                  <a:lnTo>
                    <a:pt x="133" y="178"/>
                  </a:lnTo>
                  <a:lnTo>
                    <a:pt x="99" y="155"/>
                  </a:lnTo>
                  <a:lnTo>
                    <a:pt x="87" y="138"/>
                  </a:lnTo>
                  <a:lnTo>
                    <a:pt x="73" y="104"/>
                  </a:lnTo>
                  <a:lnTo>
                    <a:pt x="53" y="85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651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148">
              <a:extLst>
                <a:ext uri="{FF2B5EF4-FFF2-40B4-BE49-F238E27FC236}">
                  <a16:creationId xmlns:a16="http://schemas.microsoft.com/office/drawing/2014/main" id="{4E41573A-AE3F-4EF8-A881-DB261FB1C70A}"/>
                </a:ext>
              </a:extLst>
            </p:cNvPr>
            <p:cNvSpPr>
              <a:spLocks/>
            </p:cNvSpPr>
            <p:nvPr/>
          </p:nvSpPr>
          <p:spPr bwMode="gray">
            <a:xfrm>
              <a:off x="7339674" y="3122727"/>
              <a:ext cx="30163" cy="31750"/>
            </a:xfrm>
            <a:custGeom>
              <a:avLst/>
              <a:gdLst>
                <a:gd name="T0" fmla="*/ 0 w 32"/>
                <a:gd name="T1" fmla="*/ 9 h 33"/>
                <a:gd name="T2" fmla="*/ 12 w 32"/>
                <a:gd name="T3" fmla="*/ 17 h 33"/>
                <a:gd name="T4" fmla="*/ 14 w 32"/>
                <a:gd name="T5" fmla="*/ 17 h 33"/>
                <a:gd name="T6" fmla="*/ 14 w 32"/>
                <a:gd name="T7" fmla="*/ 24 h 33"/>
                <a:gd name="T8" fmla="*/ 17 w 32"/>
                <a:gd name="T9" fmla="*/ 33 h 33"/>
                <a:gd name="T10" fmla="*/ 25 w 32"/>
                <a:gd name="T11" fmla="*/ 21 h 33"/>
                <a:gd name="T12" fmla="*/ 32 w 32"/>
                <a:gd name="T13" fmla="*/ 11 h 33"/>
                <a:gd name="T14" fmla="*/ 16 w 32"/>
                <a:gd name="T15" fmla="*/ 0 h 33"/>
                <a:gd name="T16" fmla="*/ 7 w 32"/>
                <a:gd name="T17" fmla="*/ 0 h 33"/>
                <a:gd name="T18" fmla="*/ 3 w 32"/>
                <a:gd name="T19" fmla="*/ 5 h 33"/>
                <a:gd name="T20" fmla="*/ 0 w 32"/>
                <a:gd name="T21" fmla="*/ 9 h 3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2"/>
                <a:gd name="T34" fmla="*/ 0 h 33"/>
                <a:gd name="T35" fmla="*/ 32 w 32"/>
                <a:gd name="T36" fmla="*/ 33 h 3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2" h="33">
                  <a:moveTo>
                    <a:pt x="0" y="9"/>
                  </a:moveTo>
                  <a:lnTo>
                    <a:pt x="12" y="17"/>
                  </a:lnTo>
                  <a:lnTo>
                    <a:pt x="14" y="17"/>
                  </a:lnTo>
                  <a:lnTo>
                    <a:pt x="14" y="24"/>
                  </a:lnTo>
                  <a:lnTo>
                    <a:pt x="17" y="33"/>
                  </a:lnTo>
                  <a:lnTo>
                    <a:pt x="25" y="21"/>
                  </a:lnTo>
                  <a:lnTo>
                    <a:pt x="32" y="11"/>
                  </a:lnTo>
                  <a:lnTo>
                    <a:pt x="16" y="0"/>
                  </a:lnTo>
                  <a:lnTo>
                    <a:pt x="7" y="0"/>
                  </a:lnTo>
                  <a:lnTo>
                    <a:pt x="3" y="5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149" descr="Wide upward diagonal">
              <a:extLst>
                <a:ext uri="{FF2B5EF4-FFF2-40B4-BE49-F238E27FC236}">
                  <a16:creationId xmlns:a16="http://schemas.microsoft.com/office/drawing/2014/main" id="{5B5DE8B7-D722-4CFD-BBFF-061963771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98358" y="2954452"/>
              <a:ext cx="641350" cy="319088"/>
            </a:xfrm>
            <a:custGeom>
              <a:avLst/>
              <a:gdLst>
                <a:gd name="T0" fmla="*/ 193 w 672"/>
                <a:gd name="T1" fmla="*/ 66 h 330"/>
                <a:gd name="T2" fmla="*/ 281 w 672"/>
                <a:gd name="T3" fmla="*/ 50 h 330"/>
                <a:gd name="T4" fmla="*/ 300 w 672"/>
                <a:gd name="T5" fmla="*/ 45 h 330"/>
                <a:gd name="T6" fmla="*/ 346 w 672"/>
                <a:gd name="T7" fmla="*/ 37 h 330"/>
                <a:gd name="T8" fmla="*/ 375 w 672"/>
                <a:gd name="T9" fmla="*/ 30 h 330"/>
                <a:gd name="T10" fmla="*/ 407 w 672"/>
                <a:gd name="T11" fmla="*/ 25 h 330"/>
                <a:gd name="T12" fmla="*/ 451 w 672"/>
                <a:gd name="T13" fmla="*/ 14 h 330"/>
                <a:gd name="T14" fmla="*/ 488 w 672"/>
                <a:gd name="T15" fmla="*/ 6 h 330"/>
                <a:gd name="T16" fmla="*/ 516 w 672"/>
                <a:gd name="T17" fmla="*/ 11 h 330"/>
                <a:gd name="T18" fmla="*/ 534 w 672"/>
                <a:gd name="T19" fmla="*/ 68 h 330"/>
                <a:gd name="T20" fmla="*/ 537 w 672"/>
                <a:gd name="T21" fmla="*/ 83 h 330"/>
                <a:gd name="T22" fmla="*/ 539 w 672"/>
                <a:gd name="T23" fmla="*/ 87 h 330"/>
                <a:gd name="T24" fmla="*/ 544 w 672"/>
                <a:gd name="T25" fmla="*/ 104 h 330"/>
                <a:gd name="T26" fmla="*/ 560 w 672"/>
                <a:gd name="T27" fmla="*/ 159 h 330"/>
                <a:gd name="T28" fmla="*/ 571 w 672"/>
                <a:gd name="T29" fmla="*/ 194 h 330"/>
                <a:gd name="T30" fmla="*/ 574 w 672"/>
                <a:gd name="T31" fmla="*/ 208 h 330"/>
                <a:gd name="T32" fmla="*/ 629 w 672"/>
                <a:gd name="T33" fmla="*/ 216 h 330"/>
                <a:gd name="T34" fmla="*/ 672 w 672"/>
                <a:gd name="T35" fmla="*/ 206 h 330"/>
                <a:gd name="T36" fmla="*/ 640 w 672"/>
                <a:gd name="T37" fmla="*/ 298 h 330"/>
                <a:gd name="T38" fmla="*/ 605 w 672"/>
                <a:gd name="T39" fmla="*/ 317 h 330"/>
                <a:gd name="T40" fmla="*/ 573 w 672"/>
                <a:gd name="T41" fmla="*/ 291 h 330"/>
                <a:gd name="T42" fmla="*/ 555 w 672"/>
                <a:gd name="T43" fmla="*/ 268 h 330"/>
                <a:gd name="T44" fmla="*/ 544 w 672"/>
                <a:gd name="T45" fmla="*/ 265 h 330"/>
                <a:gd name="T46" fmla="*/ 520 w 672"/>
                <a:gd name="T47" fmla="*/ 279 h 330"/>
                <a:gd name="T48" fmla="*/ 498 w 672"/>
                <a:gd name="T49" fmla="*/ 230 h 330"/>
                <a:gd name="T50" fmla="*/ 490 w 672"/>
                <a:gd name="T51" fmla="*/ 192 h 330"/>
                <a:gd name="T52" fmla="*/ 491 w 672"/>
                <a:gd name="T53" fmla="*/ 171 h 330"/>
                <a:gd name="T54" fmla="*/ 472 w 672"/>
                <a:gd name="T55" fmla="*/ 170 h 330"/>
                <a:gd name="T56" fmla="*/ 491 w 672"/>
                <a:gd name="T57" fmla="*/ 142 h 330"/>
                <a:gd name="T58" fmla="*/ 472 w 672"/>
                <a:gd name="T59" fmla="*/ 107 h 330"/>
                <a:gd name="T60" fmla="*/ 491 w 672"/>
                <a:gd name="T61" fmla="*/ 37 h 330"/>
                <a:gd name="T62" fmla="*/ 465 w 672"/>
                <a:gd name="T63" fmla="*/ 80 h 330"/>
                <a:gd name="T64" fmla="*/ 449 w 672"/>
                <a:gd name="T65" fmla="*/ 94 h 330"/>
                <a:gd name="T66" fmla="*/ 431 w 672"/>
                <a:gd name="T67" fmla="*/ 116 h 330"/>
                <a:gd name="T68" fmla="*/ 445 w 672"/>
                <a:gd name="T69" fmla="*/ 197 h 330"/>
                <a:gd name="T70" fmla="*/ 484 w 672"/>
                <a:gd name="T71" fmla="*/ 261 h 330"/>
                <a:gd name="T72" fmla="*/ 488 w 672"/>
                <a:gd name="T73" fmla="*/ 285 h 330"/>
                <a:gd name="T74" fmla="*/ 490 w 672"/>
                <a:gd name="T75" fmla="*/ 308 h 330"/>
                <a:gd name="T76" fmla="*/ 431 w 672"/>
                <a:gd name="T77" fmla="*/ 299 h 330"/>
                <a:gd name="T78" fmla="*/ 412 w 672"/>
                <a:gd name="T79" fmla="*/ 292 h 330"/>
                <a:gd name="T80" fmla="*/ 375 w 672"/>
                <a:gd name="T81" fmla="*/ 285 h 330"/>
                <a:gd name="T82" fmla="*/ 369 w 672"/>
                <a:gd name="T83" fmla="*/ 237 h 330"/>
                <a:gd name="T84" fmla="*/ 373 w 672"/>
                <a:gd name="T85" fmla="*/ 223 h 330"/>
                <a:gd name="T86" fmla="*/ 376 w 672"/>
                <a:gd name="T87" fmla="*/ 206 h 330"/>
                <a:gd name="T88" fmla="*/ 375 w 672"/>
                <a:gd name="T89" fmla="*/ 173 h 330"/>
                <a:gd name="T90" fmla="*/ 359 w 672"/>
                <a:gd name="T91" fmla="*/ 182 h 330"/>
                <a:gd name="T92" fmla="*/ 338 w 672"/>
                <a:gd name="T93" fmla="*/ 170 h 330"/>
                <a:gd name="T94" fmla="*/ 295 w 672"/>
                <a:gd name="T95" fmla="*/ 159 h 330"/>
                <a:gd name="T96" fmla="*/ 272 w 672"/>
                <a:gd name="T97" fmla="*/ 130 h 330"/>
                <a:gd name="T98" fmla="*/ 260 w 672"/>
                <a:gd name="T99" fmla="*/ 128 h 330"/>
                <a:gd name="T100" fmla="*/ 239 w 672"/>
                <a:gd name="T101" fmla="*/ 101 h 330"/>
                <a:gd name="T102" fmla="*/ 207 w 672"/>
                <a:gd name="T103" fmla="*/ 83 h 330"/>
                <a:gd name="T104" fmla="*/ 163 w 672"/>
                <a:gd name="T105" fmla="*/ 88 h 330"/>
                <a:gd name="T106" fmla="*/ 148 w 672"/>
                <a:gd name="T107" fmla="*/ 114 h 330"/>
                <a:gd name="T108" fmla="*/ 122 w 672"/>
                <a:gd name="T109" fmla="*/ 116 h 330"/>
                <a:gd name="T110" fmla="*/ 65 w 672"/>
                <a:gd name="T111" fmla="*/ 137 h 330"/>
                <a:gd name="T112" fmla="*/ 42 w 672"/>
                <a:gd name="T113" fmla="*/ 170 h 330"/>
                <a:gd name="T114" fmla="*/ 16 w 672"/>
                <a:gd name="T115" fmla="*/ 197 h 330"/>
                <a:gd name="T116" fmla="*/ 5 w 672"/>
                <a:gd name="T117" fmla="*/ 102 h 330"/>
                <a:gd name="T118" fmla="*/ 55 w 672"/>
                <a:gd name="T119" fmla="*/ 94 h 330"/>
                <a:gd name="T120" fmla="*/ 85 w 672"/>
                <a:gd name="T121" fmla="*/ 87 h 330"/>
                <a:gd name="T122" fmla="*/ 131 w 672"/>
                <a:gd name="T123" fmla="*/ 78 h 330"/>
                <a:gd name="T124" fmla="*/ 159 w 672"/>
                <a:gd name="T125" fmla="*/ 73 h 33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72"/>
                <a:gd name="T190" fmla="*/ 0 h 330"/>
                <a:gd name="T191" fmla="*/ 672 w 672"/>
                <a:gd name="T192" fmla="*/ 330 h 33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72" h="330">
                  <a:moveTo>
                    <a:pt x="159" y="73"/>
                  </a:moveTo>
                  <a:lnTo>
                    <a:pt x="171" y="71"/>
                  </a:lnTo>
                  <a:lnTo>
                    <a:pt x="193" y="66"/>
                  </a:lnTo>
                  <a:lnTo>
                    <a:pt x="207" y="64"/>
                  </a:lnTo>
                  <a:lnTo>
                    <a:pt x="276" y="50"/>
                  </a:lnTo>
                  <a:lnTo>
                    <a:pt x="281" y="50"/>
                  </a:lnTo>
                  <a:lnTo>
                    <a:pt x="281" y="49"/>
                  </a:lnTo>
                  <a:lnTo>
                    <a:pt x="286" y="49"/>
                  </a:lnTo>
                  <a:lnTo>
                    <a:pt x="300" y="45"/>
                  </a:lnTo>
                  <a:lnTo>
                    <a:pt x="316" y="44"/>
                  </a:lnTo>
                  <a:lnTo>
                    <a:pt x="338" y="38"/>
                  </a:lnTo>
                  <a:lnTo>
                    <a:pt x="346" y="37"/>
                  </a:lnTo>
                  <a:lnTo>
                    <a:pt x="357" y="35"/>
                  </a:lnTo>
                  <a:lnTo>
                    <a:pt x="361" y="33"/>
                  </a:lnTo>
                  <a:lnTo>
                    <a:pt x="375" y="30"/>
                  </a:lnTo>
                  <a:lnTo>
                    <a:pt x="384" y="28"/>
                  </a:lnTo>
                  <a:lnTo>
                    <a:pt x="401" y="25"/>
                  </a:lnTo>
                  <a:lnTo>
                    <a:pt x="407" y="25"/>
                  </a:lnTo>
                  <a:lnTo>
                    <a:pt x="414" y="23"/>
                  </a:lnTo>
                  <a:lnTo>
                    <a:pt x="415" y="21"/>
                  </a:lnTo>
                  <a:lnTo>
                    <a:pt x="451" y="14"/>
                  </a:lnTo>
                  <a:lnTo>
                    <a:pt x="452" y="14"/>
                  </a:lnTo>
                  <a:lnTo>
                    <a:pt x="467" y="11"/>
                  </a:lnTo>
                  <a:lnTo>
                    <a:pt x="488" y="6"/>
                  </a:lnTo>
                  <a:lnTo>
                    <a:pt x="502" y="4"/>
                  </a:lnTo>
                  <a:lnTo>
                    <a:pt x="514" y="0"/>
                  </a:lnTo>
                  <a:lnTo>
                    <a:pt x="516" y="11"/>
                  </a:lnTo>
                  <a:lnTo>
                    <a:pt x="518" y="14"/>
                  </a:lnTo>
                  <a:lnTo>
                    <a:pt x="532" y="63"/>
                  </a:lnTo>
                  <a:lnTo>
                    <a:pt x="534" y="68"/>
                  </a:lnTo>
                  <a:lnTo>
                    <a:pt x="536" y="76"/>
                  </a:lnTo>
                  <a:lnTo>
                    <a:pt x="537" y="82"/>
                  </a:lnTo>
                  <a:lnTo>
                    <a:pt x="537" y="83"/>
                  </a:lnTo>
                  <a:lnTo>
                    <a:pt x="537" y="85"/>
                  </a:lnTo>
                  <a:lnTo>
                    <a:pt x="539" y="85"/>
                  </a:lnTo>
                  <a:lnTo>
                    <a:pt x="539" y="87"/>
                  </a:lnTo>
                  <a:lnTo>
                    <a:pt x="543" y="99"/>
                  </a:lnTo>
                  <a:lnTo>
                    <a:pt x="543" y="101"/>
                  </a:lnTo>
                  <a:lnTo>
                    <a:pt x="544" y="104"/>
                  </a:lnTo>
                  <a:lnTo>
                    <a:pt x="551" y="130"/>
                  </a:lnTo>
                  <a:lnTo>
                    <a:pt x="560" y="158"/>
                  </a:lnTo>
                  <a:lnTo>
                    <a:pt x="560" y="159"/>
                  </a:lnTo>
                  <a:lnTo>
                    <a:pt x="564" y="171"/>
                  </a:lnTo>
                  <a:lnTo>
                    <a:pt x="569" y="189"/>
                  </a:lnTo>
                  <a:lnTo>
                    <a:pt x="571" y="194"/>
                  </a:lnTo>
                  <a:lnTo>
                    <a:pt x="571" y="196"/>
                  </a:lnTo>
                  <a:lnTo>
                    <a:pt x="573" y="203"/>
                  </a:lnTo>
                  <a:lnTo>
                    <a:pt x="574" y="208"/>
                  </a:lnTo>
                  <a:lnTo>
                    <a:pt x="580" y="225"/>
                  </a:lnTo>
                  <a:lnTo>
                    <a:pt x="608" y="220"/>
                  </a:lnTo>
                  <a:lnTo>
                    <a:pt x="629" y="216"/>
                  </a:lnTo>
                  <a:lnTo>
                    <a:pt x="645" y="213"/>
                  </a:lnTo>
                  <a:lnTo>
                    <a:pt x="661" y="209"/>
                  </a:lnTo>
                  <a:lnTo>
                    <a:pt x="672" y="206"/>
                  </a:lnTo>
                  <a:lnTo>
                    <a:pt x="672" y="222"/>
                  </a:lnTo>
                  <a:lnTo>
                    <a:pt x="661" y="289"/>
                  </a:lnTo>
                  <a:lnTo>
                    <a:pt x="640" y="298"/>
                  </a:lnTo>
                  <a:lnTo>
                    <a:pt x="629" y="301"/>
                  </a:lnTo>
                  <a:lnTo>
                    <a:pt x="608" y="308"/>
                  </a:lnTo>
                  <a:lnTo>
                    <a:pt x="605" y="317"/>
                  </a:lnTo>
                  <a:lnTo>
                    <a:pt x="592" y="317"/>
                  </a:lnTo>
                  <a:lnTo>
                    <a:pt x="573" y="330"/>
                  </a:lnTo>
                  <a:lnTo>
                    <a:pt x="573" y="291"/>
                  </a:lnTo>
                  <a:lnTo>
                    <a:pt x="557" y="294"/>
                  </a:lnTo>
                  <a:lnTo>
                    <a:pt x="564" y="273"/>
                  </a:lnTo>
                  <a:lnTo>
                    <a:pt x="555" y="268"/>
                  </a:lnTo>
                  <a:lnTo>
                    <a:pt x="553" y="266"/>
                  </a:lnTo>
                  <a:lnTo>
                    <a:pt x="553" y="272"/>
                  </a:lnTo>
                  <a:lnTo>
                    <a:pt x="544" y="265"/>
                  </a:lnTo>
                  <a:lnTo>
                    <a:pt x="541" y="253"/>
                  </a:lnTo>
                  <a:lnTo>
                    <a:pt x="539" y="273"/>
                  </a:lnTo>
                  <a:lnTo>
                    <a:pt x="520" y="279"/>
                  </a:lnTo>
                  <a:lnTo>
                    <a:pt x="507" y="268"/>
                  </a:lnTo>
                  <a:lnTo>
                    <a:pt x="486" y="237"/>
                  </a:lnTo>
                  <a:lnTo>
                    <a:pt x="498" y="230"/>
                  </a:lnTo>
                  <a:lnTo>
                    <a:pt x="490" y="213"/>
                  </a:lnTo>
                  <a:lnTo>
                    <a:pt x="507" y="208"/>
                  </a:lnTo>
                  <a:lnTo>
                    <a:pt x="490" y="192"/>
                  </a:lnTo>
                  <a:lnTo>
                    <a:pt x="481" y="206"/>
                  </a:lnTo>
                  <a:lnTo>
                    <a:pt x="477" y="190"/>
                  </a:lnTo>
                  <a:lnTo>
                    <a:pt x="491" y="171"/>
                  </a:lnTo>
                  <a:lnTo>
                    <a:pt x="483" y="156"/>
                  </a:lnTo>
                  <a:lnTo>
                    <a:pt x="483" y="163"/>
                  </a:lnTo>
                  <a:lnTo>
                    <a:pt x="472" y="170"/>
                  </a:lnTo>
                  <a:lnTo>
                    <a:pt x="470" y="140"/>
                  </a:lnTo>
                  <a:lnTo>
                    <a:pt x="481" y="147"/>
                  </a:lnTo>
                  <a:lnTo>
                    <a:pt x="491" y="142"/>
                  </a:lnTo>
                  <a:lnTo>
                    <a:pt x="490" y="125"/>
                  </a:lnTo>
                  <a:lnTo>
                    <a:pt x="474" y="121"/>
                  </a:lnTo>
                  <a:lnTo>
                    <a:pt x="472" y="107"/>
                  </a:lnTo>
                  <a:lnTo>
                    <a:pt x="483" y="76"/>
                  </a:lnTo>
                  <a:lnTo>
                    <a:pt x="498" y="69"/>
                  </a:lnTo>
                  <a:lnTo>
                    <a:pt x="491" y="37"/>
                  </a:lnTo>
                  <a:lnTo>
                    <a:pt x="481" y="42"/>
                  </a:lnTo>
                  <a:lnTo>
                    <a:pt x="479" y="66"/>
                  </a:lnTo>
                  <a:lnTo>
                    <a:pt x="465" y="80"/>
                  </a:lnTo>
                  <a:lnTo>
                    <a:pt x="461" y="92"/>
                  </a:lnTo>
                  <a:lnTo>
                    <a:pt x="454" y="83"/>
                  </a:lnTo>
                  <a:lnTo>
                    <a:pt x="449" y="94"/>
                  </a:lnTo>
                  <a:lnTo>
                    <a:pt x="451" y="104"/>
                  </a:lnTo>
                  <a:lnTo>
                    <a:pt x="431" y="114"/>
                  </a:lnTo>
                  <a:lnTo>
                    <a:pt x="431" y="116"/>
                  </a:lnTo>
                  <a:lnTo>
                    <a:pt x="449" y="128"/>
                  </a:lnTo>
                  <a:lnTo>
                    <a:pt x="456" y="149"/>
                  </a:lnTo>
                  <a:lnTo>
                    <a:pt x="445" y="197"/>
                  </a:lnTo>
                  <a:lnTo>
                    <a:pt x="451" y="206"/>
                  </a:lnTo>
                  <a:lnTo>
                    <a:pt x="463" y="242"/>
                  </a:lnTo>
                  <a:lnTo>
                    <a:pt x="484" y="261"/>
                  </a:lnTo>
                  <a:lnTo>
                    <a:pt x="483" y="275"/>
                  </a:lnTo>
                  <a:lnTo>
                    <a:pt x="490" y="275"/>
                  </a:lnTo>
                  <a:lnTo>
                    <a:pt x="488" y="285"/>
                  </a:lnTo>
                  <a:lnTo>
                    <a:pt x="502" y="306"/>
                  </a:lnTo>
                  <a:lnTo>
                    <a:pt x="507" y="322"/>
                  </a:lnTo>
                  <a:lnTo>
                    <a:pt x="490" y="308"/>
                  </a:lnTo>
                  <a:lnTo>
                    <a:pt x="484" y="313"/>
                  </a:lnTo>
                  <a:lnTo>
                    <a:pt x="458" y="296"/>
                  </a:lnTo>
                  <a:lnTo>
                    <a:pt x="431" y="299"/>
                  </a:lnTo>
                  <a:lnTo>
                    <a:pt x="422" y="285"/>
                  </a:lnTo>
                  <a:lnTo>
                    <a:pt x="421" y="294"/>
                  </a:lnTo>
                  <a:lnTo>
                    <a:pt x="412" y="292"/>
                  </a:lnTo>
                  <a:lnTo>
                    <a:pt x="396" y="273"/>
                  </a:lnTo>
                  <a:lnTo>
                    <a:pt x="378" y="277"/>
                  </a:lnTo>
                  <a:lnTo>
                    <a:pt x="375" y="285"/>
                  </a:lnTo>
                  <a:lnTo>
                    <a:pt x="362" y="285"/>
                  </a:lnTo>
                  <a:lnTo>
                    <a:pt x="357" y="260"/>
                  </a:lnTo>
                  <a:lnTo>
                    <a:pt x="369" y="237"/>
                  </a:lnTo>
                  <a:lnTo>
                    <a:pt x="368" y="230"/>
                  </a:lnTo>
                  <a:lnTo>
                    <a:pt x="369" y="228"/>
                  </a:lnTo>
                  <a:lnTo>
                    <a:pt x="373" y="223"/>
                  </a:lnTo>
                  <a:lnTo>
                    <a:pt x="378" y="213"/>
                  </a:lnTo>
                  <a:lnTo>
                    <a:pt x="376" y="209"/>
                  </a:lnTo>
                  <a:lnTo>
                    <a:pt x="376" y="206"/>
                  </a:lnTo>
                  <a:lnTo>
                    <a:pt x="384" y="194"/>
                  </a:lnTo>
                  <a:lnTo>
                    <a:pt x="391" y="184"/>
                  </a:lnTo>
                  <a:lnTo>
                    <a:pt x="375" y="173"/>
                  </a:lnTo>
                  <a:lnTo>
                    <a:pt x="366" y="173"/>
                  </a:lnTo>
                  <a:lnTo>
                    <a:pt x="362" y="178"/>
                  </a:lnTo>
                  <a:lnTo>
                    <a:pt x="359" y="182"/>
                  </a:lnTo>
                  <a:lnTo>
                    <a:pt x="355" y="177"/>
                  </a:lnTo>
                  <a:lnTo>
                    <a:pt x="339" y="175"/>
                  </a:lnTo>
                  <a:lnTo>
                    <a:pt x="338" y="170"/>
                  </a:lnTo>
                  <a:lnTo>
                    <a:pt x="325" y="166"/>
                  </a:lnTo>
                  <a:lnTo>
                    <a:pt x="318" y="166"/>
                  </a:lnTo>
                  <a:lnTo>
                    <a:pt x="295" y="159"/>
                  </a:lnTo>
                  <a:lnTo>
                    <a:pt x="300" y="140"/>
                  </a:lnTo>
                  <a:lnTo>
                    <a:pt x="295" y="135"/>
                  </a:lnTo>
                  <a:lnTo>
                    <a:pt x="272" y="130"/>
                  </a:lnTo>
                  <a:lnTo>
                    <a:pt x="267" y="126"/>
                  </a:lnTo>
                  <a:lnTo>
                    <a:pt x="262" y="128"/>
                  </a:lnTo>
                  <a:lnTo>
                    <a:pt x="260" y="128"/>
                  </a:lnTo>
                  <a:lnTo>
                    <a:pt x="256" y="128"/>
                  </a:lnTo>
                  <a:lnTo>
                    <a:pt x="253" y="113"/>
                  </a:lnTo>
                  <a:lnTo>
                    <a:pt x="239" y="101"/>
                  </a:lnTo>
                  <a:lnTo>
                    <a:pt x="228" y="80"/>
                  </a:lnTo>
                  <a:lnTo>
                    <a:pt x="210" y="87"/>
                  </a:lnTo>
                  <a:lnTo>
                    <a:pt x="207" y="83"/>
                  </a:lnTo>
                  <a:lnTo>
                    <a:pt x="191" y="75"/>
                  </a:lnTo>
                  <a:lnTo>
                    <a:pt x="173" y="88"/>
                  </a:lnTo>
                  <a:lnTo>
                    <a:pt x="163" y="88"/>
                  </a:lnTo>
                  <a:lnTo>
                    <a:pt x="157" y="90"/>
                  </a:lnTo>
                  <a:lnTo>
                    <a:pt x="157" y="95"/>
                  </a:lnTo>
                  <a:lnTo>
                    <a:pt x="148" y="114"/>
                  </a:lnTo>
                  <a:lnTo>
                    <a:pt x="143" y="114"/>
                  </a:lnTo>
                  <a:lnTo>
                    <a:pt x="125" y="114"/>
                  </a:lnTo>
                  <a:lnTo>
                    <a:pt x="122" y="116"/>
                  </a:lnTo>
                  <a:lnTo>
                    <a:pt x="97" y="102"/>
                  </a:lnTo>
                  <a:lnTo>
                    <a:pt x="76" y="139"/>
                  </a:lnTo>
                  <a:lnTo>
                    <a:pt x="65" y="137"/>
                  </a:lnTo>
                  <a:lnTo>
                    <a:pt x="49" y="159"/>
                  </a:lnTo>
                  <a:lnTo>
                    <a:pt x="44" y="164"/>
                  </a:lnTo>
                  <a:lnTo>
                    <a:pt x="42" y="170"/>
                  </a:lnTo>
                  <a:lnTo>
                    <a:pt x="30" y="182"/>
                  </a:lnTo>
                  <a:lnTo>
                    <a:pt x="18" y="197"/>
                  </a:lnTo>
                  <a:lnTo>
                    <a:pt x="16" y="197"/>
                  </a:lnTo>
                  <a:lnTo>
                    <a:pt x="5" y="137"/>
                  </a:lnTo>
                  <a:lnTo>
                    <a:pt x="0" y="102"/>
                  </a:lnTo>
                  <a:lnTo>
                    <a:pt x="5" y="102"/>
                  </a:lnTo>
                  <a:lnTo>
                    <a:pt x="9" y="101"/>
                  </a:lnTo>
                  <a:lnTo>
                    <a:pt x="12" y="101"/>
                  </a:lnTo>
                  <a:lnTo>
                    <a:pt x="55" y="94"/>
                  </a:lnTo>
                  <a:lnTo>
                    <a:pt x="60" y="92"/>
                  </a:lnTo>
                  <a:lnTo>
                    <a:pt x="78" y="88"/>
                  </a:lnTo>
                  <a:lnTo>
                    <a:pt x="85" y="87"/>
                  </a:lnTo>
                  <a:lnTo>
                    <a:pt x="88" y="87"/>
                  </a:lnTo>
                  <a:lnTo>
                    <a:pt x="94" y="85"/>
                  </a:lnTo>
                  <a:lnTo>
                    <a:pt x="131" y="78"/>
                  </a:lnTo>
                  <a:lnTo>
                    <a:pt x="136" y="78"/>
                  </a:lnTo>
                  <a:lnTo>
                    <a:pt x="154" y="75"/>
                  </a:lnTo>
                  <a:lnTo>
                    <a:pt x="159" y="7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150">
              <a:extLst>
                <a:ext uri="{FF2B5EF4-FFF2-40B4-BE49-F238E27FC236}">
                  <a16:creationId xmlns:a16="http://schemas.microsoft.com/office/drawing/2014/main" id="{55596BEF-C462-423A-A76F-749ED90CCFAA}"/>
                </a:ext>
              </a:extLst>
            </p:cNvPr>
            <p:cNvSpPr>
              <a:spLocks/>
            </p:cNvSpPr>
            <p:nvPr/>
          </p:nvSpPr>
          <p:spPr bwMode="gray">
            <a:xfrm>
              <a:off x="7523824" y="2638540"/>
              <a:ext cx="188913" cy="430212"/>
            </a:xfrm>
            <a:custGeom>
              <a:avLst/>
              <a:gdLst>
                <a:gd name="T0" fmla="*/ 182 w 198"/>
                <a:gd name="T1" fmla="*/ 320 h 446"/>
                <a:gd name="T2" fmla="*/ 191 w 198"/>
                <a:gd name="T3" fmla="*/ 206 h 446"/>
                <a:gd name="T4" fmla="*/ 180 w 198"/>
                <a:gd name="T5" fmla="*/ 137 h 446"/>
                <a:gd name="T6" fmla="*/ 155 w 198"/>
                <a:gd name="T7" fmla="*/ 145 h 446"/>
                <a:gd name="T8" fmla="*/ 145 w 198"/>
                <a:gd name="T9" fmla="*/ 147 h 446"/>
                <a:gd name="T10" fmla="*/ 143 w 198"/>
                <a:gd name="T11" fmla="*/ 137 h 446"/>
                <a:gd name="T12" fmla="*/ 146 w 198"/>
                <a:gd name="T13" fmla="*/ 123 h 446"/>
                <a:gd name="T14" fmla="*/ 145 w 198"/>
                <a:gd name="T15" fmla="*/ 116 h 446"/>
                <a:gd name="T16" fmla="*/ 152 w 198"/>
                <a:gd name="T17" fmla="*/ 112 h 446"/>
                <a:gd name="T18" fmla="*/ 164 w 198"/>
                <a:gd name="T19" fmla="*/ 107 h 446"/>
                <a:gd name="T20" fmla="*/ 164 w 198"/>
                <a:gd name="T21" fmla="*/ 95 h 446"/>
                <a:gd name="T22" fmla="*/ 166 w 198"/>
                <a:gd name="T23" fmla="*/ 80 h 446"/>
                <a:gd name="T24" fmla="*/ 169 w 198"/>
                <a:gd name="T25" fmla="*/ 62 h 446"/>
                <a:gd name="T26" fmla="*/ 171 w 198"/>
                <a:gd name="T27" fmla="*/ 55 h 446"/>
                <a:gd name="T28" fmla="*/ 171 w 198"/>
                <a:gd name="T29" fmla="*/ 43 h 446"/>
                <a:gd name="T30" fmla="*/ 132 w 198"/>
                <a:gd name="T31" fmla="*/ 29 h 446"/>
                <a:gd name="T32" fmla="*/ 120 w 198"/>
                <a:gd name="T33" fmla="*/ 26 h 446"/>
                <a:gd name="T34" fmla="*/ 113 w 198"/>
                <a:gd name="T35" fmla="*/ 23 h 446"/>
                <a:gd name="T36" fmla="*/ 97 w 198"/>
                <a:gd name="T37" fmla="*/ 19 h 446"/>
                <a:gd name="T38" fmla="*/ 69 w 198"/>
                <a:gd name="T39" fmla="*/ 9 h 446"/>
                <a:gd name="T40" fmla="*/ 39 w 198"/>
                <a:gd name="T41" fmla="*/ 5 h 446"/>
                <a:gd name="T42" fmla="*/ 28 w 198"/>
                <a:gd name="T43" fmla="*/ 40 h 446"/>
                <a:gd name="T44" fmla="*/ 19 w 198"/>
                <a:gd name="T45" fmla="*/ 57 h 446"/>
                <a:gd name="T46" fmla="*/ 1 w 198"/>
                <a:gd name="T47" fmla="*/ 80 h 446"/>
                <a:gd name="T48" fmla="*/ 17 w 198"/>
                <a:gd name="T49" fmla="*/ 99 h 446"/>
                <a:gd name="T50" fmla="*/ 9 w 198"/>
                <a:gd name="T51" fmla="*/ 150 h 446"/>
                <a:gd name="T52" fmla="*/ 10 w 198"/>
                <a:gd name="T53" fmla="*/ 154 h 446"/>
                <a:gd name="T54" fmla="*/ 53 w 198"/>
                <a:gd name="T55" fmla="*/ 185 h 446"/>
                <a:gd name="T56" fmla="*/ 67 w 198"/>
                <a:gd name="T57" fmla="*/ 197 h 446"/>
                <a:gd name="T58" fmla="*/ 93 w 198"/>
                <a:gd name="T59" fmla="*/ 219 h 446"/>
                <a:gd name="T60" fmla="*/ 76 w 198"/>
                <a:gd name="T61" fmla="*/ 235 h 446"/>
                <a:gd name="T62" fmla="*/ 62 w 198"/>
                <a:gd name="T63" fmla="*/ 249 h 446"/>
                <a:gd name="T64" fmla="*/ 55 w 198"/>
                <a:gd name="T65" fmla="*/ 258 h 446"/>
                <a:gd name="T66" fmla="*/ 47 w 198"/>
                <a:gd name="T67" fmla="*/ 277 h 446"/>
                <a:gd name="T68" fmla="*/ 40 w 198"/>
                <a:gd name="T69" fmla="*/ 283 h 446"/>
                <a:gd name="T70" fmla="*/ 39 w 198"/>
                <a:gd name="T71" fmla="*/ 285 h 446"/>
                <a:gd name="T72" fmla="*/ 17 w 198"/>
                <a:gd name="T73" fmla="*/ 297 h 446"/>
                <a:gd name="T74" fmla="*/ 14 w 198"/>
                <a:gd name="T75" fmla="*/ 302 h 446"/>
                <a:gd name="T76" fmla="*/ 5 w 198"/>
                <a:gd name="T77" fmla="*/ 323 h 446"/>
                <a:gd name="T78" fmla="*/ 3 w 198"/>
                <a:gd name="T79" fmla="*/ 344 h 446"/>
                <a:gd name="T80" fmla="*/ 32 w 198"/>
                <a:gd name="T81" fmla="*/ 378 h 446"/>
                <a:gd name="T82" fmla="*/ 56 w 198"/>
                <a:gd name="T83" fmla="*/ 389 h 446"/>
                <a:gd name="T84" fmla="*/ 79 w 198"/>
                <a:gd name="T85" fmla="*/ 401 h 446"/>
                <a:gd name="T86" fmla="*/ 113 w 198"/>
                <a:gd name="T87" fmla="*/ 446 h 446"/>
                <a:gd name="T88" fmla="*/ 134 w 198"/>
                <a:gd name="T89" fmla="*/ 427 h 446"/>
                <a:gd name="T90" fmla="*/ 157 w 198"/>
                <a:gd name="T91" fmla="*/ 365 h 446"/>
                <a:gd name="T92" fmla="*/ 177 w 198"/>
                <a:gd name="T93" fmla="*/ 323 h 4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8"/>
                <a:gd name="T142" fmla="*/ 0 h 446"/>
                <a:gd name="T143" fmla="*/ 198 w 198"/>
                <a:gd name="T144" fmla="*/ 446 h 4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8" h="446">
                  <a:moveTo>
                    <a:pt x="177" y="323"/>
                  </a:moveTo>
                  <a:lnTo>
                    <a:pt x="182" y="320"/>
                  </a:lnTo>
                  <a:lnTo>
                    <a:pt x="198" y="268"/>
                  </a:lnTo>
                  <a:lnTo>
                    <a:pt x="191" y="206"/>
                  </a:lnTo>
                  <a:lnTo>
                    <a:pt x="187" y="154"/>
                  </a:lnTo>
                  <a:lnTo>
                    <a:pt x="180" y="137"/>
                  </a:lnTo>
                  <a:lnTo>
                    <a:pt x="182" y="145"/>
                  </a:lnTo>
                  <a:lnTo>
                    <a:pt x="155" y="145"/>
                  </a:lnTo>
                  <a:lnTo>
                    <a:pt x="152" y="150"/>
                  </a:lnTo>
                  <a:lnTo>
                    <a:pt x="145" y="147"/>
                  </a:lnTo>
                  <a:lnTo>
                    <a:pt x="143" y="142"/>
                  </a:lnTo>
                  <a:lnTo>
                    <a:pt x="143" y="137"/>
                  </a:lnTo>
                  <a:lnTo>
                    <a:pt x="141" y="133"/>
                  </a:lnTo>
                  <a:lnTo>
                    <a:pt x="146" y="123"/>
                  </a:lnTo>
                  <a:lnTo>
                    <a:pt x="145" y="118"/>
                  </a:lnTo>
                  <a:lnTo>
                    <a:pt x="145" y="116"/>
                  </a:lnTo>
                  <a:lnTo>
                    <a:pt x="150" y="112"/>
                  </a:lnTo>
                  <a:lnTo>
                    <a:pt x="152" y="112"/>
                  </a:lnTo>
                  <a:lnTo>
                    <a:pt x="159" y="109"/>
                  </a:lnTo>
                  <a:lnTo>
                    <a:pt x="164" y="107"/>
                  </a:lnTo>
                  <a:lnTo>
                    <a:pt x="164" y="100"/>
                  </a:lnTo>
                  <a:lnTo>
                    <a:pt x="164" y="95"/>
                  </a:lnTo>
                  <a:lnTo>
                    <a:pt x="164" y="86"/>
                  </a:lnTo>
                  <a:lnTo>
                    <a:pt x="166" y="80"/>
                  </a:lnTo>
                  <a:lnTo>
                    <a:pt x="169" y="64"/>
                  </a:lnTo>
                  <a:lnTo>
                    <a:pt x="169" y="62"/>
                  </a:lnTo>
                  <a:lnTo>
                    <a:pt x="169" y="61"/>
                  </a:lnTo>
                  <a:lnTo>
                    <a:pt x="171" y="55"/>
                  </a:lnTo>
                  <a:lnTo>
                    <a:pt x="171" y="45"/>
                  </a:lnTo>
                  <a:lnTo>
                    <a:pt x="171" y="43"/>
                  </a:lnTo>
                  <a:lnTo>
                    <a:pt x="169" y="40"/>
                  </a:lnTo>
                  <a:lnTo>
                    <a:pt x="132" y="29"/>
                  </a:lnTo>
                  <a:lnTo>
                    <a:pt x="122" y="26"/>
                  </a:lnTo>
                  <a:lnTo>
                    <a:pt x="120" y="26"/>
                  </a:lnTo>
                  <a:lnTo>
                    <a:pt x="118" y="24"/>
                  </a:lnTo>
                  <a:lnTo>
                    <a:pt x="113" y="23"/>
                  </a:lnTo>
                  <a:lnTo>
                    <a:pt x="102" y="21"/>
                  </a:lnTo>
                  <a:lnTo>
                    <a:pt x="97" y="19"/>
                  </a:lnTo>
                  <a:lnTo>
                    <a:pt x="83" y="12"/>
                  </a:lnTo>
                  <a:lnTo>
                    <a:pt x="69" y="9"/>
                  </a:lnTo>
                  <a:lnTo>
                    <a:pt x="46" y="0"/>
                  </a:lnTo>
                  <a:lnTo>
                    <a:pt x="39" y="5"/>
                  </a:lnTo>
                  <a:lnTo>
                    <a:pt x="28" y="24"/>
                  </a:lnTo>
                  <a:lnTo>
                    <a:pt x="28" y="40"/>
                  </a:lnTo>
                  <a:lnTo>
                    <a:pt x="17" y="57"/>
                  </a:lnTo>
                  <a:lnTo>
                    <a:pt x="19" y="57"/>
                  </a:lnTo>
                  <a:lnTo>
                    <a:pt x="16" y="61"/>
                  </a:lnTo>
                  <a:lnTo>
                    <a:pt x="1" y="80"/>
                  </a:lnTo>
                  <a:lnTo>
                    <a:pt x="5" y="83"/>
                  </a:lnTo>
                  <a:lnTo>
                    <a:pt x="17" y="99"/>
                  </a:lnTo>
                  <a:lnTo>
                    <a:pt x="3" y="126"/>
                  </a:lnTo>
                  <a:lnTo>
                    <a:pt x="9" y="150"/>
                  </a:lnTo>
                  <a:lnTo>
                    <a:pt x="10" y="152"/>
                  </a:lnTo>
                  <a:lnTo>
                    <a:pt x="10" y="154"/>
                  </a:lnTo>
                  <a:lnTo>
                    <a:pt x="21" y="156"/>
                  </a:lnTo>
                  <a:lnTo>
                    <a:pt x="53" y="185"/>
                  </a:lnTo>
                  <a:lnTo>
                    <a:pt x="55" y="190"/>
                  </a:lnTo>
                  <a:lnTo>
                    <a:pt x="67" y="197"/>
                  </a:lnTo>
                  <a:lnTo>
                    <a:pt x="72" y="204"/>
                  </a:lnTo>
                  <a:lnTo>
                    <a:pt x="93" y="219"/>
                  </a:lnTo>
                  <a:lnTo>
                    <a:pt x="83" y="226"/>
                  </a:lnTo>
                  <a:lnTo>
                    <a:pt x="76" y="235"/>
                  </a:lnTo>
                  <a:lnTo>
                    <a:pt x="63" y="245"/>
                  </a:lnTo>
                  <a:lnTo>
                    <a:pt x="62" y="249"/>
                  </a:lnTo>
                  <a:lnTo>
                    <a:pt x="55" y="256"/>
                  </a:lnTo>
                  <a:lnTo>
                    <a:pt x="55" y="258"/>
                  </a:lnTo>
                  <a:lnTo>
                    <a:pt x="46" y="264"/>
                  </a:lnTo>
                  <a:lnTo>
                    <a:pt x="47" y="277"/>
                  </a:lnTo>
                  <a:lnTo>
                    <a:pt x="47" y="278"/>
                  </a:lnTo>
                  <a:lnTo>
                    <a:pt x="40" y="283"/>
                  </a:lnTo>
                  <a:lnTo>
                    <a:pt x="39" y="283"/>
                  </a:lnTo>
                  <a:lnTo>
                    <a:pt x="39" y="285"/>
                  </a:lnTo>
                  <a:lnTo>
                    <a:pt x="33" y="289"/>
                  </a:lnTo>
                  <a:lnTo>
                    <a:pt x="17" y="297"/>
                  </a:lnTo>
                  <a:lnTo>
                    <a:pt x="12" y="302"/>
                  </a:lnTo>
                  <a:lnTo>
                    <a:pt x="14" y="302"/>
                  </a:lnTo>
                  <a:lnTo>
                    <a:pt x="10" y="308"/>
                  </a:lnTo>
                  <a:lnTo>
                    <a:pt x="5" y="323"/>
                  </a:lnTo>
                  <a:lnTo>
                    <a:pt x="0" y="339"/>
                  </a:lnTo>
                  <a:lnTo>
                    <a:pt x="3" y="344"/>
                  </a:lnTo>
                  <a:lnTo>
                    <a:pt x="9" y="361"/>
                  </a:lnTo>
                  <a:lnTo>
                    <a:pt x="32" y="378"/>
                  </a:lnTo>
                  <a:lnTo>
                    <a:pt x="51" y="391"/>
                  </a:lnTo>
                  <a:lnTo>
                    <a:pt x="56" y="389"/>
                  </a:lnTo>
                  <a:lnTo>
                    <a:pt x="79" y="404"/>
                  </a:lnTo>
                  <a:lnTo>
                    <a:pt x="79" y="401"/>
                  </a:lnTo>
                  <a:lnTo>
                    <a:pt x="109" y="399"/>
                  </a:lnTo>
                  <a:lnTo>
                    <a:pt x="113" y="446"/>
                  </a:lnTo>
                  <a:lnTo>
                    <a:pt x="123" y="441"/>
                  </a:lnTo>
                  <a:lnTo>
                    <a:pt x="134" y="427"/>
                  </a:lnTo>
                  <a:lnTo>
                    <a:pt x="155" y="366"/>
                  </a:lnTo>
                  <a:lnTo>
                    <a:pt x="157" y="365"/>
                  </a:lnTo>
                  <a:lnTo>
                    <a:pt x="180" y="327"/>
                  </a:lnTo>
                  <a:lnTo>
                    <a:pt x="177" y="32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151" descr="Wide upward diagonal">
              <a:extLst>
                <a:ext uri="{FF2B5EF4-FFF2-40B4-BE49-F238E27FC236}">
                  <a16:creationId xmlns:a16="http://schemas.microsoft.com/office/drawing/2014/main" id="{D94A914B-83E4-4A80-ACA7-9B3D2508553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88808" y="2546465"/>
              <a:ext cx="823912" cy="533400"/>
            </a:xfrm>
            <a:custGeom>
              <a:avLst/>
              <a:gdLst>
                <a:gd name="T0" fmla="*/ 580 w 862"/>
                <a:gd name="T1" fmla="*/ 456 h 551"/>
                <a:gd name="T2" fmla="*/ 620 w 862"/>
                <a:gd name="T3" fmla="*/ 448 h 551"/>
                <a:gd name="T4" fmla="*/ 634 w 862"/>
                <a:gd name="T5" fmla="*/ 444 h 551"/>
                <a:gd name="T6" fmla="*/ 686 w 862"/>
                <a:gd name="T7" fmla="*/ 434 h 551"/>
                <a:gd name="T8" fmla="*/ 733 w 862"/>
                <a:gd name="T9" fmla="*/ 423 h 551"/>
                <a:gd name="T10" fmla="*/ 755 w 862"/>
                <a:gd name="T11" fmla="*/ 397 h 551"/>
                <a:gd name="T12" fmla="*/ 781 w 862"/>
                <a:gd name="T13" fmla="*/ 397 h 551"/>
                <a:gd name="T14" fmla="*/ 808 w 862"/>
                <a:gd name="T15" fmla="*/ 380 h 551"/>
                <a:gd name="T16" fmla="*/ 816 w 862"/>
                <a:gd name="T17" fmla="*/ 373 h 551"/>
                <a:gd name="T18" fmla="*/ 824 w 862"/>
                <a:gd name="T19" fmla="*/ 353 h 551"/>
                <a:gd name="T20" fmla="*/ 832 w 862"/>
                <a:gd name="T21" fmla="*/ 340 h 551"/>
                <a:gd name="T22" fmla="*/ 862 w 862"/>
                <a:gd name="T23" fmla="*/ 314 h 551"/>
                <a:gd name="T24" fmla="*/ 824 w 862"/>
                <a:gd name="T25" fmla="*/ 285 h 551"/>
                <a:gd name="T26" fmla="*/ 779 w 862"/>
                <a:gd name="T27" fmla="*/ 249 h 551"/>
                <a:gd name="T28" fmla="*/ 772 w 862"/>
                <a:gd name="T29" fmla="*/ 221 h 551"/>
                <a:gd name="T30" fmla="*/ 770 w 862"/>
                <a:gd name="T31" fmla="*/ 175 h 551"/>
                <a:gd name="T32" fmla="*/ 786 w 862"/>
                <a:gd name="T33" fmla="*/ 152 h 551"/>
                <a:gd name="T34" fmla="*/ 808 w 862"/>
                <a:gd name="T35" fmla="*/ 100 h 551"/>
                <a:gd name="T36" fmla="*/ 804 w 862"/>
                <a:gd name="T37" fmla="*/ 85 h 551"/>
                <a:gd name="T38" fmla="*/ 753 w 862"/>
                <a:gd name="T39" fmla="*/ 64 h 551"/>
                <a:gd name="T40" fmla="*/ 733 w 862"/>
                <a:gd name="T41" fmla="*/ 21 h 551"/>
                <a:gd name="T42" fmla="*/ 698 w 862"/>
                <a:gd name="T43" fmla="*/ 0 h 551"/>
                <a:gd name="T44" fmla="*/ 640 w 862"/>
                <a:gd name="T45" fmla="*/ 14 h 551"/>
                <a:gd name="T46" fmla="*/ 594 w 862"/>
                <a:gd name="T47" fmla="*/ 22 h 551"/>
                <a:gd name="T48" fmla="*/ 560 w 862"/>
                <a:gd name="T49" fmla="*/ 31 h 551"/>
                <a:gd name="T50" fmla="*/ 493 w 862"/>
                <a:gd name="T51" fmla="*/ 45 h 551"/>
                <a:gd name="T52" fmla="*/ 465 w 862"/>
                <a:gd name="T53" fmla="*/ 50 h 551"/>
                <a:gd name="T54" fmla="*/ 392 w 862"/>
                <a:gd name="T55" fmla="*/ 66 h 551"/>
                <a:gd name="T56" fmla="*/ 353 w 862"/>
                <a:gd name="T57" fmla="*/ 73 h 551"/>
                <a:gd name="T58" fmla="*/ 307 w 862"/>
                <a:gd name="T59" fmla="*/ 81 h 551"/>
                <a:gd name="T60" fmla="*/ 224 w 862"/>
                <a:gd name="T61" fmla="*/ 99 h 551"/>
                <a:gd name="T62" fmla="*/ 205 w 862"/>
                <a:gd name="T63" fmla="*/ 100 h 551"/>
                <a:gd name="T64" fmla="*/ 141 w 862"/>
                <a:gd name="T65" fmla="*/ 112 h 551"/>
                <a:gd name="T66" fmla="*/ 102 w 862"/>
                <a:gd name="T67" fmla="*/ 119 h 551"/>
                <a:gd name="T68" fmla="*/ 9 w 862"/>
                <a:gd name="T69" fmla="*/ 137 h 551"/>
                <a:gd name="T70" fmla="*/ 3 w 862"/>
                <a:gd name="T71" fmla="*/ 164 h 551"/>
                <a:gd name="T72" fmla="*/ 16 w 862"/>
                <a:gd name="T73" fmla="*/ 228 h 551"/>
                <a:gd name="T74" fmla="*/ 23 w 862"/>
                <a:gd name="T75" fmla="*/ 266 h 551"/>
                <a:gd name="T76" fmla="*/ 31 w 862"/>
                <a:gd name="T77" fmla="*/ 320 h 551"/>
                <a:gd name="T78" fmla="*/ 35 w 862"/>
                <a:gd name="T79" fmla="*/ 342 h 551"/>
                <a:gd name="T80" fmla="*/ 40 w 862"/>
                <a:gd name="T81" fmla="*/ 368 h 551"/>
                <a:gd name="T82" fmla="*/ 44 w 862"/>
                <a:gd name="T83" fmla="*/ 394 h 551"/>
                <a:gd name="T84" fmla="*/ 49 w 862"/>
                <a:gd name="T85" fmla="*/ 423 h 551"/>
                <a:gd name="T86" fmla="*/ 56 w 862"/>
                <a:gd name="T87" fmla="*/ 460 h 551"/>
                <a:gd name="T88" fmla="*/ 62 w 862"/>
                <a:gd name="T89" fmla="*/ 489 h 551"/>
                <a:gd name="T90" fmla="*/ 65 w 862"/>
                <a:gd name="T91" fmla="*/ 508 h 551"/>
                <a:gd name="T92" fmla="*/ 72 w 862"/>
                <a:gd name="T93" fmla="*/ 551 h 551"/>
                <a:gd name="T94" fmla="*/ 92 w 862"/>
                <a:gd name="T95" fmla="*/ 548 h 551"/>
                <a:gd name="T96" fmla="*/ 162 w 862"/>
                <a:gd name="T97" fmla="*/ 536 h 551"/>
                <a:gd name="T98" fmla="*/ 203 w 862"/>
                <a:gd name="T99" fmla="*/ 529 h 551"/>
                <a:gd name="T100" fmla="*/ 224 w 862"/>
                <a:gd name="T101" fmla="*/ 525 h 551"/>
                <a:gd name="T102" fmla="*/ 274 w 862"/>
                <a:gd name="T103" fmla="*/ 517 h 551"/>
                <a:gd name="T104" fmla="*/ 304 w 862"/>
                <a:gd name="T105" fmla="*/ 510 h 551"/>
                <a:gd name="T106" fmla="*/ 350 w 862"/>
                <a:gd name="T107" fmla="*/ 501 h 551"/>
                <a:gd name="T108" fmla="*/ 378 w 862"/>
                <a:gd name="T109" fmla="*/ 496 h 551"/>
                <a:gd name="T110" fmla="*/ 426 w 862"/>
                <a:gd name="T111" fmla="*/ 487 h 551"/>
                <a:gd name="T112" fmla="*/ 500 w 862"/>
                <a:gd name="T113" fmla="*/ 472 h 551"/>
                <a:gd name="T114" fmla="*/ 535 w 862"/>
                <a:gd name="T115" fmla="*/ 467 h 55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62"/>
                <a:gd name="T175" fmla="*/ 0 h 551"/>
                <a:gd name="T176" fmla="*/ 862 w 862"/>
                <a:gd name="T177" fmla="*/ 551 h 55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62" h="551">
                  <a:moveTo>
                    <a:pt x="565" y="460"/>
                  </a:moveTo>
                  <a:lnTo>
                    <a:pt x="576" y="458"/>
                  </a:lnTo>
                  <a:lnTo>
                    <a:pt x="580" y="456"/>
                  </a:lnTo>
                  <a:lnTo>
                    <a:pt x="594" y="453"/>
                  </a:lnTo>
                  <a:lnTo>
                    <a:pt x="603" y="451"/>
                  </a:lnTo>
                  <a:lnTo>
                    <a:pt x="620" y="448"/>
                  </a:lnTo>
                  <a:lnTo>
                    <a:pt x="626" y="448"/>
                  </a:lnTo>
                  <a:lnTo>
                    <a:pt x="633" y="446"/>
                  </a:lnTo>
                  <a:lnTo>
                    <a:pt x="634" y="444"/>
                  </a:lnTo>
                  <a:lnTo>
                    <a:pt x="670" y="437"/>
                  </a:lnTo>
                  <a:lnTo>
                    <a:pt x="671" y="437"/>
                  </a:lnTo>
                  <a:lnTo>
                    <a:pt x="686" y="434"/>
                  </a:lnTo>
                  <a:lnTo>
                    <a:pt x="707" y="429"/>
                  </a:lnTo>
                  <a:lnTo>
                    <a:pt x="721" y="427"/>
                  </a:lnTo>
                  <a:lnTo>
                    <a:pt x="733" y="423"/>
                  </a:lnTo>
                  <a:lnTo>
                    <a:pt x="735" y="423"/>
                  </a:lnTo>
                  <a:lnTo>
                    <a:pt x="737" y="418"/>
                  </a:lnTo>
                  <a:lnTo>
                    <a:pt x="755" y="397"/>
                  </a:lnTo>
                  <a:lnTo>
                    <a:pt x="758" y="396"/>
                  </a:lnTo>
                  <a:lnTo>
                    <a:pt x="769" y="394"/>
                  </a:lnTo>
                  <a:lnTo>
                    <a:pt x="781" y="397"/>
                  </a:lnTo>
                  <a:lnTo>
                    <a:pt x="786" y="392"/>
                  </a:lnTo>
                  <a:lnTo>
                    <a:pt x="802" y="384"/>
                  </a:lnTo>
                  <a:lnTo>
                    <a:pt x="808" y="380"/>
                  </a:lnTo>
                  <a:lnTo>
                    <a:pt x="808" y="378"/>
                  </a:lnTo>
                  <a:lnTo>
                    <a:pt x="809" y="378"/>
                  </a:lnTo>
                  <a:lnTo>
                    <a:pt x="816" y="373"/>
                  </a:lnTo>
                  <a:lnTo>
                    <a:pt x="816" y="372"/>
                  </a:lnTo>
                  <a:lnTo>
                    <a:pt x="815" y="359"/>
                  </a:lnTo>
                  <a:lnTo>
                    <a:pt x="824" y="353"/>
                  </a:lnTo>
                  <a:lnTo>
                    <a:pt x="824" y="351"/>
                  </a:lnTo>
                  <a:lnTo>
                    <a:pt x="831" y="344"/>
                  </a:lnTo>
                  <a:lnTo>
                    <a:pt x="832" y="340"/>
                  </a:lnTo>
                  <a:lnTo>
                    <a:pt x="845" y="330"/>
                  </a:lnTo>
                  <a:lnTo>
                    <a:pt x="852" y="321"/>
                  </a:lnTo>
                  <a:lnTo>
                    <a:pt x="862" y="314"/>
                  </a:lnTo>
                  <a:lnTo>
                    <a:pt x="841" y="299"/>
                  </a:lnTo>
                  <a:lnTo>
                    <a:pt x="836" y="292"/>
                  </a:lnTo>
                  <a:lnTo>
                    <a:pt x="824" y="285"/>
                  </a:lnTo>
                  <a:lnTo>
                    <a:pt x="822" y="280"/>
                  </a:lnTo>
                  <a:lnTo>
                    <a:pt x="790" y="251"/>
                  </a:lnTo>
                  <a:lnTo>
                    <a:pt x="779" y="249"/>
                  </a:lnTo>
                  <a:lnTo>
                    <a:pt x="779" y="247"/>
                  </a:lnTo>
                  <a:lnTo>
                    <a:pt x="778" y="245"/>
                  </a:lnTo>
                  <a:lnTo>
                    <a:pt x="772" y="221"/>
                  </a:lnTo>
                  <a:lnTo>
                    <a:pt x="786" y="194"/>
                  </a:lnTo>
                  <a:lnTo>
                    <a:pt x="774" y="178"/>
                  </a:lnTo>
                  <a:lnTo>
                    <a:pt x="770" y="175"/>
                  </a:lnTo>
                  <a:lnTo>
                    <a:pt x="785" y="156"/>
                  </a:lnTo>
                  <a:lnTo>
                    <a:pt x="788" y="152"/>
                  </a:lnTo>
                  <a:lnTo>
                    <a:pt x="786" y="152"/>
                  </a:lnTo>
                  <a:lnTo>
                    <a:pt x="797" y="135"/>
                  </a:lnTo>
                  <a:lnTo>
                    <a:pt x="797" y="119"/>
                  </a:lnTo>
                  <a:lnTo>
                    <a:pt x="808" y="100"/>
                  </a:lnTo>
                  <a:lnTo>
                    <a:pt x="815" y="95"/>
                  </a:lnTo>
                  <a:lnTo>
                    <a:pt x="813" y="93"/>
                  </a:lnTo>
                  <a:lnTo>
                    <a:pt x="804" y="85"/>
                  </a:lnTo>
                  <a:lnTo>
                    <a:pt x="786" y="86"/>
                  </a:lnTo>
                  <a:lnTo>
                    <a:pt x="767" y="78"/>
                  </a:lnTo>
                  <a:lnTo>
                    <a:pt x="753" y="64"/>
                  </a:lnTo>
                  <a:lnTo>
                    <a:pt x="756" y="59"/>
                  </a:lnTo>
                  <a:lnTo>
                    <a:pt x="749" y="36"/>
                  </a:lnTo>
                  <a:lnTo>
                    <a:pt x="733" y="21"/>
                  </a:lnTo>
                  <a:lnTo>
                    <a:pt x="730" y="19"/>
                  </a:lnTo>
                  <a:lnTo>
                    <a:pt x="717" y="22"/>
                  </a:lnTo>
                  <a:lnTo>
                    <a:pt x="698" y="0"/>
                  </a:lnTo>
                  <a:lnTo>
                    <a:pt x="696" y="2"/>
                  </a:lnTo>
                  <a:lnTo>
                    <a:pt x="680" y="5"/>
                  </a:lnTo>
                  <a:lnTo>
                    <a:pt x="640" y="14"/>
                  </a:lnTo>
                  <a:lnTo>
                    <a:pt x="611" y="19"/>
                  </a:lnTo>
                  <a:lnTo>
                    <a:pt x="597" y="22"/>
                  </a:lnTo>
                  <a:lnTo>
                    <a:pt x="594" y="22"/>
                  </a:lnTo>
                  <a:lnTo>
                    <a:pt x="592" y="24"/>
                  </a:lnTo>
                  <a:lnTo>
                    <a:pt x="578" y="28"/>
                  </a:lnTo>
                  <a:lnTo>
                    <a:pt x="560" y="31"/>
                  </a:lnTo>
                  <a:lnTo>
                    <a:pt x="535" y="36"/>
                  </a:lnTo>
                  <a:lnTo>
                    <a:pt x="505" y="41"/>
                  </a:lnTo>
                  <a:lnTo>
                    <a:pt x="493" y="45"/>
                  </a:lnTo>
                  <a:lnTo>
                    <a:pt x="486" y="45"/>
                  </a:lnTo>
                  <a:lnTo>
                    <a:pt x="481" y="47"/>
                  </a:lnTo>
                  <a:lnTo>
                    <a:pt x="465" y="50"/>
                  </a:lnTo>
                  <a:lnTo>
                    <a:pt x="408" y="62"/>
                  </a:lnTo>
                  <a:lnTo>
                    <a:pt x="394" y="66"/>
                  </a:lnTo>
                  <a:lnTo>
                    <a:pt x="392" y="66"/>
                  </a:lnTo>
                  <a:lnTo>
                    <a:pt x="380" y="67"/>
                  </a:lnTo>
                  <a:lnTo>
                    <a:pt x="374" y="69"/>
                  </a:lnTo>
                  <a:lnTo>
                    <a:pt x="353" y="73"/>
                  </a:lnTo>
                  <a:lnTo>
                    <a:pt x="325" y="78"/>
                  </a:lnTo>
                  <a:lnTo>
                    <a:pt x="313" y="81"/>
                  </a:lnTo>
                  <a:lnTo>
                    <a:pt x="307" y="81"/>
                  </a:lnTo>
                  <a:lnTo>
                    <a:pt x="298" y="83"/>
                  </a:lnTo>
                  <a:lnTo>
                    <a:pt x="256" y="92"/>
                  </a:lnTo>
                  <a:lnTo>
                    <a:pt x="224" y="99"/>
                  </a:lnTo>
                  <a:lnTo>
                    <a:pt x="217" y="99"/>
                  </a:lnTo>
                  <a:lnTo>
                    <a:pt x="207" y="100"/>
                  </a:lnTo>
                  <a:lnTo>
                    <a:pt x="205" y="100"/>
                  </a:lnTo>
                  <a:lnTo>
                    <a:pt x="198" y="102"/>
                  </a:lnTo>
                  <a:lnTo>
                    <a:pt x="182" y="105"/>
                  </a:lnTo>
                  <a:lnTo>
                    <a:pt x="141" y="112"/>
                  </a:lnTo>
                  <a:lnTo>
                    <a:pt x="123" y="116"/>
                  </a:lnTo>
                  <a:lnTo>
                    <a:pt x="116" y="118"/>
                  </a:lnTo>
                  <a:lnTo>
                    <a:pt x="102" y="119"/>
                  </a:lnTo>
                  <a:lnTo>
                    <a:pt x="93" y="71"/>
                  </a:lnTo>
                  <a:lnTo>
                    <a:pt x="46" y="107"/>
                  </a:lnTo>
                  <a:lnTo>
                    <a:pt x="9" y="137"/>
                  </a:lnTo>
                  <a:lnTo>
                    <a:pt x="0" y="142"/>
                  </a:lnTo>
                  <a:lnTo>
                    <a:pt x="3" y="161"/>
                  </a:lnTo>
                  <a:lnTo>
                    <a:pt x="3" y="164"/>
                  </a:lnTo>
                  <a:lnTo>
                    <a:pt x="9" y="190"/>
                  </a:lnTo>
                  <a:lnTo>
                    <a:pt x="10" y="206"/>
                  </a:lnTo>
                  <a:lnTo>
                    <a:pt x="16" y="228"/>
                  </a:lnTo>
                  <a:lnTo>
                    <a:pt x="16" y="230"/>
                  </a:lnTo>
                  <a:lnTo>
                    <a:pt x="19" y="251"/>
                  </a:lnTo>
                  <a:lnTo>
                    <a:pt x="23" y="266"/>
                  </a:lnTo>
                  <a:lnTo>
                    <a:pt x="28" y="295"/>
                  </a:lnTo>
                  <a:lnTo>
                    <a:pt x="28" y="297"/>
                  </a:lnTo>
                  <a:lnTo>
                    <a:pt x="31" y="320"/>
                  </a:lnTo>
                  <a:lnTo>
                    <a:pt x="31" y="323"/>
                  </a:lnTo>
                  <a:lnTo>
                    <a:pt x="35" y="337"/>
                  </a:lnTo>
                  <a:lnTo>
                    <a:pt x="35" y="342"/>
                  </a:lnTo>
                  <a:lnTo>
                    <a:pt x="37" y="346"/>
                  </a:lnTo>
                  <a:lnTo>
                    <a:pt x="39" y="356"/>
                  </a:lnTo>
                  <a:lnTo>
                    <a:pt x="40" y="368"/>
                  </a:lnTo>
                  <a:lnTo>
                    <a:pt x="44" y="385"/>
                  </a:lnTo>
                  <a:lnTo>
                    <a:pt x="44" y="387"/>
                  </a:lnTo>
                  <a:lnTo>
                    <a:pt x="44" y="394"/>
                  </a:lnTo>
                  <a:lnTo>
                    <a:pt x="49" y="415"/>
                  </a:lnTo>
                  <a:lnTo>
                    <a:pt x="49" y="418"/>
                  </a:lnTo>
                  <a:lnTo>
                    <a:pt x="49" y="423"/>
                  </a:lnTo>
                  <a:lnTo>
                    <a:pt x="51" y="429"/>
                  </a:lnTo>
                  <a:lnTo>
                    <a:pt x="56" y="456"/>
                  </a:lnTo>
                  <a:lnTo>
                    <a:pt x="56" y="460"/>
                  </a:lnTo>
                  <a:lnTo>
                    <a:pt x="58" y="472"/>
                  </a:lnTo>
                  <a:lnTo>
                    <a:pt x="60" y="475"/>
                  </a:lnTo>
                  <a:lnTo>
                    <a:pt x="62" y="489"/>
                  </a:lnTo>
                  <a:lnTo>
                    <a:pt x="63" y="498"/>
                  </a:lnTo>
                  <a:lnTo>
                    <a:pt x="63" y="501"/>
                  </a:lnTo>
                  <a:lnTo>
                    <a:pt x="65" y="508"/>
                  </a:lnTo>
                  <a:lnTo>
                    <a:pt x="72" y="546"/>
                  </a:lnTo>
                  <a:lnTo>
                    <a:pt x="72" y="549"/>
                  </a:lnTo>
                  <a:lnTo>
                    <a:pt x="72" y="551"/>
                  </a:lnTo>
                  <a:lnTo>
                    <a:pt x="76" y="551"/>
                  </a:lnTo>
                  <a:lnTo>
                    <a:pt x="86" y="549"/>
                  </a:lnTo>
                  <a:lnTo>
                    <a:pt x="92" y="548"/>
                  </a:lnTo>
                  <a:lnTo>
                    <a:pt x="93" y="548"/>
                  </a:lnTo>
                  <a:lnTo>
                    <a:pt x="157" y="537"/>
                  </a:lnTo>
                  <a:lnTo>
                    <a:pt x="162" y="536"/>
                  </a:lnTo>
                  <a:lnTo>
                    <a:pt x="171" y="534"/>
                  </a:lnTo>
                  <a:lnTo>
                    <a:pt x="178" y="534"/>
                  </a:lnTo>
                  <a:lnTo>
                    <a:pt x="203" y="529"/>
                  </a:lnTo>
                  <a:lnTo>
                    <a:pt x="208" y="529"/>
                  </a:lnTo>
                  <a:lnTo>
                    <a:pt x="219" y="525"/>
                  </a:lnTo>
                  <a:lnTo>
                    <a:pt x="224" y="525"/>
                  </a:lnTo>
                  <a:lnTo>
                    <a:pt x="228" y="524"/>
                  </a:lnTo>
                  <a:lnTo>
                    <a:pt x="231" y="524"/>
                  </a:lnTo>
                  <a:lnTo>
                    <a:pt x="274" y="517"/>
                  </a:lnTo>
                  <a:lnTo>
                    <a:pt x="279" y="515"/>
                  </a:lnTo>
                  <a:lnTo>
                    <a:pt x="297" y="511"/>
                  </a:lnTo>
                  <a:lnTo>
                    <a:pt x="304" y="510"/>
                  </a:lnTo>
                  <a:lnTo>
                    <a:pt x="307" y="510"/>
                  </a:lnTo>
                  <a:lnTo>
                    <a:pt x="313" y="508"/>
                  </a:lnTo>
                  <a:lnTo>
                    <a:pt x="350" y="501"/>
                  </a:lnTo>
                  <a:lnTo>
                    <a:pt x="355" y="501"/>
                  </a:lnTo>
                  <a:lnTo>
                    <a:pt x="373" y="498"/>
                  </a:lnTo>
                  <a:lnTo>
                    <a:pt x="378" y="496"/>
                  </a:lnTo>
                  <a:lnTo>
                    <a:pt x="390" y="494"/>
                  </a:lnTo>
                  <a:lnTo>
                    <a:pt x="412" y="489"/>
                  </a:lnTo>
                  <a:lnTo>
                    <a:pt x="426" y="487"/>
                  </a:lnTo>
                  <a:lnTo>
                    <a:pt x="495" y="473"/>
                  </a:lnTo>
                  <a:lnTo>
                    <a:pt x="500" y="473"/>
                  </a:lnTo>
                  <a:lnTo>
                    <a:pt x="500" y="472"/>
                  </a:lnTo>
                  <a:lnTo>
                    <a:pt x="505" y="472"/>
                  </a:lnTo>
                  <a:lnTo>
                    <a:pt x="519" y="468"/>
                  </a:lnTo>
                  <a:lnTo>
                    <a:pt x="535" y="467"/>
                  </a:lnTo>
                  <a:lnTo>
                    <a:pt x="557" y="461"/>
                  </a:lnTo>
                  <a:lnTo>
                    <a:pt x="565" y="46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52" descr="Wide upward diagonal">
              <a:extLst>
                <a:ext uri="{FF2B5EF4-FFF2-40B4-BE49-F238E27FC236}">
                  <a16:creationId xmlns:a16="http://schemas.microsoft.com/office/drawing/2014/main" id="{18C7595E-460C-431D-8E33-8A9D39144B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12587" y="3071927"/>
              <a:ext cx="1089025" cy="630238"/>
            </a:xfrm>
            <a:custGeom>
              <a:avLst/>
              <a:gdLst>
                <a:gd name="T0" fmla="*/ 1058 w 1140"/>
                <a:gd name="T1" fmla="*/ 388 h 649"/>
                <a:gd name="T2" fmla="*/ 1089 w 1140"/>
                <a:gd name="T3" fmla="*/ 397 h 649"/>
                <a:gd name="T4" fmla="*/ 1085 w 1140"/>
                <a:gd name="T5" fmla="*/ 468 h 649"/>
                <a:gd name="T6" fmla="*/ 1050 w 1140"/>
                <a:gd name="T7" fmla="*/ 475 h 649"/>
                <a:gd name="T8" fmla="*/ 988 w 1140"/>
                <a:gd name="T9" fmla="*/ 487 h 649"/>
                <a:gd name="T10" fmla="*/ 940 w 1140"/>
                <a:gd name="T11" fmla="*/ 499 h 649"/>
                <a:gd name="T12" fmla="*/ 860 w 1140"/>
                <a:gd name="T13" fmla="*/ 514 h 649"/>
                <a:gd name="T14" fmla="*/ 825 w 1140"/>
                <a:gd name="T15" fmla="*/ 521 h 649"/>
                <a:gd name="T16" fmla="*/ 772 w 1140"/>
                <a:gd name="T17" fmla="*/ 532 h 649"/>
                <a:gd name="T18" fmla="*/ 723 w 1140"/>
                <a:gd name="T19" fmla="*/ 542 h 649"/>
                <a:gd name="T20" fmla="*/ 666 w 1140"/>
                <a:gd name="T21" fmla="*/ 552 h 649"/>
                <a:gd name="T22" fmla="*/ 604 w 1140"/>
                <a:gd name="T23" fmla="*/ 565 h 649"/>
                <a:gd name="T24" fmla="*/ 535 w 1140"/>
                <a:gd name="T25" fmla="*/ 575 h 649"/>
                <a:gd name="T26" fmla="*/ 466 w 1140"/>
                <a:gd name="T27" fmla="*/ 585 h 649"/>
                <a:gd name="T28" fmla="*/ 418 w 1140"/>
                <a:gd name="T29" fmla="*/ 592 h 649"/>
                <a:gd name="T30" fmla="*/ 408 w 1140"/>
                <a:gd name="T31" fmla="*/ 594 h 649"/>
                <a:gd name="T32" fmla="*/ 323 w 1140"/>
                <a:gd name="T33" fmla="*/ 604 h 649"/>
                <a:gd name="T34" fmla="*/ 270 w 1140"/>
                <a:gd name="T35" fmla="*/ 606 h 649"/>
                <a:gd name="T36" fmla="*/ 215 w 1140"/>
                <a:gd name="T37" fmla="*/ 618 h 649"/>
                <a:gd name="T38" fmla="*/ 173 w 1140"/>
                <a:gd name="T39" fmla="*/ 625 h 649"/>
                <a:gd name="T40" fmla="*/ 118 w 1140"/>
                <a:gd name="T41" fmla="*/ 634 h 649"/>
                <a:gd name="T42" fmla="*/ 8 w 1140"/>
                <a:gd name="T43" fmla="*/ 648 h 649"/>
                <a:gd name="T44" fmla="*/ 30 w 1140"/>
                <a:gd name="T45" fmla="*/ 632 h 649"/>
                <a:gd name="T46" fmla="*/ 123 w 1140"/>
                <a:gd name="T47" fmla="*/ 552 h 649"/>
                <a:gd name="T48" fmla="*/ 171 w 1140"/>
                <a:gd name="T49" fmla="*/ 501 h 649"/>
                <a:gd name="T50" fmla="*/ 229 w 1140"/>
                <a:gd name="T51" fmla="*/ 444 h 649"/>
                <a:gd name="T52" fmla="*/ 305 w 1140"/>
                <a:gd name="T53" fmla="*/ 476 h 649"/>
                <a:gd name="T54" fmla="*/ 353 w 1140"/>
                <a:gd name="T55" fmla="*/ 470 h 649"/>
                <a:gd name="T56" fmla="*/ 387 w 1140"/>
                <a:gd name="T57" fmla="*/ 435 h 649"/>
                <a:gd name="T58" fmla="*/ 468 w 1140"/>
                <a:gd name="T59" fmla="*/ 388 h 649"/>
                <a:gd name="T60" fmla="*/ 466 w 1140"/>
                <a:gd name="T61" fmla="*/ 356 h 649"/>
                <a:gd name="T62" fmla="*/ 495 w 1140"/>
                <a:gd name="T63" fmla="*/ 297 h 649"/>
                <a:gd name="T64" fmla="*/ 518 w 1140"/>
                <a:gd name="T65" fmla="*/ 235 h 649"/>
                <a:gd name="T66" fmla="*/ 583 w 1140"/>
                <a:gd name="T67" fmla="*/ 207 h 649"/>
                <a:gd name="T68" fmla="*/ 604 w 1140"/>
                <a:gd name="T69" fmla="*/ 131 h 649"/>
                <a:gd name="T70" fmla="*/ 661 w 1140"/>
                <a:gd name="T71" fmla="*/ 79 h 649"/>
                <a:gd name="T72" fmla="*/ 684 w 1140"/>
                <a:gd name="T73" fmla="*/ 5 h 649"/>
                <a:gd name="T74" fmla="*/ 726 w 1140"/>
                <a:gd name="T75" fmla="*/ 27 h 649"/>
                <a:gd name="T76" fmla="*/ 765 w 1140"/>
                <a:gd name="T77" fmla="*/ 15 h 649"/>
                <a:gd name="T78" fmla="*/ 802 w 1140"/>
                <a:gd name="T79" fmla="*/ 15 h 649"/>
                <a:gd name="T80" fmla="*/ 845 w 1140"/>
                <a:gd name="T81" fmla="*/ 50 h 649"/>
                <a:gd name="T82" fmla="*/ 880 w 1140"/>
                <a:gd name="T83" fmla="*/ 70 h 649"/>
                <a:gd name="T84" fmla="*/ 880 w 1140"/>
                <a:gd name="T85" fmla="*/ 103 h 649"/>
                <a:gd name="T86" fmla="*/ 864 w 1140"/>
                <a:gd name="T87" fmla="*/ 119 h 649"/>
                <a:gd name="T88" fmla="*/ 857 w 1140"/>
                <a:gd name="T89" fmla="*/ 159 h 649"/>
                <a:gd name="T90" fmla="*/ 915 w 1140"/>
                <a:gd name="T91" fmla="*/ 181 h 649"/>
                <a:gd name="T92" fmla="*/ 1034 w 1140"/>
                <a:gd name="T93" fmla="*/ 226 h 649"/>
                <a:gd name="T94" fmla="*/ 991 w 1140"/>
                <a:gd name="T95" fmla="*/ 260 h 649"/>
                <a:gd name="T96" fmla="*/ 974 w 1140"/>
                <a:gd name="T97" fmla="*/ 260 h 649"/>
                <a:gd name="T98" fmla="*/ 1036 w 1140"/>
                <a:gd name="T99" fmla="*/ 298 h 649"/>
                <a:gd name="T100" fmla="*/ 1025 w 1140"/>
                <a:gd name="T101" fmla="*/ 326 h 649"/>
                <a:gd name="T102" fmla="*/ 1039 w 1140"/>
                <a:gd name="T103" fmla="*/ 361 h 64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140"/>
                <a:gd name="T157" fmla="*/ 0 h 649"/>
                <a:gd name="T158" fmla="*/ 1140 w 1140"/>
                <a:gd name="T159" fmla="*/ 649 h 649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140" h="649">
                  <a:moveTo>
                    <a:pt x="1039" y="361"/>
                  </a:moveTo>
                  <a:lnTo>
                    <a:pt x="1041" y="362"/>
                  </a:lnTo>
                  <a:lnTo>
                    <a:pt x="1043" y="361"/>
                  </a:lnTo>
                  <a:lnTo>
                    <a:pt x="1057" y="368"/>
                  </a:lnTo>
                  <a:lnTo>
                    <a:pt x="1058" y="388"/>
                  </a:lnTo>
                  <a:lnTo>
                    <a:pt x="1060" y="392"/>
                  </a:lnTo>
                  <a:lnTo>
                    <a:pt x="1062" y="394"/>
                  </a:lnTo>
                  <a:lnTo>
                    <a:pt x="1069" y="395"/>
                  </a:lnTo>
                  <a:lnTo>
                    <a:pt x="1080" y="397"/>
                  </a:lnTo>
                  <a:lnTo>
                    <a:pt x="1089" y="397"/>
                  </a:lnTo>
                  <a:lnTo>
                    <a:pt x="1104" y="392"/>
                  </a:lnTo>
                  <a:lnTo>
                    <a:pt x="1140" y="456"/>
                  </a:lnTo>
                  <a:lnTo>
                    <a:pt x="1120" y="459"/>
                  </a:lnTo>
                  <a:lnTo>
                    <a:pt x="1103" y="464"/>
                  </a:lnTo>
                  <a:lnTo>
                    <a:pt x="1085" y="468"/>
                  </a:lnTo>
                  <a:lnTo>
                    <a:pt x="1081" y="468"/>
                  </a:lnTo>
                  <a:lnTo>
                    <a:pt x="1076" y="470"/>
                  </a:lnTo>
                  <a:lnTo>
                    <a:pt x="1071" y="471"/>
                  </a:lnTo>
                  <a:lnTo>
                    <a:pt x="1067" y="471"/>
                  </a:lnTo>
                  <a:lnTo>
                    <a:pt x="1050" y="475"/>
                  </a:lnTo>
                  <a:lnTo>
                    <a:pt x="1048" y="475"/>
                  </a:lnTo>
                  <a:lnTo>
                    <a:pt x="1043" y="476"/>
                  </a:lnTo>
                  <a:lnTo>
                    <a:pt x="1013" y="483"/>
                  </a:lnTo>
                  <a:lnTo>
                    <a:pt x="995" y="487"/>
                  </a:lnTo>
                  <a:lnTo>
                    <a:pt x="988" y="487"/>
                  </a:lnTo>
                  <a:lnTo>
                    <a:pt x="988" y="489"/>
                  </a:lnTo>
                  <a:lnTo>
                    <a:pt x="963" y="494"/>
                  </a:lnTo>
                  <a:lnTo>
                    <a:pt x="958" y="495"/>
                  </a:lnTo>
                  <a:lnTo>
                    <a:pt x="952" y="495"/>
                  </a:lnTo>
                  <a:lnTo>
                    <a:pt x="940" y="499"/>
                  </a:lnTo>
                  <a:lnTo>
                    <a:pt x="933" y="501"/>
                  </a:lnTo>
                  <a:lnTo>
                    <a:pt x="898" y="508"/>
                  </a:lnTo>
                  <a:lnTo>
                    <a:pt x="894" y="508"/>
                  </a:lnTo>
                  <a:lnTo>
                    <a:pt x="866" y="514"/>
                  </a:lnTo>
                  <a:lnTo>
                    <a:pt x="860" y="514"/>
                  </a:lnTo>
                  <a:lnTo>
                    <a:pt x="853" y="516"/>
                  </a:lnTo>
                  <a:lnTo>
                    <a:pt x="846" y="518"/>
                  </a:lnTo>
                  <a:lnTo>
                    <a:pt x="837" y="520"/>
                  </a:lnTo>
                  <a:lnTo>
                    <a:pt x="830" y="521"/>
                  </a:lnTo>
                  <a:lnTo>
                    <a:pt x="825" y="521"/>
                  </a:lnTo>
                  <a:lnTo>
                    <a:pt x="799" y="527"/>
                  </a:lnTo>
                  <a:lnTo>
                    <a:pt x="795" y="528"/>
                  </a:lnTo>
                  <a:lnTo>
                    <a:pt x="784" y="530"/>
                  </a:lnTo>
                  <a:lnTo>
                    <a:pt x="777" y="532"/>
                  </a:lnTo>
                  <a:lnTo>
                    <a:pt x="772" y="532"/>
                  </a:lnTo>
                  <a:lnTo>
                    <a:pt x="765" y="533"/>
                  </a:lnTo>
                  <a:lnTo>
                    <a:pt x="758" y="535"/>
                  </a:lnTo>
                  <a:lnTo>
                    <a:pt x="740" y="539"/>
                  </a:lnTo>
                  <a:lnTo>
                    <a:pt x="724" y="542"/>
                  </a:lnTo>
                  <a:lnTo>
                    <a:pt x="723" y="542"/>
                  </a:lnTo>
                  <a:lnTo>
                    <a:pt x="717" y="542"/>
                  </a:lnTo>
                  <a:lnTo>
                    <a:pt x="716" y="544"/>
                  </a:lnTo>
                  <a:lnTo>
                    <a:pt x="712" y="544"/>
                  </a:lnTo>
                  <a:lnTo>
                    <a:pt x="710" y="544"/>
                  </a:lnTo>
                  <a:lnTo>
                    <a:pt x="666" y="552"/>
                  </a:lnTo>
                  <a:lnTo>
                    <a:pt x="654" y="554"/>
                  </a:lnTo>
                  <a:lnTo>
                    <a:pt x="650" y="556"/>
                  </a:lnTo>
                  <a:lnTo>
                    <a:pt x="631" y="559"/>
                  </a:lnTo>
                  <a:lnTo>
                    <a:pt x="611" y="563"/>
                  </a:lnTo>
                  <a:lnTo>
                    <a:pt x="604" y="565"/>
                  </a:lnTo>
                  <a:lnTo>
                    <a:pt x="595" y="565"/>
                  </a:lnTo>
                  <a:lnTo>
                    <a:pt x="581" y="568"/>
                  </a:lnTo>
                  <a:lnTo>
                    <a:pt x="558" y="572"/>
                  </a:lnTo>
                  <a:lnTo>
                    <a:pt x="540" y="575"/>
                  </a:lnTo>
                  <a:lnTo>
                    <a:pt x="535" y="575"/>
                  </a:lnTo>
                  <a:lnTo>
                    <a:pt x="532" y="577"/>
                  </a:lnTo>
                  <a:lnTo>
                    <a:pt x="521" y="578"/>
                  </a:lnTo>
                  <a:lnTo>
                    <a:pt x="496" y="582"/>
                  </a:lnTo>
                  <a:lnTo>
                    <a:pt x="475" y="585"/>
                  </a:lnTo>
                  <a:lnTo>
                    <a:pt x="466" y="585"/>
                  </a:lnTo>
                  <a:lnTo>
                    <a:pt x="457" y="587"/>
                  </a:lnTo>
                  <a:lnTo>
                    <a:pt x="450" y="587"/>
                  </a:lnTo>
                  <a:lnTo>
                    <a:pt x="436" y="589"/>
                  </a:lnTo>
                  <a:lnTo>
                    <a:pt x="426" y="591"/>
                  </a:lnTo>
                  <a:lnTo>
                    <a:pt x="418" y="592"/>
                  </a:lnTo>
                  <a:lnTo>
                    <a:pt x="417" y="592"/>
                  </a:lnTo>
                  <a:lnTo>
                    <a:pt x="415" y="592"/>
                  </a:lnTo>
                  <a:lnTo>
                    <a:pt x="413" y="594"/>
                  </a:lnTo>
                  <a:lnTo>
                    <a:pt x="411" y="594"/>
                  </a:lnTo>
                  <a:lnTo>
                    <a:pt x="408" y="594"/>
                  </a:lnTo>
                  <a:lnTo>
                    <a:pt x="385" y="597"/>
                  </a:lnTo>
                  <a:lnTo>
                    <a:pt x="348" y="601"/>
                  </a:lnTo>
                  <a:lnTo>
                    <a:pt x="341" y="603"/>
                  </a:lnTo>
                  <a:lnTo>
                    <a:pt x="328" y="604"/>
                  </a:lnTo>
                  <a:lnTo>
                    <a:pt x="323" y="604"/>
                  </a:lnTo>
                  <a:lnTo>
                    <a:pt x="302" y="606"/>
                  </a:lnTo>
                  <a:lnTo>
                    <a:pt x="293" y="608"/>
                  </a:lnTo>
                  <a:lnTo>
                    <a:pt x="297" y="603"/>
                  </a:lnTo>
                  <a:lnTo>
                    <a:pt x="282" y="604"/>
                  </a:lnTo>
                  <a:lnTo>
                    <a:pt x="270" y="606"/>
                  </a:lnTo>
                  <a:lnTo>
                    <a:pt x="256" y="608"/>
                  </a:lnTo>
                  <a:lnTo>
                    <a:pt x="256" y="613"/>
                  </a:lnTo>
                  <a:lnTo>
                    <a:pt x="224" y="616"/>
                  </a:lnTo>
                  <a:lnTo>
                    <a:pt x="220" y="618"/>
                  </a:lnTo>
                  <a:lnTo>
                    <a:pt x="215" y="618"/>
                  </a:lnTo>
                  <a:lnTo>
                    <a:pt x="210" y="618"/>
                  </a:lnTo>
                  <a:lnTo>
                    <a:pt x="210" y="620"/>
                  </a:lnTo>
                  <a:lnTo>
                    <a:pt x="203" y="620"/>
                  </a:lnTo>
                  <a:lnTo>
                    <a:pt x="190" y="622"/>
                  </a:lnTo>
                  <a:lnTo>
                    <a:pt x="173" y="625"/>
                  </a:lnTo>
                  <a:lnTo>
                    <a:pt x="157" y="627"/>
                  </a:lnTo>
                  <a:lnTo>
                    <a:pt x="155" y="629"/>
                  </a:lnTo>
                  <a:lnTo>
                    <a:pt x="150" y="629"/>
                  </a:lnTo>
                  <a:lnTo>
                    <a:pt x="125" y="632"/>
                  </a:lnTo>
                  <a:lnTo>
                    <a:pt x="118" y="634"/>
                  </a:lnTo>
                  <a:lnTo>
                    <a:pt x="102" y="635"/>
                  </a:lnTo>
                  <a:lnTo>
                    <a:pt x="61" y="641"/>
                  </a:lnTo>
                  <a:lnTo>
                    <a:pt x="60" y="641"/>
                  </a:lnTo>
                  <a:lnTo>
                    <a:pt x="30" y="646"/>
                  </a:lnTo>
                  <a:lnTo>
                    <a:pt x="8" y="648"/>
                  </a:lnTo>
                  <a:lnTo>
                    <a:pt x="5" y="648"/>
                  </a:lnTo>
                  <a:lnTo>
                    <a:pt x="0" y="649"/>
                  </a:lnTo>
                  <a:lnTo>
                    <a:pt x="7" y="644"/>
                  </a:lnTo>
                  <a:lnTo>
                    <a:pt x="24" y="632"/>
                  </a:lnTo>
                  <a:lnTo>
                    <a:pt x="30" y="632"/>
                  </a:lnTo>
                  <a:lnTo>
                    <a:pt x="76" y="610"/>
                  </a:lnTo>
                  <a:lnTo>
                    <a:pt x="76" y="603"/>
                  </a:lnTo>
                  <a:lnTo>
                    <a:pt x="109" y="578"/>
                  </a:lnTo>
                  <a:lnTo>
                    <a:pt x="107" y="563"/>
                  </a:lnTo>
                  <a:lnTo>
                    <a:pt x="123" y="552"/>
                  </a:lnTo>
                  <a:lnTo>
                    <a:pt x="127" y="532"/>
                  </a:lnTo>
                  <a:lnTo>
                    <a:pt x="146" y="516"/>
                  </a:lnTo>
                  <a:lnTo>
                    <a:pt x="148" y="514"/>
                  </a:lnTo>
                  <a:lnTo>
                    <a:pt x="162" y="504"/>
                  </a:lnTo>
                  <a:lnTo>
                    <a:pt x="171" y="501"/>
                  </a:lnTo>
                  <a:lnTo>
                    <a:pt x="180" y="492"/>
                  </a:lnTo>
                  <a:lnTo>
                    <a:pt x="194" y="475"/>
                  </a:lnTo>
                  <a:lnTo>
                    <a:pt x="208" y="457"/>
                  </a:lnTo>
                  <a:lnTo>
                    <a:pt x="222" y="440"/>
                  </a:lnTo>
                  <a:lnTo>
                    <a:pt x="229" y="444"/>
                  </a:lnTo>
                  <a:lnTo>
                    <a:pt x="226" y="447"/>
                  </a:lnTo>
                  <a:lnTo>
                    <a:pt x="233" y="470"/>
                  </a:lnTo>
                  <a:lnTo>
                    <a:pt x="265" y="490"/>
                  </a:lnTo>
                  <a:lnTo>
                    <a:pt x="275" y="495"/>
                  </a:lnTo>
                  <a:lnTo>
                    <a:pt x="305" y="476"/>
                  </a:lnTo>
                  <a:lnTo>
                    <a:pt x="316" y="463"/>
                  </a:lnTo>
                  <a:lnTo>
                    <a:pt x="323" y="470"/>
                  </a:lnTo>
                  <a:lnTo>
                    <a:pt x="335" y="476"/>
                  </a:lnTo>
                  <a:lnTo>
                    <a:pt x="339" y="478"/>
                  </a:lnTo>
                  <a:lnTo>
                    <a:pt x="353" y="470"/>
                  </a:lnTo>
                  <a:lnTo>
                    <a:pt x="373" y="461"/>
                  </a:lnTo>
                  <a:lnTo>
                    <a:pt x="373" y="463"/>
                  </a:lnTo>
                  <a:lnTo>
                    <a:pt x="390" y="449"/>
                  </a:lnTo>
                  <a:lnTo>
                    <a:pt x="383" y="444"/>
                  </a:lnTo>
                  <a:lnTo>
                    <a:pt x="387" y="435"/>
                  </a:lnTo>
                  <a:lnTo>
                    <a:pt x="401" y="442"/>
                  </a:lnTo>
                  <a:lnTo>
                    <a:pt x="436" y="419"/>
                  </a:lnTo>
                  <a:lnTo>
                    <a:pt x="441" y="426"/>
                  </a:lnTo>
                  <a:lnTo>
                    <a:pt x="463" y="409"/>
                  </a:lnTo>
                  <a:lnTo>
                    <a:pt x="468" y="388"/>
                  </a:lnTo>
                  <a:lnTo>
                    <a:pt x="472" y="383"/>
                  </a:lnTo>
                  <a:lnTo>
                    <a:pt x="466" y="381"/>
                  </a:lnTo>
                  <a:lnTo>
                    <a:pt x="463" y="378"/>
                  </a:lnTo>
                  <a:lnTo>
                    <a:pt x="457" y="373"/>
                  </a:lnTo>
                  <a:lnTo>
                    <a:pt x="466" y="356"/>
                  </a:lnTo>
                  <a:lnTo>
                    <a:pt x="472" y="337"/>
                  </a:lnTo>
                  <a:lnTo>
                    <a:pt x="484" y="319"/>
                  </a:lnTo>
                  <a:lnTo>
                    <a:pt x="491" y="311"/>
                  </a:lnTo>
                  <a:lnTo>
                    <a:pt x="491" y="309"/>
                  </a:lnTo>
                  <a:lnTo>
                    <a:pt x="495" y="297"/>
                  </a:lnTo>
                  <a:lnTo>
                    <a:pt x="495" y="285"/>
                  </a:lnTo>
                  <a:lnTo>
                    <a:pt x="502" y="267"/>
                  </a:lnTo>
                  <a:lnTo>
                    <a:pt x="512" y="255"/>
                  </a:lnTo>
                  <a:lnTo>
                    <a:pt x="516" y="238"/>
                  </a:lnTo>
                  <a:lnTo>
                    <a:pt x="518" y="235"/>
                  </a:lnTo>
                  <a:lnTo>
                    <a:pt x="521" y="193"/>
                  </a:lnTo>
                  <a:lnTo>
                    <a:pt x="533" y="197"/>
                  </a:lnTo>
                  <a:lnTo>
                    <a:pt x="551" y="212"/>
                  </a:lnTo>
                  <a:lnTo>
                    <a:pt x="576" y="217"/>
                  </a:lnTo>
                  <a:lnTo>
                    <a:pt x="583" y="207"/>
                  </a:lnTo>
                  <a:lnTo>
                    <a:pt x="585" y="202"/>
                  </a:lnTo>
                  <a:lnTo>
                    <a:pt x="586" y="198"/>
                  </a:lnTo>
                  <a:lnTo>
                    <a:pt x="586" y="197"/>
                  </a:lnTo>
                  <a:lnTo>
                    <a:pt x="599" y="146"/>
                  </a:lnTo>
                  <a:lnTo>
                    <a:pt x="604" y="131"/>
                  </a:lnTo>
                  <a:lnTo>
                    <a:pt x="606" y="129"/>
                  </a:lnTo>
                  <a:lnTo>
                    <a:pt x="625" y="141"/>
                  </a:lnTo>
                  <a:lnTo>
                    <a:pt x="638" y="110"/>
                  </a:lnTo>
                  <a:lnTo>
                    <a:pt x="659" y="91"/>
                  </a:lnTo>
                  <a:lnTo>
                    <a:pt x="661" y="79"/>
                  </a:lnTo>
                  <a:lnTo>
                    <a:pt x="666" y="72"/>
                  </a:lnTo>
                  <a:lnTo>
                    <a:pt x="673" y="65"/>
                  </a:lnTo>
                  <a:lnTo>
                    <a:pt x="677" y="31"/>
                  </a:lnTo>
                  <a:lnTo>
                    <a:pt x="675" y="0"/>
                  </a:lnTo>
                  <a:lnTo>
                    <a:pt x="684" y="5"/>
                  </a:lnTo>
                  <a:lnTo>
                    <a:pt x="687" y="6"/>
                  </a:lnTo>
                  <a:lnTo>
                    <a:pt x="694" y="10"/>
                  </a:lnTo>
                  <a:lnTo>
                    <a:pt x="705" y="17"/>
                  </a:lnTo>
                  <a:lnTo>
                    <a:pt x="710" y="20"/>
                  </a:lnTo>
                  <a:lnTo>
                    <a:pt x="726" y="27"/>
                  </a:lnTo>
                  <a:lnTo>
                    <a:pt x="730" y="31"/>
                  </a:lnTo>
                  <a:lnTo>
                    <a:pt x="731" y="31"/>
                  </a:lnTo>
                  <a:lnTo>
                    <a:pt x="760" y="46"/>
                  </a:lnTo>
                  <a:lnTo>
                    <a:pt x="763" y="24"/>
                  </a:lnTo>
                  <a:lnTo>
                    <a:pt x="765" y="15"/>
                  </a:lnTo>
                  <a:lnTo>
                    <a:pt x="767" y="8"/>
                  </a:lnTo>
                  <a:lnTo>
                    <a:pt x="769" y="8"/>
                  </a:lnTo>
                  <a:lnTo>
                    <a:pt x="774" y="6"/>
                  </a:lnTo>
                  <a:lnTo>
                    <a:pt x="779" y="10"/>
                  </a:lnTo>
                  <a:lnTo>
                    <a:pt x="802" y="15"/>
                  </a:lnTo>
                  <a:lnTo>
                    <a:pt x="807" y="20"/>
                  </a:lnTo>
                  <a:lnTo>
                    <a:pt x="802" y="39"/>
                  </a:lnTo>
                  <a:lnTo>
                    <a:pt x="825" y="46"/>
                  </a:lnTo>
                  <a:lnTo>
                    <a:pt x="832" y="46"/>
                  </a:lnTo>
                  <a:lnTo>
                    <a:pt x="845" y="50"/>
                  </a:lnTo>
                  <a:lnTo>
                    <a:pt x="846" y="55"/>
                  </a:lnTo>
                  <a:lnTo>
                    <a:pt x="862" y="57"/>
                  </a:lnTo>
                  <a:lnTo>
                    <a:pt x="866" y="62"/>
                  </a:lnTo>
                  <a:lnTo>
                    <a:pt x="878" y="70"/>
                  </a:lnTo>
                  <a:lnTo>
                    <a:pt x="880" y="70"/>
                  </a:lnTo>
                  <a:lnTo>
                    <a:pt x="880" y="77"/>
                  </a:lnTo>
                  <a:lnTo>
                    <a:pt x="883" y="86"/>
                  </a:lnTo>
                  <a:lnTo>
                    <a:pt x="883" y="89"/>
                  </a:lnTo>
                  <a:lnTo>
                    <a:pt x="885" y="93"/>
                  </a:lnTo>
                  <a:lnTo>
                    <a:pt x="880" y="103"/>
                  </a:lnTo>
                  <a:lnTo>
                    <a:pt x="876" y="108"/>
                  </a:lnTo>
                  <a:lnTo>
                    <a:pt x="875" y="110"/>
                  </a:lnTo>
                  <a:lnTo>
                    <a:pt x="876" y="117"/>
                  </a:lnTo>
                  <a:lnTo>
                    <a:pt x="868" y="122"/>
                  </a:lnTo>
                  <a:lnTo>
                    <a:pt x="864" y="119"/>
                  </a:lnTo>
                  <a:lnTo>
                    <a:pt x="860" y="122"/>
                  </a:lnTo>
                  <a:lnTo>
                    <a:pt x="860" y="134"/>
                  </a:lnTo>
                  <a:lnTo>
                    <a:pt x="857" y="145"/>
                  </a:lnTo>
                  <a:lnTo>
                    <a:pt x="857" y="146"/>
                  </a:lnTo>
                  <a:lnTo>
                    <a:pt x="857" y="159"/>
                  </a:lnTo>
                  <a:lnTo>
                    <a:pt x="866" y="174"/>
                  </a:lnTo>
                  <a:lnTo>
                    <a:pt x="871" y="176"/>
                  </a:lnTo>
                  <a:lnTo>
                    <a:pt x="903" y="160"/>
                  </a:lnTo>
                  <a:lnTo>
                    <a:pt x="908" y="178"/>
                  </a:lnTo>
                  <a:lnTo>
                    <a:pt x="915" y="181"/>
                  </a:lnTo>
                  <a:lnTo>
                    <a:pt x="919" y="188"/>
                  </a:lnTo>
                  <a:lnTo>
                    <a:pt x="931" y="193"/>
                  </a:lnTo>
                  <a:lnTo>
                    <a:pt x="967" y="190"/>
                  </a:lnTo>
                  <a:lnTo>
                    <a:pt x="988" y="207"/>
                  </a:lnTo>
                  <a:lnTo>
                    <a:pt x="1034" y="226"/>
                  </a:lnTo>
                  <a:lnTo>
                    <a:pt x="1028" y="252"/>
                  </a:lnTo>
                  <a:lnTo>
                    <a:pt x="1030" y="266"/>
                  </a:lnTo>
                  <a:lnTo>
                    <a:pt x="1037" y="274"/>
                  </a:lnTo>
                  <a:lnTo>
                    <a:pt x="1005" y="278"/>
                  </a:lnTo>
                  <a:lnTo>
                    <a:pt x="991" y="260"/>
                  </a:lnTo>
                  <a:lnTo>
                    <a:pt x="979" y="255"/>
                  </a:lnTo>
                  <a:lnTo>
                    <a:pt x="961" y="243"/>
                  </a:lnTo>
                  <a:lnTo>
                    <a:pt x="956" y="243"/>
                  </a:lnTo>
                  <a:lnTo>
                    <a:pt x="963" y="254"/>
                  </a:lnTo>
                  <a:lnTo>
                    <a:pt x="974" y="260"/>
                  </a:lnTo>
                  <a:lnTo>
                    <a:pt x="982" y="262"/>
                  </a:lnTo>
                  <a:lnTo>
                    <a:pt x="998" y="283"/>
                  </a:lnTo>
                  <a:lnTo>
                    <a:pt x="1028" y="286"/>
                  </a:lnTo>
                  <a:lnTo>
                    <a:pt x="1030" y="293"/>
                  </a:lnTo>
                  <a:lnTo>
                    <a:pt x="1036" y="298"/>
                  </a:lnTo>
                  <a:lnTo>
                    <a:pt x="1043" y="297"/>
                  </a:lnTo>
                  <a:lnTo>
                    <a:pt x="1051" y="319"/>
                  </a:lnTo>
                  <a:lnTo>
                    <a:pt x="1036" y="323"/>
                  </a:lnTo>
                  <a:lnTo>
                    <a:pt x="1028" y="319"/>
                  </a:lnTo>
                  <a:lnTo>
                    <a:pt x="1025" y="326"/>
                  </a:lnTo>
                  <a:lnTo>
                    <a:pt x="1037" y="342"/>
                  </a:lnTo>
                  <a:lnTo>
                    <a:pt x="1020" y="350"/>
                  </a:lnTo>
                  <a:lnTo>
                    <a:pt x="1021" y="352"/>
                  </a:lnTo>
                  <a:lnTo>
                    <a:pt x="1039" y="350"/>
                  </a:lnTo>
                  <a:lnTo>
                    <a:pt x="1039" y="361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53" descr="Wide upward diagonal">
              <a:extLst>
                <a:ext uri="{FF2B5EF4-FFF2-40B4-BE49-F238E27FC236}">
                  <a16:creationId xmlns:a16="http://schemas.microsoft.com/office/drawing/2014/main" id="{F0E00BF1-CFAA-4DD4-BAE6-6C75BD967107}"/>
                </a:ext>
              </a:extLst>
            </p:cNvPr>
            <p:cNvSpPr>
              <a:spLocks/>
            </p:cNvSpPr>
            <p:nvPr/>
          </p:nvSpPr>
          <p:spPr bwMode="gray">
            <a:xfrm>
              <a:off x="7552395" y="3235440"/>
              <a:ext cx="77788" cy="188912"/>
            </a:xfrm>
            <a:custGeom>
              <a:avLst/>
              <a:gdLst>
                <a:gd name="T0" fmla="*/ 0 w 79"/>
                <a:gd name="T1" fmla="*/ 109 h 193"/>
                <a:gd name="T2" fmla="*/ 0 w 79"/>
                <a:gd name="T3" fmla="*/ 166 h 193"/>
                <a:gd name="T4" fmla="*/ 17 w 79"/>
                <a:gd name="T5" fmla="*/ 193 h 193"/>
                <a:gd name="T6" fmla="*/ 17 w 79"/>
                <a:gd name="T7" fmla="*/ 185 h 193"/>
                <a:gd name="T8" fmla="*/ 23 w 79"/>
                <a:gd name="T9" fmla="*/ 185 h 193"/>
                <a:gd name="T10" fmla="*/ 21 w 79"/>
                <a:gd name="T11" fmla="*/ 187 h 193"/>
                <a:gd name="T12" fmla="*/ 33 w 79"/>
                <a:gd name="T13" fmla="*/ 161 h 193"/>
                <a:gd name="T14" fmla="*/ 42 w 79"/>
                <a:gd name="T15" fmla="*/ 114 h 193"/>
                <a:gd name="T16" fmla="*/ 51 w 79"/>
                <a:gd name="T17" fmla="*/ 47 h 193"/>
                <a:gd name="T18" fmla="*/ 58 w 79"/>
                <a:gd name="T19" fmla="*/ 34 h 193"/>
                <a:gd name="T20" fmla="*/ 68 w 79"/>
                <a:gd name="T21" fmla="*/ 34 h 193"/>
                <a:gd name="T22" fmla="*/ 79 w 79"/>
                <a:gd name="T23" fmla="*/ 0 h 193"/>
                <a:gd name="T24" fmla="*/ 58 w 79"/>
                <a:gd name="T25" fmla="*/ 9 h 193"/>
                <a:gd name="T26" fmla="*/ 47 w 79"/>
                <a:gd name="T27" fmla="*/ 12 h 193"/>
                <a:gd name="T28" fmla="*/ 26 w 79"/>
                <a:gd name="T29" fmla="*/ 19 h 193"/>
                <a:gd name="T30" fmla="*/ 23 w 79"/>
                <a:gd name="T31" fmla="*/ 28 h 193"/>
                <a:gd name="T32" fmla="*/ 14 w 79"/>
                <a:gd name="T33" fmla="*/ 40 h 193"/>
                <a:gd name="T34" fmla="*/ 23 w 79"/>
                <a:gd name="T35" fmla="*/ 41 h 193"/>
                <a:gd name="T36" fmla="*/ 1 w 79"/>
                <a:gd name="T37" fmla="*/ 93 h 193"/>
                <a:gd name="T38" fmla="*/ 0 w 79"/>
                <a:gd name="T39" fmla="*/ 109 h 19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9"/>
                <a:gd name="T61" fmla="*/ 0 h 193"/>
                <a:gd name="T62" fmla="*/ 79 w 79"/>
                <a:gd name="T63" fmla="*/ 193 h 193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9" h="193">
                  <a:moveTo>
                    <a:pt x="0" y="109"/>
                  </a:moveTo>
                  <a:lnTo>
                    <a:pt x="0" y="166"/>
                  </a:lnTo>
                  <a:lnTo>
                    <a:pt x="17" y="193"/>
                  </a:lnTo>
                  <a:lnTo>
                    <a:pt x="17" y="185"/>
                  </a:lnTo>
                  <a:lnTo>
                    <a:pt x="23" y="185"/>
                  </a:lnTo>
                  <a:lnTo>
                    <a:pt x="21" y="187"/>
                  </a:lnTo>
                  <a:lnTo>
                    <a:pt x="33" y="161"/>
                  </a:lnTo>
                  <a:lnTo>
                    <a:pt x="42" y="114"/>
                  </a:lnTo>
                  <a:lnTo>
                    <a:pt x="51" y="47"/>
                  </a:lnTo>
                  <a:lnTo>
                    <a:pt x="58" y="34"/>
                  </a:lnTo>
                  <a:lnTo>
                    <a:pt x="68" y="34"/>
                  </a:lnTo>
                  <a:lnTo>
                    <a:pt x="79" y="0"/>
                  </a:lnTo>
                  <a:lnTo>
                    <a:pt x="58" y="9"/>
                  </a:lnTo>
                  <a:lnTo>
                    <a:pt x="47" y="12"/>
                  </a:lnTo>
                  <a:lnTo>
                    <a:pt x="26" y="19"/>
                  </a:lnTo>
                  <a:lnTo>
                    <a:pt x="23" y="28"/>
                  </a:lnTo>
                  <a:lnTo>
                    <a:pt x="14" y="40"/>
                  </a:lnTo>
                  <a:lnTo>
                    <a:pt x="23" y="41"/>
                  </a:lnTo>
                  <a:lnTo>
                    <a:pt x="1" y="93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54">
              <a:extLst>
                <a:ext uri="{FF2B5EF4-FFF2-40B4-BE49-F238E27FC236}">
                  <a16:creationId xmlns:a16="http://schemas.microsoft.com/office/drawing/2014/main" id="{A54DD821-E916-422C-8BD1-58AD2DE8D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7358" y="2919531"/>
              <a:ext cx="628650" cy="631825"/>
            </a:xfrm>
            <a:custGeom>
              <a:avLst/>
              <a:gdLst>
                <a:gd name="T0" fmla="*/ 161 w 660"/>
                <a:gd name="T1" fmla="*/ 244 h 653"/>
                <a:gd name="T2" fmla="*/ 186 w 660"/>
                <a:gd name="T3" fmla="*/ 211 h 653"/>
                <a:gd name="T4" fmla="*/ 207 w 660"/>
                <a:gd name="T5" fmla="*/ 192 h 653"/>
                <a:gd name="T6" fmla="*/ 207 w 660"/>
                <a:gd name="T7" fmla="*/ 151 h 653"/>
                <a:gd name="T8" fmla="*/ 214 w 660"/>
                <a:gd name="T9" fmla="*/ 114 h 653"/>
                <a:gd name="T10" fmla="*/ 216 w 660"/>
                <a:gd name="T11" fmla="*/ 87 h 653"/>
                <a:gd name="T12" fmla="*/ 216 w 660"/>
                <a:gd name="T13" fmla="*/ 47 h 653"/>
                <a:gd name="T14" fmla="*/ 205 w 660"/>
                <a:gd name="T15" fmla="*/ 14 h 653"/>
                <a:gd name="T16" fmla="*/ 225 w 660"/>
                <a:gd name="T17" fmla="*/ 0 h 653"/>
                <a:gd name="T18" fmla="*/ 230 w 660"/>
                <a:gd name="T19" fmla="*/ 30 h 653"/>
                <a:gd name="T20" fmla="*/ 232 w 660"/>
                <a:gd name="T21" fmla="*/ 44 h 653"/>
                <a:gd name="T22" fmla="*/ 239 w 660"/>
                <a:gd name="T23" fmla="*/ 87 h 653"/>
                <a:gd name="T24" fmla="*/ 244 w 660"/>
                <a:gd name="T25" fmla="*/ 113 h 653"/>
                <a:gd name="T26" fmla="*/ 253 w 660"/>
                <a:gd name="T27" fmla="*/ 161 h 653"/>
                <a:gd name="T28" fmla="*/ 257 w 660"/>
                <a:gd name="T29" fmla="*/ 166 h 653"/>
                <a:gd name="T30" fmla="*/ 274 w 660"/>
                <a:gd name="T31" fmla="*/ 163 h 653"/>
                <a:gd name="T32" fmla="*/ 352 w 660"/>
                <a:gd name="T33" fmla="*/ 149 h 653"/>
                <a:gd name="T34" fmla="*/ 389 w 660"/>
                <a:gd name="T35" fmla="*/ 144 h 653"/>
                <a:gd name="T36" fmla="*/ 416 w 660"/>
                <a:gd name="T37" fmla="*/ 235 h 653"/>
                <a:gd name="T38" fmla="*/ 442 w 660"/>
                <a:gd name="T39" fmla="*/ 208 h 653"/>
                <a:gd name="T40" fmla="*/ 465 w 660"/>
                <a:gd name="T41" fmla="*/ 175 h 653"/>
                <a:gd name="T42" fmla="*/ 522 w 660"/>
                <a:gd name="T43" fmla="*/ 154 h 653"/>
                <a:gd name="T44" fmla="*/ 548 w 660"/>
                <a:gd name="T45" fmla="*/ 152 h 653"/>
                <a:gd name="T46" fmla="*/ 563 w 660"/>
                <a:gd name="T47" fmla="*/ 126 h 653"/>
                <a:gd name="T48" fmla="*/ 607 w 660"/>
                <a:gd name="T49" fmla="*/ 121 h 653"/>
                <a:gd name="T50" fmla="*/ 639 w 660"/>
                <a:gd name="T51" fmla="*/ 139 h 653"/>
                <a:gd name="T52" fmla="*/ 660 w 660"/>
                <a:gd name="T53" fmla="*/ 166 h 653"/>
                <a:gd name="T54" fmla="*/ 653 w 660"/>
                <a:gd name="T55" fmla="*/ 204 h 653"/>
                <a:gd name="T56" fmla="*/ 619 w 660"/>
                <a:gd name="T57" fmla="*/ 185 h 653"/>
                <a:gd name="T58" fmla="*/ 587 w 660"/>
                <a:gd name="T59" fmla="*/ 168 h 653"/>
                <a:gd name="T60" fmla="*/ 568 w 660"/>
                <a:gd name="T61" fmla="*/ 158 h 653"/>
                <a:gd name="T62" fmla="*/ 559 w 660"/>
                <a:gd name="T63" fmla="*/ 230 h 653"/>
                <a:gd name="T64" fmla="*/ 531 w 660"/>
                <a:gd name="T65" fmla="*/ 268 h 653"/>
                <a:gd name="T66" fmla="*/ 497 w 660"/>
                <a:gd name="T67" fmla="*/ 289 h 653"/>
                <a:gd name="T68" fmla="*/ 479 w 660"/>
                <a:gd name="T69" fmla="*/ 356 h 653"/>
                <a:gd name="T70" fmla="*/ 469 w 660"/>
                <a:gd name="T71" fmla="*/ 375 h 653"/>
                <a:gd name="T72" fmla="*/ 414 w 660"/>
                <a:gd name="T73" fmla="*/ 351 h 653"/>
                <a:gd name="T74" fmla="*/ 405 w 660"/>
                <a:gd name="T75" fmla="*/ 413 h 653"/>
                <a:gd name="T76" fmla="*/ 388 w 660"/>
                <a:gd name="T77" fmla="*/ 455 h 653"/>
                <a:gd name="T78" fmla="*/ 377 w 660"/>
                <a:gd name="T79" fmla="*/ 477 h 653"/>
                <a:gd name="T80" fmla="*/ 350 w 660"/>
                <a:gd name="T81" fmla="*/ 531 h 653"/>
                <a:gd name="T82" fmla="*/ 365 w 660"/>
                <a:gd name="T83" fmla="*/ 541 h 653"/>
                <a:gd name="T84" fmla="*/ 334 w 660"/>
                <a:gd name="T85" fmla="*/ 584 h 653"/>
                <a:gd name="T86" fmla="*/ 280 w 660"/>
                <a:gd name="T87" fmla="*/ 593 h 653"/>
                <a:gd name="T88" fmla="*/ 266 w 660"/>
                <a:gd name="T89" fmla="*/ 621 h 653"/>
                <a:gd name="T90" fmla="*/ 232 w 660"/>
                <a:gd name="T91" fmla="*/ 636 h 653"/>
                <a:gd name="T92" fmla="*/ 209 w 660"/>
                <a:gd name="T93" fmla="*/ 621 h 653"/>
                <a:gd name="T94" fmla="*/ 158 w 660"/>
                <a:gd name="T95" fmla="*/ 648 h 653"/>
                <a:gd name="T96" fmla="*/ 122 w 660"/>
                <a:gd name="T97" fmla="*/ 602 h 653"/>
                <a:gd name="T98" fmla="*/ 92 w 660"/>
                <a:gd name="T99" fmla="*/ 595 h 653"/>
                <a:gd name="T100" fmla="*/ 48 w 660"/>
                <a:gd name="T101" fmla="*/ 558 h 653"/>
                <a:gd name="T102" fmla="*/ 27 w 660"/>
                <a:gd name="T103" fmla="*/ 539 h 653"/>
                <a:gd name="T104" fmla="*/ 4 w 660"/>
                <a:gd name="T105" fmla="*/ 503 h 653"/>
                <a:gd name="T106" fmla="*/ 0 w 660"/>
                <a:gd name="T107" fmla="*/ 460 h 653"/>
                <a:gd name="T108" fmla="*/ 30 w 660"/>
                <a:gd name="T109" fmla="*/ 443 h 653"/>
                <a:gd name="T110" fmla="*/ 43 w 660"/>
                <a:gd name="T111" fmla="*/ 412 h 653"/>
                <a:gd name="T112" fmla="*/ 46 w 660"/>
                <a:gd name="T113" fmla="*/ 382 h 653"/>
                <a:gd name="T114" fmla="*/ 66 w 660"/>
                <a:gd name="T115" fmla="*/ 327 h 653"/>
                <a:gd name="T116" fmla="*/ 98 w 660"/>
                <a:gd name="T117" fmla="*/ 339 h 653"/>
                <a:gd name="T118" fmla="*/ 98 w 660"/>
                <a:gd name="T119" fmla="*/ 298 h 653"/>
                <a:gd name="T120" fmla="*/ 99 w 660"/>
                <a:gd name="T121" fmla="*/ 287 h 653"/>
                <a:gd name="T122" fmla="*/ 126 w 660"/>
                <a:gd name="T123" fmla="*/ 253 h 6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60"/>
                <a:gd name="T187" fmla="*/ 0 h 653"/>
                <a:gd name="T188" fmla="*/ 660 w 660"/>
                <a:gd name="T189" fmla="*/ 653 h 6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60" h="653">
                  <a:moveTo>
                    <a:pt x="145" y="256"/>
                  </a:moveTo>
                  <a:lnTo>
                    <a:pt x="156" y="247"/>
                  </a:lnTo>
                  <a:lnTo>
                    <a:pt x="161" y="244"/>
                  </a:lnTo>
                  <a:lnTo>
                    <a:pt x="177" y="228"/>
                  </a:lnTo>
                  <a:lnTo>
                    <a:pt x="181" y="220"/>
                  </a:lnTo>
                  <a:lnTo>
                    <a:pt x="186" y="211"/>
                  </a:lnTo>
                  <a:lnTo>
                    <a:pt x="191" y="206"/>
                  </a:lnTo>
                  <a:lnTo>
                    <a:pt x="198" y="197"/>
                  </a:lnTo>
                  <a:lnTo>
                    <a:pt x="207" y="192"/>
                  </a:lnTo>
                  <a:lnTo>
                    <a:pt x="209" y="175"/>
                  </a:lnTo>
                  <a:lnTo>
                    <a:pt x="205" y="170"/>
                  </a:lnTo>
                  <a:lnTo>
                    <a:pt x="207" y="151"/>
                  </a:lnTo>
                  <a:lnTo>
                    <a:pt x="209" y="137"/>
                  </a:lnTo>
                  <a:lnTo>
                    <a:pt x="214" y="126"/>
                  </a:lnTo>
                  <a:lnTo>
                    <a:pt x="214" y="114"/>
                  </a:lnTo>
                  <a:lnTo>
                    <a:pt x="214" y="97"/>
                  </a:lnTo>
                  <a:lnTo>
                    <a:pt x="214" y="92"/>
                  </a:lnTo>
                  <a:lnTo>
                    <a:pt x="216" y="87"/>
                  </a:lnTo>
                  <a:lnTo>
                    <a:pt x="221" y="71"/>
                  </a:lnTo>
                  <a:lnTo>
                    <a:pt x="220" y="50"/>
                  </a:lnTo>
                  <a:lnTo>
                    <a:pt x="216" y="47"/>
                  </a:lnTo>
                  <a:lnTo>
                    <a:pt x="218" y="45"/>
                  </a:lnTo>
                  <a:lnTo>
                    <a:pt x="216" y="28"/>
                  </a:lnTo>
                  <a:lnTo>
                    <a:pt x="205" y="14"/>
                  </a:lnTo>
                  <a:lnTo>
                    <a:pt x="211" y="6"/>
                  </a:lnTo>
                  <a:lnTo>
                    <a:pt x="220" y="4"/>
                  </a:lnTo>
                  <a:lnTo>
                    <a:pt x="225" y="0"/>
                  </a:lnTo>
                  <a:lnTo>
                    <a:pt x="225" y="2"/>
                  </a:lnTo>
                  <a:lnTo>
                    <a:pt x="225" y="9"/>
                  </a:lnTo>
                  <a:lnTo>
                    <a:pt x="230" y="30"/>
                  </a:lnTo>
                  <a:lnTo>
                    <a:pt x="230" y="33"/>
                  </a:lnTo>
                  <a:lnTo>
                    <a:pt x="230" y="38"/>
                  </a:lnTo>
                  <a:lnTo>
                    <a:pt x="232" y="44"/>
                  </a:lnTo>
                  <a:lnTo>
                    <a:pt x="237" y="71"/>
                  </a:lnTo>
                  <a:lnTo>
                    <a:pt x="237" y="75"/>
                  </a:lnTo>
                  <a:lnTo>
                    <a:pt x="239" y="87"/>
                  </a:lnTo>
                  <a:lnTo>
                    <a:pt x="241" y="90"/>
                  </a:lnTo>
                  <a:lnTo>
                    <a:pt x="243" y="104"/>
                  </a:lnTo>
                  <a:lnTo>
                    <a:pt x="244" y="113"/>
                  </a:lnTo>
                  <a:lnTo>
                    <a:pt x="244" y="116"/>
                  </a:lnTo>
                  <a:lnTo>
                    <a:pt x="246" y="123"/>
                  </a:lnTo>
                  <a:lnTo>
                    <a:pt x="253" y="161"/>
                  </a:lnTo>
                  <a:lnTo>
                    <a:pt x="253" y="164"/>
                  </a:lnTo>
                  <a:lnTo>
                    <a:pt x="253" y="166"/>
                  </a:lnTo>
                  <a:lnTo>
                    <a:pt x="257" y="166"/>
                  </a:lnTo>
                  <a:lnTo>
                    <a:pt x="267" y="164"/>
                  </a:lnTo>
                  <a:lnTo>
                    <a:pt x="273" y="163"/>
                  </a:lnTo>
                  <a:lnTo>
                    <a:pt x="274" y="163"/>
                  </a:lnTo>
                  <a:lnTo>
                    <a:pt x="338" y="152"/>
                  </a:lnTo>
                  <a:lnTo>
                    <a:pt x="343" y="151"/>
                  </a:lnTo>
                  <a:lnTo>
                    <a:pt x="352" y="149"/>
                  </a:lnTo>
                  <a:lnTo>
                    <a:pt x="359" y="149"/>
                  </a:lnTo>
                  <a:lnTo>
                    <a:pt x="384" y="144"/>
                  </a:lnTo>
                  <a:lnTo>
                    <a:pt x="389" y="144"/>
                  </a:lnTo>
                  <a:lnTo>
                    <a:pt x="400" y="140"/>
                  </a:lnTo>
                  <a:lnTo>
                    <a:pt x="405" y="175"/>
                  </a:lnTo>
                  <a:lnTo>
                    <a:pt x="416" y="235"/>
                  </a:lnTo>
                  <a:lnTo>
                    <a:pt x="418" y="235"/>
                  </a:lnTo>
                  <a:lnTo>
                    <a:pt x="430" y="220"/>
                  </a:lnTo>
                  <a:lnTo>
                    <a:pt x="442" y="208"/>
                  </a:lnTo>
                  <a:lnTo>
                    <a:pt x="444" y="202"/>
                  </a:lnTo>
                  <a:lnTo>
                    <a:pt x="449" y="197"/>
                  </a:lnTo>
                  <a:lnTo>
                    <a:pt x="465" y="175"/>
                  </a:lnTo>
                  <a:lnTo>
                    <a:pt x="476" y="177"/>
                  </a:lnTo>
                  <a:lnTo>
                    <a:pt x="497" y="140"/>
                  </a:lnTo>
                  <a:lnTo>
                    <a:pt x="522" y="154"/>
                  </a:lnTo>
                  <a:lnTo>
                    <a:pt x="525" y="152"/>
                  </a:lnTo>
                  <a:lnTo>
                    <a:pt x="543" y="152"/>
                  </a:lnTo>
                  <a:lnTo>
                    <a:pt x="548" y="152"/>
                  </a:lnTo>
                  <a:lnTo>
                    <a:pt x="557" y="133"/>
                  </a:lnTo>
                  <a:lnTo>
                    <a:pt x="557" y="128"/>
                  </a:lnTo>
                  <a:lnTo>
                    <a:pt x="563" y="126"/>
                  </a:lnTo>
                  <a:lnTo>
                    <a:pt x="573" y="126"/>
                  </a:lnTo>
                  <a:lnTo>
                    <a:pt x="591" y="113"/>
                  </a:lnTo>
                  <a:lnTo>
                    <a:pt x="607" y="121"/>
                  </a:lnTo>
                  <a:lnTo>
                    <a:pt x="610" y="125"/>
                  </a:lnTo>
                  <a:lnTo>
                    <a:pt x="628" y="118"/>
                  </a:lnTo>
                  <a:lnTo>
                    <a:pt x="639" y="139"/>
                  </a:lnTo>
                  <a:lnTo>
                    <a:pt x="653" y="151"/>
                  </a:lnTo>
                  <a:lnTo>
                    <a:pt x="656" y="166"/>
                  </a:lnTo>
                  <a:lnTo>
                    <a:pt x="660" y="166"/>
                  </a:lnTo>
                  <a:lnTo>
                    <a:pt x="658" y="173"/>
                  </a:lnTo>
                  <a:lnTo>
                    <a:pt x="656" y="182"/>
                  </a:lnTo>
                  <a:lnTo>
                    <a:pt x="653" y="204"/>
                  </a:lnTo>
                  <a:lnTo>
                    <a:pt x="624" y="189"/>
                  </a:lnTo>
                  <a:lnTo>
                    <a:pt x="623" y="189"/>
                  </a:lnTo>
                  <a:lnTo>
                    <a:pt x="619" y="185"/>
                  </a:lnTo>
                  <a:lnTo>
                    <a:pt x="603" y="178"/>
                  </a:lnTo>
                  <a:lnTo>
                    <a:pt x="598" y="175"/>
                  </a:lnTo>
                  <a:lnTo>
                    <a:pt x="587" y="168"/>
                  </a:lnTo>
                  <a:lnTo>
                    <a:pt x="580" y="164"/>
                  </a:lnTo>
                  <a:lnTo>
                    <a:pt x="577" y="163"/>
                  </a:lnTo>
                  <a:lnTo>
                    <a:pt x="568" y="158"/>
                  </a:lnTo>
                  <a:lnTo>
                    <a:pt x="570" y="189"/>
                  </a:lnTo>
                  <a:lnTo>
                    <a:pt x="566" y="223"/>
                  </a:lnTo>
                  <a:lnTo>
                    <a:pt x="559" y="230"/>
                  </a:lnTo>
                  <a:lnTo>
                    <a:pt x="554" y="237"/>
                  </a:lnTo>
                  <a:lnTo>
                    <a:pt x="552" y="249"/>
                  </a:lnTo>
                  <a:lnTo>
                    <a:pt x="531" y="268"/>
                  </a:lnTo>
                  <a:lnTo>
                    <a:pt x="518" y="299"/>
                  </a:lnTo>
                  <a:lnTo>
                    <a:pt x="499" y="287"/>
                  </a:lnTo>
                  <a:lnTo>
                    <a:pt x="497" y="289"/>
                  </a:lnTo>
                  <a:lnTo>
                    <a:pt x="492" y="304"/>
                  </a:lnTo>
                  <a:lnTo>
                    <a:pt x="479" y="355"/>
                  </a:lnTo>
                  <a:lnTo>
                    <a:pt x="479" y="356"/>
                  </a:lnTo>
                  <a:lnTo>
                    <a:pt x="478" y="360"/>
                  </a:lnTo>
                  <a:lnTo>
                    <a:pt x="476" y="365"/>
                  </a:lnTo>
                  <a:lnTo>
                    <a:pt x="469" y="375"/>
                  </a:lnTo>
                  <a:lnTo>
                    <a:pt x="444" y="370"/>
                  </a:lnTo>
                  <a:lnTo>
                    <a:pt x="426" y="355"/>
                  </a:lnTo>
                  <a:lnTo>
                    <a:pt x="414" y="351"/>
                  </a:lnTo>
                  <a:lnTo>
                    <a:pt x="411" y="393"/>
                  </a:lnTo>
                  <a:lnTo>
                    <a:pt x="409" y="396"/>
                  </a:lnTo>
                  <a:lnTo>
                    <a:pt x="405" y="413"/>
                  </a:lnTo>
                  <a:lnTo>
                    <a:pt x="395" y="425"/>
                  </a:lnTo>
                  <a:lnTo>
                    <a:pt x="388" y="443"/>
                  </a:lnTo>
                  <a:lnTo>
                    <a:pt x="388" y="455"/>
                  </a:lnTo>
                  <a:lnTo>
                    <a:pt x="384" y="467"/>
                  </a:lnTo>
                  <a:lnTo>
                    <a:pt x="384" y="469"/>
                  </a:lnTo>
                  <a:lnTo>
                    <a:pt x="377" y="477"/>
                  </a:lnTo>
                  <a:lnTo>
                    <a:pt x="365" y="495"/>
                  </a:lnTo>
                  <a:lnTo>
                    <a:pt x="359" y="514"/>
                  </a:lnTo>
                  <a:lnTo>
                    <a:pt x="350" y="531"/>
                  </a:lnTo>
                  <a:lnTo>
                    <a:pt x="356" y="536"/>
                  </a:lnTo>
                  <a:lnTo>
                    <a:pt x="359" y="539"/>
                  </a:lnTo>
                  <a:lnTo>
                    <a:pt x="365" y="541"/>
                  </a:lnTo>
                  <a:lnTo>
                    <a:pt x="361" y="546"/>
                  </a:lnTo>
                  <a:lnTo>
                    <a:pt x="356" y="567"/>
                  </a:lnTo>
                  <a:lnTo>
                    <a:pt x="334" y="584"/>
                  </a:lnTo>
                  <a:lnTo>
                    <a:pt x="329" y="577"/>
                  </a:lnTo>
                  <a:lnTo>
                    <a:pt x="294" y="600"/>
                  </a:lnTo>
                  <a:lnTo>
                    <a:pt x="280" y="593"/>
                  </a:lnTo>
                  <a:lnTo>
                    <a:pt x="276" y="602"/>
                  </a:lnTo>
                  <a:lnTo>
                    <a:pt x="283" y="607"/>
                  </a:lnTo>
                  <a:lnTo>
                    <a:pt x="266" y="621"/>
                  </a:lnTo>
                  <a:lnTo>
                    <a:pt x="266" y="619"/>
                  </a:lnTo>
                  <a:lnTo>
                    <a:pt x="246" y="628"/>
                  </a:lnTo>
                  <a:lnTo>
                    <a:pt x="232" y="636"/>
                  </a:lnTo>
                  <a:lnTo>
                    <a:pt x="228" y="634"/>
                  </a:lnTo>
                  <a:lnTo>
                    <a:pt x="216" y="628"/>
                  </a:lnTo>
                  <a:lnTo>
                    <a:pt x="209" y="621"/>
                  </a:lnTo>
                  <a:lnTo>
                    <a:pt x="198" y="634"/>
                  </a:lnTo>
                  <a:lnTo>
                    <a:pt x="168" y="653"/>
                  </a:lnTo>
                  <a:lnTo>
                    <a:pt x="158" y="648"/>
                  </a:lnTo>
                  <a:lnTo>
                    <a:pt x="126" y="628"/>
                  </a:lnTo>
                  <a:lnTo>
                    <a:pt x="119" y="605"/>
                  </a:lnTo>
                  <a:lnTo>
                    <a:pt x="122" y="602"/>
                  </a:lnTo>
                  <a:lnTo>
                    <a:pt x="115" y="598"/>
                  </a:lnTo>
                  <a:lnTo>
                    <a:pt x="92" y="600"/>
                  </a:lnTo>
                  <a:lnTo>
                    <a:pt x="92" y="595"/>
                  </a:lnTo>
                  <a:lnTo>
                    <a:pt x="57" y="569"/>
                  </a:lnTo>
                  <a:lnTo>
                    <a:pt x="57" y="567"/>
                  </a:lnTo>
                  <a:lnTo>
                    <a:pt x="48" y="558"/>
                  </a:lnTo>
                  <a:lnTo>
                    <a:pt x="41" y="550"/>
                  </a:lnTo>
                  <a:lnTo>
                    <a:pt x="41" y="546"/>
                  </a:lnTo>
                  <a:lnTo>
                    <a:pt x="27" y="539"/>
                  </a:lnTo>
                  <a:lnTo>
                    <a:pt x="27" y="536"/>
                  </a:lnTo>
                  <a:lnTo>
                    <a:pt x="27" y="526"/>
                  </a:lnTo>
                  <a:lnTo>
                    <a:pt x="4" y="503"/>
                  </a:lnTo>
                  <a:lnTo>
                    <a:pt x="2" y="482"/>
                  </a:lnTo>
                  <a:lnTo>
                    <a:pt x="6" y="482"/>
                  </a:lnTo>
                  <a:lnTo>
                    <a:pt x="0" y="460"/>
                  </a:lnTo>
                  <a:lnTo>
                    <a:pt x="0" y="451"/>
                  </a:lnTo>
                  <a:lnTo>
                    <a:pt x="13" y="450"/>
                  </a:lnTo>
                  <a:lnTo>
                    <a:pt x="30" y="443"/>
                  </a:lnTo>
                  <a:lnTo>
                    <a:pt x="39" y="431"/>
                  </a:lnTo>
                  <a:lnTo>
                    <a:pt x="39" y="415"/>
                  </a:lnTo>
                  <a:lnTo>
                    <a:pt x="43" y="412"/>
                  </a:lnTo>
                  <a:lnTo>
                    <a:pt x="48" y="412"/>
                  </a:lnTo>
                  <a:lnTo>
                    <a:pt x="53" y="405"/>
                  </a:lnTo>
                  <a:lnTo>
                    <a:pt x="46" y="382"/>
                  </a:lnTo>
                  <a:lnTo>
                    <a:pt x="55" y="342"/>
                  </a:lnTo>
                  <a:lnTo>
                    <a:pt x="60" y="334"/>
                  </a:lnTo>
                  <a:lnTo>
                    <a:pt x="66" y="327"/>
                  </a:lnTo>
                  <a:lnTo>
                    <a:pt x="83" y="353"/>
                  </a:lnTo>
                  <a:lnTo>
                    <a:pt x="89" y="351"/>
                  </a:lnTo>
                  <a:lnTo>
                    <a:pt x="98" y="339"/>
                  </a:lnTo>
                  <a:lnTo>
                    <a:pt x="101" y="310"/>
                  </a:lnTo>
                  <a:lnTo>
                    <a:pt x="99" y="304"/>
                  </a:lnTo>
                  <a:lnTo>
                    <a:pt x="98" y="298"/>
                  </a:lnTo>
                  <a:lnTo>
                    <a:pt x="96" y="294"/>
                  </a:lnTo>
                  <a:lnTo>
                    <a:pt x="98" y="292"/>
                  </a:lnTo>
                  <a:lnTo>
                    <a:pt x="99" y="287"/>
                  </a:lnTo>
                  <a:lnTo>
                    <a:pt x="103" y="280"/>
                  </a:lnTo>
                  <a:lnTo>
                    <a:pt x="121" y="273"/>
                  </a:lnTo>
                  <a:lnTo>
                    <a:pt x="126" y="253"/>
                  </a:lnTo>
                  <a:lnTo>
                    <a:pt x="145" y="25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55">
              <a:extLst>
                <a:ext uri="{FF2B5EF4-FFF2-40B4-BE49-F238E27FC236}">
                  <a16:creationId xmlns:a16="http://schemas.microsoft.com/office/drawing/2014/main" id="{230D72E6-B8C2-40D7-B9CA-5F6C058790C2}"/>
                </a:ext>
              </a:extLst>
            </p:cNvPr>
            <p:cNvSpPr>
              <a:spLocks/>
            </p:cNvSpPr>
            <p:nvPr/>
          </p:nvSpPr>
          <p:spPr bwMode="gray">
            <a:xfrm>
              <a:off x="5456895" y="4064115"/>
              <a:ext cx="501650" cy="874712"/>
            </a:xfrm>
            <a:custGeom>
              <a:avLst/>
              <a:gdLst>
                <a:gd name="T0" fmla="*/ 51 w 525"/>
                <a:gd name="T1" fmla="*/ 614 h 904"/>
                <a:gd name="T2" fmla="*/ 67 w 525"/>
                <a:gd name="T3" fmla="*/ 574 h 904"/>
                <a:gd name="T4" fmla="*/ 78 w 525"/>
                <a:gd name="T5" fmla="*/ 564 h 904"/>
                <a:gd name="T6" fmla="*/ 67 w 525"/>
                <a:gd name="T7" fmla="*/ 566 h 904"/>
                <a:gd name="T8" fmla="*/ 83 w 525"/>
                <a:gd name="T9" fmla="*/ 505 h 904"/>
                <a:gd name="T10" fmla="*/ 70 w 525"/>
                <a:gd name="T11" fmla="*/ 484 h 904"/>
                <a:gd name="T12" fmla="*/ 62 w 525"/>
                <a:gd name="T13" fmla="*/ 481 h 904"/>
                <a:gd name="T14" fmla="*/ 44 w 525"/>
                <a:gd name="T15" fmla="*/ 334 h 904"/>
                <a:gd name="T16" fmla="*/ 40 w 525"/>
                <a:gd name="T17" fmla="*/ 312 h 904"/>
                <a:gd name="T18" fmla="*/ 32 w 525"/>
                <a:gd name="T19" fmla="*/ 301 h 904"/>
                <a:gd name="T20" fmla="*/ 65 w 525"/>
                <a:gd name="T21" fmla="*/ 261 h 904"/>
                <a:gd name="T22" fmla="*/ 67 w 525"/>
                <a:gd name="T23" fmla="*/ 196 h 904"/>
                <a:gd name="T24" fmla="*/ 92 w 525"/>
                <a:gd name="T25" fmla="*/ 151 h 904"/>
                <a:gd name="T26" fmla="*/ 108 w 525"/>
                <a:gd name="T27" fmla="*/ 158 h 904"/>
                <a:gd name="T28" fmla="*/ 122 w 525"/>
                <a:gd name="T29" fmla="*/ 90 h 904"/>
                <a:gd name="T30" fmla="*/ 118 w 525"/>
                <a:gd name="T31" fmla="*/ 78 h 904"/>
                <a:gd name="T32" fmla="*/ 136 w 525"/>
                <a:gd name="T33" fmla="*/ 73 h 904"/>
                <a:gd name="T34" fmla="*/ 141 w 525"/>
                <a:gd name="T35" fmla="*/ 58 h 904"/>
                <a:gd name="T36" fmla="*/ 164 w 525"/>
                <a:gd name="T37" fmla="*/ 44 h 904"/>
                <a:gd name="T38" fmla="*/ 200 w 525"/>
                <a:gd name="T39" fmla="*/ 23 h 904"/>
                <a:gd name="T40" fmla="*/ 253 w 525"/>
                <a:gd name="T41" fmla="*/ 19 h 904"/>
                <a:gd name="T42" fmla="*/ 297 w 525"/>
                <a:gd name="T43" fmla="*/ 16 h 904"/>
                <a:gd name="T44" fmla="*/ 320 w 525"/>
                <a:gd name="T45" fmla="*/ 14 h 904"/>
                <a:gd name="T46" fmla="*/ 348 w 525"/>
                <a:gd name="T47" fmla="*/ 13 h 904"/>
                <a:gd name="T48" fmla="*/ 376 w 525"/>
                <a:gd name="T49" fmla="*/ 9 h 904"/>
                <a:gd name="T50" fmla="*/ 410 w 525"/>
                <a:gd name="T51" fmla="*/ 6 h 904"/>
                <a:gd name="T52" fmla="*/ 447 w 525"/>
                <a:gd name="T53" fmla="*/ 2 h 904"/>
                <a:gd name="T54" fmla="*/ 484 w 525"/>
                <a:gd name="T55" fmla="*/ 16 h 904"/>
                <a:gd name="T56" fmla="*/ 488 w 525"/>
                <a:gd name="T57" fmla="*/ 59 h 904"/>
                <a:gd name="T58" fmla="*/ 488 w 525"/>
                <a:gd name="T59" fmla="*/ 92 h 904"/>
                <a:gd name="T60" fmla="*/ 488 w 525"/>
                <a:gd name="T61" fmla="*/ 115 h 904"/>
                <a:gd name="T62" fmla="*/ 488 w 525"/>
                <a:gd name="T63" fmla="*/ 153 h 904"/>
                <a:gd name="T64" fmla="*/ 486 w 525"/>
                <a:gd name="T65" fmla="*/ 184 h 904"/>
                <a:gd name="T66" fmla="*/ 486 w 525"/>
                <a:gd name="T67" fmla="*/ 234 h 904"/>
                <a:gd name="T68" fmla="*/ 486 w 525"/>
                <a:gd name="T69" fmla="*/ 294 h 904"/>
                <a:gd name="T70" fmla="*/ 486 w 525"/>
                <a:gd name="T71" fmla="*/ 332 h 904"/>
                <a:gd name="T72" fmla="*/ 486 w 525"/>
                <a:gd name="T73" fmla="*/ 382 h 904"/>
                <a:gd name="T74" fmla="*/ 486 w 525"/>
                <a:gd name="T75" fmla="*/ 448 h 904"/>
                <a:gd name="T76" fmla="*/ 486 w 525"/>
                <a:gd name="T77" fmla="*/ 498 h 904"/>
                <a:gd name="T78" fmla="*/ 486 w 525"/>
                <a:gd name="T79" fmla="*/ 514 h 904"/>
                <a:gd name="T80" fmla="*/ 484 w 525"/>
                <a:gd name="T81" fmla="*/ 576 h 904"/>
                <a:gd name="T82" fmla="*/ 489 w 525"/>
                <a:gd name="T83" fmla="*/ 610 h 904"/>
                <a:gd name="T84" fmla="*/ 497 w 525"/>
                <a:gd name="T85" fmla="*/ 659 h 904"/>
                <a:gd name="T86" fmla="*/ 505 w 525"/>
                <a:gd name="T87" fmla="*/ 718 h 904"/>
                <a:gd name="T88" fmla="*/ 509 w 525"/>
                <a:gd name="T89" fmla="*/ 738 h 904"/>
                <a:gd name="T90" fmla="*/ 518 w 525"/>
                <a:gd name="T91" fmla="*/ 811 h 904"/>
                <a:gd name="T92" fmla="*/ 509 w 525"/>
                <a:gd name="T93" fmla="*/ 864 h 904"/>
                <a:gd name="T94" fmla="*/ 451 w 525"/>
                <a:gd name="T95" fmla="*/ 859 h 904"/>
                <a:gd name="T96" fmla="*/ 373 w 525"/>
                <a:gd name="T97" fmla="*/ 866 h 904"/>
                <a:gd name="T98" fmla="*/ 348 w 525"/>
                <a:gd name="T99" fmla="*/ 904 h 904"/>
                <a:gd name="T100" fmla="*/ 306 w 525"/>
                <a:gd name="T101" fmla="*/ 849 h 904"/>
                <a:gd name="T102" fmla="*/ 300 w 525"/>
                <a:gd name="T103" fmla="*/ 769 h 904"/>
                <a:gd name="T104" fmla="*/ 299 w 525"/>
                <a:gd name="T105" fmla="*/ 756 h 904"/>
                <a:gd name="T106" fmla="*/ 219 w 525"/>
                <a:gd name="T107" fmla="*/ 762 h 904"/>
                <a:gd name="T108" fmla="*/ 180 w 525"/>
                <a:gd name="T109" fmla="*/ 766 h 904"/>
                <a:gd name="T110" fmla="*/ 148 w 525"/>
                <a:gd name="T111" fmla="*/ 768 h 904"/>
                <a:gd name="T112" fmla="*/ 101 w 525"/>
                <a:gd name="T113" fmla="*/ 771 h 904"/>
                <a:gd name="T114" fmla="*/ 62 w 525"/>
                <a:gd name="T115" fmla="*/ 775 h 904"/>
                <a:gd name="T116" fmla="*/ 3 w 525"/>
                <a:gd name="T117" fmla="*/ 776 h 904"/>
                <a:gd name="T118" fmla="*/ 17 w 525"/>
                <a:gd name="T119" fmla="*/ 709 h 904"/>
                <a:gd name="T120" fmla="*/ 33 w 525"/>
                <a:gd name="T121" fmla="*/ 638 h 9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25"/>
                <a:gd name="T184" fmla="*/ 0 h 904"/>
                <a:gd name="T185" fmla="*/ 525 w 525"/>
                <a:gd name="T186" fmla="*/ 904 h 9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25" h="904">
                  <a:moveTo>
                    <a:pt x="42" y="636"/>
                  </a:moveTo>
                  <a:lnTo>
                    <a:pt x="49" y="636"/>
                  </a:lnTo>
                  <a:lnTo>
                    <a:pt x="51" y="614"/>
                  </a:lnTo>
                  <a:lnTo>
                    <a:pt x="53" y="612"/>
                  </a:lnTo>
                  <a:lnTo>
                    <a:pt x="74" y="588"/>
                  </a:lnTo>
                  <a:lnTo>
                    <a:pt x="67" y="574"/>
                  </a:lnTo>
                  <a:lnTo>
                    <a:pt x="81" y="566"/>
                  </a:lnTo>
                  <a:lnTo>
                    <a:pt x="83" y="564"/>
                  </a:lnTo>
                  <a:lnTo>
                    <a:pt x="78" y="564"/>
                  </a:lnTo>
                  <a:lnTo>
                    <a:pt x="78" y="566"/>
                  </a:lnTo>
                  <a:lnTo>
                    <a:pt x="78" y="564"/>
                  </a:lnTo>
                  <a:lnTo>
                    <a:pt x="67" y="566"/>
                  </a:lnTo>
                  <a:lnTo>
                    <a:pt x="65" y="550"/>
                  </a:lnTo>
                  <a:lnTo>
                    <a:pt x="86" y="552"/>
                  </a:lnTo>
                  <a:lnTo>
                    <a:pt x="83" y="505"/>
                  </a:lnTo>
                  <a:lnTo>
                    <a:pt x="63" y="496"/>
                  </a:lnTo>
                  <a:lnTo>
                    <a:pt x="81" y="498"/>
                  </a:lnTo>
                  <a:lnTo>
                    <a:pt x="70" y="484"/>
                  </a:lnTo>
                  <a:lnTo>
                    <a:pt x="74" y="481"/>
                  </a:lnTo>
                  <a:lnTo>
                    <a:pt x="79" y="472"/>
                  </a:lnTo>
                  <a:lnTo>
                    <a:pt x="62" y="481"/>
                  </a:lnTo>
                  <a:lnTo>
                    <a:pt x="49" y="403"/>
                  </a:lnTo>
                  <a:lnTo>
                    <a:pt x="51" y="332"/>
                  </a:lnTo>
                  <a:lnTo>
                    <a:pt x="44" y="334"/>
                  </a:lnTo>
                  <a:lnTo>
                    <a:pt x="49" y="317"/>
                  </a:lnTo>
                  <a:lnTo>
                    <a:pt x="33" y="324"/>
                  </a:lnTo>
                  <a:lnTo>
                    <a:pt x="40" y="312"/>
                  </a:lnTo>
                  <a:lnTo>
                    <a:pt x="35" y="308"/>
                  </a:lnTo>
                  <a:lnTo>
                    <a:pt x="33" y="306"/>
                  </a:lnTo>
                  <a:lnTo>
                    <a:pt x="32" y="301"/>
                  </a:lnTo>
                  <a:lnTo>
                    <a:pt x="46" y="273"/>
                  </a:lnTo>
                  <a:lnTo>
                    <a:pt x="46" y="260"/>
                  </a:lnTo>
                  <a:lnTo>
                    <a:pt x="65" y="261"/>
                  </a:lnTo>
                  <a:lnTo>
                    <a:pt x="49" y="223"/>
                  </a:lnTo>
                  <a:lnTo>
                    <a:pt x="62" y="215"/>
                  </a:lnTo>
                  <a:lnTo>
                    <a:pt x="67" y="196"/>
                  </a:lnTo>
                  <a:lnTo>
                    <a:pt x="83" y="170"/>
                  </a:lnTo>
                  <a:lnTo>
                    <a:pt x="95" y="161"/>
                  </a:lnTo>
                  <a:lnTo>
                    <a:pt x="92" y="151"/>
                  </a:lnTo>
                  <a:lnTo>
                    <a:pt x="106" y="147"/>
                  </a:lnTo>
                  <a:lnTo>
                    <a:pt x="104" y="156"/>
                  </a:lnTo>
                  <a:lnTo>
                    <a:pt x="108" y="158"/>
                  </a:lnTo>
                  <a:lnTo>
                    <a:pt x="120" y="116"/>
                  </a:lnTo>
                  <a:lnTo>
                    <a:pt x="116" y="96"/>
                  </a:lnTo>
                  <a:lnTo>
                    <a:pt x="122" y="90"/>
                  </a:lnTo>
                  <a:lnTo>
                    <a:pt x="125" y="97"/>
                  </a:lnTo>
                  <a:lnTo>
                    <a:pt x="134" y="87"/>
                  </a:lnTo>
                  <a:lnTo>
                    <a:pt x="118" y="78"/>
                  </a:lnTo>
                  <a:lnTo>
                    <a:pt x="122" y="75"/>
                  </a:lnTo>
                  <a:lnTo>
                    <a:pt x="129" y="80"/>
                  </a:lnTo>
                  <a:lnTo>
                    <a:pt x="136" y="73"/>
                  </a:lnTo>
                  <a:lnTo>
                    <a:pt x="132" y="70"/>
                  </a:lnTo>
                  <a:lnTo>
                    <a:pt x="141" y="59"/>
                  </a:lnTo>
                  <a:lnTo>
                    <a:pt x="141" y="58"/>
                  </a:lnTo>
                  <a:lnTo>
                    <a:pt x="143" y="56"/>
                  </a:lnTo>
                  <a:lnTo>
                    <a:pt x="155" y="52"/>
                  </a:lnTo>
                  <a:lnTo>
                    <a:pt x="164" y="44"/>
                  </a:lnTo>
                  <a:lnTo>
                    <a:pt x="162" y="35"/>
                  </a:lnTo>
                  <a:lnTo>
                    <a:pt x="154" y="26"/>
                  </a:lnTo>
                  <a:lnTo>
                    <a:pt x="200" y="23"/>
                  </a:lnTo>
                  <a:lnTo>
                    <a:pt x="223" y="21"/>
                  </a:lnTo>
                  <a:lnTo>
                    <a:pt x="242" y="19"/>
                  </a:lnTo>
                  <a:lnTo>
                    <a:pt x="253" y="19"/>
                  </a:lnTo>
                  <a:lnTo>
                    <a:pt x="269" y="18"/>
                  </a:lnTo>
                  <a:lnTo>
                    <a:pt x="283" y="18"/>
                  </a:lnTo>
                  <a:lnTo>
                    <a:pt x="297" y="16"/>
                  </a:lnTo>
                  <a:lnTo>
                    <a:pt x="306" y="16"/>
                  </a:lnTo>
                  <a:lnTo>
                    <a:pt x="313" y="14"/>
                  </a:lnTo>
                  <a:lnTo>
                    <a:pt x="320" y="14"/>
                  </a:lnTo>
                  <a:lnTo>
                    <a:pt x="334" y="13"/>
                  </a:lnTo>
                  <a:lnTo>
                    <a:pt x="343" y="13"/>
                  </a:lnTo>
                  <a:lnTo>
                    <a:pt x="348" y="13"/>
                  </a:lnTo>
                  <a:lnTo>
                    <a:pt x="350" y="11"/>
                  </a:lnTo>
                  <a:lnTo>
                    <a:pt x="362" y="11"/>
                  </a:lnTo>
                  <a:lnTo>
                    <a:pt x="376" y="9"/>
                  </a:lnTo>
                  <a:lnTo>
                    <a:pt x="383" y="9"/>
                  </a:lnTo>
                  <a:lnTo>
                    <a:pt x="396" y="7"/>
                  </a:lnTo>
                  <a:lnTo>
                    <a:pt x="410" y="6"/>
                  </a:lnTo>
                  <a:lnTo>
                    <a:pt x="444" y="2"/>
                  </a:lnTo>
                  <a:lnTo>
                    <a:pt x="445" y="2"/>
                  </a:lnTo>
                  <a:lnTo>
                    <a:pt x="447" y="2"/>
                  </a:lnTo>
                  <a:lnTo>
                    <a:pt x="463" y="0"/>
                  </a:lnTo>
                  <a:lnTo>
                    <a:pt x="470" y="0"/>
                  </a:lnTo>
                  <a:lnTo>
                    <a:pt x="484" y="16"/>
                  </a:lnTo>
                  <a:lnTo>
                    <a:pt x="488" y="18"/>
                  </a:lnTo>
                  <a:lnTo>
                    <a:pt x="488" y="28"/>
                  </a:lnTo>
                  <a:lnTo>
                    <a:pt x="488" y="59"/>
                  </a:lnTo>
                  <a:lnTo>
                    <a:pt x="488" y="75"/>
                  </a:lnTo>
                  <a:lnTo>
                    <a:pt x="488" y="90"/>
                  </a:lnTo>
                  <a:lnTo>
                    <a:pt x="488" y="92"/>
                  </a:lnTo>
                  <a:lnTo>
                    <a:pt x="488" y="97"/>
                  </a:lnTo>
                  <a:lnTo>
                    <a:pt x="488" y="101"/>
                  </a:lnTo>
                  <a:lnTo>
                    <a:pt x="488" y="115"/>
                  </a:lnTo>
                  <a:lnTo>
                    <a:pt x="488" y="125"/>
                  </a:lnTo>
                  <a:lnTo>
                    <a:pt x="488" y="149"/>
                  </a:lnTo>
                  <a:lnTo>
                    <a:pt x="488" y="153"/>
                  </a:lnTo>
                  <a:lnTo>
                    <a:pt x="486" y="168"/>
                  </a:lnTo>
                  <a:lnTo>
                    <a:pt x="486" y="173"/>
                  </a:lnTo>
                  <a:lnTo>
                    <a:pt x="486" y="184"/>
                  </a:lnTo>
                  <a:lnTo>
                    <a:pt x="486" y="213"/>
                  </a:lnTo>
                  <a:lnTo>
                    <a:pt x="486" y="232"/>
                  </a:lnTo>
                  <a:lnTo>
                    <a:pt x="486" y="234"/>
                  </a:lnTo>
                  <a:lnTo>
                    <a:pt x="486" y="270"/>
                  </a:lnTo>
                  <a:lnTo>
                    <a:pt x="486" y="277"/>
                  </a:lnTo>
                  <a:lnTo>
                    <a:pt x="486" y="294"/>
                  </a:lnTo>
                  <a:lnTo>
                    <a:pt x="486" y="317"/>
                  </a:lnTo>
                  <a:lnTo>
                    <a:pt x="486" y="329"/>
                  </a:lnTo>
                  <a:lnTo>
                    <a:pt x="486" y="332"/>
                  </a:lnTo>
                  <a:lnTo>
                    <a:pt x="486" y="372"/>
                  </a:lnTo>
                  <a:lnTo>
                    <a:pt x="486" y="377"/>
                  </a:lnTo>
                  <a:lnTo>
                    <a:pt x="486" y="382"/>
                  </a:lnTo>
                  <a:lnTo>
                    <a:pt x="486" y="426"/>
                  </a:lnTo>
                  <a:lnTo>
                    <a:pt x="486" y="431"/>
                  </a:lnTo>
                  <a:lnTo>
                    <a:pt x="486" y="448"/>
                  </a:lnTo>
                  <a:lnTo>
                    <a:pt x="486" y="481"/>
                  </a:lnTo>
                  <a:lnTo>
                    <a:pt x="486" y="486"/>
                  </a:lnTo>
                  <a:lnTo>
                    <a:pt x="486" y="498"/>
                  </a:lnTo>
                  <a:lnTo>
                    <a:pt x="486" y="508"/>
                  </a:lnTo>
                  <a:lnTo>
                    <a:pt x="486" y="510"/>
                  </a:lnTo>
                  <a:lnTo>
                    <a:pt x="486" y="514"/>
                  </a:lnTo>
                  <a:lnTo>
                    <a:pt x="486" y="519"/>
                  </a:lnTo>
                  <a:lnTo>
                    <a:pt x="486" y="533"/>
                  </a:lnTo>
                  <a:lnTo>
                    <a:pt x="484" y="576"/>
                  </a:lnTo>
                  <a:lnTo>
                    <a:pt x="486" y="579"/>
                  </a:lnTo>
                  <a:lnTo>
                    <a:pt x="486" y="581"/>
                  </a:lnTo>
                  <a:lnTo>
                    <a:pt x="489" y="610"/>
                  </a:lnTo>
                  <a:lnTo>
                    <a:pt x="495" y="647"/>
                  </a:lnTo>
                  <a:lnTo>
                    <a:pt x="495" y="650"/>
                  </a:lnTo>
                  <a:lnTo>
                    <a:pt x="497" y="659"/>
                  </a:lnTo>
                  <a:lnTo>
                    <a:pt x="498" y="669"/>
                  </a:lnTo>
                  <a:lnTo>
                    <a:pt x="502" y="692"/>
                  </a:lnTo>
                  <a:lnTo>
                    <a:pt x="505" y="718"/>
                  </a:lnTo>
                  <a:lnTo>
                    <a:pt x="505" y="723"/>
                  </a:lnTo>
                  <a:lnTo>
                    <a:pt x="507" y="730"/>
                  </a:lnTo>
                  <a:lnTo>
                    <a:pt x="509" y="738"/>
                  </a:lnTo>
                  <a:lnTo>
                    <a:pt x="514" y="785"/>
                  </a:lnTo>
                  <a:lnTo>
                    <a:pt x="514" y="787"/>
                  </a:lnTo>
                  <a:lnTo>
                    <a:pt x="518" y="811"/>
                  </a:lnTo>
                  <a:lnTo>
                    <a:pt x="521" y="835"/>
                  </a:lnTo>
                  <a:lnTo>
                    <a:pt x="525" y="858"/>
                  </a:lnTo>
                  <a:lnTo>
                    <a:pt x="509" y="864"/>
                  </a:lnTo>
                  <a:lnTo>
                    <a:pt x="468" y="863"/>
                  </a:lnTo>
                  <a:lnTo>
                    <a:pt x="451" y="854"/>
                  </a:lnTo>
                  <a:lnTo>
                    <a:pt x="451" y="859"/>
                  </a:lnTo>
                  <a:lnTo>
                    <a:pt x="428" y="859"/>
                  </a:lnTo>
                  <a:lnTo>
                    <a:pt x="382" y="877"/>
                  </a:lnTo>
                  <a:lnTo>
                    <a:pt x="373" y="866"/>
                  </a:lnTo>
                  <a:lnTo>
                    <a:pt x="378" y="877"/>
                  </a:lnTo>
                  <a:lnTo>
                    <a:pt x="352" y="904"/>
                  </a:lnTo>
                  <a:lnTo>
                    <a:pt x="348" y="904"/>
                  </a:lnTo>
                  <a:lnTo>
                    <a:pt x="330" y="892"/>
                  </a:lnTo>
                  <a:lnTo>
                    <a:pt x="316" y="856"/>
                  </a:lnTo>
                  <a:lnTo>
                    <a:pt x="306" y="849"/>
                  </a:lnTo>
                  <a:lnTo>
                    <a:pt x="290" y="820"/>
                  </a:lnTo>
                  <a:lnTo>
                    <a:pt x="291" y="804"/>
                  </a:lnTo>
                  <a:lnTo>
                    <a:pt x="300" y="769"/>
                  </a:lnTo>
                  <a:lnTo>
                    <a:pt x="302" y="756"/>
                  </a:lnTo>
                  <a:lnTo>
                    <a:pt x="299" y="757"/>
                  </a:lnTo>
                  <a:lnTo>
                    <a:pt x="299" y="756"/>
                  </a:lnTo>
                  <a:lnTo>
                    <a:pt x="284" y="757"/>
                  </a:lnTo>
                  <a:lnTo>
                    <a:pt x="240" y="761"/>
                  </a:lnTo>
                  <a:lnTo>
                    <a:pt x="219" y="762"/>
                  </a:lnTo>
                  <a:lnTo>
                    <a:pt x="205" y="764"/>
                  </a:lnTo>
                  <a:lnTo>
                    <a:pt x="200" y="764"/>
                  </a:lnTo>
                  <a:lnTo>
                    <a:pt x="180" y="766"/>
                  </a:lnTo>
                  <a:lnTo>
                    <a:pt x="173" y="766"/>
                  </a:lnTo>
                  <a:lnTo>
                    <a:pt x="170" y="766"/>
                  </a:lnTo>
                  <a:lnTo>
                    <a:pt x="148" y="768"/>
                  </a:lnTo>
                  <a:lnTo>
                    <a:pt x="141" y="768"/>
                  </a:lnTo>
                  <a:lnTo>
                    <a:pt x="129" y="769"/>
                  </a:lnTo>
                  <a:lnTo>
                    <a:pt x="101" y="771"/>
                  </a:lnTo>
                  <a:lnTo>
                    <a:pt x="92" y="771"/>
                  </a:lnTo>
                  <a:lnTo>
                    <a:pt x="74" y="773"/>
                  </a:lnTo>
                  <a:lnTo>
                    <a:pt x="62" y="775"/>
                  </a:lnTo>
                  <a:lnTo>
                    <a:pt x="42" y="775"/>
                  </a:lnTo>
                  <a:lnTo>
                    <a:pt x="0" y="778"/>
                  </a:lnTo>
                  <a:lnTo>
                    <a:pt x="3" y="776"/>
                  </a:lnTo>
                  <a:lnTo>
                    <a:pt x="0" y="754"/>
                  </a:lnTo>
                  <a:lnTo>
                    <a:pt x="5" y="742"/>
                  </a:lnTo>
                  <a:lnTo>
                    <a:pt x="17" y="709"/>
                  </a:lnTo>
                  <a:lnTo>
                    <a:pt x="14" y="657"/>
                  </a:lnTo>
                  <a:lnTo>
                    <a:pt x="32" y="640"/>
                  </a:lnTo>
                  <a:lnTo>
                    <a:pt x="33" y="638"/>
                  </a:lnTo>
                  <a:lnTo>
                    <a:pt x="37" y="636"/>
                  </a:lnTo>
                  <a:lnTo>
                    <a:pt x="42" y="63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56">
              <a:extLst>
                <a:ext uri="{FF2B5EF4-FFF2-40B4-BE49-F238E27FC236}">
                  <a16:creationId xmlns:a16="http://schemas.microsoft.com/office/drawing/2014/main" id="{27B96D40-B69A-4071-8503-161A374E72D4}"/>
                </a:ext>
              </a:extLst>
            </p:cNvPr>
            <p:cNvSpPr>
              <a:spLocks/>
            </p:cNvSpPr>
            <p:nvPr/>
          </p:nvSpPr>
          <p:spPr bwMode="gray">
            <a:xfrm>
              <a:off x="5906158" y="4024431"/>
              <a:ext cx="550862" cy="885825"/>
            </a:xfrm>
            <a:custGeom>
              <a:avLst/>
              <a:gdLst>
                <a:gd name="T0" fmla="*/ 37 w 578"/>
                <a:gd name="T1" fmla="*/ 769 h 914"/>
                <a:gd name="T2" fmla="*/ 44 w 578"/>
                <a:gd name="T3" fmla="*/ 826 h 914"/>
                <a:gd name="T4" fmla="*/ 55 w 578"/>
                <a:gd name="T5" fmla="*/ 897 h 914"/>
                <a:gd name="T6" fmla="*/ 85 w 578"/>
                <a:gd name="T7" fmla="*/ 900 h 914"/>
                <a:gd name="T8" fmla="*/ 110 w 578"/>
                <a:gd name="T9" fmla="*/ 831 h 914"/>
                <a:gd name="T10" fmla="*/ 115 w 578"/>
                <a:gd name="T11" fmla="*/ 914 h 914"/>
                <a:gd name="T12" fmla="*/ 205 w 578"/>
                <a:gd name="T13" fmla="*/ 853 h 914"/>
                <a:gd name="T14" fmla="*/ 168 w 578"/>
                <a:gd name="T15" fmla="*/ 765 h 914"/>
                <a:gd name="T16" fmla="*/ 237 w 578"/>
                <a:gd name="T17" fmla="*/ 758 h 914"/>
                <a:gd name="T18" fmla="*/ 297 w 578"/>
                <a:gd name="T19" fmla="*/ 751 h 914"/>
                <a:gd name="T20" fmla="*/ 313 w 578"/>
                <a:gd name="T21" fmla="*/ 751 h 914"/>
                <a:gd name="T22" fmla="*/ 359 w 578"/>
                <a:gd name="T23" fmla="*/ 746 h 914"/>
                <a:gd name="T24" fmla="*/ 391 w 578"/>
                <a:gd name="T25" fmla="*/ 743 h 914"/>
                <a:gd name="T26" fmla="*/ 416 w 578"/>
                <a:gd name="T27" fmla="*/ 739 h 914"/>
                <a:gd name="T28" fmla="*/ 500 w 578"/>
                <a:gd name="T29" fmla="*/ 729 h 914"/>
                <a:gd name="T30" fmla="*/ 553 w 578"/>
                <a:gd name="T31" fmla="*/ 722 h 914"/>
                <a:gd name="T32" fmla="*/ 571 w 578"/>
                <a:gd name="T33" fmla="*/ 705 h 914"/>
                <a:gd name="T34" fmla="*/ 557 w 578"/>
                <a:gd name="T35" fmla="*/ 663 h 914"/>
                <a:gd name="T36" fmla="*/ 559 w 578"/>
                <a:gd name="T37" fmla="*/ 625 h 914"/>
                <a:gd name="T38" fmla="*/ 539 w 578"/>
                <a:gd name="T39" fmla="*/ 582 h 914"/>
                <a:gd name="T40" fmla="*/ 536 w 578"/>
                <a:gd name="T41" fmla="*/ 561 h 914"/>
                <a:gd name="T42" fmla="*/ 545 w 578"/>
                <a:gd name="T43" fmla="*/ 537 h 914"/>
                <a:gd name="T44" fmla="*/ 550 w 578"/>
                <a:gd name="T45" fmla="*/ 503 h 914"/>
                <a:gd name="T46" fmla="*/ 546 w 578"/>
                <a:gd name="T47" fmla="*/ 477 h 914"/>
                <a:gd name="T48" fmla="*/ 541 w 578"/>
                <a:gd name="T49" fmla="*/ 442 h 914"/>
                <a:gd name="T50" fmla="*/ 516 w 578"/>
                <a:gd name="T51" fmla="*/ 402 h 914"/>
                <a:gd name="T52" fmla="*/ 504 w 578"/>
                <a:gd name="T53" fmla="*/ 380 h 914"/>
                <a:gd name="T54" fmla="*/ 492 w 578"/>
                <a:gd name="T55" fmla="*/ 337 h 914"/>
                <a:gd name="T56" fmla="*/ 477 w 578"/>
                <a:gd name="T57" fmla="*/ 288 h 914"/>
                <a:gd name="T58" fmla="*/ 470 w 578"/>
                <a:gd name="T59" fmla="*/ 266 h 914"/>
                <a:gd name="T60" fmla="*/ 453 w 578"/>
                <a:gd name="T61" fmla="*/ 205 h 914"/>
                <a:gd name="T62" fmla="*/ 446 w 578"/>
                <a:gd name="T63" fmla="*/ 183 h 914"/>
                <a:gd name="T64" fmla="*/ 440 w 578"/>
                <a:gd name="T65" fmla="*/ 162 h 914"/>
                <a:gd name="T66" fmla="*/ 428 w 578"/>
                <a:gd name="T67" fmla="*/ 124 h 914"/>
                <a:gd name="T68" fmla="*/ 416 w 578"/>
                <a:gd name="T69" fmla="*/ 83 h 914"/>
                <a:gd name="T70" fmla="*/ 403 w 578"/>
                <a:gd name="T71" fmla="*/ 41 h 914"/>
                <a:gd name="T72" fmla="*/ 396 w 578"/>
                <a:gd name="T73" fmla="*/ 19 h 914"/>
                <a:gd name="T74" fmla="*/ 355 w 578"/>
                <a:gd name="T75" fmla="*/ 3 h 914"/>
                <a:gd name="T76" fmla="*/ 290 w 578"/>
                <a:gd name="T77" fmla="*/ 10 h 914"/>
                <a:gd name="T78" fmla="*/ 276 w 578"/>
                <a:gd name="T79" fmla="*/ 12 h 914"/>
                <a:gd name="T80" fmla="*/ 205 w 578"/>
                <a:gd name="T81" fmla="*/ 19 h 914"/>
                <a:gd name="T82" fmla="*/ 150 w 578"/>
                <a:gd name="T83" fmla="*/ 24 h 914"/>
                <a:gd name="T84" fmla="*/ 143 w 578"/>
                <a:gd name="T85" fmla="*/ 24 h 914"/>
                <a:gd name="T86" fmla="*/ 80 w 578"/>
                <a:gd name="T87" fmla="*/ 31 h 914"/>
                <a:gd name="T88" fmla="*/ 0 w 578"/>
                <a:gd name="T89" fmla="*/ 38 h 914"/>
                <a:gd name="T90" fmla="*/ 18 w 578"/>
                <a:gd name="T91" fmla="*/ 57 h 914"/>
                <a:gd name="T92" fmla="*/ 18 w 578"/>
                <a:gd name="T93" fmla="*/ 114 h 914"/>
                <a:gd name="T94" fmla="*/ 18 w 578"/>
                <a:gd name="T95" fmla="*/ 136 h 914"/>
                <a:gd name="T96" fmla="*/ 18 w 578"/>
                <a:gd name="T97" fmla="*/ 164 h 914"/>
                <a:gd name="T98" fmla="*/ 16 w 578"/>
                <a:gd name="T99" fmla="*/ 207 h 914"/>
                <a:gd name="T100" fmla="*/ 16 w 578"/>
                <a:gd name="T101" fmla="*/ 252 h 914"/>
                <a:gd name="T102" fmla="*/ 16 w 578"/>
                <a:gd name="T103" fmla="*/ 309 h 914"/>
                <a:gd name="T104" fmla="*/ 16 w 578"/>
                <a:gd name="T105" fmla="*/ 356 h 914"/>
                <a:gd name="T106" fmla="*/ 16 w 578"/>
                <a:gd name="T107" fmla="*/ 411 h 914"/>
                <a:gd name="T108" fmla="*/ 16 w 578"/>
                <a:gd name="T109" fmla="*/ 465 h 914"/>
                <a:gd name="T110" fmla="*/ 16 w 578"/>
                <a:gd name="T111" fmla="*/ 520 h 914"/>
                <a:gd name="T112" fmla="*/ 16 w 578"/>
                <a:gd name="T113" fmla="*/ 547 h 914"/>
                <a:gd name="T114" fmla="*/ 16 w 578"/>
                <a:gd name="T115" fmla="*/ 558 h 914"/>
                <a:gd name="T116" fmla="*/ 16 w 578"/>
                <a:gd name="T117" fmla="*/ 618 h 914"/>
                <a:gd name="T118" fmla="*/ 25 w 578"/>
                <a:gd name="T119" fmla="*/ 686 h 914"/>
                <a:gd name="T120" fmla="*/ 28 w 578"/>
                <a:gd name="T121" fmla="*/ 708 h 91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78"/>
                <a:gd name="T184" fmla="*/ 0 h 914"/>
                <a:gd name="T185" fmla="*/ 578 w 578"/>
                <a:gd name="T186" fmla="*/ 914 h 91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78" h="914">
                  <a:moveTo>
                    <a:pt x="35" y="757"/>
                  </a:moveTo>
                  <a:lnTo>
                    <a:pt x="35" y="762"/>
                  </a:lnTo>
                  <a:lnTo>
                    <a:pt x="37" y="769"/>
                  </a:lnTo>
                  <a:lnTo>
                    <a:pt x="39" y="777"/>
                  </a:lnTo>
                  <a:lnTo>
                    <a:pt x="44" y="824"/>
                  </a:lnTo>
                  <a:lnTo>
                    <a:pt x="44" y="826"/>
                  </a:lnTo>
                  <a:lnTo>
                    <a:pt x="48" y="850"/>
                  </a:lnTo>
                  <a:lnTo>
                    <a:pt x="51" y="874"/>
                  </a:lnTo>
                  <a:lnTo>
                    <a:pt x="55" y="897"/>
                  </a:lnTo>
                  <a:lnTo>
                    <a:pt x="57" y="890"/>
                  </a:lnTo>
                  <a:lnTo>
                    <a:pt x="78" y="890"/>
                  </a:lnTo>
                  <a:lnTo>
                    <a:pt x="85" y="900"/>
                  </a:lnTo>
                  <a:lnTo>
                    <a:pt x="97" y="893"/>
                  </a:lnTo>
                  <a:lnTo>
                    <a:pt x="97" y="864"/>
                  </a:lnTo>
                  <a:lnTo>
                    <a:pt x="110" y="831"/>
                  </a:lnTo>
                  <a:lnTo>
                    <a:pt x="126" y="839"/>
                  </a:lnTo>
                  <a:lnTo>
                    <a:pt x="126" y="862"/>
                  </a:lnTo>
                  <a:lnTo>
                    <a:pt x="115" y="914"/>
                  </a:lnTo>
                  <a:lnTo>
                    <a:pt x="191" y="897"/>
                  </a:lnTo>
                  <a:lnTo>
                    <a:pt x="214" y="862"/>
                  </a:lnTo>
                  <a:lnTo>
                    <a:pt x="205" y="853"/>
                  </a:lnTo>
                  <a:lnTo>
                    <a:pt x="209" y="831"/>
                  </a:lnTo>
                  <a:lnTo>
                    <a:pt x="168" y="793"/>
                  </a:lnTo>
                  <a:lnTo>
                    <a:pt x="168" y="765"/>
                  </a:lnTo>
                  <a:lnTo>
                    <a:pt x="223" y="760"/>
                  </a:lnTo>
                  <a:lnTo>
                    <a:pt x="226" y="760"/>
                  </a:lnTo>
                  <a:lnTo>
                    <a:pt x="237" y="758"/>
                  </a:lnTo>
                  <a:lnTo>
                    <a:pt x="242" y="758"/>
                  </a:lnTo>
                  <a:lnTo>
                    <a:pt x="263" y="755"/>
                  </a:lnTo>
                  <a:lnTo>
                    <a:pt x="297" y="751"/>
                  </a:lnTo>
                  <a:lnTo>
                    <a:pt x="308" y="751"/>
                  </a:lnTo>
                  <a:lnTo>
                    <a:pt x="309" y="751"/>
                  </a:lnTo>
                  <a:lnTo>
                    <a:pt x="313" y="751"/>
                  </a:lnTo>
                  <a:lnTo>
                    <a:pt x="332" y="748"/>
                  </a:lnTo>
                  <a:lnTo>
                    <a:pt x="336" y="748"/>
                  </a:lnTo>
                  <a:lnTo>
                    <a:pt x="359" y="746"/>
                  </a:lnTo>
                  <a:lnTo>
                    <a:pt x="362" y="746"/>
                  </a:lnTo>
                  <a:lnTo>
                    <a:pt x="382" y="743"/>
                  </a:lnTo>
                  <a:lnTo>
                    <a:pt x="391" y="743"/>
                  </a:lnTo>
                  <a:lnTo>
                    <a:pt x="394" y="741"/>
                  </a:lnTo>
                  <a:lnTo>
                    <a:pt x="401" y="741"/>
                  </a:lnTo>
                  <a:lnTo>
                    <a:pt x="416" y="739"/>
                  </a:lnTo>
                  <a:lnTo>
                    <a:pt x="430" y="738"/>
                  </a:lnTo>
                  <a:lnTo>
                    <a:pt x="458" y="734"/>
                  </a:lnTo>
                  <a:lnTo>
                    <a:pt x="500" y="729"/>
                  </a:lnTo>
                  <a:lnTo>
                    <a:pt x="502" y="729"/>
                  </a:lnTo>
                  <a:lnTo>
                    <a:pt x="539" y="724"/>
                  </a:lnTo>
                  <a:lnTo>
                    <a:pt x="553" y="722"/>
                  </a:lnTo>
                  <a:lnTo>
                    <a:pt x="578" y="719"/>
                  </a:lnTo>
                  <a:lnTo>
                    <a:pt x="578" y="717"/>
                  </a:lnTo>
                  <a:lnTo>
                    <a:pt x="571" y="705"/>
                  </a:lnTo>
                  <a:lnTo>
                    <a:pt x="566" y="696"/>
                  </a:lnTo>
                  <a:lnTo>
                    <a:pt x="555" y="675"/>
                  </a:lnTo>
                  <a:lnTo>
                    <a:pt x="557" y="663"/>
                  </a:lnTo>
                  <a:lnTo>
                    <a:pt x="555" y="651"/>
                  </a:lnTo>
                  <a:lnTo>
                    <a:pt x="557" y="629"/>
                  </a:lnTo>
                  <a:lnTo>
                    <a:pt x="559" y="625"/>
                  </a:lnTo>
                  <a:lnTo>
                    <a:pt x="552" y="606"/>
                  </a:lnTo>
                  <a:lnTo>
                    <a:pt x="541" y="594"/>
                  </a:lnTo>
                  <a:lnTo>
                    <a:pt x="539" y="582"/>
                  </a:lnTo>
                  <a:lnTo>
                    <a:pt x="539" y="580"/>
                  </a:lnTo>
                  <a:lnTo>
                    <a:pt x="537" y="579"/>
                  </a:lnTo>
                  <a:lnTo>
                    <a:pt x="536" y="561"/>
                  </a:lnTo>
                  <a:lnTo>
                    <a:pt x="537" y="558"/>
                  </a:lnTo>
                  <a:lnTo>
                    <a:pt x="543" y="539"/>
                  </a:lnTo>
                  <a:lnTo>
                    <a:pt x="545" y="537"/>
                  </a:lnTo>
                  <a:lnTo>
                    <a:pt x="545" y="525"/>
                  </a:lnTo>
                  <a:lnTo>
                    <a:pt x="541" y="513"/>
                  </a:lnTo>
                  <a:lnTo>
                    <a:pt x="550" y="503"/>
                  </a:lnTo>
                  <a:lnTo>
                    <a:pt x="560" y="492"/>
                  </a:lnTo>
                  <a:lnTo>
                    <a:pt x="562" y="489"/>
                  </a:lnTo>
                  <a:lnTo>
                    <a:pt x="546" y="477"/>
                  </a:lnTo>
                  <a:lnTo>
                    <a:pt x="550" y="466"/>
                  </a:lnTo>
                  <a:lnTo>
                    <a:pt x="543" y="444"/>
                  </a:lnTo>
                  <a:lnTo>
                    <a:pt x="541" y="442"/>
                  </a:lnTo>
                  <a:lnTo>
                    <a:pt x="527" y="427"/>
                  </a:lnTo>
                  <a:lnTo>
                    <a:pt x="523" y="421"/>
                  </a:lnTo>
                  <a:lnTo>
                    <a:pt x="516" y="402"/>
                  </a:lnTo>
                  <a:lnTo>
                    <a:pt x="515" y="401"/>
                  </a:lnTo>
                  <a:lnTo>
                    <a:pt x="516" y="395"/>
                  </a:lnTo>
                  <a:lnTo>
                    <a:pt x="504" y="380"/>
                  </a:lnTo>
                  <a:lnTo>
                    <a:pt x="500" y="364"/>
                  </a:lnTo>
                  <a:lnTo>
                    <a:pt x="499" y="357"/>
                  </a:lnTo>
                  <a:lnTo>
                    <a:pt x="492" y="337"/>
                  </a:lnTo>
                  <a:lnTo>
                    <a:pt x="490" y="333"/>
                  </a:lnTo>
                  <a:lnTo>
                    <a:pt x="486" y="318"/>
                  </a:lnTo>
                  <a:lnTo>
                    <a:pt x="477" y="288"/>
                  </a:lnTo>
                  <a:lnTo>
                    <a:pt x="474" y="280"/>
                  </a:lnTo>
                  <a:lnTo>
                    <a:pt x="472" y="269"/>
                  </a:lnTo>
                  <a:lnTo>
                    <a:pt x="470" y="266"/>
                  </a:lnTo>
                  <a:lnTo>
                    <a:pt x="463" y="243"/>
                  </a:lnTo>
                  <a:lnTo>
                    <a:pt x="463" y="238"/>
                  </a:lnTo>
                  <a:lnTo>
                    <a:pt x="453" y="205"/>
                  </a:lnTo>
                  <a:lnTo>
                    <a:pt x="451" y="202"/>
                  </a:lnTo>
                  <a:lnTo>
                    <a:pt x="449" y="195"/>
                  </a:lnTo>
                  <a:lnTo>
                    <a:pt x="446" y="183"/>
                  </a:lnTo>
                  <a:lnTo>
                    <a:pt x="444" y="176"/>
                  </a:lnTo>
                  <a:lnTo>
                    <a:pt x="442" y="171"/>
                  </a:lnTo>
                  <a:lnTo>
                    <a:pt x="440" y="162"/>
                  </a:lnTo>
                  <a:lnTo>
                    <a:pt x="435" y="147"/>
                  </a:lnTo>
                  <a:lnTo>
                    <a:pt x="431" y="136"/>
                  </a:lnTo>
                  <a:lnTo>
                    <a:pt x="428" y="124"/>
                  </a:lnTo>
                  <a:lnTo>
                    <a:pt x="423" y="103"/>
                  </a:lnTo>
                  <a:lnTo>
                    <a:pt x="419" y="93"/>
                  </a:lnTo>
                  <a:lnTo>
                    <a:pt x="416" y="83"/>
                  </a:lnTo>
                  <a:lnTo>
                    <a:pt x="412" y="71"/>
                  </a:lnTo>
                  <a:lnTo>
                    <a:pt x="410" y="64"/>
                  </a:lnTo>
                  <a:lnTo>
                    <a:pt x="403" y="41"/>
                  </a:lnTo>
                  <a:lnTo>
                    <a:pt x="400" y="29"/>
                  </a:lnTo>
                  <a:lnTo>
                    <a:pt x="398" y="22"/>
                  </a:lnTo>
                  <a:lnTo>
                    <a:pt x="396" y="19"/>
                  </a:lnTo>
                  <a:lnTo>
                    <a:pt x="391" y="0"/>
                  </a:lnTo>
                  <a:lnTo>
                    <a:pt x="387" y="0"/>
                  </a:lnTo>
                  <a:lnTo>
                    <a:pt x="355" y="3"/>
                  </a:lnTo>
                  <a:lnTo>
                    <a:pt x="350" y="3"/>
                  </a:lnTo>
                  <a:lnTo>
                    <a:pt x="322" y="7"/>
                  </a:lnTo>
                  <a:lnTo>
                    <a:pt x="290" y="10"/>
                  </a:lnTo>
                  <a:lnTo>
                    <a:pt x="285" y="10"/>
                  </a:lnTo>
                  <a:lnTo>
                    <a:pt x="283" y="10"/>
                  </a:lnTo>
                  <a:lnTo>
                    <a:pt x="276" y="12"/>
                  </a:lnTo>
                  <a:lnTo>
                    <a:pt x="256" y="14"/>
                  </a:lnTo>
                  <a:lnTo>
                    <a:pt x="214" y="19"/>
                  </a:lnTo>
                  <a:lnTo>
                    <a:pt x="205" y="19"/>
                  </a:lnTo>
                  <a:lnTo>
                    <a:pt x="203" y="19"/>
                  </a:lnTo>
                  <a:lnTo>
                    <a:pt x="193" y="20"/>
                  </a:lnTo>
                  <a:lnTo>
                    <a:pt x="150" y="24"/>
                  </a:lnTo>
                  <a:lnTo>
                    <a:pt x="149" y="24"/>
                  </a:lnTo>
                  <a:lnTo>
                    <a:pt x="147" y="24"/>
                  </a:lnTo>
                  <a:lnTo>
                    <a:pt x="143" y="24"/>
                  </a:lnTo>
                  <a:lnTo>
                    <a:pt x="126" y="26"/>
                  </a:lnTo>
                  <a:lnTo>
                    <a:pt x="90" y="29"/>
                  </a:lnTo>
                  <a:lnTo>
                    <a:pt x="80" y="31"/>
                  </a:lnTo>
                  <a:lnTo>
                    <a:pt x="44" y="33"/>
                  </a:lnTo>
                  <a:lnTo>
                    <a:pt x="34" y="34"/>
                  </a:lnTo>
                  <a:lnTo>
                    <a:pt x="0" y="38"/>
                  </a:lnTo>
                  <a:lnTo>
                    <a:pt x="0" y="39"/>
                  </a:lnTo>
                  <a:lnTo>
                    <a:pt x="14" y="55"/>
                  </a:lnTo>
                  <a:lnTo>
                    <a:pt x="18" y="57"/>
                  </a:lnTo>
                  <a:lnTo>
                    <a:pt x="18" y="67"/>
                  </a:lnTo>
                  <a:lnTo>
                    <a:pt x="18" y="98"/>
                  </a:lnTo>
                  <a:lnTo>
                    <a:pt x="18" y="114"/>
                  </a:lnTo>
                  <a:lnTo>
                    <a:pt x="18" y="129"/>
                  </a:lnTo>
                  <a:lnTo>
                    <a:pt x="18" y="131"/>
                  </a:lnTo>
                  <a:lnTo>
                    <a:pt x="18" y="136"/>
                  </a:lnTo>
                  <a:lnTo>
                    <a:pt x="18" y="140"/>
                  </a:lnTo>
                  <a:lnTo>
                    <a:pt x="18" y="154"/>
                  </a:lnTo>
                  <a:lnTo>
                    <a:pt x="18" y="164"/>
                  </a:lnTo>
                  <a:lnTo>
                    <a:pt x="18" y="188"/>
                  </a:lnTo>
                  <a:lnTo>
                    <a:pt x="18" y="192"/>
                  </a:lnTo>
                  <a:lnTo>
                    <a:pt x="16" y="207"/>
                  </a:lnTo>
                  <a:lnTo>
                    <a:pt x="16" y="212"/>
                  </a:lnTo>
                  <a:lnTo>
                    <a:pt x="16" y="223"/>
                  </a:lnTo>
                  <a:lnTo>
                    <a:pt x="16" y="252"/>
                  </a:lnTo>
                  <a:lnTo>
                    <a:pt x="16" y="271"/>
                  </a:lnTo>
                  <a:lnTo>
                    <a:pt x="16" y="273"/>
                  </a:lnTo>
                  <a:lnTo>
                    <a:pt x="16" y="309"/>
                  </a:lnTo>
                  <a:lnTo>
                    <a:pt x="16" y="316"/>
                  </a:lnTo>
                  <a:lnTo>
                    <a:pt x="16" y="333"/>
                  </a:lnTo>
                  <a:lnTo>
                    <a:pt x="16" y="356"/>
                  </a:lnTo>
                  <a:lnTo>
                    <a:pt x="16" y="368"/>
                  </a:lnTo>
                  <a:lnTo>
                    <a:pt x="16" y="371"/>
                  </a:lnTo>
                  <a:lnTo>
                    <a:pt x="16" y="411"/>
                  </a:lnTo>
                  <a:lnTo>
                    <a:pt x="16" y="416"/>
                  </a:lnTo>
                  <a:lnTo>
                    <a:pt x="16" y="421"/>
                  </a:lnTo>
                  <a:lnTo>
                    <a:pt x="16" y="465"/>
                  </a:lnTo>
                  <a:lnTo>
                    <a:pt x="16" y="470"/>
                  </a:lnTo>
                  <a:lnTo>
                    <a:pt x="16" y="487"/>
                  </a:lnTo>
                  <a:lnTo>
                    <a:pt x="16" y="520"/>
                  </a:lnTo>
                  <a:lnTo>
                    <a:pt x="16" y="525"/>
                  </a:lnTo>
                  <a:lnTo>
                    <a:pt x="16" y="537"/>
                  </a:lnTo>
                  <a:lnTo>
                    <a:pt x="16" y="547"/>
                  </a:lnTo>
                  <a:lnTo>
                    <a:pt x="16" y="549"/>
                  </a:lnTo>
                  <a:lnTo>
                    <a:pt x="16" y="553"/>
                  </a:lnTo>
                  <a:lnTo>
                    <a:pt x="16" y="558"/>
                  </a:lnTo>
                  <a:lnTo>
                    <a:pt x="16" y="572"/>
                  </a:lnTo>
                  <a:lnTo>
                    <a:pt x="14" y="615"/>
                  </a:lnTo>
                  <a:lnTo>
                    <a:pt x="16" y="618"/>
                  </a:lnTo>
                  <a:lnTo>
                    <a:pt x="16" y="620"/>
                  </a:lnTo>
                  <a:lnTo>
                    <a:pt x="19" y="649"/>
                  </a:lnTo>
                  <a:lnTo>
                    <a:pt x="25" y="686"/>
                  </a:lnTo>
                  <a:lnTo>
                    <a:pt x="25" y="689"/>
                  </a:lnTo>
                  <a:lnTo>
                    <a:pt x="27" y="698"/>
                  </a:lnTo>
                  <a:lnTo>
                    <a:pt x="28" y="708"/>
                  </a:lnTo>
                  <a:lnTo>
                    <a:pt x="32" y="731"/>
                  </a:lnTo>
                  <a:lnTo>
                    <a:pt x="35" y="757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7" descr="Wide upward diagonal">
              <a:extLst>
                <a:ext uri="{FF2B5EF4-FFF2-40B4-BE49-F238E27FC236}">
                  <a16:creationId xmlns:a16="http://schemas.microsoft.com/office/drawing/2014/main" id="{7D52250A-AE2E-4CDF-937A-13CF5C026D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066499" y="4684831"/>
              <a:ext cx="1287463" cy="1008063"/>
            </a:xfrm>
            <a:custGeom>
              <a:avLst/>
              <a:gdLst>
                <a:gd name="T0" fmla="*/ 375 w 1347"/>
                <a:gd name="T1" fmla="*/ 241 h 1040"/>
                <a:gd name="T2" fmla="*/ 407 w 1347"/>
                <a:gd name="T3" fmla="*/ 283 h 1040"/>
                <a:gd name="T4" fmla="*/ 458 w 1347"/>
                <a:gd name="T5" fmla="*/ 260 h 1040"/>
                <a:gd name="T6" fmla="*/ 537 w 1347"/>
                <a:gd name="T7" fmla="*/ 212 h 1040"/>
                <a:gd name="T8" fmla="*/ 590 w 1347"/>
                <a:gd name="T9" fmla="*/ 184 h 1040"/>
                <a:gd name="T10" fmla="*/ 693 w 1347"/>
                <a:gd name="T11" fmla="*/ 248 h 1040"/>
                <a:gd name="T12" fmla="*/ 760 w 1347"/>
                <a:gd name="T13" fmla="*/ 316 h 1040"/>
                <a:gd name="T14" fmla="*/ 796 w 1347"/>
                <a:gd name="T15" fmla="*/ 328 h 1040"/>
                <a:gd name="T16" fmla="*/ 824 w 1347"/>
                <a:gd name="T17" fmla="*/ 390 h 1040"/>
                <a:gd name="T18" fmla="*/ 842 w 1347"/>
                <a:gd name="T19" fmla="*/ 409 h 1040"/>
                <a:gd name="T20" fmla="*/ 840 w 1347"/>
                <a:gd name="T21" fmla="*/ 513 h 1040"/>
                <a:gd name="T22" fmla="*/ 859 w 1347"/>
                <a:gd name="T23" fmla="*/ 599 h 1040"/>
                <a:gd name="T24" fmla="*/ 872 w 1347"/>
                <a:gd name="T25" fmla="*/ 547 h 1040"/>
                <a:gd name="T26" fmla="*/ 895 w 1347"/>
                <a:gd name="T27" fmla="*/ 551 h 1040"/>
                <a:gd name="T28" fmla="*/ 880 w 1347"/>
                <a:gd name="T29" fmla="*/ 611 h 1040"/>
                <a:gd name="T30" fmla="*/ 939 w 1347"/>
                <a:gd name="T31" fmla="*/ 717 h 1040"/>
                <a:gd name="T32" fmla="*/ 995 w 1347"/>
                <a:gd name="T33" fmla="*/ 803 h 1040"/>
                <a:gd name="T34" fmla="*/ 1057 w 1347"/>
                <a:gd name="T35" fmla="*/ 850 h 1040"/>
                <a:gd name="T36" fmla="*/ 1123 w 1347"/>
                <a:gd name="T37" fmla="*/ 900 h 1040"/>
                <a:gd name="T38" fmla="*/ 1190 w 1347"/>
                <a:gd name="T39" fmla="*/ 978 h 1040"/>
                <a:gd name="T40" fmla="*/ 1243 w 1347"/>
                <a:gd name="T41" fmla="*/ 995 h 1040"/>
                <a:gd name="T42" fmla="*/ 1264 w 1347"/>
                <a:gd name="T43" fmla="*/ 1017 h 1040"/>
                <a:gd name="T44" fmla="*/ 1282 w 1347"/>
                <a:gd name="T45" fmla="*/ 984 h 1040"/>
                <a:gd name="T46" fmla="*/ 1298 w 1347"/>
                <a:gd name="T47" fmla="*/ 1017 h 1040"/>
                <a:gd name="T48" fmla="*/ 1326 w 1347"/>
                <a:gd name="T49" fmla="*/ 990 h 1040"/>
                <a:gd name="T50" fmla="*/ 1337 w 1347"/>
                <a:gd name="T51" fmla="*/ 946 h 1040"/>
                <a:gd name="T52" fmla="*/ 1328 w 1347"/>
                <a:gd name="T53" fmla="*/ 886 h 1040"/>
                <a:gd name="T54" fmla="*/ 1340 w 1347"/>
                <a:gd name="T55" fmla="*/ 827 h 1040"/>
                <a:gd name="T56" fmla="*/ 1285 w 1347"/>
                <a:gd name="T57" fmla="*/ 601 h 1040"/>
                <a:gd name="T58" fmla="*/ 1197 w 1347"/>
                <a:gd name="T59" fmla="*/ 456 h 1040"/>
                <a:gd name="T60" fmla="*/ 1098 w 1347"/>
                <a:gd name="T61" fmla="*/ 278 h 1040"/>
                <a:gd name="T62" fmla="*/ 1043 w 1347"/>
                <a:gd name="T63" fmla="*/ 193 h 1040"/>
                <a:gd name="T64" fmla="*/ 987 w 1347"/>
                <a:gd name="T65" fmla="*/ 48 h 1040"/>
                <a:gd name="T66" fmla="*/ 976 w 1347"/>
                <a:gd name="T67" fmla="*/ 10 h 1040"/>
                <a:gd name="T68" fmla="*/ 882 w 1347"/>
                <a:gd name="T69" fmla="*/ 19 h 1040"/>
                <a:gd name="T70" fmla="*/ 863 w 1347"/>
                <a:gd name="T71" fmla="*/ 67 h 1040"/>
                <a:gd name="T72" fmla="*/ 827 w 1347"/>
                <a:gd name="T73" fmla="*/ 58 h 1040"/>
                <a:gd name="T74" fmla="*/ 787 w 1347"/>
                <a:gd name="T75" fmla="*/ 60 h 1040"/>
                <a:gd name="T76" fmla="*/ 712 w 1347"/>
                <a:gd name="T77" fmla="*/ 67 h 1040"/>
                <a:gd name="T78" fmla="*/ 681 w 1347"/>
                <a:gd name="T79" fmla="*/ 69 h 1040"/>
                <a:gd name="T80" fmla="*/ 638 w 1347"/>
                <a:gd name="T81" fmla="*/ 72 h 1040"/>
                <a:gd name="T82" fmla="*/ 596 w 1347"/>
                <a:gd name="T83" fmla="*/ 76 h 1040"/>
                <a:gd name="T84" fmla="*/ 568 w 1347"/>
                <a:gd name="T85" fmla="*/ 77 h 1040"/>
                <a:gd name="T86" fmla="*/ 530 w 1347"/>
                <a:gd name="T87" fmla="*/ 81 h 1040"/>
                <a:gd name="T88" fmla="*/ 500 w 1347"/>
                <a:gd name="T89" fmla="*/ 82 h 1040"/>
                <a:gd name="T90" fmla="*/ 410 w 1347"/>
                <a:gd name="T91" fmla="*/ 43 h 1040"/>
                <a:gd name="T92" fmla="*/ 334 w 1347"/>
                <a:gd name="T93" fmla="*/ 48 h 1040"/>
                <a:gd name="T94" fmla="*/ 248 w 1347"/>
                <a:gd name="T95" fmla="*/ 58 h 1040"/>
                <a:gd name="T96" fmla="*/ 214 w 1347"/>
                <a:gd name="T97" fmla="*/ 62 h 1040"/>
                <a:gd name="T98" fmla="*/ 164 w 1347"/>
                <a:gd name="T99" fmla="*/ 67 h 1040"/>
                <a:gd name="T100" fmla="*/ 129 w 1347"/>
                <a:gd name="T101" fmla="*/ 70 h 1040"/>
                <a:gd name="T102" fmla="*/ 58 w 1347"/>
                <a:gd name="T103" fmla="*/ 79 h 1040"/>
                <a:gd name="T104" fmla="*/ 41 w 1347"/>
                <a:gd name="T105" fmla="*/ 150 h 1040"/>
                <a:gd name="T106" fmla="*/ 50 w 1347"/>
                <a:gd name="T107" fmla="*/ 207 h 1040"/>
                <a:gd name="T108" fmla="*/ 203 w 1347"/>
                <a:gd name="T109" fmla="*/ 178 h 104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347"/>
                <a:gd name="T166" fmla="*/ 0 h 1040"/>
                <a:gd name="T167" fmla="*/ 1347 w 1347"/>
                <a:gd name="T168" fmla="*/ 1040 h 104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347" h="1040">
                  <a:moveTo>
                    <a:pt x="269" y="190"/>
                  </a:moveTo>
                  <a:lnTo>
                    <a:pt x="332" y="219"/>
                  </a:lnTo>
                  <a:lnTo>
                    <a:pt x="355" y="236"/>
                  </a:lnTo>
                  <a:lnTo>
                    <a:pt x="375" y="241"/>
                  </a:lnTo>
                  <a:lnTo>
                    <a:pt x="382" y="281"/>
                  </a:lnTo>
                  <a:lnTo>
                    <a:pt x="375" y="252"/>
                  </a:lnTo>
                  <a:lnTo>
                    <a:pt x="382" y="285"/>
                  </a:lnTo>
                  <a:lnTo>
                    <a:pt x="407" y="283"/>
                  </a:lnTo>
                  <a:lnTo>
                    <a:pt x="423" y="290"/>
                  </a:lnTo>
                  <a:lnTo>
                    <a:pt x="421" y="274"/>
                  </a:lnTo>
                  <a:lnTo>
                    <a:pt x="440" y="273"/>
                  </a:lnTo>
                  <a:lnTo>
                    <a:pt x="458" y="260"/>
                  </a:lnTo>
                  <a:lnTo>
                    <a:pt x="454" y="267"/>
                  </a:lnTo>
                  <a:lnTo>
                    <a:pt x="516" y="226"/>
                  </a:lnTo>
                  <a:lnTo>
                    <a:pt x="536" y="228"/>
                  </a:lnTo>
                  <a:lnTo>
                    <a:pt x="537" y="212"/>
                  </a:lnTo>
                  <a:lnTo>
                    <a:pt x="536" y="207"/>
                  </a:lnTo>
                  <a:lnTo>
                    <a:pt x="552" y="190"/>
                  </a:lnTo>
                  <a:lnTo>
                    <a:pt x="578" y="183"/>
                  </a:lnTo>
                  <a:lnTo>
                    <a:pt x="590" y="184"/>
                  </a:lnTo>
                  <a:lnTo>
                    <a:pt x="592" y="184"/>
                  </a:lnTo>
                  <a:lnTo>
                    <a:pt x="654" y="214"/>
                  </a:lnTo>
                  <a:lnTo>
                    <a:pt x="667" y="235"/>
                  </a:lnTo>
                  <a:lnTo>
                    <a:pt x="693" y="248"/>
                  </a:lnTo>
                  <a:lnTo>
                    <a:pt x="707" y="278"/>
                  </a:lnTo>
                  <a:lnTo>
                    <a:pt x="727" y="286"/>
                  </a:lnTo>
                  <a:lnTo>
                    <a:pt x="746" y="311"/>
                  </a:lnTo>
                  <a:lnTo>
                    <a:pt x="760" y="316"/>
                  </a:lnTo>
                  <a:lnTo>
                    <a:pt x="762" y="338"/>
                  </a:lnTo>
                  <a:lnTo>
                    <a:pt x="773" y="338"/>
                  </a:lnTo>
                  <a:lnTo>
                    <a:pt x="776" y="331"/>
                  </a:lnTo>
                  <a:lnTo>
                    <a:pt x="796" y="328"/>
                  </a:lnTo>
                  <a:lnTo>
                    <a:pt x="808" y="331"/>
                  </a:lnTo>
                  <a:lnTo>
                    <a:pt x="819" y="355"/>
                  </a:lnTo>
                  <a:lnTo>
                    <a:pt x="833" y="371"/>
                  </a:lnTo>
                  <a:lnTo>
                    <a:pt x="824" y="390"/>
                  </a:lnTo>
                  <a:lnTo>
                    <a:pt x="836" y="397"/>
                  </a:lnTo>
                  <a:lnTo>
                    <a:pt x="833" y="404"/>
                  </a:lnTo>
                  <a:lnTo>
                    <a:pt x="842" y="407"/>
                  </a:lnTo>
                  <a:lnTo>
                    <a:pt x="842" y="409"/>
                  </a:lnTo>
                  <a:lnTo>
                    <a:pt x="847" y="454"/>
                  </a:lnTo>
                  <a:lnTo>
                    <a:pt x="840" y="490"/>
                  </a:lnTo>
                  <a:lnTo>
                    <a:pt x="834" y="504"/>
                  </a:lnTo>
                  <a:lnTo>
                    <a:pt x="840" y="513"/>
                  </a:lnTo>
                  <a:lnTo>
                    <a:pt x="831" y="520"/>
                  </a:lnTo>
                  <a:lnTo>
                    <a:pt x="834" y="559"/>
                  </a:lnTo>
                  <a:lnTo>
                    <a:pt x="852" y="580"/>
                  </a:lnTo>
                  <a:lnTo>
                    <a:pt x="859" y="599"/>
                  </a:lnTo>
                  <a:lnTo>
                    <a:pt x="865" y="603"/>
                  </a:lnTo>
                  <a:lnTo>
                    <a:pt x="875" y="578"/>
                  </a:lnTo>
                  <a:lnTo>
                    <a:pt x="875" y="554"/>
                  </a:lnTo>
                  <a:lnTo>
                    <a:pt x="872" y="547"/>
                  </a:lnTo>
                  <a:lnTo>
                    <a:pt x="854" y="544"/>
                  </a:lnTo>
                  <a:lnTo>
                    <a:pt x="866" y="539"/>
                  </a:lnTo>
                  <a:lnTo>
                    <a:pt x="895" y="561"/>
                  </a:lnTo>
                  <a:lnTo>
                    <a:pt x="895" y="551"/>
                  </a:lnTo>
                  <a:lnTo>
                    <a:pt x="909" y="549"/>
                  </a:lnTo>
                  <a:lnTo>
                    <a:pt x="889" y="594"/>
                  </a:lnTo>
                  <a:lnTo>
                    <a:pt x="880" y="606"/>
                  </a:lnTo>
                  <a:lnTo>
                    <a:pt x="880" y="611"/>
                  </a:lnTo>
                  <a:lnTo>
                    <a:pt x="861" y="618"/>
                  </a:lnTo>
                  <a:lnTo>
                    <a:pt x="882" y="642"/>
                  </a:lnTo>
                  <a:lnTo>
                    <a:pt x="903" y="665"/>
                  </a:lnTo>
                  <a:lnTo>
                    <a:pt x="939" y="717"/>
                  </a:lnTo>
                  <a:lnTo>
                    <a:pt x="949" y="729"/>
                  </a:lnTo>
                  <a:lnTo>
                    <a:pt x="960" y="743"/>
                  </a:lnTo>
                  <a:lnTo>
                    <a:pt x="983" y="793"/>
                  </a:lnTo>
                  <a:lnTo>
                    <a:pt x="995" y="803"/>
                  </a:lnTo>
                  <a:lnTo>
                    <a:pt x="1013" y="796"/>
                  </a:lnTo>
                  <a:lnTo>
                    <a:pt x="1015" y="791"/>
                  </a:lnTo>
                  <a:lnTo>
                    <a:pt x="1045" y="813"/>
                  </a:lnTo>
                  <a:lnTo>
                    <a:pt x="1057" y="850"/>
                  </a:lnTo>
                  <a:lnTo>
                    <a:pt x="1087" y="898"/>
                  </a:lnTo>
                  <a:lnTo>
                    <a:pt x="1086" y="891"/>
                  </a:lnTo>
                  <a:lnTo>
                    <a:pt x="1094" y="888"/>
                  </a:lnTo>
                  <a:lnTo>
                    <a:pt x="1123" y="900"/>
                  </a:lnTo>
                  <a:lnTo>
                    <a:pt x="1135" y="901"/>
                  </a:lnTo>
                  <a:lnTo>
                    <a:pt x="1165" y="926"/>
                  </a:lnTo>
                  <a:lnTo>
                    <a:pt x="1193" y="972"/>
                  </a:lnTo>
                  <a:lnTo>
                    <a:pt x="1190" y="978"/>
                  </a:lnTo>
                  <a:lnTo>
                    <a:pt x="1190" y="997"/>
                  </a:lnTo>
                  <a:lnTo>
                    <a:pt x="1207" y="1012"/>
                  </a:lnTo>
                  <a:lnTo>
                    <a:pt x="1222" y="1009"/>
                  </a:lnTo>
                  <a:lnTo>
                    <a:pt x="1243" y="995"/>
                  </a:lnTo>
                  <a:lnTo>
                    <a:pt x="1253" y="997"/>
                  </a:lnTo>
                  <a:lnTo>
                    <a:pt x="1255" y="1000"/>
                  </a:lnTo>
                  <a:lnTo>
                    <a:pt x="1271" y="997"/>
                  </a:lnTo>
                  <a:lnTo>
                    <a:pt x="1264" y="1017"/>
                  </a:lnTo>
                  <a:lnTo>
                    <a:pt x="1271" y="1022"/>
                  </a:lnTo>
                  <a:lnTo>
                    <a:pt x="1284" y="1017"/>
                  </a:lnTo>
                  <a:lnTo>
                    <a:pt x="1278" y="995"/>
                  </a:lnTo>
                  <a:lnTo>
                    <a:pt x="1282" y="984"/>
                  </a:lnTo>
                  <a:lnTo>
                    <a:pt x="1285" y="988"/>
                  </a:lnTo>
                  <a:lnTo>
                    <a:pt x="1305" y="979"/>
                  </a:lnTo>
                  <a:lnTo>
                    <a:pt x="1308" y="1009"/>
                  </a:lnTo>
                  <a:lnTo>
                    <a:pt x="1298" y="1017"/>
                  </a:lnTo>
                  <a:lnTo>
                    <a:pt x="1301" y="1021"/>
                  </a:lnTo>
                  <a:lnTo>
                    <a:pt x="1285" y="1040"/>
                  </a:lnTo>
                  <a:lnTo>
                    <a:pt x="1299" y="1026"/>
                  </a:lnTo>
                  <a:lnTo>
                    <a:pt x="1326" y="990"/>
                  </a:lnTo>
                  <a:lnTo>
                    <a:pt x="1340" y="948"/>
                  </a:lnTo>
                  <a:lnTo>
                    <a:pt x="1347" y="919"/>
                  </a:lnTo>
                  <a:lnTo>
                    <a:pt x="1347" y="915"/>
                  </a:lnTo>
                  <a:lnTo>
                    <a:pt x="1337" y="946"/>
                  </a:lnTo>
                  <a:lnTo>
                    <a:pt x="1321" y="959"/>
                  </a:lnTo>
                  <a:lnTo>
                    <a:pt x="1329" y="945"/>
                  </a:lnTo>
                  <a:lnTo>
                    <a:pt x="1321" y="922"/>
                  </a:lnTo>
                  <a:lnTo>
                    <a:pt x="1328" y="886"/>
                  </a:lnTo>
                  <a:lnTo>
                    <a:pt x="1340" y="881"/>
                  </a:lnTo>
                  <a:lnTo>
                    <a:pt x="1345" y="888"/>
                  </a:lnTo>
                  <a:lnTo>
                    <a:pt x="1342" y="831"/>
                  </a:lnTo>
                  <a:lnTo>
                    <a:pt x="1340" y="827"/>
                  </a:lnTo>
                  <a:lnTo>
                    <a:pt x="1337" y="767"/>
                  </a:lnTo>
                  <a:lnTo>
                    <a:pt x="1328" y="682"/>
                  </a:lnTo>
                  <a:lnTo>
                    <a:pt x="1315" y="651"/>
                  </a:lnTo>
                  <a:lnTo>
                    <a:pt x="1285" y="601"/>
                  </a:lnTo>
                  <a:lnTo>
                    <a:pt x="1257" y="552"/>
                  </a:lnTo>
                  <a:lnTo>
                    <a:pt x="1255" y="552"/>
                  </a:lnTo>
                  <a:lnTo>
                    <a:pt x="1225" y="501"/>
                  </a:lnTo>
                  <a:lnTo>
                    <a:pt x="1197" y="456"/>
                  </a:lnTo>
                  <a:lnTo>
                    <a:pt x="1185" y="418"/>
                  </a:lnTo>
                  <a:lnTo>
                    <a:pt x="1190" y="388"/>
                  </a:lnTo>
                  <a:lnTo>
                    <a:pt x="1149" y="340"/>
                  </a:lnTo>
                  <a:lnTo>
                    <a:pt x="1098" y="278"/>
                  </a:lnTo>
                  <a:lnTo>
                    <a:pt x="1073" y="238"/>
                  </a:lnTo>
                  <a:lnTo>
                    <a:pt x="1071" y="235"/>
                  </a:lnTo>
                  <a:lnTo>
                    <a:pt x="1045" y="193"/>
                  </a:lnTo>
                  <a:lnTo>
                    <a:pt x="1043" y="193"/>
                  </a:lnTo>
                  <a:lnTo>
                    <a:pt x="1038" y="179"/>
                  </a:lnTo>
                  <a:lnTo>
                    <a:pt x="1027" y="152"/>
                  </a:lnTo>
                  <a:lnTo>
                    <a:pt x="1001" y="91"/>
                  </a:lnTo>
                  <a:lnTo>
                    <a:pt x="987" y="48"/>
                  </a:lnTo>
                  <a:lnTo>
                    <a:pt x="983" y="48"/>
                  </a:lnTo>
                  <a:lnTo>
                    <a:pt x="983" y="46"/>
                  </a:lnTo>
                  <a:lnTo>
                    <a:pt x="978" y="12"/>
                  </a:lnTo>
                  <a:lnTo>
                    <a:pt x="976" y="10"/>
                  </a:lnTo>
                  <a:lnTo>
                    <a:pt x="930" y="10"/>
                  </a:lnTo>
                  <a:lnTo>
                    <a:pt x="907" y="5"/>
                  </a:lnTo>
                  <a:lnTo>
                    <a:pt x="902" y="0"/>
                  </a:lnTo>
                  <a:lnTo>
                    <a:pt x="882" y="19"/>
                  </a:lnTo>
                  <a:lnTo>
                    <a:pt x="893" y="63"/>
                  </a:lnTo>
                  <a:lnTo>
                    <a:pt x="893" y="89"/>
                  </a:lnTo>
                  <a:lnTo>
                    <a:pt x="870" y="89"/>
                  </a:lnTo>
                  <a:lnTo>
                    <a:pt x="863" y="67"/>
                  </a:lnTo>
                  <a:lnTo>
                    <a:pt x="859" y="55"/>
                  </a:lnTo>
                  <a:lnTo>
                    <a:pt x="854" y="55"/>
                  </a:lnTo>
                  <a:lnTo>
                    <a:pt x="834" y="57"/>
                  </a:lnTo>
                  <a:lnTo>
                    <a:pt x="827" y="58"/>
                  </a:lnTo>
                  <a:lnTo>
                    <a:pt x="820" y="58"/>
                  </a:lnTo>
                  <a:lnTo>
                    <a:pt x="815" y="58"/>
                  </a:lnTo>
                  <a:lnTo>
                    <a:pt x="801" y="60"/>
                  </a:lnTo>
                  <a:lnTo>
                    <a:pt x="787" y="60"/>
                  </a:lnTo>
                  <a:lnTo>
                    <a:pt x="785" y="62"/>
                  </a:lnTo>
                  <a:lnTo>
                    <a:pt x="774" y="62"/>
                  </a:lnTo>
                  <a:lnTo>
                    <a:pt x="755" y="63"/>
                  </a:lnTo>
                  <a:lnTo>
                    <a:pt x="712" y="67"/>
                  </a:lnTo>
                  <a:lnTo>
                    <a:pt x="704" y="67"/>
                  </a:lnTo>
                  <a:lnTo>
                    <a:pt x="695" y="69"/>
                  </a:lnTo>
                  <a:lnTo>
                    <a:pt x="686" y="69"/>
                  </a:lnTo>
                  <a:lnTo>
                    <a:pt x="681" y="69"/>
                  </a:lnTo>
                  <a:lnTo>
                    <a:pt x="679" y="69"/>
                  </a:lnTo>
                  <a:lnTo>
                    <a:pt x="674" y="69"/>
                  </a:lnTo>
                  <a:lnTo>
                    <a:pt x="656" y="70"/>
                  </a:lnTo>
                  <a:lnTo>
                    <a:pt x="638" y="72"/>
                  </a:lnTo>
                  <a:lnTo>
                    <a:pt x="633" y="72"/>
                  </a:lnTo>
                  <a:lnTo>
                    <a:pt x="626" y="74"/>
                  </a:lnTo>
                  <a:lnTo>
                    <a:pt x="617" y="74"/>
                  </a:lnTo>
                  <a:lnTo>
                    <a:pt x="596" y="76"/>
                  </a:lnTo>
                  <a:lnTo>
                    <a:pt x="585" y="76"/>
                  </a:lnTo>
                  <a:lnTo>
                    <a:pt x="575" y="77"/>
                  </a:lnTo>
                  <a:lnTo>
                    <a:pt x="573" y="77"/>
                  </a:lnTo>
                  <a:lnTo>
                    <a:pt x="568" y="77"/>
                  </a:lnTo>
                  <a:lnTo>
                    <a:pt x="562" y="77"/>
                  </a:lnTo>
                  <a:lnTo>
                    <a:pt x="545" y="79"/>
                  </a:lnTo>
                  <a:lnTo>
                    <a:pt x="536" y="81"/>
                  </a:lnTo>
                  <a:lnTo>
                    <a:pt x="530" y="81"/>
                  </a:lnTo>
                  <a:lnTo>
                    <a:pt x="527" y="81"/>
                  </a:lnTo>
                  <a:lnTo>
                    <a:pt x="516" y="81"/>
                  </a:lnTo>
                  <a:lnTo>
                    <a:pt x="514" y="82"/>
                  </a:lnTo>
                  <a:lnTo>
                    <a:pt x="500" y="82"/>
                  </a:lnTo>
                  <a:lnTo>
                    <a:pt x="474" y="84"/>
                  </a:lnTo>
                  <a:lnTo>
                    <a:pt x="438" y="88"/>
                  </a:lnTo>
                  <a:lnTo>
                    <a:pt x="437" y="84"/>
                  </a:lnTo>
                  <a:lnTo>
                    <a:pt x="410" y="43"/>
                  </a:lnTo>
                  <a:lnTo>
                    <a:pt x="410" y="38"/>
                  </a:lnTo>
                  <a:lnTo>
                    <a:pt x="385" y="41"/>
                  </a:lnTo>
                  <a:lnTo>
                    <a:pt x="371" y="43"/>
                  </a:lnTo>
                  <a:lnTo>
                    <a:pt x="334" y="48"/>
                  </a:lnTo>
                  <a:lnTo>
                    <a:pt x="332" y="48"/>
                  </a:lnTo>
                  <a:lnTo>
                    <a:pt x="290" y="53"/>
                  </a:lnTo>
                  <a:lnTo>
                    <a:pt x="262" y="57"/>
                  </a:lnTo>
                  <a:lnTo>
                    <a:pt x="248" y="58"/>
                  </a:lnTo>
                  <a:lnTo>
                    <a:pt x="233" y="60"/>
                  </a:lnTo>
                  <a:lnTo>
                    <a:pt x="226" y="60"/>
                  </a:lnTo>
                  <a:lnTo>
                    <a:pt x="223" y="62"/>
                  </a:lnTo>
                  <a:lnTo>
                    <a:pt x="214" y="62"/>
                  </a:lnTo>
                  <a:lnTo>
                    <a:pt x="194" y="65"/>
                  </a:lnTo>
                  <a:lnTo>
                    <a:pt x="191" y="65"/>
                  </a:lnTo>
                  <a:lnTo>
                    <a:pt x="168" y="67"/>
                  </a:lnTo>
                  <a:lnTo>
                    <a:pt x="164" y="67"/>
                  </a:lnTo>
                  <a:lnTo>
                    <a:pt x="145" y="70"/>
                  </a:lnTo>
                  <a:lnTo>
                    <a:pt x="141" y="70"/>
                  </a:lnTo>
                  <a:lnTo>
                    <a:pt x="140" y="70"/>
                  </a:lnTo>
                  <a:lnTo>
                    <a:pt x="129" y="70"/>
                  </a:lnTo>
                  <a:lnTo>
                    <a:pt x="95" y="74"/>
                  </a:lnTo>
                  <a:lnTo>
                    <a:pt x="74" y="77"/>
                  </a:lnTo>
                  <a:lnTo>
                    <a:pt x="69" y="77"/>
                  </a:lnTo>
                  <a:lnTo>
                    <a:pt x="58" y="79"/>
                  </a:lnTo>
                  <a:lnTo>
                    <a:pt x="55" y="79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41" y="150"/>
                  </a:lnTo>
                  <a:lnTo>
                    <a:pt x="37" y="172"/>
                  </a:lnTo>
                  <a:lnTo>
                    <a:pt x="46" y="181"/>
                  </a:lnTo>
                  <a:lnTo>
                    <a:pt x="23" y="216"/>
                  </a:lnTo>
                  <a:lnTo>
                    <a:pt x="50" y="207"/>
                  </a:lnTo>
                  <a:lnTo>
                    <a:pt x="131" y="184"/>
                  </a:lnTo>
                  <a:lnTo>
                    <a:pt x="140" y="183"/>
                  </a:lnTo>
                  <a:lnTo>
                    <a:pt x="186" y="179"/>
                  </a:lnTo>
                  <a:lnTo>
                    <a:pt x="203" y="178"/>
                  </a:lnTo>
                  <a:lnTo>
                    <a:pt x="205" y="178"/>
                  </a:lnTo>
                  <a:lnTo>
                    <a:pt x="207" y="178"/>
                  </a:lnTo>
                  <a:lnTo>
                    <a:pt x="269" y="19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58">
              <a:extLst>
                <a:ext uri="{FF2B5EF4-FFF2-40B4-BE49-F238E27FC236}">
                  <a16:creationId xmlns:a16="http://schemas.microsoft.com/office/drawing/2014/main" id="{26EB51A0-4A6B-477F-9686-15B21FBCC6A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20599" y="5730994"/>
              <a:ext cx="79375" cy="52387"/>
            </a:xfrm>
            <a:custGeom>
              <a:avLst/>
              <a:gdLst>
                <a:gd name="T0" fmla="*/ 0 w 83"/>
                <a:gd name="T1" fmla="*/ 54 h 54"/>
                <a:gd name="T2" fmla="*/ 46 w 83"/>
                <a:gd name="T3" fmla="*/ 33 h 54"/>
                <a:gd name="T4" fmla="*/ 50 w 83"/>
                <a:gd name="T5" fmla="*/ 24 h 54"/>
                <a:gd name="T6" fmla="*/ 67 w 83"/>
                <a:gd name="T7" fmla="*/ 28 h 54"/>
                <a:gd name="T8" fmla="*/ 83 w 83"/>
                <a:gd name="T9" fmla="*/ 19 h 54"/>
                <a:gd name="T10" fmla="*/ 67 w 83"/>
                <a:gd name="T11" fmla="*/ 5 h 54"/>
                <a:gd name="T12" fmla="*/ 46 w 83"/>
                <a:gd name="T13" fmla="*/ 0 h 54"/>
                <a:gd name="T14" fmla="*/ 48 w 83"/>
                <a:gd name="T15" fmla="*/ 12 h 54"/>
                <a:gd name="T16" fmla="*/ 43 w 83"/>
                <a:gd name="T17" fmla="*/ 17 h 54"/>
                <a:gd name="T18" fmla="*/ 32 w 83"/>
                <a:gd name="T19" fmla="*/ 14 h 54"/>
                <a:gd name="T20" fmla="*/ 7 w 83"/>
                <a:gd name="T21" fmla="*/ 31 h 54"/>
                <a:gd name="T22" fmla="*/ 9 w 83"/>
                <a:gd name="T23" fmla="*/ 45 h 54"/>
                <a:gd name="T24" fmla="*/ 0 w 83"/>
                <a:gd name="T25" fmla="*/ 54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3"/>
                <a:gd name="T40" fmla="*/ 0 h 54"/>
                <a:gd name="T41" fmla="*/ 83 w 8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3" h="54">
                  <a:moveTo>
                    <a:pt x="0" y="54"/>
                  </a:moveTo>
                  <a:lnTo>
                    <a:pt x="46" y="33"/>
                  </a:lnTo>
                  <a:lnTo>
                    <a:pt x="50" y="24"/>
                  </a:lnTo>
                  <a:lnTo>
                    <a:pt x="67" y="28"/>
                  </a:lnTo>
                  <a:lnTo>
                    <a:pt x="83" y="19"/>
                  </a:lnTo>
                  <a:lnTo>
                    <a:pt x="67" y="5"/>
                  </a:lnTo>
                  <a:lnTo>
                    <a:pt x="46" y="0"/>
                  </a:lnTo>
                  <a:lnTo>
                    <a:pt x="48" y="12"/>
                  </a:lnTo>
                  <a:lnTo>
                    <a:pt x="43" y="17"/>
                  </a:lnTo>
                  <a:lnTo>
                    <a:pt x="32" y="14"/>
                  </a:lnTo>
                  <a:lnTo>
                    <a:pt x="7" y="31"/>
                  </a:lnTo>
                  <a:lnTo>
                    <a:pt x="9" y="45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59">
              <a:extLst>
                <a:ext uri="{FF2B5EF4-FFF2-40B4-BE49-F238E27FC236}">
                  <a16:creationId xmlns:a16="http://schemas.microsoft.com/office/drawing/2014/main" id="{9AD607A7-732E-416D-BBBC-6D5C0AF81A21}"/>
                </a:ext>
              </a:extLst>
            </p:cNvPr>
            <p:cNvSpPr>
              <a:spLocks/>
            </p:cNvSpPr>
            <p:nvPr/>
          </p:nvSpPr>
          <p:spPr bwMode="gray">
            <a:xfrm>
              <a:off x="7225370" y="5716706"/>
              <a:ext cx="38100" cy="23813"/>
            </a:xfrm>
            <a:custGeom>
              <a:avLst/>
              <a:gdLst>
                <a:gd name="T0" fmla="*/ 0 w 37"/>
                <a:gd name="T1" fmla="*/ 20 h 24"/>
                <a:gd name="T2" fmla="*/ 1 w 37"/>
                <a:gd name="T3" fmla="*/ 24 h 24"/>
                <a:gd name="T4" fmla="*/ 37 w 37"/>
                <a:gd name="T5" fmla="*/ 0 h 24"/>
                <a:gd name="T6" fmla="*/ 21 w 37"/>
                <a:gd name="T7" fmla="*/ 10 h 24"/>
                <a:gd name="T8" fmla="*/ 0 w 37"/>
                <a:gd name="T9" fmla="*/ 2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24"/>
                <a:gd name="T17" fmla="*/ 37 w 37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24">
                  <a:moveTo>
                    <a:pt x="0" y="20"/>
                  </a:moveTo>
                  <a:lnTo>
                    <a:pt x="1" y="24"/>
                  </a:lnTo>
                  <a:lnTo>
                    <a:pt x="37" y="0"/>
                  </a:lnTo>
                  <a:lnTo>
                    <a:pt x="21" y="1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60">
              <a:extLst>
                <a:ext uri="{FF2B5EF4-FFF2-40B4-BE49-F238E27FC236}">
                  <a16:creationId xmlns:a16="http://schemas.microsoft.com/office/drawing/2014/main" id="{97D4F7E3-6FD7-4A02-93BD-35E658B63040}"/>
                </a:ext>
              </a:extLst>
            </p:cNvPr>
            <p:cNvSpPr>
              <a:spLocks/>
            </p:cNvSpPr>
            <p:nvPr/>
          </p:nvSpPr>
          <p:spPr bwMode="gray">
            <a:xfrm>
              <a:off x="7266649" y="5705594"/>
              <a:ext cx="9525" cy="9525"/>
            </a:xfrm>
            <a:custGeom>
              <a:avLst/>
              <a:gdLst>
                <a:gd name="T0" fmla="*/ 0 w 9"/>
                <a:gd name="T1" fmla="*/ 8 h 8"/>
                <a:gd name="T2" fmla="*/ 9 w 9"/>
                <a:gd name="T3" fmla="*/ 0 h 8"/>
                <a:gd name="T4" fmla="*/ 9 w 9"/>
                <a:gd name="T5" fmla="*/ 5 h 8"/>
                <a:gd name="T6" fmla="*/ 0 w 9"/>
                <a:gd name="T7" fmla="*/ 8 h 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8"/>
                <a:gd name="T14" fmla="*/ 9 w 9"/>
                <a:gd name="T15" fmla="*/ 8 h 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8">
                  <a:moveTo>
                    <a:pt x="0" y="8"/>
                  </a:moveTo>
                  <a:lnTo>
                    <a:pt x="9" y="0"/>
                  </a:lnTo>
                  <a:lnTo>
                    <a:pt x="9" y="5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61">
              <a:extLst>
                <a:ext uri="{FF2B5EF4-FFF2-40B4-BE49-F238E27FC236}">
                  <a16:creationId xmlns:a16="http://schemas.microsoft.com/office/drawing/2014/main" id="{B755B133-0545-4E87-A3AF-D785E2F45B32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8858" y="5737344"/>
              <a:ext cx="4762" cy="3175"/>
            </a:xfrm>
            <a:custGeom>
              <a:avLst/>
              <a:gdLst>
                <a:gd name="T0" fmla="*/ 0 w 7"/>
                <a:gd name="T1" fmla="*/ 0 h 3"/>
                <a:gd name="T2" fmla="*/ 3 w 7"/>
                <a:gd name="T3" fmla="*/ 3 h 3"/>
                <a:gd name="T4" fmla="*/ 7 w 7"/>
                <a:gd name="T5" fmla="*/ 0 h 3"/>
                <a:gd name="T6" fmla="*/ 0 w 7"/>
                <a:gd name="T7" fmla="*/ 0 h 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3"/>
                <a:gd name="T14" fmla="*/ 7 w 7"/>
                <a:gd name="T15" fmla="*/ 3 h 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3">
                  <a:moveTo>
                    <a:pt x="0" y="0"/>
                  </a:moveTo>
                  <a:lnTo>
                    <a:pt x="3" y="3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2">
              <a:extLst>
                <a:ext uri="{FF2B5EF4-FFF2-40B4-BE49-F238E27FC236}">
                  <a16:creationId xmlns:a16="http://schemas.microsoft.com/office/drawing/2014/main" id="{DC21AF29-A572-44B8-9B98-964D7F5A39A5}"/>
                </a:ext>
              </a:extLst>
            </p:cNvPr>
            <p:cNvSpPr>
              <a:spLocks/>
            </p:cNvSpPr>
            <p:nvPr/>
          </p:nvSpPr>
          <p:spPr bwMode="gray">
            <a:xfrm>
              <a:off x="7282520" y="5696069"/>
              <a:ext cx="7938" cy="7937"/>
            </a:xfrm>
            <a:custGeom>
              <a:avLst/>
              <a:gdLst>
                <a:gd name="T0" fmla="*/ 0 w 9"/>
                <a:gd name="T1" fmla="*/ 9 h 9"/>
                <a:gd name="T2" fmla="*/ 9 w 9"/>
                <a:gd name="T3" fmla="*/ 0 h 9"/>
                <a:gd name="T4" fmla="*/ 7 w 9"/>
                <a:gd name="T5" fmla="*/ 0 h 9"/>
                <a:gd name="T6" fmla="*/ 0 w 9"/>
                <a:gd name="T7" fmla="*/ 9 h 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"/>
                <a:gd name="T13" fmla="*/ 0 h 9"/>
                <a:gd name="T14" fmla="*/ 9 w 9"/>
                <a:gd name="T15" fmla="*/ 9 h 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" h="9">
                  <a:moveTo>
                    <a:pt x="0" y="9"/>
                  </a:moveTo>
                  <a:lnTo>
                    <a:pt x="9" y="0"/>
                  </a:lnTo>
                  <a:lnTo>
                    <a:pt x="7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63">
              <a:extLst>
                <a:ext uri="{FF2B5EF4-FFF2-40B4-BE49-F238E27FC236}">
                  <a16:creationId xmlns:a16="http://schemas.microsoft.com/office/drawing/2014/main" id="{259BDED6-1BA8-4360-81AD-1A4EE7645029}"/>
                </a:ext>
              </a:extLst>
            </p:cNvPr>
            <p:cNvSpPr>
              <a:spLocks/>
            </p:cNvSpPr>
            <p:nvPr/>
          </p:nvSpPr>
          <p:spPr bwMode="gray">
            <a:xfrm>
              <a:off x="7282520" y="5704002"/>
              <a:ext cx="1588" cy="1588"/>
            </a:xfrm>
            <a:custGeom>
              <a:avLst/>
              <a:gdLst>
                <a:gd name="T0" fmla="*/ 0 w 1588"/>
                <a:gd name="T1" fmla="*/ 2 h 2"/>
                <a:gd name="T2" fmla="*/ 0 w 1588"/>
                <a:gd name="T3" fmla="*/ 0 h 2"/>
                <a:gd name="T4" fmla="*/ 0 w 1588"/>
                <a:gd name="T5" fmla="*/ 2 h 2"/>
                <a:gd name="T6" fmla="*/ 0 60000 65536"/>
                <a:gd name="T7" fmla="*/ 0 60000 65536"/>
                <a:gd name="T8" fmla="*/ 0 60000 65536"/>
                <a:gd name="T9" fmla="*/ 0 w 1588"/>
                <a:gd name="T10" fmla="*/ 0 h 2"/>
                <a:gd name="T11" fmla="*/ 1588 w 1588"/>
                <a:gd name="T12" fmla="*/ 2 h 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88" h="2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4">
              <a:extLst>
                <a:ext uri="{FF2B5EF4-FFF2-40B4-BE49-F238E27FC236}">
                  <a16:creationId xmlns:a16="http://schemas.microsoft.com/office/drawing/2014/main" id="{72982E79-85D5-4990-B5DD-A27314A69907}"/>
                </a:ext>
              </a:extLst>
            </p:cNvPr>
            <p:cNvSpPr>
              <a:spLocks/>
            </p:cNvSpPr>
            <p:nvPr/>
          </p:nvSpPr>
          <p:spPr bwMode="gray">
            <a:xfrm>
              <a:off x="3926545" y="3222744"/>
              <a:ext cx="1042988" cy="547687"/>
            </a:xfrm>
            <a:custGeom>
              <a:avLst/>
              <a:gdLst>
                <a:gd name="T0" fmla="*/ 1084 w 1095"/>
                <a:gd name="T1" fmla="*/ 206 h 567"/>
                <a:gd name="T2" fmla="*/ 1084 w 1095"/>
                <a:gd name="T3" fmla="*/ 237 h 567"/>
                <a:gd name="T4" fmla="*/ 1086 w 1095"/>
                <a:gd name="T5" fmla="*/ 285 h 567"/>
                <a:gd name="T6" fmla="*/ 1088 w 1095"/>
                <a:gd name="T7" fmla="*/ 346 h 567"/>
                <a:gd name="T8" fmla="*/ 1089 w 1095"/>
                <a:gd name="T9" fmla="*/ 385 h 567"/>
                <a:gd name="T10" fmla="*/ 1089 w 1095"/>
                <a:gd name="T11" fmla="*/ 437 h 567"/>
                <a:gd name="T12" fmla="*/ 1091 w 1095"/>
                <a:gd name="T13" fmla="*/ 491 h 567"/>
                <a:gd name="T14" fmla="*/ 1093 w 1095"/>
                <a:gd name="T15" fmla="*/ 543 h 567"/>
                <a:gd name="T16" fmla="*/ 1095 w 1095"/>
                <a:gd name="T17" fmla="*/ 558 h 567"/>
                <a:gd name="T18" fmla="*/ 1036 w 1095"/>
                <a:gd name="T19" fmla="*/ 560 h 567"/>
                <a:gd name="T20" fmla="*/ 992 w 1095"/>
                <a:gd name="T21" fmla="*/ 562 h 567"/>
                <a:gd name="T22" fmla="*/ 960 w 1095"/>
                <a:gd name="T23" fmla="*/ 562 h 567"/>
                <a:gd name="T24" fmla="*/ 921 w 1095"/>
                <a:gd name="T25" fmla="*/ 563 h 567"/>
                <a:gd name="T26" fmla="*/ 890 w 1095"/>
                <a:gd name="T27" fmla="*/ 563 h 567"/>
                <a:gd name="T28" fmla="*/ 814 w 1095"/>
                <a:gd name="T29" fmla="*/ 565 h 567"/>
                <a:gd name="T30" fmla="*/ 762 w 1095"/>
                <a:gd name="T31" fmla="*/ 565 h 567"/>
                <a:gd name="T32" fmla="*/ 697 w 1095"/>
                <a:gd name="T33" fmla="*/ 565 h 567"/>
                <a:gd name="T34" fmla="*/ 669 w 1095"/>
                <a:gd name="T35" fmla="*/ 567 h 567"/>
                <a:gd name="T36" fmla="*/ 596 w 1095"/>
                <a:gd name="T37" fmla="*/ 567 h 567"/>
                <a:gd name="T38" fmla="*/ 577 w 1095"/>
                <a:gd name="T39" fmla="*/ 567 h 567"/>
                <a:gd name="T40" fmla="*/ 539 w 1095"/>
                <a:gd name="T41" fmla="*/ 567 h 567"/>
                <a:gd name="T42" fmla="*/ 485 w 1095"/>
                <a:gd name="T43" fmla="*/ 565 h 567"/>
                <a:gd name="T44" fmla="*/ 398 w 1095"/>
                <a:gd name="T45" fmla="*/ 565 h 567"/>
                <a:gd name="T46" fmla="*/ 375 w 1095"/>
                <a:gd name="T47" fmla="*/ 565 h 567"/>
                <a:gd name="T48" fmla="*/ 301 w 1095"/>
                <a:gd name="T49" fmla="*/ 563 h 567"/>
                <a:gd name="T50" fmla="*/ 281 w 1095"/>
                <a:gd name="T51" fmla="*/ 562 h 567"/>
                <a:gd name="T52" fmla="*/ 161 w 1095"/>
                <a:gd name="T53" fmla="*/ 560 h 567"/>
                <a:gd name="T54" fmla="*/ 135 w 1095"/>
                <a:gd name="T55" fmla="*/ 560 h 567"/>
                <a:gd name="T56" fmla="*/ 43 w 1095"/>
                <a:gd name="T57" fmla="*/ 556 h 567"/>
                <a:gd name="T58" fmla="*/ 0 w 1095"/>
                <a:gd name="T59" fmla="*/ 556 h 567"/>
                <a:gd name="T60" fmla="*/ 2 w 1095"/>
                <a:gd name="T61" fmla="*/ 482 h 567"/>
                <a:gd name="T62" fmla="*/ 6 w 1095"/>
                <a:gd name="T63" fmla="*/ 436 h 567"/>
                <a:gd name="T64" fmla="*/ 7 w 1095"/>
                <a:gd name="T65" fmla="*/ 346 h 567"/>
                <a:gd name="T66" fmla="*/ 9 w 1095"/>
                <a:gd name="T67" fmla="*/ 301 h 567"/>
                <a:gd name="T68" fmla="*/ 11 w 1095"/>
                <a:gd name="T69" fmla="*/ 254 h 567"/>
                <a:gd name="T70" fmla="*/ 14 w 1095"/>
                <a:gd name="T71" fmla="*/ 185 h 567"/>
                <a:gd name="T72" fmla="*/ 14 w 1095"/>
                <a:gd name="T73" fmla="*/ 161 h 567"/>
                <a:gd name="T74" fmla="*/ 18 w 1095"/>
                <a:gd name="T75" fmla="*/ 80 h 567"/>
                <a:gd name="T76" fmla="*/ 112 w 1095"/>
                <a:gd name="T77" fmla="*/ 4 h 567"/>
                <a:gd name="T78" fmla="*/ 152 w 1095"/>
                <a:gd name="T79" fmla="*/ 4 h 567"/>
                <a:gd name="T80" fmla="*/ 205 w 1095"/>
                <a:gd name="T81" fmla="*/ 5 h 567"/>
                <a:gd name="T82" fmla="*/ 258 w 1095"/>
                <a:gd name="T83" fmla="*/ 7 h 567"/>
                <a:gd name="T84" fmla="*/ 294 w 1095"/>
                <a:gd name="T85" fmla="*/ 7 h 567"/>
                <a:gd name="T86" fmla="*/ 400 w 1095"/>
                <a:gd name="T87" fmla="*/ 9 h 567"/>
                <a:gd name="T88" fmla="*/ 435 w 1095"/>
                <a:gd name="T89" fmla="*/ 10 h 567"/>
                <a:gd name="T90" fmla="*/ 490 w 1095"/>
                <a:gd name="T91" fmla="*/ 10 h 567"/>
                <a:gd name="T92" fmla="*/ 524 w 1095"/>
                <a:gd name="T93" fmla="*/ 10 h 567"/>
                <a:gd name="T94" fmla="*/ 557 w 1095"/>
                <a:gd name="T95" fmla="*/ 10 h 567"/>
                <a:gd name="T96" fmla="*/ 605 w 1095"/>
                <a:gd name="T97" fmla="*/ 10 h 567"/>
                <a:gd name="T98" fmla="*/ 649 w 1095"/>
                <a:gd name="T99" fmla="*/ 10 h 567"/>
                <a:gd name="T100" fmla="*/ 720 w 1095"/>
                <a:gd name="T101" fmla="*/ 10 h 567"/>
                <a:gd name="T102" fmla="*/ 766 w 1095"/>
                <a:gd name="T103" fmla="*/ 10 h 567"/>
                <a:gd name="T104" fmla="*/ 814 w 1095"/>
                <a:gd name="T105" fmla="*/ 9 h 567"/>
                <a:gd name="T106" fmla="*/ 845 w 1095"/>
                <a:gd name="T107" fmla="*/ 9 h 567"/>
                <a:gd name="T108" fmla="*/ 879 w 1095"/>
                <a:gd name="T109" fmla="*/ 9 h 567"/>
                <a:gd name="T110" fmla="*/ 973 w 1095"/>
                <a:gd name="T111" fmla="*/ 7 h 567"/>
                <a:gd name="T112" fmla="*/ 1019 w 1095"/>
                <a:gd name="T113" fmla="*/ 28 h 567"/>
                <a:gd name="T114" fmla="*/ 1040 w 1095"/>
                <a:gd name="T115" fmla="*/ 38 h 567"/>
                <a:gd name="T116" fmla="*/ 1015 w 1095"/>
                <a:gd name="T117" fmla="*/ 74 h 567"/>
                <a:gd name="T118" fmla="*/ 1022 w 1095"/>
                <a:gd name="T119" fmla="*/ 105 h 567"/>
                <a:gd name="T120" fmla="*/ 1043 w 1095"/>
                <a:gd name="T121" fmla="*/ 137 h 567"/>
                <a:gd name="T122" fmla="*/ 1079 w 1095"/>
                <a:gd name="T123" fmla="*/ 159 h 567"/>
                <a:gd name="T124" fmla="*/ 1082 w 1095"/>
                <a:gd name="T125" fmla="*/ 166 h 56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95"/>
                <a:gd name="T190" fmla="*/ 0 h 567"/>
                <a:gd name="T191" fmla="*/ 1095 w 1095"/>
                <a:gd name="T192" fmla="*/ 567 h 56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95" h="567">
                  <a:moveTo>
                    <a:pt x="1082" y="180"/>
                  </a:moveTo>
                  <a:lnTo>
                    <a:pt x="1082" y="194"/>
                  </a:lnTo>
                  <a:lnTo>
                    <a:pt x="1084" y="206"/>
                  </a:lnTo>
                  <a:lnTo>
                    <a:pt x="1084" y="216"/>
                  </a:lnTo>
                  <a:lnTo>
                    <a:pt x="1084" y="235"/>
                  </a:lnTo>
                  <a:lnTo>
                    <a:pt x="1084" y="237"/>
                  </a:lnTo>
                  <a:lnTo>
                    <a:pt x="1084" y="258"/>
                  </a:lnTo>
                  <a:lnTo>
                    <a:pt x="1086" y="280"/>
                  </a:lnTo>
                  <a:lnTo>
                    <a:pt x="1086" y="285"/>
                  </a:lnTo>
                  <a:lnTo>
                    <a:pt x="1086" y="301"/>
                  </a:lnTo>
                  <a:lnTo>
                    <a:pt x="1088" y="327"/>
                  </a:lnTo>
                  <a:lnTo>
                    <a:pt x="1088" y="346"/>
                  </a:lnTo>
                  <a:lnTo>
                    <a:pt x="1088" y="361"/>
                  </a:lnTo>
                  <a:lnTo>
                    <a:pt x="1088" y="366"/>
                  </a:lnTo>
                  <a:lnTo>
                    <a:pt x="1089" y="385"/>
                  </a:lnTo>
                  <a:lnTo>
                    <a:pt x="1089" y="413"/>
                  </a:lnTo>
                  <a:lnTo>
                    <a:pt x="1089" y="434"/>
                  </a:lnTo>
                  <a:lnTo>
                    <a:pt x="1089" y="437"/>
                  </a:lnTo>
                  <a:lnTo>
                    <a:pt x="1091" y="465"/>
                  </a:lnTo>
                  <a:lnTo>
                    <a:pt x="1091" y="489"/>
                  </a:lnTo>
                  <a:lnTo>
                    <a:pt x="1091" y="491"/>
                  </a:lnTo>
                  <a:lnTo>
                    <a:pt x="1093" y="496"/>
                  </a:lnTo>
                  <a:lnTo>
                    <a:pt x="1093" y="527"/>
                  </a:lnTo>
                  <a:lnTo>
                    <a:pt x="1093" y="543"/>
                  </a:lnTo>
                  <a:lnTo>
                    <a:pt x="1095" y="548"/>
                  </a:lnTo>
                  <a:lnTo>
                    <a:pt x="1095" y="553"/>
                  </a:lnTo>
                  <a:lnTo>
                    <a:pt x="1095" y="558"/>
                  </a:lnTo>
                  <a:lnTo>
                    <a:pt x="1093" y="558"/>
                  </a:lnTo>
                  <a:lnTo>
                    <a:pt x="1075" y="558"/>
                  </a:lnTo>
                  <a:lnTo>
                    <a:pt x="1036" y="560"/>
                  </a:lnTo>
                  <a:lnTo>
                    <a:pt x="1027" y="560"/>
                  </a:lnTo>
                  <a:lnTo>
                    <a:pt x="1001" y="562"/>
                  </a:lnTo>
                  <a:lnTo>
                    <a:pt x="992" y="562"/>
                  </a:lnTo>
                  <a:lnTo>
                    <a:pt x="978" y="562"/>
                  </a:lnTo>
                  <a:lnTo>
                    <a:pt x="964" y="562"/>
                  </a:lnTo>
                  <a:lnTo>
                    <a:pt x="960" y="562"/>
                  </a:lnTo>
                  <a:lnTo>
                    <a:pt x="946" y="562"/>
                  </a:lnTo>
                  <a:lnTo>
                    <a:pt x="939" y="562"/>
                  </a:lnTo>
                  <a:lnTo>
                    <a:pt x="921" y="563"/>
                  </a:lnTo>
                  <a:lnTo>
                    <a:pt x="909" y="563"/>
                  </a:lnTo>
                  <a:lnTo>
                    <a:pt x="895" y="563"/>
                  </a:lnTo>
                  <a:lnTo>
                    <a:pt x="890" y="563"/>
                  </a:lnTo>
                  <a:lnTo>
                    <a:pt x="872" y="563"/>
                  </a:lnTo>
                  <a:lnTo>
                    <a:pt x="826" y="565"/>
                  </a:lnTo>
                  <a:lnTo>
                    <a:pt x="814" y="565"/>
                  </a:lnTo>
                  <a:lnTo>
                    <a:pt x="798" y="565"/>
                  </a:lnTo>
                  <a:lnTo>
                    <a:pt x="780" y="565"/>
                  </a:lnTo>
                  <a:lnTo>
                    <a:pt x="762" y="565"/>
                  </a:lnTo>
                  <a:lnTo>
                    <a:pt x="743" y="565"/>
                  </a:lnTo>
                  <a:lnTo>
                    <a:pt x="722" y="565"/>
                  </a:lnTo>
                  <a:lnTo>
                    <a:pt x="697" y="565"/>
                  </a:lnTo>
                  <a:lnTo>
                    <a:pt x="688" y="567"/>
                  </a:lnTo>
                  <a:lnTo>
                    <a:pt x="676" y="567"/>
                  </a:lnTo>
                  <a:lnTo>
                    <a:pt x="669" y="567"/>
                  </a:lnTo>
                  <a:lnTo>
                    <a:pt x="642" y="567"/>
                  </a:lnTo>
                  <a:lnTo>
                    <a:pt x="624" y="567"/>
                  </a:lnTo>
                  <a:lnTo>
                    <a:pt x="596" y="567"/>
                  </a:lnTo>
                  <a:lnTo>
                    <a:pt x="589" y="567"/>
                  </a:lnTo>
                  <a:lnTo>
                    <a:pt x="578" y="567"/>
                  </a:lnTo>
                  <a:lnTo>
                    <a:pt x="577" y="567"/>
                  </a:lnTo>
                  <a:lnTo>
                    <a:pt x="552" y="567"/>
                  </a:lnTo>
                  <a:lnTo>
                    <a:pt x="545" y="567"/>
                  </a:lnTo>
                  <a:lnTo>
                    <a:pt x="539" y="567"/>
                  </a:lnTo>
                  <a:lnTo>
                    <a:pt x="522" y="567"/>
                  </a:lnTo>
                  <a:lnTo>
                    <a:pt x="515" y="567"/>
                  </a:lnTo>
                  <a:lnTo>
                    <a:pt x="485" y="565"/>
                  </a:lnTo>
                  <a:lnTo>
                    <a:pt x="476" y="565"/>
                  </a:lnTo>
                  <a:lnTo>
                    <a:pt x="448" y="565"/>
                  </a:lnTo>
                  <a:lnTo>
                    <a:pt x="398" y="565"/>
                  </a:lnTo>
                  <a:lnTo>
                    <a:pt x="393" y="565"/>
                  </a:lnTo>
                  <a:lnTo>
                    <a:pt x="380" y="565"/>
                  </a:lnTo>
                  <a:lnTo>
                    <a:pt x="375" y="565"/>
                  </a:lnTo>
                  <a:lnTo>
                    <a:pt x="368" y="565"/>
                  </a:lnTo>
                  <a:lnTo>
                    <a:pt x="311" y="563"/>
                  </a:lnTo>
                  <a:lnTo>
                    <a:pt x="301" y="563"/>
                  </a:lnTo>
                  <a:lnTo>
                    <a:pt x="294" y="563"/>
                  </a:lnTo>
                  <a:lnTo>
                    <a:pt x="287" y="563"/>
                  </a:lnTo>
                  <a:lnTo>
                    <a:pt x="281" y="562"/>
                  </a:lnTo>
                  <a:lnTo>
                    <a:pt x="218" y="562"/>
                  </a:lnTo>
                  <a:lnTo>
                    <a:pt x="207" y="562"/>
                  </a:lnTo>
                  <a:lnTo>
                    <a:pt x="161" y="560"/>
                  </a:lnTo>
                  <a:lnTo>
                    <a:pt x="154" y="560"/>
                  </a:lnTo>
                  <a:lnTo>
                    <a:pt x="143" y="560"/>
                  </a:lnTo>
                  <a:lnTo>
                    <a:pt x="135" y="560"/>
                  </a:lnTo>
                  <a:lnTo>
                    <a:pt x="98" y="558"/>
                  </a:lnTo>
                  <a:lnTo>
                    <a:pt x="71" y="558"/>
                  </a:lnTo>
                  <a:lnTo>
                    <a:pt x="43" y="556"/>
                  </a:lnTo>
                  <a:lnTo>
                    <a:pt x="34" y="556"/>
                  </a:lnTo>
                  <a:lnTo>
                    <a:pt x="2" y="556"/>
                  </a:lnTo>
                  <a:lnTo>
                    <a:pt x="0" y="556"/>
                  </a:lnTo>
                  <a:lnTo>
                    <a:pt x="0" y="531"/>
                  </a:lnTo>
                  <a:lnTo>
                    <a:pt x="2" y="508"/>
                  </a:lnTo>
                  <a:lnTo>
                    <a:pt x="2" y="482"/>
                  </a:lnTo>
                  <a:lnTo>
                    <a:pt x="4" y="461"/>
                  </a:lnTo>
                  <a:lnTo>
                    <a:pt x="4" y="439"/>
                  </a:lnTo>
                  <a:lnTo>
                    <a:pt x="6" y="436"/>
                  </a:lnTo>
                  <a:lnTo>
                    <a:pt x="6" y="418"/>
                  </a:lnTo>
                  <a:lnTo>
                    <a:pt x="7" y="370"/>
                  </a:lnTo>
                  <a:lnTo>
                    <a:pt x="7" y="346"/>
                  </a:lnTo>
                  <a:lnTo>
                    <a:pt x="9" y="321"/>
                  </a:lnTo>
                  <a:lnTo>
                    <a:pt x="9" y="320"/>
                  </a:lnTo>
                  <a:lnTo>
                    <a:pt x="9" y="301"/>
                  </a:lnTo>
                  <a:lnTo>
                    <a:pt x="11" y="289"/>
                  </a:lnTo>
                  <a:lnTo>
                    <a:pt x="11" y="256"/>
                  </a:lnTo>
                  <a:lnTo>
                    <a:pt x="11" y="254"/>
                  </a:lnTo>
                  <a:lnTo>
                    <a:pt x="13" y="240"/>
                  </a:lnTo>
                  <a:lnTo>
                    <a:pt x="13" y="221"/>
                  </a:lnTo>
                  <a:lnTo>
                    <a:pt x="14" y="185"/>
                  </a:lnTo>
                  <a:lnTo>
                    <a:pt x="14" y="176"/>
                  </a:lnTo>
                  <a:lnTo>
                    <a:pt x="14" y="171"/>
                  </a:lnTo>
                  <a:lnTo>
                    <a:pt x="14" y="161"/>
                  </a:lnTo>
                  <a:lnTo>
                    <a:pt x="16" y="116"/>
                  </a:lnTo>
                  <a:lnTo>
                    <a:pt x="18" y="92"/>
                  </a:lnTo>
                  <a:lnTo>
                    <a:pt x="18" y="80"/>
                  </a:lnTo>
                  <a:lnTo>
                    <a:pt x="18" y="78"/>
                  </a:lnTo>
                  <a:lnTo>
                    <a:pt x="21" y="0"/>
                  </a:lnTo>
                  <a:lnTo>
                    <a:pt x="112" y="4"/>
                  </a:lnTo>
                  <a:lnTo>
                    <a:pt x="117" y="4"/>
                  </a:lnTo>
                  <a:lnTo>
                    <a:pt x="124" y="4"/>
                  </a:lnTo>
                  <a:lnTo>
                    <a:pt x="152" y="4"/>
                  </a:lnTo>
                  <a:lnTo>
                    <a:pt x="188" y="5"/>
                  </a:lnTo>
                  <a:lnTo>
                    <a:pt x="204" y="5"/>
                  </a:lnTo>
                  <a:lnTo>
                    <a:pt x="205" y="5"/>
                  </a:lnTo>
                  <a:lnTo>
                    <a:pt x="207" y="5"/>
                  </a:lnTo>
                  <a:lnTo>
                    <a:pt x="232" y="7"/>
                  </a:lnTo>
                  <a:lnTo>
                    <a:pt x="258" y="7"/>
                  </a:lnTo>
                  <a:lnTo>
                    <a:pt x="285" y="7"/>
                  </a:lnTo>
                  <a:lnTo>
                    <a:pt x="287" y="7"/>
                  </a:lnTo>
                  <a:lnTo>
                    <a:pt x="294" y="7"/>
                  </a:lnTo>
                  <a:lnTo>
                    <a:pt x="338" y="9"/>
                  </a:lnTo>
                  <a:lnTo>
                    <a:pt x="364" y="9"/>
                  </a:lnTo>
                  <a:lnTo>
                    <a:pt x="400" y="9"/>
                  </a:lnTo>
                  <a:lnTo>
                    <a:pt x="410" y="10"/>
                  </a:lnTo>
                  <a:lnTo>
                    <a:pt x="428" y="10"/>
                  </a:lnTo>
                  <a:lnTo>
                    <a:pt x="435" y="10"/>
                  </a:lnTo>
                  <a:lnTo>
                    <a:pt x="444" y="10"/>
                  </a:lnTo>
                  <a:lnTo>
                    <a:pt x="471" y="10"/>
                  </a:lnTo>
                  <a:lnTo>
                    <a:pt x="490" y="10"/>
                  </a:lnTo>
                  <a:lnTo>
                    <a:pt x="492" y="10"/>
                  </a:lnTo>
                  <a:lnTo>
                    <a:pt x="508" y="10"/>
                  </a:lnTo>
                  <a:lnTo>
                    <a:pt x="524" y="10"/>
                  </a:lnTo>
                  <a:lnTo>
                    <a:pt x="525" y="10"/>
                  </a:lnTo>
                  <a:lnTo>
                    <a:pt x="543" y="10"/>
                  </a:lnTo>
                  <a:lnTo>
                    <a:pt x="557" y="10"/>
                  </a:lnTo>
                  <a:lnTo>
                    <a:pt x="578" y="10"/>
                  </a:lnTo>
                  <a:lnTo>
                    <a:pt x="596" y="10"/>
                  </a:lnTo>
                  <a:lnTo>
                    <a:pt x="605" y="10"/>
                  </a:lnTo>
                  <a:lnTo>
                    <a:pt x="614" y="10"/>
                  </a:lnTo>
                  <a:lnTo>
                    <a:pt x="621" y="10"/>
                  </a:lnTo>
                  <a:lnTo>
                    <a:pt x="649" y="10"/>
                  </a:lnTo>
                  <a:lnTo>
                    <a:pt x="684" y="10"/>
                  </a:lnTo>
                  <a:lnTo>
                    <a:pt x="702" y="10"/>
                  </a:lnTo>
                  <a:lnTo>
                    <a:pt x="720" y="10"/>
                  </a:lnTo>
                  <a:lnTo>
                    <a:pt x="750" y="10"/>
                  </a:lnTo>
                  <a:lnTo>
                    <a:pt x="755" y="10"/>
                  </a:lnTo>
                  <a:lnTo>
                    <a:pt x="766" y="10"/>
                  </a:lnTo>
                  <a:lnTo>
                    <a:pt x="773" y="10"/>
                  </a:lnTo>
                  <a:lnTo>
                    <a:pt x="808" y="9"/>
                  </a:lnTo>
                  <a:lnTo>
                    <a:pt x="814" y="9"/>
                  </a:lnTo>
                  <a:lnTo>
                    <a:pt x="826" y="9"/>
                  </a:lnTo>
                  <a:lnTo>
                    <a:pt x="844" y="9"/>
                  </a:lnTo>
                  <a:lnTo>
                    <a:pt x="845" y="9"/>
                  </a:lnTo>
                  <a:lnTo>
                    <a:pt x="861" y="9"/>
                  </a:lnTo>
                  <a:lnTo>
                    <a:pt x="877" y="9"/>
                  </a:lnTo>
                  <a:lnTo>
                    <a:pt x="879" y="9"/>
                  </a:lnTo>
                  <a:lnTo>
                    <a:pt x="897" y="9"/>
                  </a:lnTo>
                  <a:lnTo>
                    <a:pt x="909" y="7"/>
                  </a:lnTo>
                  <a:lnTo>
                    <a:pt x="973" y="7"/>
                  </a:lnTo>
                  <a:lnTo>
                    <a:pt x="978" y="7"/>
                  </a:lnTo>
                  <a:lnTo>
                    <a:pt x="1004" y="29"/>
                  </a:lnTo>
                  <a:lnTo>
                    <a:pt x="1019" y="28"/>
                  </a:lnTo>
                  <a:lnTo>
                    <a:pt x="1022" y="24"/>
                  </a:lnTo>
                  <a:lnTo>
                    <a:pt x="1031" y="28"/>
                  </a:lnTo>
                  <a:lnTo>
                    <a:pt x="1040" y="38"/>
                  </a:lnTo>
                  <a:lnTo>
                    <a:pt x="1040" y="54"/>
                  </a:lnTo>
                  <a:lnTo>
                    <a:pt x="1022" y="64"/>
                  </a:lnTo>
                  <a:lnTo>
                    <a:pt x="1015" y="74"/>
                  </a:lnTo>
                  <a:lnTo>
                    <a:pt x="1010" y="92"/>
                  </a:lnTo>
                  <a:lnTo>
                    <a:pt x="1017" y="97"/>
                  </a:lnTo>
                  <a:lnTo>
                    <a:pt x="1022" y="105"/>
                  </a:lnTo>
                  <a:lnTo>
                    <a:pt x="1029" y="112"/>
                  </a:lnTo>
                  <a:lnTo>
                    <a:pt x="1042" y="119"/>
                  </a:lnTo>
                  <a:lnTo>
                    <a:pt x="1043" y="137"/>
                  </a:lnTo>
                  <a:lnTo>
                    <a:pt x="1057" y="152"/>
                  </a:lnTo>
                  <a:lnTo>
                    <a:pt x="1061" y="157"/>
                  </a:lnTo>
                  <a:lnTo>
                    <a:pt x="1079" y="159"/>
                  </a:lnTo>
                  <a:lnTo>
                    <a:pt x="1082" y="159"/>
                  </a:lnTo>
                  <a:lnTo>
                    <a:pt x="1082" y="164"/>
                  </a:lnTo>
                  <a:lnTo>
                    <a:pt x="1082" y="166"/>
                  </a:lnTo>
                  <a:lnTo>
                    <a:pt x="1082" y="168"/>
                  </a:lnTo>
                  <a:lnTo>
                    <a:pt x="1082" y="18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65" descr="Wide upward diagonal">
              <a:extLst>
                <a:ext uri="{FF2B5EF4-FFF2-40B4-BE49-F238E27FC236}">
                  <a16:creationId xmlns:a16="http://schemas.microsoft.com/office/drawing/2014/main" id="{F935423A-E8D6-47B2-B39D-47CE74E2ECF9}"/>
                </a:ext>
              </a:extLst>
            </p:cNvPr>
            <p:cNvSpPr>
              <a:spLocks/>
            </p:cNvSpPr>
            <p:nvPr/>
          </p:nvSpPr>
          <p:spPr bwMode="gray">
            <a:xfrm>
              <a:off x="4586945" y="1565390"/>
              <a:ext cx="935038" cy="1041400"/>
            </a:xfrm>
            <a:custGeom>
              <a:avLst/>
              <a:gdLst>
                <a:gd name="T0" fmla="*/ 107 w 979"/>
                <a:gd name="T1" fmla="*/ 748 h 1073"/>
                <a:gd name="T2" fmla="*/ 84 w 979"/>
                <a:gd name="T3" fmla="*/ 724 h 1073"/>
                <a:gd name="T4" fmla="*/ 81 w 979"/>
                <a:gd name="T5" fmla="*/ 662 h 1073"/>
                <a:gd name="T6" fmla="*/ 90 w 979"/>
                <a:gd name="T7" fmla="*/ 612 h 1073"/>
                <a:gd name="T8" fmla="*/ 61 w 979"/>
                <a:gd name="T9" fmla="*/ 503 h 1073"/>
                <a:gd name="T10" fmla="*/ 61 w 979"/>
                <a:gd name="T11" fmla="*/ 458 h 1073"/>
                <a:gd name="T12" fmla="*/ 53 w 979"/>
                <a:gd name="T13" fmla="*/ 401 h 1073"/>
                <a:gd name="T14" fmla="*/ 51 w 979"/>
                <a:gd name="T15" fmla="*/ 375 h 1073"/>
                <a:gd name="T16" fmla="*/ 51 w 979"/>
                <a:gd name="T17" fmla="*/ 366 h 1073"/>
                <a:gd name="T18" fmla="*/ 46 w 979"/>
                <a:gd name="T19" fmla="*/ 313 h 1073"/>
                <a:gd name="T20" fmla="*/ 12 w 979"/>
                <a:gd name="T21" fmla="*/ 223 h 1073"/>
                <a:gd name="T22" fmla="*/ 14 w 979"/>
                <a:gd name="T23" fmla="*/ 178 h 1073"/>
                <a:gd name="T24" fmla="*/ 5 w 979"/>
                <a:gd name="T25" fmla="*/ 98 h 1073"/>
                <a:gd name="T26" fmla="*/ 104 w 979"/>
                <a:gd name="T27" fmla="*/ 72 h 1073"/>
                <a:gd name="T28" fmla="*/ 258 w 979"/>
                <a:gd name="T29" fmla="*/ 0 h 1073"/>
                <a:gd name="T30" fmla="*/ 320 w 979"/>
                <a:gd name="T31" fmla="*/ 105 h 1073"/>
                <a:gd name="T32" fmla="*/ 373 w 979"/>
                <a:gd name="T33" fmla="*/ 119 h 1073"/>
                <a:gd name="T34" fmla="*/ 434 w 979"/>
                <a:gd name="T35" fmla="*/ 150 h 1073"/>
                <a:gd name="T36" fmla="*/ 475 w 979"/>
                <a:gd name="T37" fmla="*/ 136 h 1073"/>
                <a:gd name="T38" fmla="*/ 539 w 979"/>
                <a:gd name="T39" fmla="*/ 126 h 1073"/>
                <a:gd name="T40" fmla="*/ 581 w 979"/>
                <a:gd name="T41" fmla="*/ 157 h 1073"/>
                <a:gd name="T42" fmla="*/ 629 w 979"/>
                <a:gd name="T43" fmla="*/ 190 h 1073"/>
                <a:gd name="T44" fmla="*/ 663 w 979"/>
                <a:gd name="T45" fmla="*/ 174 h 1073"/>
                <a:gd name="T46" fmla="*/ 728 w 979"/>
                <a:gd name="T47" fmla="*/ 218 h 1073"/>
                <a:gd name="T48" fmla="*/ 809 w 979"/>
                <a:gd name="T49" fmla="*/ 180 h 1073"/>
                <a:gd name="T50" fmla="*/ 875 w 979"/>
                <a:gd name="T51" fmla="*/ 202 h 1073"/>
                <a:gd name="T52" fmla="*/ 951 w 979"/>
                <a:gd name="T53" fmla="*/ 209 h 1073"/>
                <a:gd name="T54" fmla="*/ 861 w 979"/>
                <a:gd name="T55" fmla="*/ 271 h 1073"/>
                <a:gd name="T56" fmla="*/ 769 w 979"/>
                <a:gd name="T57" fmla="*/ 356 h 1073"/>
                <a:gd name="T58" fmla="*/ 678 w 979"/>
                <a:gd name="T59" fmla="*/ 442 h 1073"/>
                <a:gd name="T60" fmla="*/ 668 w 979"/>
                <a:gd name="T61" fmla="*/ 460 h 1073"/>
                <a:gd name="T62" fmla="*/ 643 w 979"/>
                <a:gd name="T63" fmla="*/ 484 h 1073"/>
                <a:gd name="T64" fmla="*/ 648 w 979"/>
                <a:gd name="T65" fmla="*/ 568 h 1073"/>
                <a:gd name="T66" fmla="*/ 581 w 979"/>
                <a:gd name="T67" fmla="*/ 650 h 1073"/>
                <a:gd name="T68" fmla="*/ 594 w 979"/>
                <a:gd name="T69" fmla="*/ 681 h 1073"/>
                <a:gd name="T70" fmla="*/ 595 w 979"/>
                <a:gd name="T71" fmla="*/ 736 h 1073"/>
                <a:gd name="T72" fmla="*/ 599 w 979"/>
                <a:gd name="T73" fmla="*/ 758 h 1073"/>
                <a:gd name="T74" fmla="*/ 595 w 979"/>
                <a:gd name="T75" fmla="*/ 828 h 1073"/>
                <a:gd name="T76" fmla="*/ 636 w 979"/>
                <a:gd name="T77" fmla="*/ 859 h 1073"/>
                <a:gd name="T78" fmla="*/ 664 w 979"/>
                <a:gd name="T79" fmla="*/ 869 h 1073"/>
                <a:gd name="T80" fmla="*/ 687 w 979"/>
                <a:gd name="T81" fmla="*/ 883 h 1073"/>
                <a:gd name="T82" fmla="*/ 723 w 979"/>
                <a:gd name="T83" fmla="*/ 912 h 1073"/>
                <a:gd name="T84" fmla="*/ 760 w 979"/>
                <a:gd name="T85" fmla="*/ 945 h 1073"/>
                <a:gd name="T86" fmla="*/ 784 w 979"/>
                <a:gd name="T87" fmla="*/ 954 h 1073"/>
                <a:gd name="T88" fmla="*/ 806 w 979"/>
                <a:gd name="T89" fmla="*/ 980 h 1073"/>
                <a:gd name="T90" fmla="*/ 813 w 979"/>
                <a:gd name="T91" fmla="*/ 997 h 1073"/>
                <a:gd name="T92" fmla="*/ 818 w 979"/>
                <a:gd name="T93" fmla="*/ 1028 h 1073"/>
                <a:gd name="T94" fmla="*/ 806 w 979"/>
                <a:gd name="T95" fmla="*/ 1045 h 1073"/>
                <a:gd name="T96" fmla="*/ 751 w 979"/>
                <a:gd name="T97" fmla="*/ 1049 h 1073"/>
                <a:gd name="T98" fmla="*/ 640 w 979"/>
                <a:gd name="T99" fmla="*/ 1054 h 1073"/>
                <a:gd name="T100" fmla="*/ 574 w 979"/>
                <a:gd name="T101" fmla="*/ 1057 h 1073"/>
                <a:gd name="T102" fmla="*/ 512 w 979"/>
                <a:gd name="T103" fmla="*/ 1061 h 1073"/>
                <a:gd name="T104" fmla="*/ 461 w 979"/>
                <a:gd name="T105" fmla="*/ 1063 h 1073"/>
                <a:gd name="T106" fmla="*/ 411 w 979"/>
                <a:gd name="T107" fmla="*/ 1064 h 1073"/>
                <a:gd name="T108" fmla="*/ 357 w 979"/>
                <a:gd name="T109" fmla="*/ 1066 h 1073"/>
                <a:gd name="T110" fmla="*/ 327 w 979"/>
                <a:gd name="T111" fmla="*/ 1068 h 1073"/>
                <a:gd name="T112" fmla="*/ 275 w 979"/>
                <a:gd name="T113" fmla="*/ 1069 h 1073"/>
                <a:gd name="T114" fmla="*/ 213 w 979"/>
                <a:gd name="T115" fmla="*/ 1071 h 1073"/>
                <a:gd name="T116" fmla="*/ 183 w 979"/>
                <a:gd name="T117" fmla="*/ 1071 h 1073"/>
                <a:gd name="T118" fmla="*/ 141 w 979"/>
                <a:gd name="T119" fmla="*/ 1071 h 1073"/>
                <a:gd name="T120" fmla="*/ 113 w 979"/>
                <a:gd name="T121" fmla="*/ 1049 h 1073"/>
                <a:gd name="T122" fmla="*/ 111 w 979"/>
                <a:gd name="T123" fmla="*/ 981 h 1073"/>
                <a:gd name="T124" fmla="*/ 111 w 979"/>
                <a:gd name="T125" fmla="*/ 881 h 107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79"/>
                <a:gd name="T190" fmla="*/ 0 h 1073"/>
                <a:gd name="T191" fmla="*/ 979 w 979"/>
                <a:gd name="T192" fmla="*/ 1073 h 107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79" h="1073">
                  <a:moveTo>
                    <a:pt x="109" y="833"/>
                  </a:moveTo>
                  <a:lnTo>
                    <a:pt x="109" y="802"/>
                  </a:lnTo>
                  <a:lnTo>
                    <a:pt x="107" y="748"/>
                  </a:lnTo>
                  <a:lnTo>
                    <a:pt x="106" y="738"/>
                  </a:lnTo>
                  <a:lnTo>
                    <a:pt x="102" y="731"/>
                  </a:lnTo>
                  <a:lnTo>
                    <a:pt x="84" y="724"/>
                  </a:lnTo>
                  <a:lnTo>
                    <a:pt x="56" y="691"/>
                  </a:lnTo>
                  <a:lnTo>
                    <a:pt x="54" y="684"/>
                  </a:lnTo>
                  <a:lnTo>
                    <a:pt x="81" y="662"/>
                  </a:lnTo>
                  <a:lnTo>
                    <a:pt x="91" y="627"/>
                  </a:lnTo>
                  <a:lnTo>
                    <a:pt x="90" y="615"/>
                  </a:lnTo>
                  <a:lnTo>
                    <a:pt x="90" y="612"/>
                  </a:lnTo>
                  <a:lnTo>
                    <a:pt x="83" y="553"/>
                  </a:lnTo>
                  <a:lnTo>
                    <a:pt x="67" y="525"/>
                  </a:lnTo>
                  <a:lnTo>
                    <a:pt x="61" y="503"/>
                  </a:lnTo>
                  <a:lnTo>
                    <a:pt x="61" y="501"/>
                  </a:lnTo>
                  <a:lnTo>
                    <a:pt x="60" y="501"/>
                  </a:lnTo>
                  <a:lnTo>
                    <a:pt x="61" y="458"/>
                  </a:lnTo>
                  <a:lnTo>
                    <a:pt x="56" y="434"/>
                  </a:lnTo>
                  <a:lnTo>
                    <a:pt x="53" y="408"/>
                  </a:lnTo>
                  <a:lnTo>
                    <a:pt x="53" y="401"/>
                  </a:lnTo>
                  <a:lnTo>
                    <a:pt x="54" y="401"/>
                  </a:lnTo>
                  <a:lnTo>
                    <a:pt x="54" y="392"/>
                  </a:lnTo>
                  <a:lnTo>
                    <a:pt x="51" y="375"/>
                  </a:lnTo>
                  <a:lnTo>
                    <a:pt x="54" y="373"/>
                  </a:lnTo>
                  <a:lnTo>
                    <a:pt x="51" y="368"/>
                  </a:lnTo>
                  <a:lnTo>
                    <a:pt x="51" y="366"/>
                  </a:lnTo>
                  <a:lnTo>
                    <a:pt x="51" y="344"/>
                  </a:lnTo>
                  <a:lnTo>
                    <a:pt x="47" y="323"/>
                  </a:lnTo>
                  <a:lnTo>
                    <a:pt x="46" y="313"/>
                  </a:lnTo>
                  <a:lnTo>
                    <a:pt x="28" y="276"/>
                  </a:lnTo>
                  <a:lnTo>
                    <a:pt x="15" y="225"/>
                  </a:lnTo>
                  <a:lnTo>
                    <a:pt x="12" y="223"/>
                  </a:lnTo>
                  <a:lnTo>
                    <a:pt x="12" y="219"/>
                  </a:lnTo>
                  <a:lnTo>
                    <a:pt x="15" y="216"/>
                  </a:lnTo>
                  <a:lnTo>
                    <a:pt x="14" y="178"/>
                  </a:lnTo>
                  <a:lnTo>
                    <a:pt x="8" y="157"/>
                  </a:lnTo>
                  <a:lnTo>
                    <a:pt x="8" y="155"/>
                  </a:lnTo>
                  <a:lnTo>
                    <a:pt x="5" y="98"/>
                  </a:lnTo>
                  <a:lnTo>
                    <a:pt x="7" y="97"/>
                  </a:lnTo>
                  <a:lnTo>
                    <a:pt x="0" y="74"/>
                  </a:lnTo>
                  <a:lnTo>
                    <a:pt x="104" y="72"/>
                  </a:lnTo>
                  <a:lnTo>
                    <a:pt x="238" y="71"/>
                  </a:lnTo>
                  <a:lnTo>
                    <a:pt x="259" y="69"/>
                  </a:lnTo>
                  <a:lnTo>
                    <a:pt x="258" y="0"/>
                  </a:lnTo>
                  <a:lnTo>
                    <a:pt x="282" y="3"/>
                  </a:lnTo>
                  <a:lnTo>
                    <a:pt x="300" y="10"/>
                  </a:lnTo>
                  <a:lnTo>
                    <a:pt x="320" y="105"/>
                  </a:lnTo>
                  <a:lnTo>
                    <a:pt x="332" y="117"/>
                  </a:lnTo>
                  <a:lnTo>
                    <a:pt x="353" y="121"/>
                  </a:lnTo>
                  <a:lnTo>
                    <a:pt x="373" y="119"/>
                  </a:lnTo>
                  <a:lnTo>
                    <a:pt x="376" y="128"/>
                  </a:lnTo>
                  <a:lnTo>
                    <a:pt x="427" y="131"/>
                  </a:lnTo>
                  <a:lnTo>
                    <a:pt x="434" y="150"/>
                  </a:lnTo>
                  <a:lnTo>
                    <a:pt x="464" y="147"/>
                  </a:lnTo>
                  <a:lnTo>
                    <a:pt x="475" y="140"/>
                  </a:lnTo>
                  <a:lnTo>
                    <a:pt x="475" y="136"/>
                  </a:lnTo>
                  <a:lnTo>
                    <a:pt x="507" y="124"/>
                  </a:lnTo>
                  <a:lnTo>
                    <a:pt x="521" y="126"/>
                  </a:lnTo>
                  <a:lnTo>
                    <a:pt x="539" y="126"/>
                  </a:lnTo>
                  <a:lnTo>
                    <a:pt x="569" y="140"/>
                  </a:lnTo>
                  <a:lnTo>
                    <a:pt x="579" y="140"/>
                  </a:lnTo>
                  <a:lnTo>
                    <a:pt x="581" y="157"/>
                  </a:lnTo>
                  <a:lnTo>
                    <a:pt x="597" y="157"/>
                  </a:lnTo>
                  <a:lnTo>
                    <a:pt x="615" y="195"/>
                  </a:lnTo>
                  <a:lnTo>
                    <a:pt x="629" y="190"/>
                  </a:lnTo>
                  <a:lnTo>
                    <a:pt x="625" y="173"/>
                  </a:lnTo>
                  <a:lnTo>
                    <a:pt x="652" y="169"/>
                  </a:lnTo>
                  <a:lnTo>
                    <a:pt x="663" y="174"/>
                  </a:lnTo>
                  <a:lnTo>
                    <a:pt x="666" y="188"/>
                  </a:lnTo>
                  <a:lnTo>
                    <a:pt x="689" y="195"/>
                  </a:lnTo>
                  <a:lnTo>
                    <a:pt x="728" y="218"/>
                  </a:lnTo>
                  <a:lnTo>
                    <a:pt x="756" y="212"/>
                  </a:lnTo>
                  <a:lnTo>
                    <a:pt x="786" y="190"/>
                  </a:lnTo>
                  <a:lnTo>
                    <a:pt x="809" y="180"/>
                  </a:lnTo>
                  <a:lnTo>
                    <a:pt x="823" y="206"/>
                  </a:lnTo>
                  <a:lnTo>
                    <a:pt x="838" y="200"/>
                  </a:lnTo>
                  <a:lnTo>
                    <a:pt x="875" y="202"/>
                  </a:lnTo>
                  <a:lnTo>
                    <a:pt x="899" y="197"/>
                  </a:lnTo>
                  <a:lnTo>
                    <a:pt x="935" y="216"/>
                  </a:lnTo>
                  <a:lnTo>
                    <a:pt x="951" y="209"/>
                  </a:lnTo>
                  <a:lnTo>
                    <a:pt x="979" y="209"/>
                  </a:lnTo>
                  <a:lnTo>
                    <a:pt x="922" y="247"/>
                  </a:lnTo>
                  <a:lnTo>
                    <a:pt x="861" y="271"/>
                  </a:lnTo>
                  <a:lnTo>
                    <a:pt x="829" y="292"/>
                  </a:lnTo>
                  <a:lnTo>
                    <a:pt x="797" y="321"/>
                  </a:lnTo>
                  <a:lnTo>
                    <a:pt x="769" y="356"/>
                  </a:lnTo>
                  <a:lnTo>
                    <a:pt x="754" y="373"/>
                  </a:lnTo>
                  <a:lnTo>
                    <a:pt x="703" y="422"/>
                  </a:lnTo>
                  <a:lnTo>
                    <a:pt x="678" y="442"/>
                  </a:lnTo>
                  <a:lnTo>
                    <a:pt x="670" y="460"/>
                  </a:lnTo>
                  <a:lnTo>
                    <a:pt x="678" y="465"/>
                  </a:lnTo>
                  <a:lnTo>
                    <a:pt x="668" y="460"/>
                  </a:lnTo>
                  <a:lnTo>
                    <a:pt x="648" y="477"/>
                  </a:lnTo>
                  <a:lnTo>
                    <a:pt x="643" y="475"/>
                  </a:lnTo>
                  <a:lnTo>
                    <a:pt x="643" y="484"/>
                  </a:lnTo>
                  <a:lnTo>
                    <a:pt x="645" y="506"/>
                  </a:lnTo>
                  <a:lnTo>
                    <a:pt x="645" y="520"/>
                  </a:lnTo>
                  <a:lnTo>
                    <a:pt x="648" y="568"/>
                  </a:lnTo>
                  <a:lnTo>
                    <a:pt x="648" y="582"/>
                  </a:lnTo>
                  <a:lnTo>
                    <a:pt x="592" y="629"/>
                  </a:lnTo>
                  <a:lnTo>
                    <a:pt x="581" y="650"/>
                  </a:lnTo>
                  <a:lnTo>
                    <a:pt x="579" y="650"/>
                  </a:lnTo>
                  <a:lnTo>
                    <a:pt x="576" y="665"/>
                  </a:lnTo>
                  <a:lnTo>
                    <a:pt x="594" y="681"/>
                  </a:lnTo>
                  <a:lnTo>
                    <a:pt x="601" y="691"/>
                  </a:lnTo>
                  <a:lnTo>
                    <a:pt x="597" y="727"/>
                  </a:lnTo>
                  <a:lnTo>
                    <a:pt x="595" y="736"/>
                  </a:lnTo>
                  <a:lnTo>
                    <a:pt x="597" y="741"/>
                  </a:lnTo>
                  <a:lnTo>
                    <a:pt x="595" y="743"/>
                  </a:lnTo>
                  <a:lnTo>
                    <a:pt x="599" y="758"/>
                  </a:lnTo>
                  <a:lnTo>
                    <a:pt x="597" y="781"/>
                  </a:lnTo>
                  <a:lnTo>
                    <a:pt x="599" y="807"/>
                  </a:lnTo>
                  <a:lnTo>
                    <a:pt x="595" y="828"/>
                  </a:lnTo>
                  <a:lnTo>
                    <a:pt x="604" y="834"/>
                  </a:lnTo>
                  <a:lnTo>
                    <a:pt x="609" y="838"/>
                  </a:lnTo>
                  <a:lnTo>
                    <a:pt x="636" y="859"/>
                  </a:lnTo>
                  <a:lnTo>
                    <a:pt x="661" y="862"/>
                  </a:lnTo>
                  <a:lnTo>
                    <a:pt x="663" y="864"/>
                  </a:lnTo>
                  <a:lnTo>
                    <a:pt x="664" y="869"/>
                  </a:lnTo>
                  <a:lnTo>
                    <a:pt x="671" y="878"/>
                  </a:lnTo>
                  <a:lnTo>
                    <a:pt x="675" y="879"/>
                  </a:lnTo>
                  <a:lnTo>
                    <a:pt x="687" y="883"/>
                  </a:lnTo>
                  <a:lnTo>
                    <a:pt x="694" y="885"/>
                  </a:lnTo>
                  <a:lnTo>
                    <a:pt x="705" y="890"/>
                  </a:lnTo>
                  <a:lnTo>
                    <a:pt x="723" y="912"/>
                  </a:lnTo>
                  <a:lnTo>
                    <a:pt x="726" y="923"/>
                  </a:lnTo>
                  <a:lnTo>
                    <a:pt x="746" y="933"/>
                  </a:lnTo>
                  <a:lnTo>
                    <a:pt x="760" y="945"/>
                  </a:lnTo>
                  <a:lnTo>
                    <a:pt x="769" y="950"/>
                  </a:lnTo>
                  <a:lnTo>
                    <a:pt x="776" y="952"/>
                  </a:lnTo>
                  <a:lnTo>
                    <a:pt x="784" y="954"/>
                  </a:lnTo>
                  <a:lnTo>
                    <a:pt x="786" y="957"/>
                  </a:lnTo>
                  <a:lnTo>
                    <a:pt x="793" y="964"/>
                  </a:lnTo>
                  <a:lnTo>
                    <a:pt x="806" y="980"/>
                  </a:lnTo>
                  <a:lnTo>
                    <a:pt x="807" y="981"/>
                  </a:lnTo>
                  <a:lnTo>
                    <a:pt x="813" y="993"/>
                  </a:lnTo>
                  <a:lnTo>
                    <a:pt x="813" y="997"/>
                  </a:lnTo>
                  <a:lnTo>
                    <a:pt x="813" y="1002"/>
                  </a:lnTo>
                  <a:lnTo>
                    <a:pt x="813" y="1023"/>
                  </a:lnTo>
                  <a:lnTo>
                    <a:pt x="818" y="1028"/>
                  </a:lnTo>
                  <a:lnTo>
                    <a:pt x="822" y="1044"/>
                  </a:lnTo>
                  <a:lnTo>
                    <a:pt x="816" y="1044"/>
                  </a:lnTo>
                  <a:lnTo>
                    <a:pt x="806" y="1045"/>
                  </a:lnTo>
                  <a:lnTo>
                    <a:pt x="767" y="1047"/>
                  </a:lnTo>
                  <a:lnTo>
                    <a:pt x="765" y="1047"/>
                  </a:lnTo>
                  <a:lnTo>
                    <a:pt x="751" y="1049"/>
                  </a:lnTo>
                  <a:lnTo>
                    <a:pt x="705" y="1050"/>
                  </a:lnTo>
                  <a:lnTo>
                    <a:pt x="654" y="1054"/>
                  </a:lnTo>
                  <a:lnTo>
                    <a:pt x="640" y="1054"/>
                  </a:lnTo>
                  <a:lnTo>
                    <a:pt x="579" y="1057"/>
                  </a:lnTo>
                  <a:lnTo>
                    <a:pt x="576" y="1057"/>
                  </a:lnTo>
                  <a:lnTo>
                    <a:pt x="574" y="1057"/>
                  </a:lnTo>
                  <a:lnTo>
                    <a:pt x="530" y="1059"/>
                  </a:lnTo>
                  <a:lnTo>
                    <a:pt x="526" y="1061"/>
                  </a:lnTo>
                  <a:lnTo>
                    <a:pt x="512" y="1061"/>
                  </a:lnTo>
                  <a:lnTo>
                    <a:pt x="493" y="1061"/>
                  </a:lnTo>
                  <a:lnTo>
                    <a:pt x="464" y="1063"/>
                  </a:lnTo>
                  <a:lnTo>
                    <a:pt x="461" y="1063"/>
                  </a:lnTo>
                  <a:lnTo>
                    <a:pt x="449" y="1063"/>
                  </a:lnTo>
                  <a:lnTo>
                    <a:pt x="445" y="1063"/>
                  </a:lnTo>
                  <a:lnTo>
                    <a:pt x="411" y="1064"/>
                  </a:lnTo>
                  <a:lnTo>
                    <a:pt x="394" y="1064"/>
                  </a:lnTo>
                  <a:lnTo>
                    <a:pt x="385" y="1066"/>
                  </a:lnTo>
                  <a:lnTo>
                    <a:pt x="357" y="1066"/>
                  </a:lnTo>
                  <a:lnTo>
                    <a:pt x="343" y="1066"/>
                  </a:lnTo>
                  <a:lnTo>
                    <a:pt x="328" y="1068"/>
                  </a:lnTo>
                  <a:lnTo>
                    <a:pt x="327" y="1068"/>
                  </a:lnTo>
                  <a:lnTo>
                    <a:pt x="321" y="1068"/>
                  </a:lnTo>
                  <a:lnTo>
                    <a:pt x="293" y="1068"/>
                  </a:lnTo>
                  <a:lnTo>
                    <a:pt x="275" y="1069"/>
                  </a:lnTo>
                  <a:lnTo>
                    <a:pt x="258" y="1069"/>
                  </a:lnTo>
                  <a:lnTo>
                    <a:pt x="249" y="1069"/>
                  </a:lnTo>
                  <a:lnTo>
                    <a:pt x="213" y="1071"/>
                  </a:lnTo>
                  <a:lnTo>
                    <a:pt x="208" y="1071"/>
                  </a:lnTo>
                  <a:lnTo>
                    <a:pt x="192" y="1071"/>
                  </a:lnTo>
                  <a:lnTo>
                    <a:pt x="183" y="1071"/>
                  </a:lnTo>
                  <a:lnTo>
                    <a:pt x="175" y="1071"/>
                  </a:lnTo>
                  <a:lnTo>
                    <a:pt x="167" y="1071"/>
                  </a:lnTo>
                  <a:lnTo>
                    <a:pt x="141" y="1071"/>
                  </a:lnTo>
                  <a:lnTo>
                    <a:pt x="123" y="1071"/>
                  </a:lnTo>
                  <a:lnTo>
                    <a:pt x="113" y="1073"/>
                  </a:lnTo>
                  <a:lnTo>
                    <a:pt x="113" y="1049"/>
                  </a:lnTo>
                  <a:lnTo>
                    <a:pt x="113" y="1026"/>
                  </a:lnTo>
                  <a:lnTo>
                    <a:pt x="113" y="1007"/>
                  </a:lnTo>
                  <a:lnTo>
                    <a:pt x="111" y="981"/>
                  </a:lnTo>
                  <a:lnTo>
                    <a:pt x="111" y="957"/>
                  </a:lnTo>
                  <a:lnTo>
                    <a:pt x="111" y="945"/>
                  </a:lnTo>
                  <a:lnTo>
                    <a:pt x="111" y="881"/>
                  </a:lnTo>
                  <a:lnTo>
                    <a:pt x="109" y="866"/>
                  </a:lnTo>
                  <a:lnTo>
                    <a:pt x="109" y="83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66" descr="Wide upward diagonal">
              <a:extLst>
                <a:ext uri="{FF2B5EF4-FFF2-40B4-BE49-F238E27FC236}">
                  <a16:creationId xmlns:a16="http://schemas.microsoft.com/office/drawing/2014/main" id="{5E5BE575-86C0-486B-9C12-29C74E061779}"/>
                </a:ext>
              </a:extLst>
            </p:cNvPr>
            <p:cNvSpPr>
              <a:spLocks/>
            </p:cNvSpPr>
            <p:nvPr/>
          </p:nvSpPr>
          <p:spPr bwMode="gray">
            <a:xfrm>
              <a:off x="4793320" y="3095744"/>
              <a:ext cx="952500" cy="814387"/>
            </a:xfrm>
            <a:custGeom>
              <a:avLst/>
              <a:gdLst>
                <a:gd name="T0" fmla="*/ 285 w 997"/>
                <a:gd name="T1" fmla="*/ 23 h 840"/>
                <a:gd name="T2" fmla="*/ 355 w 997"/>
                <a:gd name="T3" fmla="*/ 19 h 840"/>
                <a:gd name="T4" fmla="*/ 440 w 997"/>
                <a:gd name="T5" fmla="*/ 13 h 840"/>
                <a:gd name="T6" fmla="*/ 506 w 997"/>
                <a:gd name="T7" fmla="*/ 7 h 840"/>
                <a:gd name="T8" fmla="*/ 569 w 997"/>
                <a:gd name="T9" fmla="*/ 4 h 840"/>
                <a:gd name="T10" fmla="*/ 613 w 997"/>
                <a:gd name="T11" fmla="*/ 44 h 840"/>
                <a:gd name="T12" fmla="*/ 605 w 997"/>
                <a:gd name="T13" fmla="*/ 89 h 840"/>
                <a:gd name="T14" fmla="*/ 629 w 997"/>
                <a:gd name="T15" fmla="*/ 156 h 840"/>
                <a:gd name="T16" fmla="*/ 647 w 997"/>
                <a:gd name="T17" fmla="*/ 175 h 840"/>
                <a:gd name="T18" fmla="*/ 695 w 997"/>
                <a:gd name="T19" fmla="*/ 218 h 840"/>
                <a:gd name="T20" fmla="*/ 737 w 997"/>
                <a:gd name="T21" fmla="*/ 289 h 840"/>
                <a:gd name="T22" fmla="*/ 781 w 997"/>
                <a:gd name="T23" fmla="*/ 294 h 840"/>
                <a:gd name="T24" fmla="*/ 820 w 997"/>
                <a:gd name="T25" fmla="*/ 318 h 840"/>
                <a:gd name="T26" fmla="*/ 815 w 997"/>
                <a:gd name="T27" fmla="*/ 353 h 840"/>
                <a:gd name="T28" fmla="*/ 794 w 997"/>
                <a:gd name="T29" fmla="*/ 400 h 840"/>
                <a:gd name="T30" fmla="*/ 813 w 997"/>
                <a:gd name="T31" fmla="*/ 448 h 840"/>
                <a:gd name="T32" fmla="*/ 870 w 997"/>
                <a:gd name="T33" fmla="*/ 486 h 840"/>
                <a:gd name="T34" fmla="*/ 926 w 997"/>
                <a:gd name="T35" fmla="*/ 540 h 840"/>
                <a:gd name="T36" fmla="*/ 932 w 997"/>
                <a:gd name="T37" fmla="*/ 586 h 840"/>
                <a:gd name="T38" fmla="*/ 965 w 997"/>
                <a:gd name="T39" fmla="*/ 642 h 840"/>
                <a:gd name="T40" fmla="*/ 997 w 997"/>
                <a:gd name="T41" fmla="*/ 648 h 840"/>
                <a:gd name="T42" fmla="*/ 997 w 997"/>
                <a:gd name="T43" fmla="*/ 685 h 840"/>
                <a:gd name="T44" fmla="*/ 964 w 997"/>
                <a:gd name="T45" fmla="*/ 712 h 840"/>
                <a:gd name="T46" fmla="*/ 941 w 997"/>
                <a:gd name="T47" fmla="*/ 738 h 840"/>
                <a:gd name="T48" fmla="*/ 932 w 997"/>
                <a:gd name="T49" fmla="*/ 797 h 840"/>
                <a:gd name="T50" fmla="*/ 893 w 997"/>
                <a:gd name="T51" fmla="*/ 835 h 840"/>
                <a:gd name="T52" fmla="*/ 824 w 997"/>
                <a:gd name="T53" fmla="*/ 840 h 840"/>
                <a:gd name="T54" fmla="*/ 850 w 997"/>
                <a:gd name="T55" fmla="*/ 745 h 840"/>
                <a:gd name="T56" fmla="*/ 767 w 997"/>
                <a:gd name="T57" fmla="*/ 750 h 840"/>
                <a:gd name="T58" fmla="*/ 705 w 997"/>
                <a:gd name="T59" fmla="*/ 756 h 840"/>
                <a:gd name="T60" fmla="*/ 663 w 997"/>
                <a:gd name="T61" fmla="*/ 759 h 840"/>
                <a:gd name="T62" fmla="*/ 613 w 997"/>
                <a:gd name="T63" fmla="*/ 761 h 840"/>
                <a:gd name="T64" fmla="*/ 522 w 997"/>
                <a:gd name="T65" fmla="*/ 766 h 840"/>
                <a:gd name="T66" fmla="*/ 461 w 997"/>
                <a:gd name="T67" fmla="*/ 769 h 840"/>
                <a:gd name="T68" fmla="*/ 382 w 997"/>
                <a:gd name="T69" fmla="*/ 773 h 840"/>
                <a:gd name="T70" fmla="*/ 311 w 997"/>
                <a:gd name="T71" fmla="*/ 776 h 840"/>
                <a:gd name="T72" fmla="*/ 225 w 997"/>
                <a:gd name="T73" fmla="*/ 780 h 840"/>
                <a:gd name="T74" fmla="*/ 187 w 997"/>
                <a:gd name="T75" fmla="*/ 749 h 840"/>
                <a:gd name="T76" fmla="*/ 186 w 997"/>
                <a:gd name="T77" fmla="*/ 695 h 840"/>
                <a:gd name="T78" fmla="*/ 184 w 997"/>
                <a:gd name="T79" fmla="*/ 657 h 840"/>
                <a:gd name="T80" fmla="*/ 180 w 997"/>
                <a:gd name="T81" fmla="*/ 567 h 840"/>
                <a:gd name="T82" fmla="*/ 179 w 997"/>
                <a:gd name="T83" fmla="*/ 491 h 840"/>
                <a:gd name="T84" fmla="*/ 177 w 997"/>
                <a:gd name="T85" fmla="*/ 410 h 840"/>
                <a:gd name="T86" fmla="*/ 175 w 997"/>
                <a:gd name="T87" fmla="*/ 336 h 840"/>
                <a:gd name="T88" fmla="*/ 173 w 997"/>
                <a:gd name="T89" fmla="*/ 294 h 840"/>
                <a:gd name="T90" fmla="*/ 134 w 997"/>
                <a:gd name="T91" fmla="*/ 267 h 840"/>
                <a:gd name="T92" fmla="*/ 101 w 997"/>
                <a:gd name="T93" fmla="*/ 222 h 840"/>
                <a:gd name="T94" fmla="*/ 122 w 997"/>
                <a:gd name="T95" fmla="*/ 158 h 840"/>
                <a:gd name="T96" fmla="*/ 58 w 997"/>
                <a:gd name="T97" fmla="*/ 132 h 840"/>
                <a:gd name="T98" fmla="*/ 9 w 997"/>
                <a:gd name="T99" fmla="*/ 40 h 840"/>
                <a:gd name="T100" fmla="*/ 39 w 997"/>
                <a:gd name="T101" fmla="*/ 30 h 840"/>
                <a:gd name="T102" fmla="*/ 120 w 997"/>
                <a:gd name="T103" fmla="*/ 28 h 840"/>
                <a:gd name="T104" fmla="*/ 214 w 997"/>
                <a:gd name="T105" fmla="*/ 26 h 84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97"/>
                <a:gd name="T160" fmla="*/ 0 h 840"/>
                <a:gd name="T161" fmla="*/ 997 w 997"/>
                <a:gd name="T162" fmla="*/ 840 h 84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97" h="840">
                  <a:moveTo>
                    <a:pt x="217" y="26"/>
                  </a:moveTo>
                  <a:lnTo>
                    <a:pt x="247" y="25"/>
                  </a:lnTo>
                  <a:lnTo>
                    <a:pt x="249" y="25"/>
                  </a:lnTo>
                  <a:lnTo>
                    <a:pt x="281" y="23"/>
                  </a:lnTo>
                  <a:lnTo>
                    <a:pt x="285" y="23"/>
                  </a:lnTo>
                  <a:lnTo>
                    <a:pt x="311" y="21"/>
                  </a:lnTo>
                  <a:lnTo>
                    <a:pt x="320" y="19"/>
                  </a:lnTo>
                  <a:lnTo>
                    <a:pt x="327" y="19"/>
                  </a:lnTo>
                  <a:lnTo>
                    <a:pt x="338" y="19"/>
                  </a:lnTo>
                  <a:lnTo>
                    <a:pt x="355" y="19"/>
                  </a:lnTo>
                  <a:lnTo>
                    <a:pt x="377" y="18"/>
                  </a:lnTo>
                  <a:lnTo>
                    <a:pt x="391" y="16"/>
                  </a:lnTo>
                  <a:lnTo>
                    <a:pt x="424" y="14"/>
                  </a:lnTo>
                  <a:lnTo>
                    <a:pt x="430" y="13"/>
                  </a:lnTo>
                  <a:lnTo>
                    <a:pt x="440" y="13"/>
                  </a:lnTo>
                  <a:lnTo>
                    <a:pt x="460" y="11"/>
                  </a:lnTo>
                  <a:lnTo>
                    <a:pt x="481" y="9"/>
                  </a:lnTo>
                  <a:lnTo>
                    <a:pt x="495" y="7"/>
                  </a:lnTo>
                  <a:lnTo>
                    <a:pt x="497" y="7"/>
                  </a:lnTo>
                  <a:lnTo>
                    <a:pt x="506" y="7"/>
                  </a:lnTo>
                  <a:lnTo>
                    <a:pt x="522" y="6"/>
                  </a:lnTo>
                  <a:lnTo>
                    <a:pt x="527" y="6"/>
                  </a:lnTo>
                  <a:lnTo>
                    <a:pt x="537" y="4"/>
                  </a:lnTo>
                  <a:lnTo>
                    <a:pt x="567" y="0"/>
                  </a:lnTo>
                  <a:lnTo>
                    <a:pt x="569" y="4"/>
                  </a:lnTo>
                  <a:lnTo>
                    <a:pt x="571" y="4"/>
                  </a:lnTo>
                  <a:lnTo>
                    <a:pt x="583" y="13"/>
                  </a:lnTo>
                  <a:lnTo>
                    <a:pt x="603" y="39"/>
                  </a:lnTo>
                  <a:lnTo>
                    <a:pt x="615" y="42"/>
                  </a:lnTo>
                  <a:lnTo>
                    <a:pt x="613" y="44"/>
                  </a:lnTo>
                  <a:lnTo>
                    <a:pt x="612" y="45"/>
                  </a:lnTo>
                  <a:lnTo>
                    <a:pt x="605" y="66"/>
                  </a:lnTo>
                  <a:lnTo>
                    <a:pt x="605" y="68"/>
                  </a:lnTo>
                  <a:lnTo>
                    <a:pt x="605" y="75"/>
                  </a:lnTo>
                  <a:lnTo>
                    <a:pt x="605" y="89"/>
                  </a:lnTo>
                  <a:lnTo>
                    <a:pt x="612" y="113"/>
                  </a:lnTo>
                  <a:lnTo>
                    <a:pt x="617" y="121"/>
                  </a:lnTo>
                  <a:lnTo>
                    <a:pt x="617" y="135"/>
                  </a:lnTo>
                  <a:lnTo>
                    <a:pt x="628" y="146"/>
                  </a:lnTo>
                  <a:lnTo>
                    <a:pt x="629" y="156"/>
                  </a:lnTo>
                  <a:lnTo>
                    <a:pt x="629" y="158"/>
                  </a:lnTo>
                  <a:lnTo>
                    <a:pt x="638" y="168"/>
                  </a:lnTo>
                  <a:lnTo>
                    <a:pt x="640" y="168"/>
                  </a:lnTo>
                  <a:lnTo>
                    <a:pt x="644" y="172"/>
                  </a:lnTo>
                  <a:lnTo>
                    <a:pt x="647" y="175"/>
                  </a:lnTo>
                  <a:lnTo>
                    <a:pt x="659" y="184"/>
                  </a:lnTo>
                  <a:lnTo>
                    <a:pt x="663" y="192"/>
                  </a:lnTo>
                  <a:lnTo>
                    <a:pt x="670" y="194"/>
                  </a:lnTo>
                  <a:lnTo>
                    <a:pt x="686" y="213"/>
                  </a:lnTo>
                  <a:lnTo>
                    <a:pt x="695" y="218"/>
                  </a:lnTo>
                  <a:lnTo>
                    <a:pt x="709" y="227"/>
                  </a:lnTo>
                  <a:lnTo>
                    <a:pt x="723" y="241"/>
                  </a:lnTo>
                  <a:lnTo>
                    <a:pt x="728" y="248"/>
                  </a:lnTo>
                  <a:lnTo>
                    <a:pt x="734" y="267"/>
                  </a:lnTo>
                  <a:lnTo>
                    <a:pt x="737" y="289"/>
                  </a:lnTo>
                  <a:lnTo>
                    <a:pt x="741" y="301"/>
                  </a:lnTo>
                  <a:lnTo>
                    <a:pt x="753" y="312"/>
                  </a:lnTo>
                  <a:lnTo>
                    <a:pt x="758" y="310"/>
                  </a:lnTo>
                  <a:lnTo>
                    <a:pt x="771" y="293"/>
                  </a:lnTo>
                  <a:lnTo>
                    <a:pt x="781" y="294"/>
                  </a:lnTo>
                  <a:lnTo>
                    <a:pt x="788" y="298"/>
                  </a:lnTo>
                  <a:lnTo>
                    <a:pt x="797" y="299"/>
                  </a:lnTo>
                  <a:lnTo>
                    <a:pt x="801" y="299"/>
                  </a:lnTo>
                  <a:lnTo>
                    <a:pt x="819" y="310"/>
                  </a:lnTo>
                  <a:lnTo>
                    <a:pt x="820" y="318"/>
                  </a:lnTo>
                  <a:lnTo>
                    <a:pt x="820" y="320"/>
                  </a:lnTo>
                  <a:lnTo>
                    <a:pt x="815" y="325"/>
                  </a:lnTo>
                  <a:lnTo>
                    <a:pt x="813" y="331"/>
                  </a:lnTo>
                  <a:lnTo>
                    <a:pt x="813" y="346"/>
                  </a:lnTo>
                  <a:lnTo>
                    <a:pt x="815" y="353"/>
                  </a:lnTo>
                  <a:lnTo>
                    <a:pt x="806" y="369"/>
                  </a:lnTo>
                  <a:lnTo>
                    <a:pt x="804" y="370"/>
                  </a:lnTo>
                  <a:lnTo>
                    <a:pt x="804" y="374"/>
                  </a:lnTo>
                  <a:lnTo>
                    <a:pt x="804" y="377"/>
                  </a:lnTo>
                  <a:lnTo>
                    <a:pt x="794" y="400"/>
                  </a:lnTo>
                  <a:lnTo>
                    <a:pt x="794" y="424"/>
                  </a:lnTo>
                  <a:lnTo>
                    <a:pt x="794" y="429"/>
                  </a:lnTo>
                  <a:lnTo>
                    <a:pt x="811" y="445"/>
                  </a:lnTo>
                  <a:lnTo>
                    <a:pt x="811" y="446"/>
                  </a:lnTo>
                  <a:lnTo>
                    <a:pt x="813" y="448"/>
                  </a:lnTo>
                  <a:lnTo>
                    <a:pt x="819" y="451"/>
                  </a:lnTo>
                  <a:lnTo>
                    <a:pt x="831" y="457"/>
                  </a:lnTo>
                  <a:lnTo>
                    <a:pt x="850" y="472"/>
                  </a:lnTo>
                  <a:lnTo>
                    <a:pt x="861" y="488"/>
                  </a:lnTo>
                  <a:lnTo>
                    <a:pt x="870" y="486"/>
                  </a:lnTo>
                  <a:lnTo>
                    <a:pt x="880" y="486"/>
                  </a:lnTo>
                  <a:lnTo>
                    <a:pt x="900" y="498"/>
                  </a:lnTo>
                  <a:lnTo>
                    <a:pt x="903" y="508"/>
                  </a:lnTo>
                  <a:lnTo>
                    <a:pt x="928" y="531"/>
                  </a:lnTo>
                  <a:lnTo>
                    <a:pt x="926" y="540"/>
                  </a:lnTo>
                  <a:lnTo>
                    <a:pt x="926" y="541"/>
                  </a:lnTo>
                  <a:lnTo>
                    <a:pt x="944" y="574"/>
                  </a:lnTo>
                  <a:lnTo>
                    <a:pt x="939" y="581"/>
                  </a:lnTo>
                  <a:lnTo>
                    <a:pt x="935" y="583"/>
                  </a:lnTo>
                  <a:lnTo>
                    <a:pt x="932" y="586"/>
                  </a:lnTo>
                  <a:lnTo>
                    <a:pt x="933" y="598"/>
                  </a:lnTo>
                  <a:lnTo>
                    <a:pt x="935" y="598"/>
                  </a:lnTo>
                  <a:lnTo>
                    <a:pt x="941" y="598"/>
                  </a:lnTo>
                  <a:lnTo>
                    <a:pt x="956" y="636"/>
                  </a:lnTo>
                  <a:lnTo>
                    <a:pt x="965" y="642"/>
                  </a:lnTo>
                  <a:lnTo>
                    <a:pt x="972" y="642"/>
                  </a:lnTo>
                  <a:lnTo>
                    <a:pt x="972" y="628"/>
                  </a:lnTo>
                  <a:lnTo>
                    <a:pt x="988" y="640"/>
                  </a:lnTo>
                  <a:lnTo>
                    <a:pt x="994" y="643"/>
                  </a:lnTo>
                  <a:lnTo>
                    <a:pt x="997" y="648"/>
                  </a:lnTo>
                  <a:lnTo>
                    <a:pt x="997" y="650"/>
                  </a:lnTo>
                  <a:lnTo>
                    <a:pt x="997" y="661"/>
                  </a:lnTo>
                  <a:lnTo>
                    <a:pt x="995" y="664"/>
                  </a:lnTo>
                  <a:lnTo>
                    <a:pt x="997" y="680"/>
                  </a:lnTo>
                  <a:lnTo>
                    <a:pt x="997" y="685"/>
                  </a:lnTo>
                  <a:lnTo>
                    <a:pt x="988" y="688"/>
                  </a:lnTo>
                  <a:lnTo>
                    <a:pt x="992" y="705"/>
                  </a:lnTo>
                  <a:lnTo>
                    <a:pt x="983" y="721"/>
                  </a:lnTo>
                  <a:lnTo>
                    <a:pt x="969" y="711"/>
                  </a:lnTo>
                  <a:lnTo>
                    <a:pt x="964" y="712"/>
                  </a:lnTo>
                  <a:lnTo>
                    <a:pt x="964" y="714"/>
                  </a:lnTo>
                  <a:lnTo>
                    <a:pt x="958" y="737"/>
                  </a:lnTo>
                  <a:lnTo>
                    <a:pt x="948" y="737"/>
                  </a:lnTo>
                  <a:lnTo>
                    <a:pt x="946" y="723"/>
                  </a:lnTo>
                  <a:lnTo>
                    <a:pt x="941" y="738"/>
                  </a:lnTo>
                  <a:lnTo>
                    <a:pt x="948" y="761"/>
                  </a:lnTo>
                  <a:lnTo>
                    <a:pt x="942" y="768"/>
                  </a:lnTo>
                  <a:lnTo>
                    <a:pt x="944" y="783"/>
                  </a:lnTo>
                  <a:lnTo>
                    <a:pt x="921" y="785"/>
                  </a:lnTo>
                  <a:lnTo>
                    <a:pt x="932" y="797"/>
                  </a:lnTo>
                  <a:lnTo>
                    <a:pt x="939" y="807"/>
                  </a:lnTo>
                  <a:lnTo>
                    <a:pt x="933" y="811"/>
                  </a:lnTo>
                  <a:lnTo>
                    <a:pt x="919" y="832"/>
                  </a:lnTo>
                  <a:lnTo>
                    <a:pt x="918" y="832"/>
                  </a:lnTo>
                  <a:lnTo>
                    <a:pt x="893" y="835"/>
                  </a:lnTo>
                  <a:lnTo>
                    <a:pt x="886" y="835"/>
                  </a:lnTo>
                  <a:lnTo>
                    <a:pt x="856" y="837"/>
                  </a:lnTo>
                  <a:lnTo>
                    <a:pt x="843" y="839"/>
                  </a:lnTo>
                  <a:lnTo>
                    <a:pt x="836" y="839"/>
                  </a:lnTo>
                  <a:lnTo>
                    <a:pt x="824" y="840"/>
                  </a:lnTo>
                  <a:lnTo>
                    <a:pt x="834" y="818"/>
                  </a:lnTo>
                  <a:lnTo>
                    <a:pt x="838" y="816"/>
                  </a:lnTo>
                  <a:lnTo>
                    <a:pt x="849" y="801"/>
                  </a:lnTo>
                  <a:lnTo>
                    <a:pt x="857" y="792"/>
                  </a:lnTo>
                  <a:lnTo>
                    <a:pt x="850" y="745"/>
                  </a:lnTo>
                  <a:lnTo>
                    <a:pt x="840" y="745"/>
                  </a:lnTo>
                  <a:lnTo>
                    <a:pt x="836" y="747"/>
                  </a:lnTo>
                  <a:lnTo>
                    <a:pt x="829" y="747"/>
                  </a:lnTo>
                  <a:lnTo>
                    <a:pt x="787" y="749"/>
                  </a:lnTo>
                  <a:lnTo>
                    <a:pt x="767" y="750"/>
                  </a:lnTo>
                  <a:lnTo>
                    <a:pt x="764" y="750"/>
                  </a:lnTo>
                  <a:lnTo>
                    <a:pt x="757" y="752"/>
                  </a:lnTo>
                  <a:lnTo>
                    <a:pt x="743" y="752"/>
                  </a:lnTo>
                  <a:lnTo>
                    <a:pt x="725" y="754"/>
                  </a:lnTo>
                  <a:lnTo>
                    <a:pt x="705" y="756"/>
                  </a:lnTo>
                  <a:lnTo>
                    <a:pt x="695" y="756"/>
                  </a:lnTo>
                  <a:lnTo>
                    <a:pt x="689" y="756"/>
                  </a:lnTo>
                  <a:lnTo>
                    <a:pt x="665" y="757"/>
                  </a:lnTo>
                  <a:lnTo>
                    <a:pt x="663" y="757"/>
                  </a:lnTo>
                  <a:lnTo>
                    <a:pt x="663" y="759"/>
                  </a:lnTo>
                  <a:lnTo>
                    <a:pt x="658" y="759"/>
                  </a:lnTo>
                  <a:lnTo>
                    <a:pt x="651" y="759"/>
                  </a:lnTo>
                  <a:lnTo>
                    <a:pt x="644" y="759"/>
                  </a:lnTo>
                  <a:lnTo>
                    <a:pt x="624" y="761"/>
                  </a:lnTo>
                  <a:lnTo>
                    <a:pt x="613" y="761"/>
                  </a:lnTo>
                  <a:lnTo>
                    <a:pt x="576" y="762"/>
                  </a:lnTo>
                  <a:lnTo>
                    <a:pt x="559" y="764"/>
                  </a:lnTo>
                  <a:lnTo>
                    <a:pt x="557" y="764"/>
                  </a:lnTo>
                  <a:lnTo>
                    <a:pt x="553" y="764"/>
                  </a:lnTo>
                  <a:lnTo>
                    <a:pt x="522" y="766"/>
                  </a:lnTo>
                  <a:lnTo>
                    <a:pt x="511" y="768"/>
                  </a:lnTo>
                  <a:lnTo>
                    <a:pt x="499" y="768"/>
                  </a:lnTo>
                  <a:lnTo>
                    <a:pt x="470" y="769"/>
                  </a:lnTo>
                  <a:lnTo>
                    <a:pt x="465" y="769"/>
                  </a:lnTo>
                  <a:lnTo>
                    <a:pt x="461" y="769"/>
                  </a:lnTo>
                  <a:lnTo>
                    <a:pt x="449" y="769"/>
                  </a:lnTo>
                  <a:lnTo>
                    <a:pt x="421" y="771"/>
                  </a:lnTo>
                  <a:lnTo>
                    <a:pt x="407" y="773"/>
                  </a:lnTo>
                  <a:lnTo>
                    <a:pt x="384" y="773"/>
                  </a:lnTo>
                  <a:lnTo>
                    <a:pt x="382" y="773"/>
                  </a:lnTo>
                  <a:lnTo>
                    <a:pt x="373" y="773"/>
                  </a:lnTo>
                  <a:lnTo>
                    <a:pt x="362" y="775"/>
                  </a:lnTo>
                  <a:lnTo>
                    <a:pt x="341" y="775"/>
                  </a:lnTo>
                  <a:lnTo>
                    <a:pt x="324" y="776"/>
                  </a:lnTo>
                  <a:lnTo>
                    <a:pt x="311" y="776"/>
                  </a:lnTo>
                  <a:lnTo>
                    <a:pt x="299" y="776"/>
                  </a:lnTo>
                  <a:lnTo>
                    <a:pt x="290" y="776"/>
                  </a:lnTo>
                  <a:lnTo>
                    <a:pt x="279" y="778"/>
                  </a:lnTo>
                  <a:lnTo>
                    <a:pt x="269" y="778"/>
                  </a:lnTo>
                  <a:lnTo>
                    <a:pt x="225" y="780"/>
                  </a:lnTo>
                  <a:lnTo>
                    <a:pt x="205" y="780"/>
                  </a:lnTo>
                  <a:lnTo>
                    <a:pt x="189" y="780"/>
                  </a:lnTo>
                  <a:lnTo>
                    <a:pt x="187" y="762"/>
                  </a:lnTo>
                  <a:lnTo>
                    <a:pt x="187" y="754"/>
                  </a:lnTo>
                  <a:lnTo>
                    <a:pt x="187" y="749"/>
                  </a:lnTo>
                  <a:lnTo>
                    <a:pt x="187" y="747"/>
                  </a:lnTo>
                  <a:lnTo>
                    <a:pt x="187" y="737"/>
                  </a:lnTo>
                  <a:lnTo>
                    <a:pt x="187" y="731"/>
                  </a:lnTo>
                  <a:lnTo>
                    <a:pt x="186" y="714"/>
                  </a:lnTo>
                  <a:lnTo>
                    <a:pt x="186" y="695"/>
                  </a:lnTo>
                  <a:lnTo>
                    <a:pt x="186" y="688"/>
                  </a:lnTo>
                  <a:lnTo>
                    <a:pt x="186" y="683"/>
                  </a:lnTo>
                  <a:lnTo>
                    <a:pt x="186" y="678"/>
                  </a:lnTo>
                  <a:lnTo>
                    <a:pt x="184" y="673"/>
                  </a:lnTo>
                  <a:lnTo>
                    <a:pt x="184" y="657"/>
                  </a:lnTo>
                  <a:lnTo>
                    <a:pt x="184" y="626"/>
                  </a:lnTo>
                  <a:lnTo>
                    <a:pt x="182" y="621"/>
                  </a:lnTo>
                  <a:lnTo>
                    <a:pt x="182" y="619"/>
                  </a:lnTo>
                  <a:lnTo>
                    <a:pt x="182" y="595"/>
                  </a:lnTo>
                  <a:lnTo>
                    <a:pt x="180" y="567"/>
                  </a:lnTo>
                  <a:lnTo>
                    <a:pt x="180" y="564"/>
                  </a:lnTo>
                  <a:lnTo>
                    <a:pt x="180" y="543"/>
                  </a:lnTo>
                  <a:lnTo>
                    <a:pt x="180" y="515"/>
                  </a:lnTo>
                  <a:lnTo>
                    <a:pt x="179" y="496"/>
                  </a:lnTo>
                  <a:lnTo>
                    <a:pt x="179" y="491"/>
                  </a:lnTo>
                  <a:lnTo>
                    <a:pt x="179" y="476"/>
                  </a:lnTo>
                  <a:lnTo>
                    <a:pt x="179" y="457"/>
                  </a:lnTo>
                  <a:lnTo>
                    <a:pt x="177" y="431"/>
                  </a:lnTo>
                  <a:lnTo>
                    <a:pt x="177" y="415"/>
                  </a:lnTo>
                  <a:lnTo>
                    <a:pt x="177" y="410"/>
                  </a:lnTo>
                  <a:lnTo>
                    <a:pt x="175" y="388"/>
                  </a:lnTo>
                  <a:lnTo>
                    <a:pt x="175" y="367"/>
                  </a:lnTo>
                  <a:lnTo>
                    <a:pt x="175" y="365"/>
                  </a:lnTo>
                  <a:lnTo>
                    <a:pt x="175" y="346"/>
                  </a:lnTo>
                  <a:lnTo>
                    <a:pt x="175" y="336"/>
                  </a:lnTo>
                  <a:lnTo>
                    <a:pt x="173" y="324"/>
                  </a:lnTo>
                  <a:lnTo>
                    <a:pt x="173" y="310"/>
                  </a:lnTo>
                  <a:lnTo>
                    <a:pt x="173" y="298"/>
                  </a:lnTo>
                  <a:lnTo>
                    <a:pt x="173" y="296"/>
                  </a:lnTo>
                  <a:lnTo>
                    <a:pt x="173" y="294"/>
                  </a:lnTo>
                  <a:lnTo>
                    <a:pt x="173" y="289"/>
                  </a:lnTo>
                  <a:lnTo>
                    <a:pt x="170" y="289"/>
                  </a:lnTo>
                  <a:lnTo>
                    <a:pt x="152" y="287"/>
                  </a:lnTo>
                  <a:lnTo>
                    <a:pt x="148" y="282"/>
                  </a:lnTo>
                  <a:lnTo>
                    <a:pt x="134" y="267"/>
                  </a:lnTo>
                  <a:lnTo>
                    <a:pt x="133" y="249"/>
                  </a:lnTo>
                  <a:lnTo>
                    <a:pt x="120" y="242"/>
                  </a:lnTo>
                  <a:lnTo>
                    <a:pt x="113" y="235"/>
                  </a:lnTo>
                  <a:lnTo>
                    <a:pt x="108" y="227"/>
                  </a:lnTo>
                  <a:lnTo>
                    <a:pt x="101" y="222"/>
                  </a:lnTo>
                  <a:lnTo>
                    <a:pt x="106" y="204"/>
                  </a:lnTo>
                  <a:lnTo>
                    <a:pt x="113" y="194"/>
                  </a:lnTo>
                  <a:lnTo>
                    <a:pt x="131" y="184"/>
                  </a:lnTo>
                  <a:lnTo>
                    <a:pt x="131" y="168"/>
                  </a:lnTo>
                  <a:lnTo>
                    <a:pt x="122" y="158"/>
                  </a:lnTo>
                  <a:lnTo>
                    <a:pt x="113" y="154"/>
                  </a:lnTo>
                  <a:lnTo>
                    <a:pt x="110" y="158"/>
                  </a:lnTo>
                  <a:lnTo>
                    <a:pt x="95" y="159"/>
                  </a:lnTo>
                  <a:lnTo>
                    <a:pt x="69" y="137"/>
                  </a:lnTo>
                  <a:lnTo>
                    <a:pt x="58" y="132"/>
                  </a:lnTo>
                  <a:lnTo>
                    <a:pt x="41" y="90"/>
                  </a:lnTo>
                  <a:lnTo>
                    <a:pt x="32" y="89"/>
                  </a:lnTo>
                  <a:lnTo>
                    <a:pt x="21" y="80"/>
                  </a:lnTo>
                  <a:lnTo>
                    <a:pt x="14" y="33"/>
                  </a:lnTo>
                  <a:lnTo>
                    <a:pt x="9" y="40"/>
                  </a:lnTo>
                  <a:lnTo>
                    <a:pt x="4" y="40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39" y="30"/>
                  </a:lnTo>
                  <a:lnTo>
                    <a:pt x="57" y="30"/>
                  </a:lnTo>
                  <a:lnTo>
                    <a:pt x="74" y="30"/>
                  </a:lnTo>
                  <a:lnTo>
                    <a:pt x="80" y="30"/>
                  </a:lnTo>
                  <a:lnTo>
                    <a:pt x="110" y="28"/>
                  </a:lnTo>
                  <a:lnTo>
                    <a:pt x="120" y="28"/>
                  </a:lnTo>
                  <a:lnTo>
                    <a:pt x="143" y="28"/>
                  </a:lnTo>
                  <a:lnTo>
                    <a:pt x="161" y="28"/>
                  </a:lnTo>
                  <a:lnTo>
                    <a:pt x="179" y="28"/>
                  </a:lnTo>
                  <a:lnTo>
                    <a:pt x="184" y="28"/>
                  </a:lnTo>
                  <a:lnTo>
                    <a:pt x="214" y="26"/>
                  </a:lnTo>
                  <a:lnTo>
                    <a:pt x="217" y="2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67" descr="Wide upward diagonal">
              <a:extLst>
                <a:ext uri="{FF2B5EF4-FFF2-40B4-BE49-F238E27FC236}">
                  <a16:creationId xmlns:a16="http://schemas.microsoft.com/office/drawing/2014/main" id="{EDA16EA6-AF68-4E10-83E6-79451FC89D2E}"/>
                </a:ext>
              </a:extLst>
            </p:cNvPr>
            <p:cNvSpPr>
              <a:spLocks/>
            </p:cNvSpPr>
            <p:nvPr/>
          </p:nvSpPr>
          <p:spPr bwMode="gray">
            <a:xfrm>
              <a:off x="3686837" y="2675056"/>
              <a:ext cx="1171575" cy="557213"/>
            </a:xfrm>
            <a:custGeom>
              <a:avLst/>
              <a:gdLst>
                <a:gd name="T0" fmla="*/ 722 w 1229"/>
                <a:gd name="T1" fmla="*/ 575 h 575"/>
                <a:gd name="T2" fmla="*/ 679 w 1229"/>
                <a:gd name="T3" fmla="*/ 575 h 575"/>
                <a:gd name="T4" fmla="*/ 615 w 1229"/>
                <a:gd name="T5" fmla="*/ 574 h 575"/>
                <a:gd name="T6" fmla="*/ 538 w 1229"/>
                <a:gd name="T7" fmla="*/ 572 h 575"/>
                <a:gd name="T8" fmla="*/ 483 w 1229"/>
                <a:gd name="T9" fmla="*/ 572 h 575"/>
                <a:gd name="T10" fmla="*/ 455 w 1229"/>
                <a:gd name="T11" fmla="*/ 570 h 575"/>
                <a:gd name="T12" fmla="*/ 375 w 1229"/>
                <a:gd name="T13" fmla="*/ 569 h 575"/>
                <a:gd name="T14" fmla="*/ 272 w 1229"/>
                <a:gd name="T15" fmla="*/ 565 h 575"/>
                <a:gd name="T16" fmla="*/ 276 w 1229"/>
                <a:gd name="T17" fmla="*/ 474 h 575"/>
                <a:gd name="T18" fmla="*/ 278 w 1229"/>
                <a:gd name="T19" fmla="*/ 427 h 575"/>
                <a:gd name="T20" fmla="*/ 195 w 1229"/>
                <a:gd name="T21" fmla="*/ 377 h 575"/>
                <a:gd name="T22" fmla="*/ 60 w 1229"/>
                <a:gd name="T23" fmla="*/ 370 h 575"/>
                <a:gd name="T24" fmla="*/ 4 w 1229"/>
                <a:gd name="T25" fmla="*/ 311 h 575"/>
                <a:gd name="T26" fmla="*/ 6 w 1229"/>
                <a:gd name="T27" fmla="*/ 263 h 575"/>
                <a:gd name="T28" fmla="*/ 9 w 1229"/>
                <a:gd name="T29" fmla="*/ 228 h 575"/>
                <a:gd name="T30" fmla="*/ 13 w 1229"/>
                <a:gd name="T31" fmla="*/ 161 h 575"/>
                <a:gd name="T32" fmla="*/ 20 w 1229"/>
                <a:gd name="T33" fmla="*/ 33 h 575"/>
                <a:gd name="T34" fmla="*/ 29 w 1229"/>
                <a:gd name="T35" fmla="*/ 0 h 575"/>
                <a:gd name="T36" fmla="*/ 131 w 1229"/>
                <a:gd name="T37" fmla="*/ 5 h 575"/>
                <a:gd name="T38" fmla="*/ 182 w 1229"/>
                <a:gd name="T39" fmla="*/ 9 h 575"/>
                <a:gd name="T40" fmla="*/ 237 w 1229"/>
                <a:gd name="T41" fmla="*/ 10 h 575"/>
                <a:gd name="T42" fmla="*/ 336 w 1229"/>
                <a:gd name="T43" fmla="*/ 16 h 575"/>
                <a:gd name="T44" fmla="*/ 462 w 1229"/>
                <a:gd name="T45" fmla="*/ 19 h 575"/>
                <a:gd name="T46" fmla="*/ 637 w 1229"/>
                <a:gd name="T47" fmla="*/ 23 h 575"/>
                <a:gd name="T48" fmla="*/ 796 w 1229"/>
                <a:gd name="T49" fmla="*/ 40 h 575"/>
                <a:gd name="T50" fmla="*/ 826 w 1229"/>
                <a:gd name="T51" fmla="*/ 54 h 575"/>
                <a:gd name="T52" fmla="*/ 897 w 1229"/>
                <a:gd name="T53" fmla="*/ 52 h 575"/>
                <a:gd name="T54" fmla="*/ 916 w 1229"/>
                <a:gd name="T55" fmla="*/ 50 h 575"/>
                <a:gd name="T56" fmla="*/ 966 w 1229"/>
                <a:gd name="T57" fmla="*/ 66 h 575"/>
                <a:gd name="T58" fmla="*/ 1024 w 1229"/>
                <a:gd name="T59" fmla="*/ 92 h 575"/>
                <a:gd name="T60" fmla="*/ 1061 w 1229"/>
                <a:gd name="T61" fmla="*/ 116 h 575"/>
                <a:gd name="T62" fmla="*/ 1077 w 1229"/>
                <a:gd name="T63" fmla="*/ 161 h 575"/>
                <a:gd name="T64" fmla="*/ 1086 w 1229"/>
                <a:gd name="T65" fmla="*/ 197 h 575"/>
                <a:gd name="T66" fmla="*/ 1103 w 1229"/>
                <a:gd name="T67" fmla="*/ 230 h 575"/>
                <a:gd name="T68" fmla="*/ 1107 w 1229"/>
                <a:gd name="T69" fmla="*/ 263 h 575"/>
                <a:gd name="T70" fmla="*/ 1125 w 1229"/>
                <a:gd name="T71" fmla="*/ 296 h 575"/>
                <a:gd name="T72" fmla="*/ 1133 w 1229"/>
                <a:gd name="T73" fmla="*/ 316 h 575"/>
                <a:gd name="T74" fmla="*/ 1137 w 1229"/>
                <a:gd name="T75" fmla="*/ 354 h 575"/>
                <a:gd name="T76" fmla="*/ 1142 w 1229"/>
                <a:gd name="T77" fmla="*/ 359 h 575"/>
                <a:gd name="T78" fmla="*/ 1142 w 1229"/>
                <a:gd name="T79" fmla="*/ 378 h 575"/>
                <a:gd name="T80" fmla="*/ 1153 w 1229"/>
                <a:gd name="T81" fmla="*/ 406 h 575"/>
                <a:gd name="T82" fmla="*/ 1151 w 1229"/>
                <a:gd name="T83" fmla="*/ 429 h 575"/>
                <a:gd name="T84" fmla="*/ 1162 w 1229"/>
                <a:gd name="T85" fmla="*/ 465 h 575"/>
                <a:gd name="T86" fmla="*/ 1169 w 1229"/>
                <a:gd name="T87" fmla="*/ 475 h 575"/>
                <a:gd name="T88" fmla="*/ 1192 w 1229"/>
                <a:gd name="T89" fmla="*/ 524 h 575"/>
                <a:gd name="T90" fmla="*/ 1229 w 1229"/>
                <a:gd name="T91" fmla="*/ 572 h 575"/>
                <a:gd name="T92" fmla="*/ 1148 w 1229"/>
                <a:gd name="T93" fmla="*/ 574 h 575"/>
                <a:gd name="T94" fmla="*/ 1112 w 1229"/>
                <a:gd name="T95" fmla="*/ 574 h 575"/>
                <a:gd name="T96" fmla="*/ 1077 w 1229"/>
                <a:gd name="T97" fmla="*/ 574 h 575"/>
                <a:gd name="T98" fmla="*/ 1024 w 1229"/>
                <a:gd name="T99" fmla="*/ 575 h 575"/>
                <a:gd name="T100" fmla="*/ 1001 w 1229"/>
                <a:gd name="T101" fmla="*/ 575 h 575"/>
                <a:gd name="T102" fmla="*/ 935 w 1229"/>
                <a:gd name="T103" fmla="*/ 575 h 575"/>
                <a:gd name="T104" fmla="*/ 865 w 1229"/>
                <a:gd name="T105" fmla="*/ 575 h 575"/>
                <a:gd name="T106" fmla="*/ 829 w 1229"/>
                <a:gd name="T107" fmla="*/ 575 h 575"/>
                <a:gd name="T108" fmla="*/ 776 w 1229"/>
                <a:gd name="T109" fmla="*/ 575 h 575"/>
                <a:gd name="T110" fmla="*/ 743 w 1229"/>
                <a:gd name="T111" fmla="*/ 575 h 57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29"/>
                <a:gd name="T169" fmla="*/ 0 h 575"/>
                <a:gd name="T170" fmla="*/ 1229 w 1229"/>
                <a:gd name="T171" fmla="*/ 575 h 57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29" h="575">
                  <a:moveTo>
                    <a:pt x="743" y="575"/>
                  </a:moveTo>
                  <a:lnTo>
                    <a:pt x="741" y="575"/>
                  </a:lnTo>
                  <a:lnTo>
                    <a:pt x="722" y="575"/>
                  </a:lnTo>
                  <a:lnTo>
                    <a:pt x="695" y="575"/>
                  </a:lnTo>
                  <a:lnTo>
                    <a:pt x="686" y="575"/>
                  </a:lnTo>
                  <a:lnTo>
                    <a:pt x="679" y="575"/>
                  </a:lnTo>
                  <a:lnTo>
                    <a:pt x="661" y="575"/>
                  </a:lnTo>
                  <a:lnTo>
                    <a:pt x="651" y="574"/>
                  </a:lnTo>
                  <a:lnTo>
                    <a:pt x="615" y="574"/>
                  </a:lnTo>
                  <a:lnTo>
                    <a:pt x="589" y="574"/>
                  </a:lnTo>
                  <a:lnTo>
                    <a:pt x="545" y="572"/>
                  </a:lnTo>
                  <a:lnTo>
                    <a:pt x="538" y="572"/>
                  </a:lnTo>
                  <a:lnTo>
                    <a:pt x="536" y="572"/>
                  </a:lnTo>
                  <a:lnTo>
                    <a:pt x="509" y="572"/>
                  </a:lnTo>
                  <a:lnTo>
                    <a:pt x="483" y="572"/>
                  </a:lnTo>
                  <a:lnTo>
                    <a:pt x="458" y="570"/>
                  </a:lnTo>
                  <a:lnTo>
                    <a:pt x="456" y="570"/>
                  </a:lnTo>
                  <a:lnTo>
                    <a:pt x="455" y="570"/>
                  </a:lnTo>
                  <a:lnTo>
                    <a:pt x="439" y="570"/>
                  </a:lnTo>
                  <a:lnTo>
                    <a:pt x="403" y="569"/>
                  </a:lnTo>
                  <a:lnTo>
                    <a:pt x="375" y="569"/>
                  </a:lnTo>
                  <a:lnTo>
                    <a:pt x="368" y="569"/>
                  </a:lnTo>
                  <a:lnTo>
                    <a:pt x="363" y="569"/>
                  </a:lnTo>
                  <a:lnTo>
                    <a:pt x="272" y="565"/>
                  </a:lnTo>
                  <a:lnTo>
                    <a:pt x="274" y="501"/>
                  </a:lnTo>
                  <a:lnTo>
                    <a:pt x="276" y="484"/>
                  </a:lnTo>
                  <a:lnTo>
                    <a:pt x="276" y="474"/>
                  </a:lnTo>
                  <a:lnTo>
                    <a:pt x="276" y="449"/>
                  </a:lnTo>
                  <a:lnTo>
                    <a:pt x="278" y="437"/>
                  </a:lnTo>
                  <a:lnTo>
                    <a:pt x="278" y="427"/>
                  </a:lnTo>
                  <a:lnTo>
                    <a:pt x="280" y="380"/>
                  </a:lnTo>
                  <a:lnTo>
                    <a:pt x="200" y="377"/>
                  </a:lnTo>
                  <a:lnTo>
                    <a:pt x="195" y="377"/>
                  </a:lnTo>
                  <a:lnTo>
                    <a:pt x="94" y="372"/>
                  </a:lnTo>
                  <a:lnTo>
                    <a:pt x="67" y="370"/>
                  </a:lnTo>
                  <a:lnTo>
                    <a:pt x="60" y="370"/>
                  </a:lnTo>
                  <a:lnTo>
                    <a:pt x="0" y="366"/>
                  </a:lnTo>
                  <a:lnTo>
                    <a:pt x="2" y="344"/>
                  </a:lnTo>
                  <a:lnTo>
                    <a:pt x="4" y="311"/>
                  </a:lnTo>
                  <a:lnTo>
                    <a:pt x="4" y="294"/>
                  </a:lnTo>
                  <a:lnTo>
                    <a:pt x="6" y="275"/>
                  </a:lnTo>
                  <a:lnTo>
                    <a:pt x="6" y="263"/>
                  </a:lnTo>
                  <a:lnTo>
                    <a:pt x="7" y="252"/>
                  </a:lnTo>
                  <a:lnTo>
                    <a:pt x="7" y="239"/>
                  </a:lnTo>
                  <a:lnTo>
                    <a:pt x="9" y="228"/>
                  </a:lnTo>
                  <a:lnTo>
                    <a:pt x="9" y="206"/>
                  </a:lnTo>
                  <a:lnTo>
                    <a:pt x="11" y="183"/>
                  </a:lnTo>
                  <a:lnTo>
                    <a:pt x="13" y="161"/>
                  </a:lnTo>
                  <a:lnTo>
                    <a:pt x="14" y="137"/>
                  </a:lnTo>
                  <a:lnTo>
                    <a:pt x="18" y="74"/>
                  </a:lnTo>
                  <a:lnTo>
                    <a:pt x="20" y="33"/>
                  </a:lnTo>
                  <a:lnTo>
                    <a:pt x="21" y="9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96" y="4"/>
                  </a:lnTo>
                  <a:lnTo>
                    <a:pt x="131" y="5"/>
                  </a:lnTo>
                  <a:lnTo>
                    <a:pt x="136" y="5"/>
                  </a:lnTo>
                  <a:lnTo>
                    <a:pt x="165" y="7"/>
                  </a:lnTo>
                  <a:lnTo>
                    <a:pt x="182" y="9"/>
                  </a:lnTo>
                  <a:lnTo>
                    <a:pt x="186" y="9"/>
                  </a:lnTo>
                  <a:lnTo>
                    <a:pt x="193" y="9"/>
                  </a:lnTo>
                  <a:lnTo>
                    <a:pt x="237" y="10"/>
                  </a:lnTo>
                  <a:lnTo>
                    <a:pt x="267" y="12"/>
                  </a:lnTo>
                  <a:lnTo>
                    <a:pt x="290" y="12"/>
                  </a:lnTo>
                  <a:lnTo>
                    <a:pt x="336" y="16"/>
                  </a:lnTo>
                  <a:lnTo>
                    <a:pt x="347" y="16"/>
                  </a:lnTo>
                  <a:lnTo>
                    <a:pt x="407" y="17"/>
                  </a:lnTo>
                  <a:lnTo>
                    <a:pt x="462" y="19"/>
                  </a:lnTo>
                  <a:lnTo>
                    <a:pt x="506" y="19"/>
                  </a:lnTo>
                  <a:lnTo>
                    <a:pt x="547" y="21"/>
                  </a:lnTo>
                  <a:lnTo>
                    <a:pt x="637" y="23"/>
                  </a:lnTo>
                  <a:lnTo>
                    <a:pt x="676" y="23"/>
                  </a:lnTo>
                  <a:lnTo>
                    <a:pt x="778" y="24"/>
                  </a:lnTo>
                  <a:lnTo>
                    <a:pt x="796" y="40"/>
                  </a:lnTo>
                  <a:lnTo>
                    <a:pt x="805" y="45"/>
                  </a:lnTo>
                  <a:lnTo>
                    <a:pt x="812" y="47"/>
                  </a:lnTo>
                  <a:lnTo>
                    <a:pt x="826" y="54"/>
                  </a:lnTo>
                  <a:lnTo>
                    <a:pt x="847" y="67"/>
                  </a:lnTo>
                  <a:lnTo>
                    <a:pt x="865" y="48"/>
                  </a:lnTo>
                  <a:lnTo>
                    <a:pt x="897" y="52"/>
                  </a:lnTo>
                  <a:lnTo>
                    <a:pt x="900" y="52"/>
                  </a:lnTo>
                  <a:lnTo>
                    <a:pt x="914" y="50"/>
                  </a:lnTo>
                  <a:lnTo>
                    <a:pt x="916" y="50"/>
                  </a:lnTo>
                  <a:lnTo>
                    <a:pt x="950" y="50"/>
                  </a:lnTo>
                  <a:lnTo>
                    <a:pt x="962" y="61"/>
                  </a:lnTo>
                  <a:lnTo>
                    <a:pt x="966" y="66"/>
                  </a:lnTo>
                  <a:lnTo>
                    <a:pt x="981" y="67"/>
                  </a:lnTo>
                  <a:lnTo>
                    <a:pt x="1010" y="76"/>
                  </a:lnTo>
                  <a:lnTo>
                    <a:pt x="1024" y="92"/>
                  </a:lnTo>
                  <a:lnTo>
                    <a:pt x="1034" y="109"/>
                  </a:lnTo>
                  <a:lnTo>
                    <a:pt x="1050" y="114"/>
                  </a:lnTo>
                  <a:lnTo>
                    <a:pt x="1061" y="116"/>
                  </a:lnTo>
                  <a:lnTo>
                    <a:pt x="1073" y="156"/>
                  </a:lnTo>
                  <a:lnTo>
                    <a:pt x="1077" y="159"/>
                  </a:lnTo>
                  <a:lnTo>
                    <a:pt x="1077" y="161"/>
                  </a:lnTo>
                  <a:lnTo>
                    <a:pt x="1073" y="166"/>
                  </a:lnTo>
                  <a:lnTo>
                    <a:pt x="1084" y="183"/>
                  </a:lnTo>
                  <a:lnTo>
                    <a:pt x="1086" y="197"/>
                  </a:lnTo>
                  <a:lnTo>
                    <a:pt x="1089" y="206"/>
                  </a:lnTo>
                  <a:lnTo>
                    <a:pt x="1098" y="206"/>
                  </a:lnTo>
                  <a:lnTo>
                    <a:pt x="1103" y="230"/>
                  </a:lnTo>
                  <a:lnTo>
                    <a:pt x="1105" y="232"/>
                  </a:lnTo>
                  <a:lnTo>
                    <a:pt x="1110" y="251"/>
                  </a:lnTo>
                  <a:lnTo>
                    <a:pt x="1107" y="263"/>
                  </a:lnTo>
                  <a:lnTo>
                    <a:pt x="1109" y="275"/>
                  </a:lnTo>
                  <a:lnTo>
                    <a:pt x="1125" y="289"/>
                  </a:lnTo>
                  <a:lnTo>
                    <a:pt x="1125" y="296"/>
                  </a:lnTo>
                  <a:lnTo>
                    <a:pt x="1125" y="297"/>
                  </a:lnTo>
                  <a:lnTo>
                    <a:pt x="1125" y="302"/>
                  </a:lnTo>
                  <a:lnTo>
                    <a:pt x="1133" y="316"/>
                  </a:lnTo>
                  <a:lnTo>
                    <a:pt x="1142" y="335"/>
                  </a:lnTo>
                  <a:lnTo>
                    <a:pt x="1137" y="342"/>
                  </a:lnTo>
                  <a:lnTo>
                    <a:pt x="1137" y="354"/>
                  </a:lnTo>
                  <a:lnTo>
                    <a:pt x="1144" y="354"/>
                  </a:lnTo>
                  <a:lnTo>
                    <a:pt x="1144" y="358"/>
                  </a:lnTo>
                  <a:lnTo>
                    <a:pt x="1142" y="359"/>
                  </a:lnTo>
                  <a:lnTo>
                    <a:pt x="1144" y="366"/>
                  </a:lnTo>
                  <a:lnTo>
                    <a:pt x="1142" y="377"/>
                  </a:lnTo>
                  <a:lnTo>
                    <a:pt x="1142" y="378"/>
                  </a:lnTo>
                  <a:lnTo>
                    <a:pt x="1144" y="380"/>
                  </a:lnTo>
                  <a:lnTo>
                    <a:pt x="1146" y="389"/>
                  </a:lnTo>
                  <a:lnTo>
                    <a:pt x="1153" y="406"/>
                  </a:lnTo>
                  <a:lnTo>
                    <a:pt x="1153" y="408"/>
                  </a:lnTo>
                  <a:lnTo>
                    <a:pt x="1151" y="411"/>
                  </a:lnTo>
                  <a:lnTo>
                    <a:pt x="1151" y="429"/>
                  </a:lnTo>
                  <a:lnTo>
                    <a:pt x="1144" y="435"/>
                  </a:lnTo>
                  <a:lnTo>
                    <a:pt x="1164" y="461"/>
                  </a:lnTo>
                  <a:lnTo>
                    <a:pt x="1162" y="465"/>
                  </a:lnTo>
                  <a:lnTo>
                    <a:pt x="1160" y="465"/>
                  </a:lnTo>
                  <a:lnTo>
                    <a:pt x="1164" y="475"/>
                  </a:lnTo>
                  <a:lnTo>
                    <a:pt x="1169" y="475"/>
                  </a:lnTo>
                  <a:lnTo>
                    <a:pt x="1174" y="468"/>
                  </a:lnTo>
                  <a:lnTo>
                    <a:pt x="1181" y="515"/>
                  </a:lnTo>
                  <a:lnTo>
                    <a:pt x="1192" y="524"/>
                  </a:lnTo>
                  <a:lnTo>
                    <a:pt x="1201" y="525"/>
                  </a:lnTo>
                  <a:lnTo>
                    <a:pt x="1218" y="567"/>
                  </a:lnTo>
                  <a:lnTo>
                    <a:pt x="1229" y="572"/>
                  </a:lnTo>
                  <a:lnTo>
                    <a:pt x="1224" y="572"/>
                  </a:lnTo>
                  <a:lnTo>
                    <a:pt x="1160" y="572"/>
                  </a:lnTo>
                  <a:lnTo>
                    <a:pt x="1148" y="574"/>
                  </a:lnTo>
                  <a:lnTo>
                    <a:pt x="1130" y="574"/>
                  </a:lnTo>
                  <a:lnTo>
                    <a:pt x="1128" y="574"/>
                  </a:lnTo>
                  <a:lnTo>
                    <a:pt x="1112" y="574"/>
                  </a:lnTo>
                  <a:lnTo>
                    <a:pt x="1096" y="574"/>
                  </a:lnTo>
                  <a:lnTo>
                    <a:pt x="1095" y="574"/>
                  </a:lnTo>
                  <a:lnTo>
                    <a:pt x="1077" y="574"/>
                  </a:lnTo>
                  <a:lnTo>
                    <a:pt x="1065" y="574"/>
                  </a:lnTo>
                  <a:lnTo>
                    <a:pt x="1059" y="574"/>
                  </a:lnTo>
                  <a:lnTo>
                    <a:pt x="1024" y="575"/>
                  </a:lnTo>
                  <a:lnTo>
                    <a:pt x="1017" y="575"/>
                  </a:lnTo>
                  <a:lnTo>
                    <a:pt x="1006" y="575"/>
                  </a:lnTo>
                  <a:lnTo>
                    <a:pt x="1001" y="575"/>
                  </a:lnTo>
                  <a:lnTo>
                    <a:pt x="971" y="575"/>
                  </a:lnTo>
                  <a:lnTo>
                    <a:pt x="953" y="575"/>
                  </a:lnTo>
                  <a:lnTo>
                    <a:pt x="935" y="575"/>
                  </a:lnTo>
                  <a:lnTo>
                    <a:pt x="900" y="575"/>
                  </a:lnTo>
                  <a:lnTo>
                    <a:pt x="872" y="575"/>
                  </a:lnTo>
                  <a:lnTo>
                    <a:pt x="865" y="575"/>
                  </a:lnTo>
                  <a:lnTo>
                    <a:pt x="856" y="575"/>
                  </a:lnTo>
                  <a:lnTo>
                    <a:pt x="847" y="575"/>
                  </a:lnTo>
                  <a:lnTo>
                    <a:pt x="829" y="575"/>
                  </a:lnTo>
                  <a:lnTo>
                    <a:pt x="808" y="575"/>
                  </a:lnTo>
                  <a:lnTo>
                    <a:pt x="794" y="575"/>
                  </a:lnTo>
                  <a:lnTo>
                    <a:pt x="776" y="575"/>
                  </a:lnTo>
                  <a:lnTo>
                    <a:pt x="775" y="575"/>
                  </a:lnTo>
                  <a:lnTo>
                    <a:pt x="759" y="575"/>
                  </a:lnTo>
                  <a:lnTo>
                    <a:pt x="743" y="575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168">
              <a:extLst>
                <a:ext uri="{FF2B5EF4-FFF2-40B4-BE49-F238E27FC236}">
                  <a16:creationId xmlns:a16="http://schemas.microsoft.com/office/drawing/2014/main" id="{7BBE3A0F-EEF0-4361-99D1-487992E23897}"/>
                </a:ext>
              </a:extLst>
            </p:cNvPr>
            <p:cNvSpPr>
              <a:spLocks/>
            </p:cNvSpPr>
            <p:nvPr/>
          </p:nvSpPr>
          <p:spPr bwMode="gray">
            <a:xfrm>
              <a:off x="3742399" y="1616194"/>
              <a:ext cx="931863" cy="560387"/>
            </a:xfrm>
            <a:custGeom>
              <a:avLst/>
              <a:gdLst>
                <a:gd name="T0" fmla="*/ 364 w 977"/>
                <a:gd name="T1" fmla="*/ 568 h 577"/>
                <a:gd name="T2" fmla="*/ 461 w 977"/>
                <a:gd name="T3" fmla="*/ 572 h 577"/>
                <a:gd name="T4" fmla="*/ 527 w 977"/>
                <a:gd name="T5" fmla="*/ 573 h 577"/>
                <a:gd name="T6" fmla="*/ 544 w 977"/>
                <a:gd name="T7" fmla="*/ 573 h 577"/>
                <a:gd name="T8" fmla="*/ 576 w 977"/>
                <a:gd name="T9" fmla="*/ 573 h 577"/>
                <a:gd name="T10" fmla="*/ 657 w 977"/>
                <a:gd name="T11" fmla="*/ 575 h 577"/>
                <a:gd name="T12" fmla="*/ 691 w 977"/>
                <a:gd name="T13" fmla="*/ 575 h 577"/>
                <a:gd name="T14" fmla="*/ 741 w 977"/>
                <a:gd name="T15" fmla="*/ 577 h 577"/>
                <a:gd name="T16" fmla="*/ 788 w 977"/>
                <a:gd name="T17" fmla="*/ 577 h 577"/>
                <a:gd name="T18" fmla="*/ 792 w 977"/>
                <a:gd name="T19" fmla="*/ 577 h 577"/>
                <a:gd name="T20" fmla="*/ 887 w 977"/>
                <a:gd name="T21" fmla="*/ 577 h 577"/>
                <a:gd name="T22" fmla="*/ 921 w 977"/>
                <a:gd name="T23" fmla="*/ 577 h 577"/>
                <a:gd name="T24" fmla="*/ 977 w 977"/>
                <a:gd name="T25" fmla="*/ 575 h 577"/>
                <a:gd name="T26" fmla="*/ 976 w 977"/>
                <a:gd name="T27" fmla="*/ 560 h 577"/>
                <a:gd name="T28" fmla="*/ 953 w 977"/>
                <a:gd name="T29" fmla="*/ 473 h 577"/>
                <a:gd name="T30" fmla="*/ 947 w 977"/>
                <a:gd name="T31" fmla="*/ 449 h 577"/>
                <a:gd name="T32" fmla="*/ 947 w 977"/>
                <a:gd name="T33" fmla="*/ 406 h 577"/>
                <a:gd name="T34" fmla="*/ 939 w 977"/>
                <a:gd name="T35" fmla="*/ 356 h 577"/>
                <a:gd name="T36" fmla="*/ 940 w 977"/>
                <a:gd name="T37" fmla="*/ 349 h 577"/>
                <a:gd name="T38" fmla="*/ 937 w 977"/>
                <a:gd name="T39" fmla="*/ 323 h 577"/>
                <a:gd name="T40" fmla="*/ 937 w 977"/>
                <a:gd name="T41" fmla="*/ 316 h 577"/>
                <a:gd name="T42" fmla="*/ 937 w 977"/>
                <a:gd name="T43" fmla="*/ 292 h 577"/>
                <a:gd name="T44" fmla="*/ 932 w 977"/>
                <a:gd name="T45" fmla="*/ 261 h 577"/>
                <a:gd name="T46" fmla="*/ 901 w 977"/>
                <a:gd name="T47" fmla="*/ 173 h 577"/>
                <a:gd name="T48" fmla="*/ 898 w 977"/>
                <a:gd name="T49" fmla="*/ 167 h 577"/>
                <a:gd name="T50" fmla="*/ 900 w 977"/>
                <a:gd name="T51" fmla="*/ 126 h 577"/>
                <a:gd name="T52" fmla="*/ 894 w 977"/>
                <a:gd name="T53" fmla="*/ 103 h 577"/>
                <a:gd name="T54" fmla="*/ 893 w 977"/>
                <a:gd name="T55" fmla="*/ 45 h 577"/>
                <a:gd name="T56" fmla="*/ 795 w 977"/>
                <a:gd name="T57" fmla="*/ 22 h 577"/>
                <a:gd name="T58" fmla="*/ 599 w 977"/>
                <a:gd name="T59" fmla="*/ 20 h 577"/>
                <a:gd name="T60" fmla="*/ 369 w 977"/>
                <a:gd name="T61" fmla="*/ 15 h 577"/>
                <a:gd name="T62" fmla="*/ 286 w 977"/>
                <a:gd name="T63" fmla="*/ 14 h 577"/>
                <a:gd name="T64" fmla="*/ 32 w 977"/>
                <a:gd name="T65" fmla="*/ 0 h 577"/>
                <a:gd name="T66" fmla="*/ 28 w 977"/>
                <a:gd name="T67" fmla="*/ 60 h 577"/>
                <a:gd name="T68" fmla="*/ 28 w 977"/>
                <a:gd name="T69" fmla="*/ 67 h 577"/>
                <a:gd name="T70" fmla="*/ 26 w 977"/>
                <a:gd name="T71" fmla="*/ 110 h 577"/>
                <a:gd name="T72" fmla="*/ 23 w 977"/>
                <a:gd name="T73" fmla="*/ 179 h 577"/>
                <a:gd name="T74" fmla="*/ 21 w 977"/>
                <a:gd name="T75" fmla="*/ 202 h 577"/>
                <a:gd name="T76" fmla="*/ 16 w 977"/>
                <a:gd name="T77" fmla="*/ 288 h 577"/>
                <a:gd name="T78" fmla="*/ 14 w 977"/>
                <a:gd name="T79" fmla="*/ 300 h 577"/>
                <a:gd name="T80" fmla="*/ 9 w 977"/>
                <a:gd name="T81" fmla="*/ 406 h 577"/>
                <a:gd name="T82" fmla="*/ 5 w 977"/>
                <a:gd name="T83" fmla="*/ 444 h 577"/>
                <a:gd name="T84" fmla="*/ 3 w 977"/>
                <a:gd name="T85" fmla="*/ 490 h 577"/>
                <a:gd name="T86" fmla="*/ 2 w 977"/>
                <a:gd name="T87" fmla="*/ 525 h 577"/>
                <a:gd name="T88" fmla="*/ 5 w 977"/>
                <a:gd name="T89" fmla="*/ 553 h 577"/>
                <a:gd name="T90" fmla="*/ 136 w 977"/>
                <a:gd name="T91" fmla="*/ 560 h 577"/>
                <a:gd name="T92" fmla="*/ 201 w 977"/>
                <a:gd name="T93" fmla="*/ 561 h 577"/>
                <a:gd name="T94" fmla="*/ 267 w 977"/>
                <a:gd name="T95" fmla="*/ 565 h 57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977"/>
                <a:gd name="T145" fmla="*/ 0 h 577"/>
                <a:gd name="T146" fmla="*/ 977 w 977"/>
                <a:gd name="T147" fmla="*/ 577 h 57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977" h="577">
                  <a:moveTo>
                    <a:pt x="267" y="565"/>
                  </a:moveTo>
                  <a:lnTo>
                    <a:pt x="364" y="568"/>
                  </a:lnTo>
                  <a:lnTo>
                    <a:pt x="380" y="568"/>
                  </a:lnTo>
                  <a:lnTo>
                    <a:pt x="461" y="572"/>
                  </a:lnTo>
                  <a:lnTo>
                    <a:pt x="463" y="572"/>
                  </a:lnTo>
                  <a:lnTo>
                    <a:pt x="527" y="573"/>
                  </a:lnTo>
                  <a:lnTo>
                    <a:pt x="528" y="573"/>
                  </a:lnTo>
                  <a:lnTo>
                    <a:pt x="544" y="573"/>
                  </a:lnTo>
                  <a:lnTo>
                    <a:pt x="566" y="573"/>
                  </a:lnTo>
                  <a:lnTo>
                    <a:pt x="576" y="573"/>
                  </a:lnTo>
                  <a:lnTo>
                    <a:pt x="626" y="575"/>
                  </a:lnTo>
                  <a:lnTo>
                    <a:pt x="657" y="575"/>
                  </a:lnTo>
                  <a:lnTo>
                    <a:pt x="659" y="575"/>
                  </a:lnTo>
                  <a:lnTo>
                    <a:pt x="691" y="575"/>
                  </a:lnTo>
                  <a:lnTo>
                    <a:pt x="695" y="575"/>
                  </a:lnTo>
                  <a:lnTo>
                    <a:pt x="741" y="577"/>
                  </a:lnTo>
                  <a:lnTo>
                    <a:pt x="756" y="577"/>
                  </a:lnTo>
                  <a:lnTo>
                    <a:pt x="788" y="577"/>
                  </a:lnTo>
                  <a:lnTo>
                    <a:pt x="790" y="577"/>
                  </a:lnTo>
                  <a:lnTo>
                    <a:pt x="792" y="577"/>
                  </a:lnTo>
                  <a:lnTo>
                    <a:pt x="855" y="577"/>
                  </a:lnTo>
                  <a:lnTo>
                    <a:pt x="887" y="577"/>
                  </a:lnTo>
                  <a:lnTo>
                    <a:pt x="891" y="577"/>
                  </a:lnTo>
                  <a:lnTo>
                    <a:pt x="921" y="577"/>
                  </a:lnTo>
                  <a:lnTo>
                    <a:pt x="953" y="575"/>
                  </a:lnTo>
                  <a:lnTo>
                    <a:pt x="977" y="575"/>
                  </a:lnTo>
                  <a:lnTo>
                    <a:pt x="976" y="563"/>
                  </a:lnTo>
                  <a:lnTo>
                    <a:pt x="976" y="560"/>
                  </a:lnTo>
                  <a:lnTo>
                    <a:pt x="969" y="501"/>
                  </a:lnTo>
                  <a:lnTo>
                    <a:pt x="953" y="473"/>
                  </a:lnTo>
                  <a:lnTo>
                    <a:pt x="947" y="451"/>
                  </a:lnTo>
                  <a:lnTo>
                    <a:pt x="947" y="449"/>
                  </a:lnTo>
                  <a:lnTo>
                    <a:pt x="946" y="449"/>
                  </a:lnTo>
                  <a:lnTo>
                    <a:pt x="947" y="406"/>
                  </a:lnTo>
                  <a:lnTo>
                    <a:pt x="942" y="382"/>
                  </a:lnTo>
                  <a:lnTo>
                    <a:pt x="939" y="356"/>
                  </a:lnTo>
                  <a:lnTo>
                    <a:pt x="939" y="349"/>
                  </a:lnTo>
                  <a:lnTo>
                    <a:pt x="940" y="349"/>
                  </a:lnTo>
                  <a:lnTo>
                    <a:pt x="940" y="340"/>
                  </a:lnTo>
                  <a:lnTo>
                    <a:pt x="937" y="323"/>
                  </a:lnTo>
                  <a:lnTo>
                    <a:pt x="940" y="321"/>
                  </a:lnTo>
                  <a:lnTo>
                    <a:pt x="937" y="316"/>
                  </a:lnTo>
                  <a:lnTo>
                    <a:pt x="937" y="314"/>
                  </a:lnTo>
                  <a:lnTo>
                    <a:pt x="937" y="292"/>
                  </a:lnTo>
                  <a:lnTo>
                    <a:pt x="933" y="271"/>
                  </a:lnTo>
                  <a:lnTo>
                    <a:pt x="932" y="261"/>
                  </a:lnTo>
                  <a:lnTo>
                    <a:pt x="914" y="224"/>
                  </a:lnTo>
                  <a:lnTo>
                    <a:pt x="901" y="173"/>
                  </a:lnTo>
                  <a:lnTo>
                    <a:pt x="898" y="171"/>
                  </a:lnTo>
                  <a:lnTo>
                    <a:pt x="898" y="167"/>
                  </a:lnTo>
                  <a:lnTo>
                    <a:pt x="901" y="164"/>
                  </a:lnTo>
                  <a:lnTo>
                    <a:pt x="900" y="126"/>
                  </a:lnTo>
                  <a:lnTo>
                    <a:pt x="894" y="105"/>
                  </a:lnTo>
                  <a:lnTo>
                    <a:pt x="894" y="103"/>
                  </a:lnTo>
                  <a:lnTo>
                    <a:pt x="891" y="46"/>
                  </a:lnTo>
                  <a:lnTo>
                    <a:pt x="893" y="45"/>
                  </a:lnTo>
                  <a:lnTo>
                    <a:pt x="886" y="22"/>
                  </a:lnTo>
                  <a:lnTo>
                    <a:pt x="795" y="22"/>
                  </a:lnTo>
                  <a:lnTo>
                    <a:pt x="665" y="22"/>
                  </a:lnTo>
                  <a:lnTo>
                    <a:pt x="599" y="20"/>
                  </a:lnTo>
                  <a:lnTo>
                    <a:pt x="516" y="20"/>
                  </a:lnTo>
                  <a:lnTo>
                    <a:pt x="369" y="15"/>
                  </a:lnTo>
                  <a:lnTo>
                    <a:pt x="352" y="15"/>
                  </a:lnTo>
                  <a:lnTo>
                    <a:pt x="286" y="14"/>
                  </a:lnTo>
                  <a:lnTo>
                    <a:pt x="171" y="8"/>
                  </a:lnTo>
                  <a:lnTo>
                    <a:pt x="32" y="0"/>
                  </a:lnTo>
                  <a:lnTo>
                    <a:pt x="30" y="45"/>
                  </a:lnTo>
                  <a:lnTo>
                    <a:pt x="28" y="60"/>
                  </a:lnTo>
                  <a:lnTo>
                    <a:pt x="28" y="65"/>
                  </a:lnTo>
                  <a:lnTo>
                    <a:pt x="28" y="67"/>
                  </a:lnTo>
                  <a:lnTo>
                    <a:pt x="26" y="90"/>
                  </a:lnTo>
                  <a:lnTo>
                    <a:pt x="26" y="110"/>
                  </a:lnTo>
                  <a:lnTo>
                    <a:pt x="23" y="157"/>
                  </a:lnTo>
                  <a:lnTo>
                    <a:pt x="23" y="179"/>
                  </a:lnTo>
                  <a:lnTo>
                    <a:pt x="23" y="181"/>
                  </a:lnTo>
                  <a:lnTo>
                    <a:pt x="21" y="202"/>
                  </a:lnTo>
                  <a:lnTo>
                    <a:pt x="19" y="224"/>
                  </a:lnTo>
                  <a:lnTo>
                    <a:pt x="16" y="288"/>
                  </a:lnTo>
                  <a:lnTo>
                    <a:pt x="16" y="294"/>
                  </a:lnTo>
                  <a:lnTo>
                    <a:pt x="14" y="300"/>
                  </a:lnTo>
                  <a:lnTo>
                    <a:pt x="12" y="338"/>
                  </a:lnTo>
                  <a:lnTo>
                    <a:pt x="9" y="406"/>
                  </a:lnTo>
                  <a:lnTo>
                    <a:pt x="7" y="425"/>
                  </a:lnTo>
                  <a:lnTo>
                    <a:pt x="5" y="444"/>
                  </a:lnTo>
                  <a:lnTo>
                    <a:pt x="5" y="451"/>
                  </a:lnTo>
                  <a:lnTo>
                    <a:pt x="3" y="490"/>
                  </a:lnTo>
                  <a:lnTo>
                    <a:pt x="2" y="497"/>
                  </a:lnTo>
                  <a:lnTo>
                    <a:pt x="2" y="525"/>
                  </a:lnTo>
                  <a:lnTo>
                    <a:pt x="0" y="553"/>
                  </a:lnTo>
                  <a:lnTo>
                    <a:pt x="5" y="553"/>
                  </a:lnTo>
                  <a:lnTo>
                    <a:pt x="55" y="554"/>
                  </a:lnTo>
                  <a:lnTo>
                    <a:pt x="136" y="560"/>
                  </a:lnTo>
                  <a:lnTo>
                    <a:pt x="143" y="560"/>
                  </a:lnTo>
                  <a:lnTo>
                    <a:pt x="201" y="561"/>
                  </a:lnTo>
                  <a:lnTo>
                    <a:pt x="251" y="565"/>
                  </a:lnTo>
                  <a:lnTo>
                    <a:pt x="267" y="565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69">
              <a:extLst>
                <a:ext uri="{FF2B5EF4-FFF2-40B4-BE49-F238E27FC236}">
                  <a16:creationId xmlns:a16="http://schemas.microsoft.com/office/drawing/2014/main" id="{E5F65E9D-36FC-4B6E-B318-0BBF01D6002C}"/>
                </a:ext>
              </a:extLst>
            </p:cNvPr>
            <p:cNvSpPr>
              <a:spLocks/>
            </p:cNvSpPr>
            <p:nvPr/>
          </p:nvSpPr>
          <p:spPr bwMode="gray">
            <a:xfrm>
              <a:off x="3707470" y="2154356"/>
              <a:ext cx="992188" cy="631825"/>
            </a:xfrm>
            <a:custGeom>
              <a:avLst/>
              <a:gdLst>
                <a:gd name="T0" fmla="*/ 960 w 1040"/>
                <a:gd name="T1" fmla="*/ 604 h 653"/>
                <a:gd name="T2" fmla="*/ 1013 w 1040"/>
                <a:gd name="T3" fmla="*/ 646 h 653"/>
                <a:gd name="T4" fmla="*/ 1035 w 1040"/>
                <a:gd name="T5" fmla="*/ 651 h 653"/>
                <a:gd name="T6" fmla="*/ 1013 w 1040"/>
                <a:gd name="T7" fmla="*/ 613 h 653"/>
                <a:gd name="T8" fmla="*/ 1029 w 1040"/>
                <a:gd name="T9" fmla="*/ 551 h 653"/>
                <a:gd name="T10" fmla="*/ 1029 w 1040"/>
                <a:gd name="T11" fmla="*/ 518 h 653"/>
                <a:gd name="T12" fmla="*/ 1015 w 1040"/>
                <a:gd name="T13" fmla="*/ 468 h 653"/>
                <a:gd name="T14" fmla="*/ 1035 w 1040"/>
                <a:gd name="T15" fmla="*/ 444 h 653"/>
                <a:gd name="T16" fmla="*/ 1033 w 1040"/>
                <a:gd name="T17" fmla="*/ 376 h 653"/>
                <a:gd name="T18" fmla="*/ 1033 w 1040"/>
                <a:gd name="T19" fmla="*/ 276 h 653"/>
                <a:gd name="T20" fmla="*/ 1031 w 1040"/>
                <a:gd name="T21" fmla="*/ 197 h 653"/>
                <a:gd name="T22" fmla="*/ 1024 w 1040"/>
                <a:gd name="T23" fmla="*/ 126 h 653"/>
                <a:gd name="T24" fmla="*/ 976 w 1040"/>
                <a:gd name="T25" fmla="*/ 79 h 653"/>
                <a:gd name="T26" fmla="*/ 989 w 1040"/>
                <a:gd name="T27" fmla="*/ 22 h 653"/>
                <a:gd name="T28" fmla="*/ 923 w 1040"/>
                <a:gd name="T29" fmla="*/ 24 h 653"/>
                <a:gd name="T30" fmla="*/ 826 w 1040"/>
                <a:gd name="T31" fmla="*/ 24 h 653"/>
                <a:gd name="T32" fmla="*/ 777 w 1040"/>
                <a:gd name="T33" fmla="*/ 24 h 653"/>
                <a:gd name="T34" fmla="*/ 695 w 1040"/>
                <a:gd name="T35" fmla="*/ 22 h 653"/>
                <a:gd name="T36" fmla="*/ 612 w 1040"/>
                <a:gd name="T37" fmla="*/ 20 h 653"/>
                <a:gd name="T38" fmla="*/ 564 w 1040"/>
                <a:gd name="T39" fmla="*/ 20 h 653"/>
                <a:gd name="T40" fmla="*/ 497 w 1040"/>
                <a:gd name="T41" fmla="*/ 19 h 653"/>
                <a:gd name="T42" fmla="*/ 303 w 1040"/>
                <a:gd name="T43" fmla="*/ 12 h 653"/>
                <a:gd name="T44" fmla="*/ 179 w 1040"/>
                <a:gd name="T45" fmla="*/ 7 h 653"/>
                <a:gd name="T46" fmla="*/ 41 w 1040"/>
                <a:gd name="T47" fmla="*/ 0 h 653"/>
                <a:gd name="T48" fmla="*/ 34 w 1040"/>
                <a:gd name="T49" fmla="*/ 34 h 653"/>
                <a:gd name="T50" fmla="*/ 25 w 1040"/>
                <a:gd name="T51" fmla="*/ 171 h 653"/>
                <a:gd name="T52" fmla="*/ 18 w 1040"/>
                <a:gd name="T53" fmla="*/ 249 h 653"/>
                <a:gd name="T54" fmla="*/ 15 w 1040"/>
                <a:gd name="T55" fmla="*/ 321 h 653"/>
                <a:gd name="T56" fmla="*/ 11 w 1040"/>
                <a:gd name="T57" fmla="*/ 380 h 653"/>
                <a:gd name="T58" fmla="*/ 6 w 1040"/>
                <a:gd name="T59" fmla="*/ 444 h 653"/>
                <a:gd name="T60" fmla="*/ 6 w 1040"/>
                <a:gd name="T61" fmla="*/ 468 h 653"/>
                <a:gd name="T62" fmla="*/ 8 w 1040"/>
                <a:gd name="T63" fmla="*/ 537 h 653"/>
                <a:gd name="T64" fmla="*/ 110 w 1040"/>
                <a:gd name="T65" fmla="*/ 542 h 653"/>
                <a:gd name="T66" fmla="*/ 161 w 1040"/>
                <a:gd name="T67" fmla="*/ 546 h 653"/>
                <a:gd name="T68" fmla="*/ 216 w 1040"/>
                <a:gd name="T69" fmla="*/ 547 h 653"/>
                <a:gd name="T70" fmla="*/ 315 w 1040"/>
                <a:gd name="T71" fmla="*/ 553 h 653"/>
                <a:gd name="T72" fmla="*/ 441 w 1040"/>
                <a:gd name="T73" fmla="*/ 556 h 653"/>
                <a:gd name="T74" fmla="*/ 616 w 1040"/>
                <a:gd name="T75" fmla="*/ 560 h 653"/>
                <a:gd name="T76" fmla="*/ 775 w 1040"/>
                <a:gd name="T77" fmla="*/ 577 h 653"/>
                <a:gd name="T78" fmla="*/ 805 w 1040"/>
                <a:gd name="T79" fmla="*/ 591 h 653"/>
                <a:gd name="T80" fmla="*/ 876 w 1040"/>
                <a:gd name="T81" fmla="*/ 589 h 653"/>
                <a:gd name="T82" fmla="*/ 895 w 1040"/>
                <a:gd name="T83" fmla="*/ 587 h 6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040"/>
                <a:gd name="T127" fmla="*/ 0 h 653"/>
                <a:gd name="T128" fmla="*/ 1040 w 1040"/>
                <a:gd name="T129" fmla="*/ 653 h 653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040" h="653">
                  <a:moveTo>
                    <a:pt x="941" y="598"/>
                  </a:moveTo>
                  <a:lnTo>
                    <a:pt x="945" y="603"/>
                  </a:lnTo>
                  <a:lnTo>
                    <a:pt x="960" y="604"/>
                  </a:lnTo>
                  <a:lnTo>
                    <a:pt x="989" y="613"/>
                  </a:lnTo>
                  <a:lnTo>
                    <a:pt x="1003" y="629"/>
                  </a:lnTo>
                  <a:lnTo>
                    <a:pt x="1013" y="646"/>
                  </a:lnTo>
                  <a:lnTo>
                    <a:pt x="1029" y="651"/>
                  </a:lnTo>
                  <a:lnTo>
                    <a:pt x="1040" y="653"/>
                  </a:lnTo>
                  <a:lnTo>
                    <a:pt x="1035" y="651"/>
                  </a:lnTo>
                  <a:lnTo>
                    <a:pt x="1031" y="639"/>
                  </a:lnTo>
                  <a:lnTo>
                    <a:pt x="1031" y="634"/>
                  </a:lnTo>
                  <a:lnTo>
                    <a:pt x="1013" y="613"/>
                  </a:lnTo>
                  <a:lnTo>
                    <a:pt x="1026" y="575"/>
                  </a:lnTo>
                  <a:lnTo>
                    <a:pt x="1029" y="566"/>
                  </a:lnTo>
                  <a:lnTo>
                    <a:pt x="1029" y="551"/>
                  </a:lnTo>
                  <a:lnTo>
                    <a:pt x="1036" y="544"/>
                  </a:lnTo>
                  <a:lnTo>
                    <a:pt x="1038" y="535"/>
                  </a:lnTo>
                  <a:lnTo>
                    <a:pt x="1029" y="518"/>
                  </a:lnTo>
                  <a:lnTo>
                    <a:pt x="1022" y="511"/>
                  </a:lnTo>
                  <a:lnTo>
                    <a:pt x="1026" y="490"/>
                  </a:lnTo>
                  <a:lnTo>
                    <a:pt x="1015" y="468"/>
                  </a:lnTo>
                  <a:lnTo>
                    <a:pt x="1029" y="468"/>
                  </a:lnTo>
                  <a:lnTo>
                    <a:pt x="1035" y="468"/>
                  </a:lnTo>
                  <a:lnTo>
                    <a:pt x="1035" y="444"/>
                  </a:lnTo>
                  <a:lnTo>
                    <a:pt x="1035" y="421"/>
                  </a:lnTo>
                  <a:lnTo>
                    <a:pt x="1035" y="402"/>
                  </a:lnTo>
                  <a:lnTo>
                    <a:pt x="1033" y="376"/>
                  </a:lnTo>
                  <a:lnTo>
                    <a:pt x="1033" y="352"/>
                  </a:lnTo>
                  <a:lnTo>
                    <a:pt x="1033" y="340"/>
                  </a:lnTo>
                  <a:lnTo>
                    <a:pt x="1033" y="276"/>
                  </a:lnTo>
                  <a:lnTo>
                    <a:pt x="1031" y="261"/>
                  </a:lnTo>
                  <a:lnTo>
                    <a:pt x="1031" y="228"/>
                  </a:lnTo>
                  <a:lnTo>
                    <a:pt x="1031" y="197"/>
                  </a:lnTo>
                  <a:lnTo>
                    <a:pt x="1029" y="143"/>
                  </a:lnTo>
                  <a:lnTo>
                    <a:pt x="1028" y="133"/>
                  </a:lnTo>
                  <a:lnTo>
                    <a:pt x="1024" y="126"/>
                  </a:lnTo>
                  <a:lnTo>
                    <a:pt x="1006" y="119"/>
                  </a:lnTo>
                  <a:lnTo>
                    <a:pt x="978" y="86"/>
                  </a:lnTo>
                  <a:lnTo>
                    <a:pt x="976" y="79"/>
                  </a:lnTo>
                  <a:lnTo>
                    <a:pt x="1003" y="57"/>
                  </a:lnTo>
                  <a:lnTo>
                    <a:pt x="1013" y="22"/>
                  </a:lnTo>
                  <a:lnTo>
                    <a:pt x="989" y="22"/>
                  </a:lnTo>
                  <a:lnTo>
                    <a:pt x="957" y="24"/>
                  </a:lnTo>
                  <a:lnTo>
                    <a:pt x="927" y="24"/>
                  </a:lnTo>
                  <a:lnTo>
                    <a:pt x="923" y="24"/>
                  </a:lnTo>
                  <a:lnTo>
                    <a:pt x="891" y="24"/>
                  </a:lnTo>
                  <a:lnTo>
                    <a:pt x="828" y="24"/>
                  </a:lnTo>
                  <a:lnTo>
                    <a:pt x="826" y="24"/>
                  </a:lnTo>
                  <a:lnTo>
                    <a:pt x="824" y="24"/>
                  </a:lnTo>
                  <a:lnTo>
                    <a:pt x="792" y="24"/>
                  </a:lnTo>
                  <a:lnTo>
                    <a:pt x="777" y="24"/>
                  </a:lnTo>
                  <a:lnTo>
                    <a:pt x="731" y="22"/>
                  </a:lnTo>
                  <a:lnTo>
                    <a:pt x="727" y="22"/>
                  </a:lnTo>
                  <a:lnTo>
                    <a:pt x="695" y="22"/>
                  </a:lnTo>
                  <a:lnTo>
                    <a:pt x="693" y="22"/>
                  </a:lnTo>
                  <a:lnTo>
                    <a:pt x="662" y="22"/>
                  </a:lnTo>
                  <a:lnTo>
                    <a:pt x="612" y="20"/>
                  </a:lnTo>
                  <a:lnTo>
                    <a:pt x="602" y="20"/>
                  </a:lnTo>
                  <a:lnTo>
                    <a:pt x="580" y="20"/>
                  </a:lnTo>
                  <a:lnTo>
                    <a:pt x="564" y="20"/>
                  </a:lnTo>
                  <a:lnTo>
                    <a:pt x="563" y="20"/>
                  </a:lnTo>
                  <a:lnTo>
                    <a:pt x="499" y="19"/>
                  </a:lnTo>
                  <a:lnTo>
                    <a:pt x="497" y="19"/>
                  </a:lnTo>
                  <a:lnTo>
                    <a:pt x="416" y="15"/>
                  </a:lnTo>
                  <a:lnTo>
                    <a:pt x="400" y="15"/>
                  </a:lnTo>
                  <a:lnTo>
                    <a:pt x="303" y="12"/>
                  </a:lnTo>
                  <a:lnTo>
                    <a:pt x="287" y="12"/>
                  </a:lnTo>
                  <a:lnTo>
                    <a:pt x="237" y="8"/>
                  </a:lnTo>
                  <a:lnTo>
                    <a:pt x="179" y="7"/>
                  </a:lnTo>
                  <a:lnTo>
                    <a:pt x="172" y="7"/>
                  </a:lnTo>
                  <a:lnTo>
                    <a:pt x="91" y="1"/>
                  </a:lnTo>
                  <a:lnTo>
                    <a:pt x="41" y="0"/>
                  </a:lnTo>
                  <a:lnTo>
                    <a:pt x="36" y="0"/>
                  </a:lnTo>
                  <a:lnTo>
                    <a:pt x="34" y="10"/>
                  </a:lnTo>
                  <a:lnTo>
                    <a:pt x="34" y="34"/>
                  </a:lnTo>
                  <a:lnTo>
                    <a:pt x="29" y="126"/>
                  </a:lnTo>
                  <a:lnTo>
                    <a:pt x="27" y="133"/>
                  </a:lnTo>
                  <a:lnTo>
                    <a:pt x="25" y="171"/>
                  </a:lnTo>
                  <a:lnTo>
                    <a:pt x="23" y="171"/>
                  </a:lnTo>
                  <a:lnTo>
                    <a:pt x="20" y="216"/>
                  </a:lnTo>
                  <a:lnTo>
                    <a:pt x="18" y="249"/>
                  </a:lnTo>
                  <a:lnTo>
                    <a:pt x="18" y="262"/>
                  </a:lnTo>
                  <a:lnTo>
                    <a:pt x="15" y="307"/>
                  </a:lnTo>
                  <a:lnTo>
                    <a:pt x="15" y="321"/>
                  </a:lnTo>
                  <a:lnTo>
                    <a:pt x="15" y="328"/>
                  </a:lnTo>
                  <a:lnTo>
                    <a:pt x="13" y="354"/>
                  </a:lnTo>
                  <a:lnTo>
                    <a:pt x="11" y="380"/>
                  </a:lnTo>
                  <a:lnTo>
                    <a:pt x="9" y="399"/>
                  </a:lnTo>
                  <a:lnTo>
                    <a:pt x="8" y="421"/>
                  </a:lnTo>
                  <a:lnTo>
                    <a:pt x="6" y="444"/>
                  </a:lnTo>
                  <a:lnTo>
                    <a:pt x="6" y="445"/>
                  </a:lnTo>
                  <a:lnTo>
                    <a:pt x="6" y="449"/>
                  </a:lnTo>
                  <a:lnTo>
                    <a:pt x="6" y="468"/>
                  </a:lnTo>
                  <a:lnTo>
                    <a:pt x="2" y="513"/>
                  </a:lnTo>
                  <a:lnTo>
                    <a:pt x="0" y="537"/>
                  </a:lnTo>
                  <a:lnTo>
                    <a:pt x="8" y="537"/>
                  </a:lnTo>
                  <a:lnTo>
                    <a:pt x="9" y="537"/>
                  </a:lnTo>
                  <a:lnTo>
                    <a:pt x="75" y="541"/>
                  </a:lnTo>
                  <a:lnTo>
                    <a:pt x="110" y="542"/>
                  </a:lnTo>
                  <a:lnTo>
                    <a:pt x="115" y="542"/>
                  </a:lnTo>
                  <a:lnTo>
                    <a:pt x="144" y="544"/>
                  </a:lnTo>
                  <a:lnTo>
                    <a:pt x="161" y="546"/>
                  </a:lnTo>
                  <a:lnTo>
                    <a:pt x="165" y="546"/>
                  </a:lnTo>
                  <a:lnTo>
                    <a:pt x="172" y="546"/>
                  </a:lnTo>
                  <a:lnTo>
                    <a:pt x="216" y="547"/>
                  </a:lnTo>
                  <a:lnTo>
                    <a:pt x="246" y="549"/>
                  </a:lnTo>
                  <a:lnTo>
                    <a:pt x="269" y="549"/>
                  </a:lnTo>
                  <a:lnTo>
                    <a:pt x="315" y="553"/>
                  </a:lnTo>
                  <a:lnTo>
                    <a:pt x="326" y="553"/>
                  </a:lnTo>
                  <a:lnTo>
                    <a:pt x="386" y="554"/>
                  </a:lnTo>
                  <a:lnTo>
                    <a:pt x="441" y="556"/>
                  </a:lnTo>
                  <a:lnTo>
                    <a:pt x="485" y="556"/>
                  </a:lnTo>
                  <a:lnTo>
                    <a:pt x="526" y="558"/>
                  </a:lnTo>
                  <a:lnTo>
                    <a:pt x="616" y="560"/>
                  </a:lnTo>
                  <a:lnTo>
                    <a:pt x="655" y="560"/>
                  </a:lnTo>
                  <a:lnTo>
                    <a:pt x="757" y="561"/>
                  </a:lnTo>
                  <a:lnTo>
                    <a:pt x="775" y="577"/>
                  </a:lnTo>
                  <a:lnTo>
                    <a:pt x="784" y="582"/>
                  </a:lnTo>
                  <a:lnTo>
                    <a:pt x="791" y="584"/>
                  </a:lnTo>
                  <a:lnTo>
                    <a:pt x="805" y="591"/>
                  </a:lnTo>
                  <a:lnTo>
                    <a:pt x="826" y="604"/>
                  </a:lnTo>
                  <a:lnTo>
                    <a:pt x="844" y="585"/>
                  </a:lnTo>
                  <a:lnTo>
                    <a:pt x="876" y="589"/>
                  </a:lnTo>
                  <a:lnTo>
                    <a:pt x="879" y="589"/>
                  </a:lnTo>
                  <a:lnTo>
                    <a:pt x="893" y="587"/>
                  </a:lnTo>
                  <a:lnTo>
                    <a:pt x="895" y="587"/>
                  </a:lnTo>
                  <a:lnTo>
                    <a:pt x="929" y="587"/>
                  </a:lnTo>
                  <a:lnTo>
                    <a:pt x="941" y="598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170">
              <a:extLst>
                <a:ext uri="{FF2B5EF4-FFF2-40B4-BE49-F238E27FC236}">
                  <a16:creationId xmlns:a16="http://schemas.microsoft.com/office/drawing/2014/main" id="{7C967E9F-C060-48B1-A349-6174AB3296ED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5737" y="1908294"/>
              <a:ext cx="236537" cy="446087"/>
            </a:xfrm>
            <a:custGeom>
              <a:avLst/>
              <a:gdLst>
                <a:gd name="T0" fmla="*/ 55 w 251"/>
                <a:gd name="T1" fmla="*/ 283 h 461"/>
                <a:gd name="T2" fmla="*/ 53 w 251"/>
                <a:gd name="T3" fmla="*/ 309 h 461"/>
                <a:gd name="T4" fmla="*/ 68 w 251"/>
                <a:gd name="T5" fmla="*/ 306 h 461"/>
                <a:gd name="T6" fmla="*/ 89 w 251"/>
                <a:gd name="T7" fmla="*/ 359 h 461"/>
                <a:gd name="T8" fmla="*/ 91 w 251"/>
                <a:gd name="T9" fmla="*/ 369 h 461"/>
                <a:gd name="T10" fmla="*/ 96 w 251"/>
                <a:gd name="T11" fmla="*/ 392 h 461"/>
                <a:gd name="T12" fmla="*/ 103 w 251"/>
                <a:gd name="T13" fmla="*/ 425 h 461"/>
                <a:gd name="T14" fmla="*/ 108 w 251"/>
                <a:gd name="T15" fmla="*/ 445 h 461"/>
                <a:gd name="T16" fmla="*/ 112 w 251"/>
                <a:gd name="T17" fmla="*/ 461 h 461"/>
                <a:gd name="T18" fmla="*/ 114 w 251"/>
                <a:gd name="T19" fmla="*/ 459 h 461"/>
                <a:gd name="T20" fmla="*/ 138 w 251"/>
                <a:gd name="T21" fmla="*/ 454 h 461"/>
                <a:gd name="T22" fmla="*/ 144 w 251"/>
                <a:gd name="T23" fmla="*/ 454 h 461"/>
                <a:gd name="T24" fmla="*/ 145 w 251"/>
                <a:gd name="T25" fmla="*/ 452 h 461"/>
                <a:gd name="T26" fmla="*/ 147 w 251"/>
                <a:gd name="T27" fmla="*/ 452 h 461"/>
                <a:gd name="T28" fmla="*/ 149 w 251"/>
                <a:gd name="T29" fmla="*/ 452 h 461"/>
                <a:gd name="T30" fmla="*/ 158 w 251"/>
                <a:gd name="T31" fmla="*/ 451 h 461"/>
                <a:gd name="T32" fmla="*/ 182 w 251"/>
                <a:gd name="T33" fmla="*/ 445 h 461"/>
                <a:gd name="T34" fmla="*/ 216 w 251"/>
                <a:gd name="T35" fmla="*/ 439 h 461"/>
                <a:gd name="T36" fmla="*/ 221 w 251"/>
                <a:gd name="T37" fmla="*/ 437 h 461"/>
                <a:gd name="T38" fmla="*/ 200 w 251"/>
                <a:gd name="T39" fmla="*/ 401 h 461"/>
                <a:gd name="T40" fmla="*/ 207 w 251"/>
                <a:gd name="T41" fmla="*/ 388 h 461"/>
                <a:gd name="T42" fmla="*/ 202 w 251"/>
                <a:gd name="T43" fmla="*/ 359 h 461"/>
                <a:gd name="T44" fmla="*/ 200 w 251"/>
                <a:gd name="T45" fmla="*/ 347 h 461"/>
                <a:gd name="T46" fmla="*/ 195 w 251"/>
                <a:gd name="T47" fmla="*/ 299 h 461"/>
                <a:gd name="T48" fmla="*/ 191 w 251"/>
                <a:gd name="T49" fmla="*/ 283 h 461"/>
                <a:gd name="T50" fmla="*/ 197 w 251"/>
                <a:gd name="T51" fmla="*/ 278 h 461"/>
                <a:gd name="T52" fmla="*/ 195 w 251"/>
                <a:gd name="T53" fmla="*/ 273 h 461"/>
                <a:gd name="T54" fmla="*/ 200 w 251"/>
                <a:gd name="T55" fmla="*/ 250 h 461"/>
                <a:gd name="T56" fmla="*/ 205 w 251"/>
                <a:gd name="T57" fmla="*/ 243 h 461"/>
                <a:gd name="T58" fmla="*/ 207 w 251"/>
                <a:gd name="T59" fmla="*/ 200 h 461"/>
                <a:gd name="T60" fmla="*/ 211 w 251"/>
                <a:gd name="T61" fmla="*/ 174 h 461"/>
                <a:gd name="T62" fmla="*/ 207 w 251"/>
                <a:gd name="T63" fmla="*/ 169 h 461"/>
                <a:gd name="T64" fmla="*/ 202 w 251"/>
                <a:gd name="T65" fmla="*/ 153 h 461"/>
                <a:gd name="T66" fmla="*/ 205 w 251"/>
                <a:gd name="T67" fmla="*/ 138 h 461"/>
                <a:gd name="T68" fmla="*/ 225 w 251"/>
                <a:gd name="T69" fmla="*/ 129 h 461"/>
                <a:gd name="T70" fmla="*/ 227 w 251"/>
                <a:gd name="T71" fmla="*/ 122 h 461"/>
                <a:gd name="T72" fmla="*/ 232 w 251"/>
                <a:gd name="T73" fmla="*/ 115 h 461"/>
                <a:gd name="T74" fmla="*/ 251 w 251"/>
                <a:gd name="T75" fmla="*/ 93 h 461"/>
                <a:gd name="T76" fmla="*/ 232 w 251"/>
                <a:gd name="T77" fmla="*/ 52 h 461"/>
                <a:gd name="T78" fmla="*/ 243 w 251"/>
                <a:gd name="T79" fmla="*/ 17 h 461"/>
                <a:gd name="T80" fmla="*/ 237 w 251"/>
                <a:gd name="T81" fmla="*/ 0 h 461"/>
                <a:gd name="T82" fmla="*/ 186 w 251"/>
                <a:gd name="T83" fmla="*/ 14 h 461"/>
                <a:gd name="T84" fmla="*/ 103 w 251"/>
                <a:gd name="T85" fmla="*/ 36 h 461"/>
                <a:gd name="T86" fmla="*/ 20 w 251"/>
                <a:gd name="T87" fmla="*/ 55 h 461"/>
                <a:gd name="T88" fmla="*/ 13 w 251"/>
                <a:gd name="T89" fmla="*/ 57 h 461"/>
                <a:gd name="T90" fmla="*/ 0 w 251"/>
                <a:gd name="T91" fmla="*/ 60 h 461"/>
                <a:gd name="T92" fmla="*/ 4 w 251"/>
                <a:gd name="T93" fmla="*/ 88 h 461"/>
                <a:gd name="T94" fmla="*/ 16 w 251"/>
                <a:gd name="T95" fmla="*/ 138 h 461"/>
                <a:gd name="T96" fmla="*/ 18 w 251"/>
                <a:gd name="T97" fmla="*/ 140 h 461"/>
                <a:gd name="T98" fmla="*/ 22 w 251"/>
                <a:gd name="T99" fmla="*/ 141 h 461"/>
                <a:gd name="T100" fmla="*/ 29 w 251"/>
                <a:gd name="T101" fmla="*/ 150 h 461"/>
                <a:gd name="T102" fmla="*/ 37 w 251"/>
                <a:gd name="T103" fmla="*/ 191 h 461"/>
                <a:gd name="T104" fmla="*/ 30 w 251"/>
                <a:gd name="T105" fmla="*/ 207 h 461"/>
                <a:gd name="T106" fmla="*/ 30 w 251"/>
                <a:gd name="T107" fmla="*/ 229 h 461"/>
                <a:gd name="T108" fmla="*/ 50 w 251"/>
                <a:gd name="T109" fmla="*/ 274 h 461"/>
                <a:gd name="T110" fmla="*/ 52 w 251"/>
                <a:gd name="T111" fmla="*/ 276 h 461"/>
                <a:gd name="T112" fmla="*/ 55 w 251"/>
                <a:gd name="T113" fmla="*/ 283 h 4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51"/>
                <a:gd name="T172" fmla="*/ 0 h 461"/>
                <a:gd name="T173" fmla="*/ 251 w 251"/>
                <a:gd name="T174" fmla="*/ 461 h 4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51" h="461">
                  <a:moveTo>
                    <a:pt x="55" y="283"/>
                  </a:moveTo>
                  <a:lnTo>
                    <a:pt x="53" y="309"/>
                  </a:lnTo>
                  <a:lnTo>
                    <a:pt x="68" y="306"/>
                  </a:lnTo>
                  <a:lnTo>
                    <a:pt x="89" y="359"/>
                  </a:lnTo>
                  <a:lnTo>
                    <a:pt x="91" y="369"/>
                  </a:lnTo>
                  <a:lnTo>
                    <a:pt x="96" y="392"/>
                  </a:lnTo>
                  <a:lnTo>
                    <a:pt x="103" y="425"/>
                  </a:lnTo>
                  <a:lnTo>
                    <a:pt x="108" y="445"/>
                  </a:lnTo>
                  <a:lnTo>
                    <a:pt x="112" y="461"/>
                  </a:lnTo>
                  <a:lnTo>
                    <a:pt x="114" y="459"/>
                  </a:lnTo>
                  <a:lnTo>
                    <a:pt x="138" y="454"/>
                  </a:lnTo>
                  <a:lnTo>
                    <a:pt x="144" y="454"/>
                  </a:lnTo>
                  <a:lnTo>
                    <a:pt x="145" y="452"/>
                  </a:lnTo>
                  <a:lnTo>
                    <a:pt x="147" y="452"/>
                  </a:lnTo>
                  <a:lnTo>
                    <a:pt x="149" y="452"/>
                  </a:lnTo>
                  <a:lnTo>
                    <a:pt x="158" y="451"/>
                  </a:lnTo>
                  <a:lnTo>
                    <a:pt x="182" y="445"/>
                  </a:lnTo>
                  <a:lnTo>
                    <a:pt x="216" y="439"/>
                  </a:lnTo>
                  <a:lnTo>
                    <a:pt x="221" y="437"/>
                  </a:lnTo>
                  <a:lnTo>
                    <a:pt x="200" y="401"/>
                  </a:lnTo>
                  <a:lnTo>
                    <a:pt x="207" y="388"/>
                  </a:lnTo>
                  <a:lnTo>
                    <a:pt x="202" y="359"/>
                  </a:lnTo>
                  <a:lnTo>
                    <a:pt x="200" y="347"/>
                  </a:lnTo>
                  <a:lnTo>
                    <a:pt x="195" y="299"/>
                  </a:lnTo>
                  <a:lnTo>
                    <a:pt x="191" y="283"/>
                  </a:lnTo>
                  <a:lnTo>
                    <a:pt x="197" y="278"/>
                  </a:lnTo>
                  <a:lnTo>
                    <a:pt x="195" y="273"/>
                  </a:lnTo>
                  <a:lnTo>
                    <a:pt x="200" y="250"/>
                  </a:lnTo>
                  <a:lnTo>
                    <a:pt x="205" y="243"/>
                  </a:lnTo>
                  <a:lnTo>
                    <a:pt x="207" y="200"/>
                  </a:lnTo>
                  <a:lnTo>
                    <a:pt x="211" y="174"/>
                  </a:lnTo>
                  <a:lnTo>
                    <a:pt x="207" y="169"/>
                  </a:lnTo>
                  <a:lnTo>
                    <a:pt x="202" y="153"/>
                  </a:lnTo>
                  <a:lnTo>
                    <a:pt x="205" y="138"/>
                  </a:lnTo>
                  <a:lnTo>
                    <a:pt x="225" y="129"/>
                  </a:lnTo>
                  <a:lnTo>
                    <a:pt x="227" y="122"/>
                  </a:lnTo>
                  <a:lnTo>
                    <a:pt x="232" y="115"/>
                  </a:lnTo>
                  <a:lnTo>
                    <a:pt x="251" y="93"/>
                  </a:lnTo>
                  <a:lnTo>
                    <a:pt x="232" y="52"/>
                  </a:lnTo>
                  <a:lnTo>
                    <a:pt x="243" y="17"/>
                  </a:lnTo>
                  <a:lnTo>
                    <a:pt x="237" y="0"/>
                  </a:lnTo>
                  <a:lnTo>
                    <a:pt x="186" y="14"/>
                  </a:lnTo>
                  <a:lnTo>
                    <a:pt x="103" y="36"/>
                  </a:lnTo>
                  <a:lnTo>
                    <a:pt x="20" y="55"/>
                  </a:lnTo>
                  <a:lnTo>
                    <a:pt x="13" y="57"/>
                  </a:lnTo>
                  <a:lnTo>
                    <a:pt x="0" y="60"/>
                  </a:lnTo>
                  <a:lnTo>
                    <a:pt x="4" y="88"/>
                  </a:lnTo>
                  <a:lnTo>
                    <a:pt x="16" y="138"/>
                  </a:lnTo>
                  <a:lnTo>
                    <a:pt x="18" y="140"/>
                  </a:lnTo>
                  <a:lnTo>
                    <a:pt x="22" y="141"/>
                  </a:lnTo>
                  <a:lnTo>
                    <a:pt x="29" y="150"/>
                  </a:lnTo>
                  <a:lnTo>
                    <a:pt x="37" y="191"/>
                  </a:lnTo>
                  <a:lnTo>
                    <a:pt x="30" y="207"/>
                  </a:lnTo>
                  <a:lnTo>
                    <a:pt x="30" y="229"/>
                  </a:lnTo>
                  <a:lnTo>
                    <a:pt x="50" y="274"/>
                  </a:lnTo>
                  <a:lnTo>
                    <a:pt x="52" y="276"/>
                  </a:lnTo>
                  <a:lnTo>
                    <a:pt x="55" y="28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171">
              <a:extLst>
                <a:ext uri="{FF2B5EF4-FFF2-40B4-BE49-F238E27FC236}">
                  <a16:creationId xmlns:a16="http://schemas.microsoft.com/office/drawing/2014/main" id="{33ADBCA9-FAF9-471A-AF3F-0055FEE025D5}"/>
                </a:ext>
              </a:extLst>
            </p:cNvPr>
            <p:cNvSpPr>
              <a:spLocks/>
            </p:cNvSpPr>
            <p:nvPr/>
          </p:nvSpPr>
          <p:spPr bwMode="gray">
            <a:xfrm>
              <a:off x="7693687" y="2432169"/>
              <a:ext cx="244475" cy="238125"/>
            </a:xfrm>
            <a:custGeom>
              <a:avLst/>
              <a:gdLst>
                <a:gd name="T0" fmla="*/ 92 w 257"/>
                <a:gd name="T1" fmla="*/ 196 h 247"/>
                <a:gd name="T2" fmla="*/ 106 w 257"/>
                <a:gd name="T3" fmla="*/ 176 h 247"/>
                <a:gd name="T4" fmla="*/ 136 w 257"/>
                <a:gd name="T5" fmla="*/ 169 h 247"/>
                <a:gd name="T6" fmla="*/ 152 w 257"/>
                <a:gd name="T7" fmla="*/ 162 h 247"/>
                <a:gd name="T8" fmla="*/ 165 w 257"/>
                <a:gd name="T9" fmla="*/ 162 h 247"/>
                <a:gd name="T10" fmla="*/ 168 w 257"/>
                <a:gd name="T11" fmla="*/ 160 h 247"/>
                <a:gd name="T12" fmla="*/ 191 w 257"/>
                <a:gd name="T13" fmla="*/ 150 h 247"/>
                <a:gd name="T14" fmla="*/ 234 w 257"/>
                <a:gd name="T15" fmla="*/ 133 h 247"/>
                <a:gd name="T16" fmla="*/ 244 w 257"/>
                <a:gd name="T17" fmla="*/ 127 h 247"/>
                <a:gd name="T18" fmla="*/ 248 w 257"/>
                <a:gd name="T19" fmla="*/ 126 h 247"/>
                <a:gd name="T20" fmla="*/ 251 w 257"/>
                <a:gd name="T21" fmla="*/ 126 h 247"/>
                <a:gd name="T22" fmla="*/ 257 w 257"/>
                <a:gd name="T23" fmla="*/ 107 h 247"/>
                <a:gd name="T24" fmla="*/ 250 w 257"/>
                <a:gd name="T25" fmla="*/ 74 h 247"/>
                <a:gd name="T26" fmla="*/ 248 w 257"/>
                <a:gd name="T27" fmla="*/ 69 h 247"/>
                <a:gd name="T28" fmla="*/ 248 w 257"/>
                <a:gd name="T29" fmla="*/ 67 h 247"/>
                <a:gd name="T30" fmla="*/ 246 w 257"/>
                <a:gd name="T31" fmla="*/ 63 h 247"/>
                <a:gd name="T32" fmla="*/ 246 w 257"/>
                <a:gd name="T33" fmla="*/ 62 h 247"/>
                <a:gd name="T34" fmla="*/ 242 w 257"/>
                <a:gd name="T35" fmla="*/ 51 h 247"/>
                <a:gd name="T36" fmla="*/ 241 w 257"/>
                <a:gd name="T37" fmla="*/ 48 h 247"/>
                <a:gd name="T38" fmla="*/ 232 w 257"/>
                <a:gd name="T39" fmla="*/ 15 h 247"/>
                <a:gd name="T40" fmla="*/ 228 w 257"/>
                <a:gd name="T41" fmla="*/ 1 h 247"/>
                <a:gd name="T42" fmla="*/ 227 w 257"/>
                <a:gd name="T43" fmla="*/ 0 h 247"/>
                <a:gd name="T44" fmla="*/ 191 w 257"/>
                <a:gd name="T45" fmla="*/ 8 h 247"/>
                <a:gd name="T46" fmla="*/ 186 w 257"/>
                <a:gd name="T47" fmla="*/ 8 h 247"/>
                <a:gd name="T48" fmla="*/ 184 w 257"/>
                <a:gd name="T49" fmla="*/ 8 h 247"/>
                <a:gd name="T50" fmla="*/ 182 w 257"/>
                <a:gd name="T51" fmla="*/ 10 h 247"/>
                <a:gd name="T52" fmla="*/ 158 w 257"/>
                <a:gd name="T53" fmla="*/ 15 h 247"/>
                <a:gd name="T54" fmla="*/ 151 w 257"/>
                <a:gd name="T55" fmla="*/ 17 h 247"/>
                <a:gd name="T56" fmla="*/ 131 w 257"/>
                <a:gd name="T57" fmla="*/ 22 h 247"/>
                <a:gd name="T58" fmla="*/ 92 w 257"/>
                <a:gd name="T59" fmla="*/ 38 h 247"/>
                <a:gd name="T60" fmla="*/ 90 w 257"/>
                <a:gd name="T61" fmla="*/ 31 h 247"/>
                <a:gd name="T62" fmla="*/ 64 w 257"/>
                <a:gd name="T63" fmla="*/ 38 h 247"/>
                <a:gd name="T64" fmla="*/ 59 w 257"/>
                <a:gd name="T65" fmla="*/ 38 h 247"/>
                <a:gd name="T66" fmla="*/ 14 w 257"/>
                <a:gd name="T67" fmla="*/ 48 h 247"/>
                <a:gd name="T68" fmla="*/ 7 w 257"/>
                <a:gd name="T69" fmla="*/ 50 h 247"/>
                <a:gd name="T70" fmla="*/ 0 w 257"/>
                <a:gd name="T71" fmla="*/ 51 h 247"/>
                <a:gd name="T72" fmla="*/ 2 w 257"/>
                <a:gd name="T73" fmla="*/ 60 h 247"/>
                <a:gd name="T74" fmla="*/ 11 w 257"/>
                <a:gd name="T75" fmla="*/ 105 h 247"/>
                <a:gd name="T76" fmla="*/ 13 w 257"/>
                <a:gd name="T77" fmla="*/ 120 h 247"/>
                <a:gd name="T78" fmla="*/ 14 w 257"/>
                <a:gd name="T79" fmla="*/ 127 h 247"/>
                <a:gd name="T80" fmla="*/ 16 w 257"/>
                <a:gd name="T81" fmla="*/ 131 h 247"/>
                <a:gd name="T82" fmla="*/ 18 w 257"/>
                <a:gd name="T83" fmla="*/ 145 h 247"/>
                <a:gd name="T84" fmla="*/ 21 w 257"/>
                <a:gd name="T85" fmla="*/ 162 h 247"/>
                <a:gd name="T86" fmla="*/ 21 w 257"/>
                <a:gd name="T87" fmla="*/ 167 h 247"/>
                <a:gd name="T88" fmla="*/ 23 w 257"/>
                <a:gd name="T89" fmla="*/ 174 h 247"/>
                <a:gd name="T90" fmla="*/ 39 w 257"/>
                <a:gd name="T91" fmla="*/ 200 h 247"/>
                <a:gd name="T92" fmla="*/ 11 w 257"/>
                <a:gd name="T93" fmla="*/ 228 h 247"/>
                <a:gd name="T94" fmla="*/ 25 w 257"/>
                <a:gd name="T95" fmla="*/ 247 h 247"/>
                <a:gd name="T96" fmla="*/ 59 w 257"/>
                <a:gd name="T97" fmla="*/ 224 h 247"/>
                <a:gd name="T98" fmla="*/ 75 w 257"/>
                <a:gd name="T99" fmla="*/ 209 h 247"/>
                <a:gd name="T100" fmla="*/ 92 w 257"/>
                <a:gd name="T101" fmla="*/ 196 h 2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7"/>
                <a:gd name="T154" fmla="*/ 0 h 247"/>
                <a:gd name="T155" fmla="*/ 257 w 257"/>
                <a:gd name="T156" fmla="*/ 247 h 24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7" h="247">
                  <a:moveTo>
                    <a:pt x="92" y="196"/>
                  </a:moveTo>
                  <a:lnTo>
                    <a:pt x="106" y="176"/>
                  </a:lnTo>
                  <a:lnTo>
                    <a:pt x="136" y="169"/>
                  </a:lnTo>
                  <a:lnTo>
                    <a:pt x="152" y="162"/>
                  </a:lnTo>
                  <a:lnTo>
                    <a:pt x="165" y="162"/>
                  </a:lnTo>
                  <a:lnTo>
                    <a:pt x="168" y="160"/>
                  </a:lnTo>
                  <a:lnTo>
                    <a:pt x="191" y="150"/>
                  </a:lnTo>
                  <a:lnTo>
                    <a:pt x="234" y="133"/>
                  </a:lnTo>
                  <a:lnTo>
                    <a:pt x="244" y="127"/>
                  </a:lnTo>
                  <a:lnTo>
                    <a:pt x="248" y="126"/>
                  </a:lnTo>
                  <a:lnTo>
                    <a:pt x="251" y="126"/>
                  </a:lnTo>
                  <a:lnTo>
                    <a:pt x="257" y="107"/>
                  </a:lnTo>
                  <a:lnTo>
                    <a:pt x="250" y="74"/>
                  </a:lnTo>
                  <a:lnTo>
                    <a:pt x="248" y="69"/>
                  </a:lnTo>
                  <a:lnTo>
                    <a:pt x="248" y="67"/>
                  </a:lnTo>
                  <a:lnTo>
                    <a:pt x="246" y="63"/>
                  </a:lnTo>
                  <a:lnTo>
                    <a:pt x="246" y="62"/>
                  </a:lnTo>
                  <a:lnTo>
                    <a:pt x="242" y="51"/>
                  </a:lnTo>
                  <a:lnTo>
                    <a:pt x="241" y="48"/>
                  </a:lnTo>
                  <a:lnTo>
                    <a:pt x="232" y="15"/>
                  </a:lnTo>
                  <a:lnTo>
                    <a:pt x="228" y="1"/>
                  </a:lnTo>
                  <a:lnTo>
                    <a:pt x="227" y="0"/>
                  </a:lnTo>
                  <a:lnTo>
                    <a:pt x="191" y="8"/>
                  </a:lnTo>
                  <a:lnTo>
                    <a:pt x="186" y="8"/>
                  </a:lnTo>
                  <a:lnTo>
                    <a:pt x="184" y="8"/>
                  </a:lnTo>
                  <a:lnTo>
                    <a:pt x="182" y="10"/>
                  </a:lnTo>
                  <a:lnTo>
                    <a:pt x="158" y="15"/>
                  </a:lnTo>
                  <a:lnTo>
                    <a:pt x="151" y="17"/>
                  </a:lnTo>
                  <a:lnTo>
                    <a:pt x="131" y="22"/>
                  </a:lnTo>
                  <a:lnTo>
                    <a:pt x="92" y="38"/>
                  </a:lnTo>
                  <a:lnTo>
                    <a:pt x="90" y="31"/>
                  </a:lnTo>
                  <a:lnTo>
                    <a:pt x="64" y="38"/>
                  </a:lnTo>
                  <a:lnTo>
                    <a:pt x="59" y="38"/>
                  </a:lnTo>
                  <a:lnTo>
                    <a:pt x="14" y="48"/>
                  </a:lnTo>
                  <a:lnTo>
                    <a:pt x="7" y="50"/>
                  </a:lnTo>
                  <a:lnTo>
                    <a:pt x="0" y="51"/>
                  </a:lnTo>
                  <a:lnTo>
                    <a:pt x="2" y="60"/>
                  </a:lnTo>
                  <a:lnTo>
                    <a:pt x="11" y="105"/>
                  </a:lnTo>
                  <a:lnTo>
                    <a:pt x="13" y="120"/>
                  </a:lnTo>
                  <a:lnTo>
                    <a:pt x="14" y="127"/>
                  </a:lnTo>
                  <a:lnTo>
                    <a:pt x="16" y="131"/>
                  </a:lnTo>
                  <a:lnTo>
                    <a:pt x="18" y="145"/>
                  </a:lnTo>
                  <a:lnTo>
                    <a:pt x="21" y="162"/>
                  </a:lnTo>
                  <a:lnTo>
                    <a:pt x="21" y="167"/>
                  </a:lnTo>
                  <a:lnTo>
                    <a:pt x="23" y="174"/>
                  </a:lnTo>
                  <a:lnTo>
                    <a:pt x="39" y="200"/>
                  </a:lnTo>
                  <a:lnTo>
                    <a:pt x="11" y="228"/>
                  </a:lnTo>
                  <a:lnTo>
                    <a:pt x="25" y="247"/>
                  </a:lnTo>
                  <a:lnTo>
                    <a:pt x="59" y="224"/>
                  </a:lnTo>
                  <a:lnTo>
                    <a:pt x="75" y="209"/>
                  </a:lnTo>
                  <a:lnTo>
                    <a:pt x="92" y="19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172">
              <a:extLst>
                <a:ext uri="{FF2B5EF4-FFF2-40B4-BE49-F238E27FC236}">
                  <a16:creationId xmlns:a16="http://schemas.microsoft.com/office/drawing/2014/main" id="{4ABBD64A-5A4A-4FAF-AABD-2FA8893D8059}"/>
                </a:ext>
              </a:extLst>
            </p:cNvPr>
            <p:cNvSpPr>
              <a:spLocks/>
            </p:cNvSpPr>
            <p:nvPr/>
          </p:nvSpPr>
          <p:spPr bwMode="gray">
            <a:xfrm>
              <a:off x="7849262" y="1401877"/>
              <a:ext cx="522287" cy="814388"/>
            </a:xfrm>
            <a:custGeom>
              <a:avLst/>
              <a:gdLst>
                <a:gd name="T0" fmla="*/ 72 w 546"/>
                <a:gd name="T1" fmla="*/ 684 h 840"/>
                <a:gd name="T2" fmla="*/ 56 w 546"/>
                <a:gd name="T3" fmla="*/ 634 h 840"/>
                <a:gd name="T4" fmla="*/ 1 w 546"/>
                <a:gd name="T5" fmla="*/ 473 h 840"/>
                <a:gd name="T6" fmla="*/ 5 w 546"/>
                <a:gd name="T7" fmla="*/ 447 h 840"/>
                <a:gd name="T8" fmla="*/ 30 w 546"/>
                <a:gd name="T9" fmla="*/ 453 h 840"/>
                <a:gd name="T10" fmla="*/ 49 w 546"/>
                <a:gd name="T11" fmla="*/ 425 h 840"/>
                <a:gd name="T12" fmla="*/ 46 w 546"/>
                <a:gd name="T13" fmla="*/ 375 h 840"/>
                <a:gd name="T14" fmla="*/ 72 w 546"/>
                <a:gd name="T15" fmla="*/ 316 h 840"/>
                <a:gd name="T16" fmla="*/ 62 w 546"/>
                <a:gd name="T17" fmla="*/ 285 h 840"/>
                <a:gd name="T18" fmla="*/ 70 w 546"/>
                <a:gd name="T19" fmla="*/ 226 h 840"/>
                <a:gd name="T20" fmla="*/ 63 w 546"/>
                <a:gd name="T21" fmla="*/ 176 h 840"/>
                <a:gd name="T22" fmla="*/ 148 w 546"/>
                <a:gd name="T23" fmla="*/ 38 h 840"/>
                <a:gd name="T24" fmla="*/ 208 w 546"/>
                <a:gd name="T25" fmla="*/ 29 h 840"/>
                <a:gd name="T26" fmla="*/ 244 w 546"/>
                <a:gd name="T27" fmla="*/ 0 h 840"/>
                <a:gd name="T28" fmla="*/ 304 w 546"/>
                <a:gd name="T29" fmla="*/ 29 h 840"/>
                <a:gd name="T30" fmla="*/ 390 w 546"/>
                <a:gd name="T31" fmla="*/ 273 h 840"/>
                <a:gd name="T32" fmla="*/ 440 w 546"/>
                <a:gd name="T33" fmla="*/ 273 h 840"/>
                <a:gd name="T34" fmla="*/ 479 w 546"/>
                <a:gd name="T35" fmla="*/ 352 h 840"/>
                <a:gd name="T36" fmla="*/ 482 w 546"/>
                <a:gd name="T37" fmla="*/ 340 h 840"/>
                <a:gd name="T38" fmla="*/ 535 w 546"/>
                <a:gd name="T39" fmla="*/ 373 h 840"/>
                <a:gd name="T40" fmla="*/ 521 w 546"/>
                <a:gd name="T41" fmla="*/ 437 h 840"/>
                <a:gd name="T42" fmla="*/ 519 w 546"/>
                <a:gd name="T43" fmla="*/ 440 h 840"/>
                <a:gd name="T44" fmla="*/ 504 w 546"/>
                <a:gd name="T45" fmla="*/ 442 h 840"/>
                <a:gd name="T46" fmla="*/ 491 w 546"/>
                <a:gd name="T47" fmla="*/ 458 h 840"/>
                <a:gd name="T48" fmla="*/ 484 w 546"/>
                <a:gd name="T49" fmla="*/ 482 h 840"/>
                <a:gd name="T50" fmla="*/ 456 w 546"/>
                <a:gd name="T51" fmla="*/ 480 h 840"/>
                <a:gd name="T52" fmla="*/ 443 w 546"/>
                <a:gd name="T53" fmla="*/ 501 h 840"/>
                <a:gd name="T54" fmla="*/ 436 w 546"/>
                <a:gd name="T55" fmla="*/ 518 h 840"/>
                <a:gd name="T56" fmla="*/ 394 w 546"/>
                <a:gd name="T57" fmla="*/ 546 h 840"/>
                <a:gd name="T58" fmla="*/ 376 w 546"/>
                <a:gd name="T59" fmla="*/ 537 h 840"/>
                <a:gd name="T60" fmla="*/ 337 w 546"/>
                <a:gd name="T61" fmla="*/ 551 h 840"/>
                <a:gd name="T62" fmla="*/ 329 w 546"/>
                <a:gd name="T63" fmla="*/ 515 h 840"/>
                <a:gd name="T64" fmla="*/ 314 w 546"/>
                <a:gd name="T65" fmla="*/ 544 h 840"/>
                <a:gd name="T66" fmla="*/ 313 w 546"/>
                <a:gd name="T67" fmla="*/ 593 h 840"/>
                <a:gd name="T68" fmla="*/ 295 w 546"/>
                <a:gd name="T69" fmla="*/ 646 h 840"/>
                <a:gd name="T70" fmla="*/ 274 w 546"/>
                <a:gd name="T71" fmla="*/ 651 h 840"/>
                <a:gd name="T72" fmla="*/ 260 w 546"/>
                <a:gd name="T73" fmla="*/ 669 h 840"/>
                <a:gd name="T74" fmla="*/ 245 w 546"/>
                <a:gd name="T75" fmla="*/ 684 h 840"/>
                <a:gd name="T76" fmla="*/ 228 w 546"/>
                <a:gd name="T77" fmla="*/ 689 h 840"/>
                <a:gd name="T78" fmla="*/ 215 w 546"/>
                <a:gd name="T79" fmla="*/ 700 h 840"/>
                <a:gd name="T80" fmla="*/ 192 w 546"/>
                <a:gd name="T81" fmla="*/ 722 h 840"/>
                <a:gd name="T82" fmla="*/ 194 w 546"/>
                <a:gd name="T83" fmla="*/ 738 h 840"/>
                <a:gd name="T84" fmla="*/ 178 w 546"/>
                <a:gd name="T85" fmla="*/ 743 h 840"/>
                <a:gd name="T86" fmla="*/ 178 w 546"/>
                <a:gd name="T87" fmla="*/ 757 h 840"/>
                <a:gd name="T88" fmla="*/ 161 w 546"/>
                <a:gd name="T89" fmla="*/ 802 h 840"/>
                <a:gd name="T90" fmla="*/ 157 w 546"/>
                <a:gd name="T91" fmla="*/ 840 h 840"/>
                <a:gd name="T92" fmla="*/ 138 w 546"/>
                <a:gd name="T93" fmla="*/ 833 h 840"/>
                <a:gd name="T94" fmla="*/ 108 w 546"/>
                <a:gd name="T95" fmla="*/ 798 h 840"/>
                <a:gd name="T96" fmla="*/ 85 w 546"/>
                <a:gd name="T97" fmla="*/ 727 h 8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46"/>
                <a:gd name="T148" fmla="*/ 0 h 840"/>
                <a:gd name="T149" fmla="*/ 546 w 546"/>
                <a:gd name="T150" fmla="*/ 840 h 8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46" h="840">
                  <a:moveTo>
                    <a:pt x="83" y="720"/>
                  </a:moveTo>
                  <a:lnTo>
                    <a:pt x="72" y="684"/>
                  </a:lnTo>
                  <a:lnTo>
                    <a:pt x="58" y="639"/>
                  </a:lnTo>
                  <a:lnTo>
                    <a:pt x="56" y="634"/>
                  </a:lnTo>
                  <a:lnTo>
                    <a:pt x="30" y="553"/>
                  </a:lnTo>
                  <a:lnTo>
                    <a:pt x="1" y="473"/>
                  </a:lnTo>
                  <a:lnTo>
                    <a:pt x="0" y="466"/>
                  </a:lnTo>
                  <a:lnTo>
                    <a:pt x="5" y="447"/>
                  </a:lnTo>
                  <a:lnTo>
                    <a:pt x="30" y="461"/>
                  </a:lnTo>
                  <a:lnTo>
                    <a:pt x="30" y="453"/>
                  </a:lnTo>
                  <a:lnTo>
                    <a:pt x="33" y="425"/>
                  </a:lnTo>
                  <a:lnTo>
                    <a:pt x="49" y="425"/>
                  </a:lnTo>
                  <a:lnTo>
                    <a:pt x="39" y="387"/>
                  </a:lnTo>
                  <a:lnTo>
                    <a:pt x="46" y="375"/>
                  </a:lnTo>
                  <a:lnTo>
                    <a:pt x="62" y="354"/>
                  </a:lnTo>
                  <a:lnTo>
                    <a:pt x="72" y="316"/>
                  </a:lnTo>
                  <a:lnTo>
                    <a:pt x="60" y="307"/>
                  </a:lnTo>
                  <a:lnTo>
                    <a:pt x="62" y="285"/>
                  </a:lnTo>
                  <a:lnTo>
                    <a:pt x="55" y="263"/>
                  </a:lnTo>
                  <a:lnTo>
                    <a:pt x="70" y="226"/>
                  </a:lnTo>
                  <a:lnTo>
                    <a:pt x="67" y="197"/>
                  </a:lnTo>
                  <a:lnTo>
                    <a:pt x="63" y="176"/>
                  </a:lnTo>
                  <a:lnTo>
                    <a:pt x="120" y="15"/>
                  </a:lnTo>
                  <a:lnTo>
                    <a:pt x="148" y="38"/>
                  </a:lnTo>
                  <a:lnTo>
                    <a:pt x="161" y="48"/>
                  </a:lnTo>
                  <a:lnTo>
                    <a:pt x="208" y="29"/>
                  </a:lnTo>
                  <a:lnTo>
                    <a:pt x="233" y="2"/>
                  </a:lnTo>
                  <a:lnTo>
                    <a:pt x="244" y="0"/>
                  </a:lnTo>
                  <a:lnTo>
                    <a:pt x="291" y="15"/>
                  </a:lnTo>
                  <a:lnTo>
                    <a:pt x="304" y="29"/>
                  </a:lnTo>
                  <a:lnTo>
                    <a:pt x="316" y="31"/>
                  </a:lnTo>
                  <a:lnTo>
                    <a:pt x="390" y="273"/>
                  </a:lnTo>
                  <a:lnTo>
                    <a:pt x="433" y="278"/>
                  </a:lnTo>
                  <a:lnTo>
                    <a:pt x="440" y="273"/>
                  </a:lnTo>
                  <a:lnTo>
                    <a:pt x="458" y="335"/>
                  </a:lnTo>
                  <a:lnTo>
                    <a:pt x="479" y="352"/>
                  </a:lnTo>
                  <a:lnTo>
                    <a:pt x="482" y="349"/>
                  </a:lnTo>
                  <a:lnTo>
                    <a:pt x="482" y="340"/>
                  </a:lnTo>
                  <a:lnTo>
                    <a:pt x="507" y="344"/>
                  </a:lnTo>
                  <a:lnTo>
                    <a:pt x="535" y="373"/>
                  </a:lnTo>
                  <a:lnTo>
                    <a:pt x="546" y="390"/>
                  </a:lnTo>
                  <a:lnTo>
                    <a:pt x="521" y="437"/>
                  </a:lnTo>
                  <a:lnTo>
                    <a:pt x="518" y="437"/>
                  </a:lnTo>
                  <a:lnTo>
                    <a:pt x="519" y="440"/>
                  </a:lnTo>
                  <a:lnTo>
                    <a:pt x="512" y="439"/>
                  </a:lnTo>
                  <a:lnTo>
                    <a:pt x="504" y="442"/>
                  </a:lnTo>
                  <a:lnTo>
                    <a:pt x="505" y="446"/>
                  </a:lnTo>
                  <a:lnTo>
                    <a:pt x="491" y="458"/>
                  </a:lnTo>
                  <a:lnTo>
                    <a:pt x="493" y="468"/>
                  </a:lnTo>
                  <a:lnTo>
                    <a:pt x="484" y="482"/>
                  </a:lnTo>
                  <a:lnTo>
                    <a:pt x="481" y="475"/>
                  </a:lnTo>
                  <a:lnTo>
                    <a:pt x="456" y="480"/>
                  </a:lnTo>
                  <a:lnTo>
                    <a:pt x="452" y="499"/>
                  </a:lnTo>
                  <a:lnTo>
                    <a:pt x="443" y="501"/>
                  </a:lnTo>
                  <a:lnTo>
                    <a:pt x="435" y="506"/>
                  </a:lnTo>
                  <a:lnTo>
                    <a:pt x="436" y="518"/>
                  </a:lnTo>
                  <a:lnTo>
                    <a:pt x="413" y="542"/>
                  </a:lnTo>
                  <a:lnTo>
                    <a:pt x="394" y="546"/>
                  </a:lnTo>
                  <a:lnTo>
                    <a:pt x="371" y="522"/>
                  </a:lnTo>
                  <a:lnTo>
                    <a:pt x="376" y="537"/>
                  </a:lnTo>
                  <a:lnTo>
                    <a:pt x="362" y="580"/>
                  </a:lnTo>
                  <a:lnTo>
                    <a:pt x="337" y="551"/>
                  </a:lnTo>
                  <a:lnTo>
                    <a:pt x="332" y="517"/>
                  </a:lnTo>
                  <a:lnTo>
                    <a:pt x="329" y="515"/>
                  </a:lnTo>
                  <a:lnTo>
                    <a:pt x="323" y="532"/>
                  </a:lnTo>
                  <a:lnTo>
                    <a:pt x="314" y="544"/>
                  </a:lnTo>
                  <a:lnTo>
                    <a:pt x="313" y="570"/>
                  </a:lnTo>
                  <a:lnTo>
                    <a:pt x="313" y="593"/>
                  </a:lnTo>
                  <a:lnTo>
                    <a:pt x="323" y="613"/>
                  </a:lnTo>
                  <a:lnTo>
                    <a:pt x="295" y="646"/>
                  </a:lnTo>
                  <a:lnTo>
                    <a:pt x="284" y="644"/>
                  </a:lnTo>
                  <a:lnTo>
                    <a:pt x="274" y="651"/>
                  </a:lnTo>
                  <a:lnTo>
                    <a:pt x="272" y="660"/>
                  </a:lnTo>
                  <a:lnTo>
                    <a:pt x="260" y="669"/>
                  </a:lnTo>
                  <a:lnTo>
                    <a:pt x="249" y="670"/>
                  </a:lnTo>
                  <a:lnTo>
                    <a:pt x="245" y="684"/>
                  </a:lnTo>
                  <a:lnTo>
                    <a:pt x="238" y="696"/>
                  </a:lnTo>
                  <a:lnTo>
                    <a:pt x="228" y="689"/>
                  </a:lnTo>
                  <a:lnTo>
                    <a:pt x="222" y="686"/>
                  </a:lnTo>
                  <a:lnTo>
                    <a:pt x="215" y="700"/>
                  </a:lnTo>
                  <a:lnTo>
                    <a:pt x="198" y="708"/>
                  </a:lnTo>
                  <a:lnTo>
                    <a:pt x="192" y="722"/>
                  </a:lnTo>
                  <a:lnTo>
                    <a:pt x="198" y="732"/>
                  </a:lnTo>
                  <a:lnTo>
                    <a:pt x="194" y="738"/>
                  </a:lnTo>
                  <a:lnTo>
                    <a:pt x="189" y="738"/>
                  </a:lnTo>
                  <a:lnTo>
                    <a:pt x="178" y="743"/>
                  </a:lnTo>
                  <a:lnTo>
                    <a:pt x="176" y="750"/>
                  </a:lnTo>
                  <a:lnTo>
                    <a:pt x="178" y="757"/>
                  </a:lnTo>
                  <a:lnTo>
                    <a:pt x="185" y="757"/>
                  </a:lnTo>
                  <a:lnTo>
                    <a:pt x="161" y="802"/>
                  </a:lnTo>
                  <a:lnTo>
                    <a:pt x="166" y="817"/>
                  </a:lnTo>
                  <a:lnTo>
                    <a:pt x="157" y="840"/>
                  </a:lnTo>
                  <a:lnTo>
                    <a:pt x="150" y="838"/>
                  </a:lnTo>
                  <a:lnTo>
                    <a:pt x="138" y="833"/>
                  </a:lnTo>
                  <a:lnTo>
                    <a:pt x="129" y="810"/>
                  </a:lnTo>
                  <a:lnTo>
                    <a:pt x="108" y="798"/>
                  </a:lnTo>
                  <a:lnTo>
                    <a:pt x="99" y="764"/>
                  </a:lnTo>
                  <a:lnTo>
                    <a:pt x="85" y="727"/>
                  </a:lnTo>
                  <a:lnTo>
                    <a:pt x="83" y="72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173">
              <a:extLst>
                <a:ext uri="{FF2B5EF4-FFF2-40B4-BE49-F238E27FC236}">
                  <a16:creationId xmlns:a16="http://schemas.microsoft.com/office/drawing/2014/main" id="{7ECB33E5-82BA-4A0F-BDBB-5A92F832C44D}"/>
                </a:ext>
              </a:extLst>
            </p:cNvPr>
            <p:cNvSpPr>
              <a:spLocks/>
            </p:cNvSpPr>
            <p:nvPr/>
          </p:nvSpPr>
          <p:spPr bwMode="gray">
            <a:xfrm>
              <a:off x="8219149" y="1947977"/>
              <a:ext cx="22225" cy="12700"/>
            </a:xfrm>
            <a:custGeom>
              <a:avLst/>
              <a:gdLst>
                <a:gd name="T0" fmla="*/ 4 w 25"/>
                <a:gd name="T1" fmla="*/ 14 h 14"/>
                <a:gd name="T2" fmla="*/ 25 w 25"/>
                <a:gd name="T3" fmla="*/ 9 h 14"/>
                <a:gd name="T4" fmla="*/ 14 w 25"/>
                <a:gd name="T5" fmla="*/ 0 h 14"/>
                <a:gd name="T6" fmla="*/ 0 w 25"/>
                <a:gd name="T7" fmla="*/ 4 h 14"/>
                <a:gd name="T8" fmla="*/ 4 w 25"/>
                <a:gd name="T9" fmla="*/ 14 h 1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"/>
                <a:gd name="T16" fmla="*/ 0 h 14"/>
                <a:gd name="T17" fmla="*/ 25 w 25"/>
                <a:gd name="T18" fmla="*/ 14 h 1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" h="14">
                  <a:moveTo>
                    <a:pt x="4" y="14"/>
                  </a:moveTo>
                  <a:lnTo>
                    <a:pt x="25" y="9"/>
                  </a:lnTo>
                  <a:lnTo>
                    <a:pt x="14" y="0"/>
                  </a:lnTo>
                  <a:lnTo>
                    <a:pt x="0" y="4"/>
                  </a:lnTo>
                  <a:lnTo>
                    <a:pt x="4" y="1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74" descr="Wide upward diagonal">
              <a:extLst>
                <a:ext uri="{FF2B5EF4-FFF2-40B4-BE49-F238E27FC236}">
                  <a16:creationId xmlns:a16="http://schemas.microsoft.com/office/drawing/2014/main" id="{4BE09945-57D5-4DB4-9102-6C38C2B0436A}"/>
                </a:ext>
              </a:extLst>
            </p:cNvPr>
            <p:cNvSpPr>
              <a:spLocks/>
            </p:cNvSpPr>
            <p:nvPr/>
          </p:nvSpPr>
          <p:spPr bwMode="gray">
            <a:xfrm>
              <a:off x="7686692" y="2252416"/>
              <a:ext cx="491178" cy="267065"/>
            </a:xfrm>
            <a:custGeom>
              <a:avLst/>
              <a:gdLst>
                <a:gd name="T0" fmla="*/ 389 w 499"/>
                <a:gd name="T1" fmla="*/ 212 h 262"/>
                <a:gd name="T2" fmla="*/ 373 w 499"/>
                <a:gd name="T3" fmla="*/ 223 h 262"/>
                <a:gd name="T4" fmla="*/ 361 w 499"/>
                <a:gd name="T5" fmla="*/ 254 h 262"/>
                <a:gd name="T6" fmla="*/ 343 w 499"/>
                <a:gd name="T7" fmla="*/ 236 h 262"/>
                <a:gd name="T8" fmla="*/ 327 w 499"/>
                <a:gd name="T9" fmla="*/ 223 h 262"/>
                <a:gd name="T10" fmla="*/ 316 w 499"/>
                <a:gd name="T11" fmla="*/ 214 h 262"/>
                <a:gd name="T12" fmla="*/ 299 w 499"/>
                <a:gd name="T13" fmla="*/ 190 h 262"/>
                <a:gd name="T14" fmla="*/ 290 w 499"/>
                <a:gd name="T15" fmla="*/ 176 h 262"/>
                <a:gd name="T16" fmla="*/ 279 w 499"/>
                <a:gd name="T17" fmla="*/ 172 h 262"/>
                <a:gd name="T18" fmla="*/ 267 w 499"/>
                <a:gd name="T19" fmla="*/ 176 h 262"/>
                <a:gd name="T20" fmla="*/ 233 w 499"/>
                <a:gd name="T21" fmla="*/ 186 h 262"/>
                <a:gd name="T22" fmla="*/ 196 w 499"/>
                <a:gd name="T23" fmla="*/ 193 h 262"/>
                <a:gd name="T24" fmla="*/ 189 w 499"/>
                <a:gd name="T25" fmla="*/ 193 h 262"/>
                <a:gd name="T26" fmla="*/ 163 w 499"/>
                <a:gd name="T27" fmla="*/ 200 h 262"/>
                <a:gd name="T28" fmla="*/ 136 w 499"/>
                <a:gd name="T29" fmla="*/ 207 h 262"/>
                <a:gd name="T30" fmla="*/ 95 w 499"/>
                <a:gd name="T31" fmla="*/ 216 h 262"/>
                <a:gd name="T32" fmla="*/ 64 w 499"/>
                <a:gd name="T33" fmla="*/ 223 h 262"/>
                <a:gd name="T34" fmla="*/ 12 w 499"/>
                <a:gd name="T35" fmla="*/ 235 h 262"/>
                <a:gd name="T36" fmla="*/ 4 w 499"/>
                <a:gd name="T37" fmla="*/ 236 h 262"/>
                <a:gd name="T38" fmla="*/ 0 w 499"/>
                <a:gd name="T39" fmla="*/ 223 h 262"/>
                <a:gd name="T40" fmla="*/ 4 w 499"/>
                <a:gd name="T41" fmla="*/ 127 h 262"/>
                <a:gd name="T42" fmla="*/ 4 w 499"/>
                <a:gd name="T43" fmla="*/ 103 h 262"/>
                <a:gd name="T44" fmla="*/ 34 w 499"/>
                <a:gd name="T45" fmla="*/ 98 h 262"/>
                <a:gd name="T46" fmla="*/ 37 w 499"/>
                <a:gd name="T47" fmla="*/ 96 h 262"/>
                <a:gd name="T48" fmla="*/ 48 w 499"/>
                <a:gd name="T49" fmla="*/ 95 h 262"/>
                <a:gd name="T50" fmla="*/ 106 w 499"/>
                <a:gd name="T51" fmla="*/ 83 h 262"/>
                <a:gd name="T52" fmla="*/ 124 w 499"/>
                <a:gd name="T53" fmla="*/ 79 h 262"/>
                <a:gd name="T54" fmla="*/ 134 w 499"/>
                <a:gd name="T55" fmla="*/ 76 h 262"/>
                <a:gd name="T56" fmla="*/ 177 w 499"/>
                <a:gd name="T57" fmla="*/ 67 h 262"/>
                <a:gd name="T58" fmla="*/ 186 w 499"/>
                <a:gd name="T59" fmla="*/ 65 h 262"/>
                <a:gd name="T60" fmla="*/ 269 w 499"/>
                <a:gd name="T61" fmla="*/ 41 h 262"/>
                <a:gd name="T62" fmla="*/ 292 w 499"/>
                <a:gd name="T63" fmla="*/ 19 h 262"/>
                <a:gd name="T64" fmla="*/ 322 w 499"/>
                <a:gd name="T65" fmla="*/ 0 h 262"/>
                <a:gd name="T66" fmla="*/ 355 w 499"/>
                <a:gd name="T67" fmla="*/ 26 h 262"/>
                <a:gd name="T68" fmla="*/ 343 w 499"/>
                <a:gd name="T69" fmla="*/ 51 h 262"/>
                <a:gd name="T70" fmla="*/ 325 w 499"/>
                <a:gd name="T71" fmla="*/ 81 h 262"/>
                <a:gd name="T72" fmla="*/ 336 w 499"/>
                <a:gd name="T73" fmla="*/ 102 h 262"/>
                <a:gd name="T74" fmla="*/ 357 w 499"/>
                <a:gd name="T75" fmla="*/ 107 h 262"/>
                <a:gd name="T76" fmla="*/ 380 w 499"/>
                <a:gd name="T77" fmla="*/ 150 h 262"/>
                <a:gd name="T78" fmla="*/ 398 w 499"/>
                <a:gd name="T79" fmla="*/ 155 h 262"/>
                <a:gd name="T80" fmla="*/ 419 w 499"/>
                <a:gd name="T81" fmla="*/ 183 h 262"/>
                <a:gd name="T82" fmla="*/ 479 w 499"/>
                <a:gd name="T83" fmla="*/ 164 h 262"/>
                <a:gd name="T84" fmla="*/ 470 w 499"/>
                <a:gd name="T85" fmla="*/ 148 h 262"/>
                <a:gd name="T86" fmla="*/ 472 w 499"/>
                <a:gd name="T87" fmla="*/ 126 h 262"/>
                <a:gd name="T88" fmla="*/ 497 w 499"/>
                <a:gd name="T89" fmla="*/ 205 h 262"/>
                <a:gd name="T90" fmla="*/ 490 w 499"/>
                <a:gd name="T91" fmla="*/ 183 h 262"/>
                <a:gd name="T92" fmla="*/ 430 w 499"/>
                <a:gd name="T93" fmla="*/ 221 h 262"/>
                <a:gd name="T94" fmla="*/ 408 w 499"/>
                <a:gd name="T95" fmla="*/ 235 h 262"/>
                <a:gd name="T96" fmla="*/ 378 w 499"/>
                <a:gd name="T97" fmla="*/ 255 h 262"/>
                <a:gd name="T98" fmla="*/ 407 w 499"/>
                <a:gd name="T99" fmla="*/ 214 h 262"/>
                <a:gd name="T100" fmla="*/ 400 w 499"/>
                <a:gd name="T101" fmla="*/ 204 h 2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9"/>
                <a:gd name="T154" fmla="*/ 0 h 262"/>
                <a:gd name="T155" fmla="*/ 499 w 499"/>
                <a:gd name="T156" fmla="*/ 262 h 2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9" h="262">
                  <a:moveTo>
                    <a:pt x="400" y="204"/>
                  </a:moveTo>
                  <a:lnTo>
                    <a:pt x="389" y="212"/>
                  </a:lnTo>
                  <a:lnTo>
                    <a:pt x="380" y="223"/>
                  </a:lnTo>
                  <a:lnTo>
                    <a:pt x="373" y="223"/>
                  </a:lnTo>
                  <a:lnTo>
                    <a:pt x="369" y="242"/>
                  </a:lnTo>
                  <a:lnTo>
                    <a:pt x="361" y="254"/>
                  </a:lnTo>
                  <a:lnTo>
                    <a:pt x="348" y="254"/>
                  </a:lnTo>
                  <a:lnTo>
                    <a:pt x="343" y="236"/>
                  </a:lnTo>
                  <a:lnTo>
                    <a:pt x="339" y="226"/>
                  </a:lnTo>
                  <a:lnTo>
                    <a:pt x="327" y="223"/>
                  </a:lnTo>
                  <a:lnTo>
                    <a:pt x="320" y="216"/>
                  </a:lnTo>
                  <a:lnTo>
                    <a:pt x="316" y="214"/>
                  </a:lnTo>
                  <a:lnTo>
                    <a:pt x="308" y="210"/>
                  </a:lnTo>
                  <a:lnTo>
                    <a:pt x="299" y="190"/>
                  </a:lnTo>
                  <a:lnTo>
                    <a:pt x="293" y="193"/>
                  </a:lnTo>
                  <a:lnTo>
                    <a:pt x="290" y="176"/>
                  </a:lnTo>
                  <a:lnTo>
                    <a:pt x="288" y="171"/>
                  </a:lnTo>
                  <a:lnTo>
                    <a:pt x="279" y="172"/>
                  </a:lnTo>
                  <a:lnTo>
                    <a:pt x="272" y="174"/>
                  </a:lnTo>
                  <a:lnTo>
                    <a:pt x="267" y="176"/>
                  </a:lnTo>
                  <a:lnTo>
                    <a:pt x="239" y="185"/>
                  </a:lnTo>
                  <a:lnTo>
                    <a:pt x="233" y="186"/>
                  </a:lnTo>
                  <a:lnTo>
                    <a:pt x="232" y="185"/>
                  </a:lnTo>
                  <a:lnTo>
                    <a:pt x="196" y="193"/>
                  </a:lnTo>
                  <a:lnTo>
                    <a:pt x="191" y="193"/>
                  </a:lnTo>
                  <a:lnTo>
                    <a:pt x="189" y="193"/>
                  </a:lnTo>
                  <a:lnTo>
                    <a:pt x="187" y="195"/>
                  </a:lnTo>
                  <a:lnTo>
                    <a:pt x="163" y="200"/>
                  </a:lnTo>
                  <a:lnTo>
                    <a:pt x="156" y="202"/>
                  </a:lnTo>
                  <a:lnTo>
                    <a:pt x="136" y="207"/>
                  </a:lnTo>
                  <a:lnTo>
                    <a:pt x="97" y="223"/>
                  </a:lnTo>
                  <a:lnTo>
                    <a:pt x="95" y="216"/>
                  </a:lnTo>
                  <a:lnTo>
                    <a:pt x="69" y="223"/>
                  </a:lnTo>
                  <a:lnTo>
                    <a:pt x="64" y="223"/>
                  </a:lnTo>
                  <a:lnTo>
                    <a:pt x="19" y="233"/>
                  </a:lnTo>
                  <a:lnTo>
                    <a:pt x="12" y="235"/>
                  </a:lnTo>
                  <a:lnTo>
                    <a:pt x="5" y="236"/>
                  </a:lnTo>
                  <a:lnTo>
                    <a:pt x="4" y="236"/>
                  </a:lnTo>
                  <a:lnTo>
                    <a:pt x="0" y="229"/>
                  </a:lnTo>
                  <a:lnTo>
                    <a:pt x="0" y="223"/>
                  </a:lnTo>
                  <a:lnTo>
                    <a:pt x="2" y="148"/>
                  </a:lnTo>
                  <a:lnTo>
                    <a:pt x="4" y="127"/>
                  </a:lnTo>
                  <a:lnTo>
                    <a:pt x="4" y="117"/>
                  </a:lnTo>
                  <a:lnTo>
                    <a:pt x="4" y="103"/>
                  </a:lnTo>
                  <a:lnTo>
                    <a:pt x="28" y="98"/>
                  </a:lnTo>
                  <a:lnTo>
                    <a:pt x="34" y="98"/>
                  </a:lnTo>
                  <a:lnTo>
                    <a:pt x="35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48" y="95"/>
                  </a:lnTo>
                  <a:lnTo>
                    <a:pt x="72" y="89"/>
                  </a:lnTo>
                  <a:lnTo>
                    <a:pt x="106" y="83"/>
                  </a:lnTo>
                  <a:lnTo>
                    <a:pt x="111" y="81"/>
                  </a:lnTo>
                  <a:lnTo>
                    <a:pt x="124" y="79"/>
                  </a:lnTo>
                  <a:lnTo>
                    <a:pt x="125" y="77"/>
                  </a:lnTo>
                  <a:lnTo>
                    <a:pt x="134" y="76"/>
                  </a:lnTo>
                  <a:lnTo>
                    <a:pt x="164" y="70"/>
                  </a:lnTo>
                  <a:lnTo>
                    <a:pt x="177" y="67"/>
                  </a:lnTo>
                  <a:lnTo>
                    <a:pt x="182" y="65"/>
                  </a:lnTo>
                  <a:lnTo>
                    <a:pt x="186" y="65"/>
                  </a:lnTo>
                  <a:lnTo>
                    <a:pt x="267" y="46"/>
                  </a:lnTo>
                  <a:lnTo>
                    <a:pt x="269" y="41"/>
                  </a:lnTo>
                  <a:lnTo>
                    <a:pt x="270" y="38"/>
                  </a:lnTo>
                  <a:lnTo>
                    <a:pt x="292" y="19"/>
                  </a:lnTo>
                  <a:lnTo>
                    <a:pt x="293" y="8"/>
                  </a:lnTo>
                  <a:lnTo>
                    <a:pt x="322" y="0"/>
                  </a:lnTo>
                  <a:lnTo>
                    <a:pt x="339" y="31"/>
                  </a:lnTo>
                  <a:lnTo>
                    <a:pt x="355" y="26"/>
                  </a:lnTo>
                  <a:lnTo>
                    <a:pt x="359" y="38"/>
                  </a:lnTo>
                  <a:lnTo>
                    <a:pt x="343" y="51"/>
                  </a:lnTo>
                  <a:lnTo>
                    <a:pt x="327" y="84"/>
                  </a:lnTo>
                  <a:lnTo>
                    <a:pt x="325" y="81"/>
                  </a:lnTo>
                  <a:lnTo>
                    <a:pt x="325" y="93"/>
                  </a:lnTo>
                  <a:lnTo>
                    <a:pt x="336" y="102"/>
                  </a:lnTo>
                  <a:lnTo>
                    <a:pt x="350" y="107"/>
                  </a:lnTo>
                  <a:lnTo>
                    <a:pt x="357" y="107"/>
                  </a:lnTo>
                  <a:lnTo>
                    <a:pt x="392" y="145"/>
                  </a:lnTo>
                  <a:lnTo>
                    <a:pt x="380" y="150"/>
                  </a:lnTo>
                  <a:lnTo>
                    <a:pt x="392" y="157"/>
                  </a:lnTo>
                  <a:lnTo>
                    <a:pt x="398" y="155"/>
                  </a:lnTo>
                  <a:lnTo>
                    <a:pt x="410" y="178"/>
                  </a:lnTo>
                  <a:lnTo>
                    <a:pt x="419" y="183"/>
                  </a:lnTo>
                  <a:lnTo>
                    <a:pt x="454" y="183"/>
                  </a:lnTo>
                  <a:lnTo>
                    <a:pt x="479" y="164"/>
                  </a:lnTo>
                  <a:lnTo>
                    <a:pt x="477" y="147"/>
                  </a:lnTo>
                  <a:lnTo>
                    <a:pt x="470" y="148"/>
                  </a:lnTo>
                  <a:lnTo>
                    <a:pt x="453" y="115"/>
                  </a:lnTo>
                  <a:lnTo>
                    <a:pt x="472" y="126"/>
                  </a:lnTo>
                  <a:lnTo>
                    <a:pt x="499" y="178"/>
                  </a:lnTo>
                  <a:lnTo>
                    <a:pt x="497" y="205"/>
                  </a:lnTo>
                  <a:lnTo>
                    <a:pt x="495" y="185"/>
                  </a:lnTo>
                  <a:lnTo>
                    <a:pt x="490" y="183"/>
                  </a:lnTo>
                  <a:lnTo>
                    <a:pt x="442" y="207"/>
                  </a:lnTo>
                  <a:lnTo>
                    <a:pt x="430" y="221"/>
                  </a:lnTo>
                  <a:lnTo>
                    <a:pt x="414" y="228"/>
                  </a:lnTo>
                  <a:lnTo>
                    <a:pt x="408" y="235"/>
                  </a:lnTo>
                  <a:lnTo>
                    <a:pt x="375" y="262"/>
                  </a:lnTo>
                  <a:lnTo>
                    <a:pt x="378" y="255"/>
                  </a:lnTo>
                  <a:lnTo>
                    <a:pt x="405" y="233"/>
                  </a:lnTo>
                  <a:lnTo>
                    <a:pt x="407" y="214"/>
                  </a:lnTo>
                  <a:lnTo>
                    <a:pt x="400" y="205"/>
                  </a:lnTo>
                  <a:lnTo>
                    <a:pt x="400" y="20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175" descr="Wide upward diagonal">
              <a:extLst>
                <a:ext uri="{FF2B5EF4-FFF2-40B4-BE49-F238E27FC236}">
                  <a16:creationId xmlns:a16="http://schemas.microsoft.com/office/drawing/2014/main" id="{35EBB0D1-A05A-4F73-88B9-5063612D8CD5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6745" y="2484556"/>
              <a:ext cx="46038" cy="34925"/>
            </a:xfrm>
            <a:custGeom>
              <a:avLst/>
              <a:gdLst>
                <a:gd name="T0" fmla="*/ 0 w 51"/>
                <a:gd name="T1" fmla="*/ 33 h 38"/>
                <a:gd name="T2" fmla="*/ 11 w 51"/>
                <a:gd name="T3" fmla="*/ 38 h 38"/>
                <a:gd name="T4" fmla="*/ 13 w 51"/>
                <a:gd name="T5" fmla="*/ 33 h 38"/>
                <a:gd name="T6" fmla="*/ 51 w 51"/>
                <a:gd name="T7" fmla="*/ 17 h 38"/>
                <a:gd name="T8" fmla="*/ 46 w 51"/>
                <a:gd name="T9" fmla="*/ 9 h 38"/>
                <a:gd name="T10" fmla="*/ 25 w 51"/>
                <a:gd name="T11" fmla="*/ 0 h 38"/>
                <a:gd name="T12" fmla="*/ 11 w 51"/>
                <a:gd name="T13" fmla="*/ 24 h 38"/>
                <a:gd name="T14" fmla="*/ 0 w 51"/>
                <a:gd name="T15" fmla="*/ 33 h 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51"/>
                <a:gd name="T25" fmla="*/ 0 h 38"/>
                <a:gd name="T26" fmla="*/ 51 w 51"/>
                <a:gd name="T27" fmla="*/ 38 h 3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51" h="38">
                  <a:moveTo>
                    <a:pt x="0" y="33"/>
                  </a:moveTo>
                  <a:lnTo>
                    <a:pt x="11" y="38"/>
                  </a:lnTo>
                  <a:lnTo>
                    <a:pt x="13" y="33"/>
                  </a:lnTo>
                  <a:lnTo>
                    <a:pt x="51" y="17"/>
                  </a:lnTo>
                  <a:lnTo>
                    <a:pt x="46" y="9"/>
                  </a:lnTo>
                  <a:lnTo>
                    <a:pt x="25" y="0"/>
                  </a:lnTo>
                  <a:lnTo>
                    <a:pt x="11" y="24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176">
              <a:extLst>
                <a:ext uri="{FF2B5EF4-FFF2-40B4-BE49-F238E27FC236}">
                  <a16:creationId xmlns:a16="http://schemas.microsoft.com/office/drawing/2014/main" id="{C4009D8C-68EA-4A2D-A479-CC8D92BE125A}"/>
                </a:ext>
              </a:extLst>
            </p:cNvPr>
            <p:cNvSpPr>
              <a:spLocks/>
            </p:cNvSpPr>
            <p:nvPr/>
          </p:nvSpPr>
          <p:spPr bwMode="gray">
            <a:xfrm>
              <a:off x="8139770" y="2478202"/>
              <a:ext cx="38100" cy="26988"/>
            </a:xfrm>
            <a:custGeom>
              <a:avLst/>
              <a:gdLst>
                <a:gd name="T0" fmla="*/ 0 w 39"/>
                <a:gd name="T1" fmla="*/ 24 h 28"/>
                <a:gd name="T2" fmla="*/ 2 w 39"/>
                <a:gd name="T3" fmla="*/ 26 h 28"/>
                <a:gd name="T4" fmla="*/ 28 w 39"/>
                <a:gd name="T5" fmla="*/ 28 h 28"/>
                <a:gd name="T6" fmla="*/ 39 w 39"/>
                <a:gd name="T7" fmla="*/ 12 h 28"/>
                <a:gd name="T8" fmla="*/ 35 w 39"/>
                <a:gd name="T9" fmla="*/ 9 h 28"/>
                <a:gd name="T10" fmla="*/ 25 w 39"/>
                <a:gd name="T11" fmla="*/ 0 h 28"/>
                <a:gd name="T12" fmla="*/ 30 w 39"/>
                <a:gd name="T13" fmla="*/ 10 h 28"/>
                <a:gd name="T14" fmla="*/ 27 w 39"/>
                <a:gd name="T15" fmla="*/ 19 h 28"/>
                <a:gd name="T16" fmla="*/ 9 w 39"/>
                <a:gd name="T17" fmla="*/ 24 h 28"/>
                <a:gd name="T18" fmla="*/ 0 w 39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"/>
                <a:gd name="T31" fmla="*/ 0 h 28"/>
                <a:gd name="T32" fmla="*/ 39 w 39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" h="28">
                  <a:moveTo>
                    <a:pt x="0" y="24"/>
                  </a:moveTo>
                  <a:lnTo>
                    <a:pt x="2" y="26"/>
                  </a:lnTo>
                  <a:lnTo>
                    <a:pt x="28" y="28"/>
                  </a:lnTo>
                  <a:lnTo>
                    <a:pt x="39" y="12"/>
                  </a:lnTo>
                  <a:lnTo>
                    <a:pt x="35" y="9"/>
                  </a:lnTo>
                  <a:lnTo>
                    <a:pt x="25" y="0"/>
                  </a:lnTo>
                  <a:lnTo>
                    <a:pt x="30" y="10"/>
                  </a:lnTo>
                  <a:lnTo>
                    <a:pt x="27" y="19"/>
                  </a:lnTo>
                  <a:lnTo>
                    <a:pt x="9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177">
              <a:extLst>
                <a:ext uri="{FF2B5EF4-FFF2-40B4-BE49-F238E27FC236}">
                  <a16:creationId xmlns:a16="http://schemas.microsoft.com/office/drawing/2014/main" id="{6D1E66BD-B0CF-4AF7-AFF4-244F18E5CDB9}"/>
                </a:ext>
              </a:extLst>
            </p:cNvPr>
            <p:cNvSpPr>
              <a:spLocks/>
            </p:cNvSpPr>
            <p:nvPr/>
          </p:nvSpPr>
          <p:spPr bwMode="gray">
            <a:xfrm>
              <a:off x="7766708" y="1846377"/>
              <a:ext cx="233362" cy="484188"/>
            </a:xfrm>
            <a:custGeom>
              <a:avLst/>
              <a:gdLst>
                <a:gd name="T0" fmla="*/ 6 w 246"/>
                <a:gd name="T1" fmla="*/ 342 h 501"/>
                <a:gd name="T2" fmla="*/ 4 w 246"/>
                <a:gd name="T3" fmla="*/ 337 h 501"/>
                <a:gd name="T4" fmla="*/ 9 w 246"/>
                <a:gd name="T5" fmla="*/ 314 h 501"/>
                <a:gd name="T6" fmla="*/ 14 w 246"/>
                <a:gd name="T7" fmla="*/ 307 h 501"/>
                <a:gd name="T8" fmla="*/ 16 w 246"/>
                <a:gd name="T9" fmla="*/ 264 h 501"/>
                <a:gd name="T10" fmla="*/ 20 w 246"/>
                <a:gd name="T11" fmla="*/ 238 h 501"/>
                <a:gd name="T12" fmla="*/ 16 w 246"/>
                <a:gd name="T13" fmla="*/ 233 h 501"/>
                <a:gd name="T14" fmla="*/ 11 w 246"/>
                <a:gd name="T15" fmla="*/ 217 h 501"/>
                <a:gd name="T16" fmla="*/ 14 w 246"/>
                <a:gd name="T17" fmla="*/ 202 h 501"/>
                <a:gd name="T18" fmla="*/ 34 w 246"/>
                <a:gd name="T19" fmla="*/ 193 h 501"/>
                <a:gd name="T20" fmla="*/ 36 w 246"/>
                <a:gd name="T21" fmla="*/ 186 h 501"/>
                <a:gd name="T22" fmla="*/ 41 w 246"/>
                <a:gd name="T23" fmla="*/ 179 h 501"/>
                <a:gd name="T24" fmla="*/ 60 w 246"/>
                <a:gd name="T25" fmla="*/ 157 h 501"/>
                <a:gd name="T26" fmla="*/ 41 w 246"/>
                <a:gd name="T27" fmla="*/ 116 h 501"/>
                <a:gd name="T28" fmla="*/ 52 w 246"/>
                <a:gd name="T29" fmla="*/ 81 h 501"/>
                <a:gd name="T30" fmla="*/ 46 w 246"/>
                <a:gd name="T31" fmla="*/ 64 h 501"/>
                <a:gd name="T32" fmla="*/ 43 w 246"/>
                <a:gd name="T33" fmla="*/ 22 h 501"/>
                <a:gd name="T34" fmla="*/ 66 w 246"/>
                <a:gd name="T35" fmla="*/ 10 h 501"/>
                <a:gd name="T36" fmla="*/ 69 w 246"/>
                <a:gd name="T37" fmla="*/ 14 h 501"/>
                <a:gd name="T38" fmla="*/ 82 w 246"/>
                <a:gd name="T39" fmla="*/ 10 h 501"/>
                <a:gd name="T40" fmla="*/ 83 w 246"/>
                <a:gd name="T41" fmla="*/ 0 h 501"/>
                <a:gd name="T42" fmla="*/ 89 w 246"/>
                <a:gd name="T43" fmla="*/ 8 h 501"/>
                <a:gd name="T44" fmla="*/ 90 w 246"/>
                <a:gd name="T45" fmla="*/ 15 h 501"/>
                <a:gd name="T46" fmla="*/ 119 w 246"/>
                <a:gd name="T47" fmla="*/ 95 h 501"/>
                <a:gd name="T48" fmla="*/ 145 w 246"/>
                <a:gd name="T49" fmla="*/ 176 h 501"/>
                <a:gd name="T50" fmla="*/ 147 w 246"/>
                <a:gd name="T51" fmla="*/ 181 h 501"/>
                <a:gd name="T52" fmla="*/ 161 w 246"/>
                <a:gd name="T53" fmla="*/ 226 h 501"/>
                <a:gd name="T54" fmla="*/ 172 w 246"/>
                <a:gd name="T55" fmla="*/ 262 h 501"/>
                <a:gd name="T56" fmla="*/ 174 w 246"/>
                <a:gd name="T57" fmla="*/ 269 h 501"/>
                <a:gd name="T58" fmla="*/ 188 w 246"/>
                <a:gd name="T59" fmla="*/ 306 h 501"/>
                <a:gd name="T60" fmla="*/ 197 w 246"/>
                <a:gd name="T61" fmla="*/ 340 h 501"/>
                <a:gd name="T62" fmla="*/ 218 w 246"/>
                <a:gd name="T63" fmla="*/ 352 h 501"/>
                <a:gd name="T64" fmla="*/ 227 w 246"/>
                <a:gd name="T65" fmla="*/ 375 h 501"/>
                <a:gd name="T66" fmla="*/ 239 w 246"/>
                <a:gd name="T67" fmla="*/ 380 h 501"/>
                <a:gd name="T68" fmla="*/ 246 w 246"/>
                <a:gd name="T69" fmla="*/ 382 h 501"/>
                <a:gd name="T70" fmla="*/ 244 w 246"/>
                <a:gd name="T71" fmla="*/ 382 h 501"/>
                <a:gd name="T72" fmla="*/ 241 w 246"/>
                <a:gd name="T73" fmla="*/ 409 h 501"/>
                <a:gd name="T74" fmla="*/ 241 w 246"/>
                <a:gd name="T75" fmla="*/ 420 h 501"/>
                <a:gd name="T76" fmla="*/ 212 w 246"/>
                <a:gd name="T77" fmla="*/ 428 h 501"/>
                <a:gd name="T78" fmla="*/ 211 w 246"/>
                <a:gd name="T79" fmla="*/ 439 h 501"/>
                <a:gd name="T80" fmla="*/ 189 w 246"/>
                <a:gd name="T81" fmla="*/ 458 h 501"/>
                <a:gd name="T82" fmla="*/ 188 w 246"/>
                <a:gd name="T83" fmla="*/ 461 h 501"/>
                <a:gd name="T84" fmla="*/ 186 w 246"/>
                <a:gd name="T85" fmla="*/ 466 h 501"/>
                <a:gd name="T86" fmla="*/ 105 w 246"/>
                <a:gd name="T87" fmla="*/ 485 h 501"/>
                <a:gd name="T88" fmla="*/ 101 w 246"/>
                <a:gd name="T89" fmla="*/ 485 h 501"/>
                <a:gd name="T90" fmla="*/ 96 w 246"/>
                <a:gd name="T91" fmla="*/ 487 h 501"/>
                <a:gd name="T92" fmla="*/ 83 w 246"/>
                <a:gd name="T93" fmla="*/ 490 h 501"/>
                <a:gd name="T94" fmla="*/ 53 w 246"/>
                <a:gd name="T95" fmla="*/ 496 h 501"/>
                <a:gd name="T96" fmla="*/ 44 w 246"/>
                <a:gd name="T97" fmla="*/ 497 h 501"/>
                <a:gd name="T98" fmla="*/ 43 w 246"/>
                <a:gd name="T99" fmla="*/ 499 h 501"/>
                <a:gd name="T100" fmla="*/ 30 w 246"/>
                <a:gd name="T101" fmla="*/ 501 h 501"/>
                <a:gd name="T102" fmla="*/ 9 w 246"/>
                <a:gd name="T103" fmla="*/ 465 h 501"/>
                <a:gd name="T104" fmla="*/ 16 w 246"/>
                <a:gd name="T105" fmla="*/ 452 h 501"/>
                <a:gd name="T106" fmla="*/ 11 w 246"/>
                <a:gd name="T107" fmla="*/ 423 h 501"/>
                <a:gd name="T108" fmla="*/ 9 w 246"/>
                <a:gd name="T109" fmla="*/ 411 h 501"/>
                <a:gd name="T110" fmla="*/ 4 w 246"/>
                <a:gd name="T111" fmla="*/ 363 h 501"/>
                <a:gd name="T112" fmla="*/ 0 w 246"/>
                <a:gd name="T113" fmla="*/ 347 h 501"/>
                <a:gd name="T114" fmla="*/ 6 w 246"/>
                <a:gd name="T115" fmla="*/ 342 h 50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46"/>
                <a:gd name="T175" fmla="*/ 0 h 501"/>
                <a:gd name="T176" fmla="*/ 246 w 246"/>
                <a:gd name="T177" fmla="*/ 501 h 50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46" h="501">
                  <a:moveTo>
                    <a:pt x="6" y="342"/>
                  </a:moveTo>
                  <a:lnTo>
                    <a:pt x="4" y="337"/>
                  </a:lnTo>
                  <a:lnTo>
                    <a:pt x="9" y="314"/>
                  </a:lnTo>
                  <a:lnTo>
                    <a:pt x="14" y="307"/>
                  </a:lnTo>
                  <a:lnTo>
                    <a:pt x="16" y="264"/>
                  </a:lnTo>
                  <a:lnTo>
                    <a:pt x="20" y="238"/>
                  </a:lnTo>
                  <a:lnTo>
                    <a:pt x="16" y="233"/>
                  </a:lnTo>
                  <a:lnTo>
                    <a:pt x="11" y="217"/>
                  </a:lnTo>
                  <a:lnTo>
                    <a:pt x="14" y="202"/>
                  </a:lnTo>
                  <a:lnTo>
                    <a:pt x="34" y="193"/>
                  </a:lnTo>
                  <a:lnTo>
                    <a:pt x="36" y="186"/>
                  </a:lnTo>
                  <a:lnTo>
                    <a:pt x="41" y="179"/>
                  </a:lnTo>
                  <a:lnTo>
                    <a:pt x="60" y="157"/>
                  </a:lnTo>
                  <a:lnTo>
                    <a:pt x="41" y="116"/>
                  </a:lnTo>
                  <a:lnTo>
                    <a:pt x="52" y="81"/>
                  </a:lnTo>
                  <a:lnTo>
                    <a:pt x="46" y="64"/>
                  </a:lnTo>
                  <a:lnTo>
                    <a:pt x="43" y="22"/>
                  </a:lnTo>
                  <a:lnTo>
                    <a:pt x="66" y="10"/>
                  </a:lnTo>
                  <a:lnTo>
                    <a:pt x="69" y="14"/>
                  </a:lnTo>
                  <a:lnTo>
                    <a:pt x="82" y="10"/>
                  </a:lnTo>
                  <a:lnTo>
                    <a:pt x="83" y="0"/>
                  </a:lnTo>
                  <a:lnTo>
                    <a:pt x="89" y="8"/>
                  </a:lnTo>
                  <a:lnTo>
                    <a:pt x="90" y="15"/>
                  </a:lnTo>
                  <a:lnTo>
                    <a:pt x="119" y="95"/>
                  </a:lnTo>
                  <a:lnTo>
                    <a:pt x="145" y="176"/>
                  </a:lnTo>
                  <a:lnTo>
                    <a:pt x="147" y="181"/>
                  </a:lnTo>
                  <a:lnTo>
                    <a:pt x="161" y="226"/>
                  </a:lnTo>
                  <a:lnTo>
                    <a:pt x="172" y="262"/>
                  </a:lnTo>
                  <a:lnTo>
                    <a:pt x="174" y="269"/>
                  </a:lnTo>
                  <a:lnTo>
                    <a:pt x="188" y="306"/>
                  </a:lnTo>
                  <a:lnTo>
                    <a:pt x="197" y="340"/>
                  </a:lnTo>
                  <a:lnTo>
                    <a:pt x="218" y="352"/>
                  </a:lnTo>
                  <a:lnTo>
                    <a:pt x="227" y="375"/>
                  </a:lnTo>
                  <a:lnTo>
                    <a:pt x="239" y="380"/>
                  </a:lnTo>
                  <a:lnTo>
                    <a:pt x="246" y="382"/>
                  </a:lnTo>
                  <a:lnTo>
                    <a:pt x="244" y="382"/>
                  </a:lnTo>
                  <a:lnTo>
                    <a:pt x="241" y="409"/>
                  </a:lnTo>
                  <a:lnTo>
                    <a:pt x="241" y="420"/>
                  </a:lnTo>
                  <a:lnTo>
                    <a:pt x="212" y="428"/>
                  </a:lnTo>
                  <a:lnTo>
                    <a:pt x="211" y="439"/>
                  </a:lnTo>
                  <a:lnTo>
                    <a:pt x="189" y="458"/>
                  </a:lnTo>
                  <a:lnTo>
                    <a:pt x="188" y="461"/>
                  </a:lnTo>
                  <a:lnTo>
                    <a:pt x="186" y="466"/>
                  </a:lnTo>
                  <a:lnTo>
                    <a:pt x="105" y="485"/>
                  </a:lnTo>
                  <a:lnTo>
                    <a:pt x="101" y="485"/>
                  </a:lnTo>
                  <a:lnTo>
                    <a:pt x="96" y="487"/>
                  </a:lnTo>
                  <a:lnTo>
                    <a:pt x="83" y="490"/>
                  </a:lnTo>
                  <a:lnTo>
                    <a:pt x="53" y="496"/>
                  </a:lnTo>
                  <a:lnTo>
                    <a:pt x="44" y="497"/>
                  </a:lnTo>
                  <a:lnTo>
                    <a:pt x="43" y="499"/>
                  </a:lnTo>
                  <a:lnTo>
                    <a:pt x="30" y="501"/>
                  </a:lnTo>
                  <a:lnTo>
                    <a:pt x="9" y="465"/>
                  </a:lnTo>
                  <a:lnTo>
                    <a:pt x="16" y="452"/>
                  </a:lnTo>
                  <a:lnTo>
                    <a:pt x="11" y="423"/>
                  </a:lnTo>
                  <a:lnTo>
                    <a:pt x="9" y="411"/>
                  </a:lnTo>
                  <a:lnTo>
                    <a:pt x="4" y="363"/>
                  </a:lnTo>
                  <a:lnTo>
                    <a:pt x="0" y="347"/>
                  </a:lnTo>
                  <a:lnTo>
                    <a:pt x="6" y="342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178">
              <a:extLst>
                <a:ext uri="{FF2B5EF4-FFF2-40B4-BE49-F238E27FC236}">
                  <a16:creationId xmlns:a16="http://schemas.microsoft.com/office/drawing/2014/main" id="{09ABF55B-583C-4AFD-8B8C-379ABE5F944A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7708" y="1965444"/>
              <a:ext cx="1058862" cy="808037"/>
            </a:xfrm>
            <a:custGeom>
              <a:avLst/>
              <a:gdLst>
                <a:gd name="T0" fmla="*/ 796 w 1109"/>
                <a:gd name="T1" fmla="*/ 719 h 835"/>
                <a:gd name="T2" fmla="*/ 773 w 1109"/>
                <a:gd name="T3" fmla="*/ 712 h 835"/>
                <a:gd name="T4" fmla="*/ 720 w 1109"/>
                <a:gd name="T5" fmla="*/ 691 h 835"/>
                <a:gd name="T6" fmla="*/ 660 w 1109"/>
                <a:gd name="T7" fmla="*/ 662 h 835"/>
                <a:gd name="T8" fmla="*/ 637 w 1109"/>
                <a:gd name="T9" fmla="*/ 617 h 835"/>
                <a:gd name="T10" fmla="*/ 587 w 1109"/>
                <a:gd name="T11" fmla="*/ 603 h 835"/>
                <a:gd name="T12" fmla="*/ 501 w 1109"/>
                <a:gd name="T13" fmla="*/ 620 h 835"/>
                <a:gd name="T14" fmla="*/ 442 w 1109"/>
                <a:gd name="T15" fmla="*/ 634 h 835"/>
                <a:gd name="T16" fmla="*/ 388 w 1109"/>
                <a:gd name="T17" fmla="*/ 645 h 835"/>
                <a:gd name="T18" fmla="*/ 299 w 1109"/>
                <a:gd name="T19" fmla="*/ 664 h 835"/>
                <a:gd name="T20" fmla="*/ 232 w 1109"/>
                <a:gd name="T21" fmla="*/ 676 h 835"/>
                <a:gd name="T22" fmla="*/ 163 w 1109"/>
                <a:gd name="T23" fmla="*/ 690 h 835"/>
                <a:gd name="T24" fmla="*/ 112 w 1109"/>
                <a:gd name="T25" fmla="*/ 698 h 835"/>
                <a:gd name="T26" fmla="*/ 30 w 1109"/>
                <a:gd name="T27" fmla="*/ 714 h 835"/>
                <a:gd name="T28" fmla="*/ 16 w 1109"/>
                <a:gd name="T29" fmla="*/ 655 h 835"/>
                <a:gd name="T30" fmla="*/ 99 w 1109"/>
                <a:gd name="T31" fmla="*/ 562 h 835"/>
                <a:gd name="T32" fmla="*/ 66 w 1109"/>
                <a:gd name="T33" fmla="*/ 500 h 835"/>
                <a:gd name="T34" fmla="*/ 198 w 1109"/>
                <a:gd name="T35" fmla="*/ 427 h 835"/>
                <a:gd name="T36" fmla="*/ 317 w 1109"/>
                <a:gd name="T37" fmla="*/ 418 h 835"/>
                <a:gd name="T38" fmla="*/ 379 w 1109"/>
                <a:gd name="T39" fmla="*/ 380 h 835"/>
                <a:gd name="T40" fmla="*/ 425 w 1109"/>
                <a:gd name="T41" fmla="*/ 322 h 835"/>
                <a:gd name="T42" fmla="*/ 414 w 1109"/>
                <a:gd name="T43" fmla="*/ 289 h 835"/>
                <a:gd name="T44" fmla="*/ 402 w 1109"/>
                <a:gd name="T45" fmla="*/ 266 h 835"/>
                <a:gd name="T46" fmla="*/ 405 w 1109"/>
                <a:gd name="T47" fmla="*/ 213 h 835"/>
                <a:gd name="T48" fmla="*/ 494 w 1109"/>
                <a:gd name="T49" fmla="*/ 90 h 835"/>
                <a:gd name="T50" fmla="*/ 563 w 1109"/>
                <a:gd name="T51" fmla="*/ 45 h 835"/>
                <a:gd name="T52" fmla="*/ 656 w 1109"/>
                <a:gd name="T53" fmla="*/ 23 h 835"/>
                <a:gd name="T54" fmla="*/ 755 w 1109"/>
                <a:gd name="T55" fmla="*/ 78 h 835"/>
                <a:gd name="T56" fmla="*/ 776 w 1109"/>
                <a:gd name="T57" fmla="*/ 131 h 835"/>
                <a:gd name="T58" fmla="*/ 791 w 1109"/>
                <a:gd name="T59" fmla="*/ 216 h 835"/>
                <a:gd name="T60" fmla="*/ 828 w 1109"/>
                <a:gd name="T61" fmla="*/ 299 h 835"/>
                <a:gd name="T62" fmla="*/ 847 w 1109"/>
                <a:gd name="T63" fmla="*/ 385 h 835"/>
                <a:gd name="T64" fmla="*/ 853 w 1109"/>
                <a:gd name="T65" fmla="*/ 423 h 835"/>
                <a:gd name="T66" fmla="*/ 853 w 1109"/>
                <a:gd name="T67" fmla="*/ 532 h 835"/>
                <a:gd name="T68" fmla="*/ 867 w 1109"/>
                <a:gd name="T69" fmla="*/ 601 h 835"/>
                <a:gd name="T70" fmla="*/ 875 w 1109"/>
                <a:gd name="T71" fmla="*/ 643 h 835"/>
                <a:gd name="T72" fmla="*/ 865 w 1109"/>
                <a:gd name="T73" fmla="*/ 709 h 835"/>
                <a:gd name="T74" fmla="*/ 868 w 1109"/>
                <a:gd name="T75" fmla="*/ 750 h 835"/>
                <a:gd name="T76" fmla="*/ 884 w 1109"/>
                <a:gd name="T77" fmla="*/ 747 h 835"/>
                <a:gd name="T78" fmla="*/ 937 w 1109"/>
                <a:gd name="T79" fmla="*/ 728 h 835"/>
                <a:gd name="T80" fmla="*/ 1065 w 1109"/>
                <a:gd name="T81" fmla="*/ 648 h 835"/>
                <a:gd name="T82" fmla="*/ 1105 w 1109"/>
                <a:gd name="T83" fmla="*/ 655 h 835"/>
                <a:gd name="T84" fmla="*/ 929 w 1109"/>
                <a:gd name="T85" fmla="*/ 786 h 835"/>
                <a:gd name="T86" fmla="*/ 868 w 1109"/>
                <a:gd name="T87" fmla="*/ 811 h 835"/>
                <a:gd name="T88" fmla="*/ 844 w 1109"/>
                <a:gd name="T89" fmla="*/ 809 h 835"/>
                <a:gd name="T90" fmla="*/ 817 w 1109"/>
                <a:gd name="T91" fmla="*/ 826 h 835"/>
                <a:gd name="T92" fmla="*/ 826 w 1109"/>
                <a:gd name="T93" fmla="*/ 805 h 835"/>
                <a:gd name="T94" fmla="*/ 840 w 1109"/>
                <a:gd name="T95" fmla="*/ 793 h 835"/>
                <a:gd name="T96" fmla="*/ 845 w 1109"/>
                <a:gd name="T97" fmla="*/ 757 h 835"/>
                <a:gd name="T98" fmla="*/ 847 w 1109"/>
                <a:gd name="T99" fmla="*/ 738 h 8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09"/>
                <a:gd name="T151" fmla="*/ 0 h 835"/>
                <a:gd name="T152" fmla="*/ 1109 w 1109"/>
                <a:gd name="T153" fmla="*/ 835 h 8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09" h="835">
                  <a:moveTo>
                    <a:pt x="845" y="733"/>
                  </a:moveTo>
                  <a:lnTo>
                    <a:pt x="808" y="722"/>
                  </a:lnTo>
                  <a:lnTo>
                    <a:pt x="798" y="719"/>
                  </a:lnTo>
                  <a:lnTo>
                    <a:pt x="796" y="719"/>
                  </a:lnTo>
                  <a:lnTo>
                    <a:pt x="794" y="717"/>
                  </a:lnTo>
                  <a:lnTo>
                    <a:pt x="789" y="716"/>
                  </a:lnTo>
                  <a:lnTo>
                    <a:pt x="778" y="714"/>
                  </a:lnTo>
                  <a:lnTo>
                    <a:pt x="773" y="712"/>
                  </a:lnTo>
                  <a:lnTo>
                    <a:pt x="759" y="705"/>
                  </a:lnTo>
                  <a:lnTo>
                    <a:pt x="745" y="702"/>
                  </a:lnTo>
                  <a:lnTo>
                    <a:pt x="722" y="693"/>
                  </a:lnTo>
                  <a:lnTo>
                    <a:pt x="720" y="691"/>
                  </a:lnTo>
                  <a:lnTo>
                    <a:pt x="711" y="683"/>
                  </a:lnTo>
                  <a:lnTo>
                    <a:pt x="693" y="684"/>
                  </a:lnTo>
                  <a:lnTo>
                    <a:pt x="674" y="676"/>
                  </a:lnTo>
                  <a:lnTo>
                    <a:pt x="660" y="662"/>
                  </a:lnTo>
                  <a:lnTo>
                    <a:pt x="663" y="657"/>
                  </a:lnTo>
                  <a:lnTo>
                    <a:pt x="656" y="634"/>
                  </a:lnTo>
                  <a:lnTo>
                    <a:pt x="640" y="619"/>
                  </a:lnTo>
                  <a:lnTo>
                    <a:pt x="637" y="617"/>
                  </a:lnTo>
                  <a:lnTo>
                    <a:pt x="624" y="620"/>
                  </a:lnTo>
                  <a:lnTo>
                    <a:pt x="605" y="598"/>
                  </a:lnTo>
                  <a:lnTo>
                    <a:pt x="603" y="600"/>
                  </a:lnTo>
                  <a:lnTo>
                    <a:pt x="587" y="603"/>
                  </a:lnTo>
                  <a:lnTo>
                    <a:pt x="547" y="612"/>
                  </a:lnTo>
                  <a:lnTo>
                    <a:pt x="518" y="617"/>
                  </a:lnTo>
                  <a:lnTo>
                    <a:pt x="504" y="620"/>
                  </a:lnTo>
                  <a:lnTo>
                    <a:pt x="501" y="620"/>
                  </a:lnTo>
                  <a:lnTo>
                    <a:pt x="499" y="622"/>
                  </a:lnTo>
                  <a:lnTo>
                    <a:pt x="485" y="626"/>
                  </a:lnTo>
                  <a:lnTo>
                    <a:pt x="467" y="629"/>
                  </a:lnTo>
                  <a:lnTo>
                    <a:pt x="442" y="634"/>
                  </a:lnTo>
                  <a:lnTo>
                    <a:pt x="412" y="639"/>
                  </a:lnTo>
                  <a:lnTo>
                    <a:pt x="400" y="643"/>
                  </a:lnTo>
                  <a:lnTo>
                    <a:pt x="393" y="643"/>
                  </a:lnTo>
                  <a:lnTo>
                    <a:pt x="388" y="645"/>
                  </a:lnTo>
                  <a:lnTo>
                    <a:pt x="372" y="648"/>
                  </a:lnTo>
                  <a:lnTo>
                    <a:pt x="315" y="660"/>
                  </a:lnTo>
                  <a:lnTo>
                    <a:pt x="301" y="664"/>
                  </a:lnTo>
                  <a:lnTo>
                    <a:pt x="299" y="664"/>
                  </a:lnTo>
                  <a:lnTo>
                    <a:pt x="287" y="665"/>
                  </a:lnTo>
                  <a:lnTo>
                    <a:pt x="281" y="667"/>
                  </a:lnTo>
                  <a:lnTo>
                    <a:pt x="260" y="671"/>
                  </a:lnTo>
                  <a:lnTo>
                    <a:pt x="232" y="676"/>
                  </a:lnTo>
                  <a:lnTo>
                    <a:pt x="220" y="679"/>
                  </a:lnTo>
                  <a:lnTo>
                    <a:pt x="214" y="679"/>
                  </a:lnTo>
                  <a:lnTo>
                    <a:pt x="205" y="681"/>
                  </a:lnTo>
                  <a:lnTo>
                    <a:pt x="163" y="690"/>
                  </a:lnTo>
                  <a:lnTo>
                    <a:pt x="131" y="697"/>
                  </a:lnTo>
                  <a:lnTo>
                    <a:pt x="124" y="697"/>
                  </a:lnTo>
                  <a:lnTo>
                    <a:pt x="114" y="698"/>
                  </a:lnTo>
                  <a:lnTo>
                    <a:pt x="112" y="698"/>
                  </a:lnTo>
                  <a:lnTo>
                    <a:pt x="105" y="700"/>
                  </a:lnTo>
                  <a:lnTo>
                    <a:pt x="89" y="703"/>
                  </a:lnTo>
                  <a:lnTo>
                    <a:pt x="48" y="710"/>
                  </a:lnTo>
                  <a:lnTo>
                    <a:pt x="30" y="714"/>
                  </a:lnTo>
                  <a:lnTo>
                    <a:pt x="23" y="716"/>
                  </a:lnTo>
                  <a:lnTo>
                    <a:pt x="9" y="717"/>
                  </a:lnTo>
                  <a:lnTo>
                    <a:pt x="0" y="669"/>
                  </a:lnTo>
                  <a:lnTo>
                    <a:pt x="16" y="655"/>
                  </a:lnTo>
                  <a:lnTo>
                    <a:pt x="52" y="617"/>
                  </a:lnTo>
                  <a:lnTo>
                    <a:pt x="75" y="600"/>
                  </a:lnTo>
                  <a:lnTo>
                    <a:pt x="87" y="572"/>
                  </a:lnTo>
                  <a:lnTo>
                    <a:pt x="99" y="562"/>
                  </a:lnTo>
                  <a:lnTo>
                    <a:pt x="91" y="525"/>
                  </a:lnTo>
                  <a:lnTo>
                    <a:pt x="76" y="522"/>
                  </a:lnTo>
                  <a:lnTo>
                    <a:pt x="73" y="506"/>
                  </a:lnTo>
                  <a:lnTo>
                    <a:pt x="66" y="500"/>
                  </a:lnTo>
                  <a:lnTo>
                    <a:pt x="59" y="472"/>
                  </a:lnTo>
                  <a:lnTo>
                    <a:pt x="135" y="437"/>
                  </a:lnTo>
                  <a:lnTo>
                    <a:pt x="179" y="429"/>
                  </a:lnTo>
                  <a:lnTo>
                    <a:pt x="198" y="427"/>
                  </a:lnTo>
                  <a:lnTo>
                    <a:pt x="232" y="425"/>
                  </a:lnTo>
                  <a:lnTo>
                    <a:pt x="264" y="439"/>
                  </a:lnTo>
                  <a:lnTo>
                    <a:pt x="283" y="427"/>
                  </a:lnTo>
                  <a:lnTo>
                    <a:pt x="317" y="418"/>
                  </a:lnTo>
                  <a:lnTo>
                    <a:pt x="335" y="417"/>
                  </a:lnTo>
                  <a:lnTo>
                    <a:pt x="368" y="396"/>
                  </a:lnTo>
                  <a:lnTo>
                    <a:pt x="375" y="389"/>
                  </a:lnTo>
                  <a:lnTo>
                    <a:pt x="379" y="380"/>
                  </a:lnTo>
                  <a:lnTo>
                    <a:pt x="396" y="361"/>
                  </a:lnTo>
                  <a:lnTo>
                    <a:pt x="423" y="351"/>
                  </a:lnTo>
                  <a:lnTo>
                    <a:pt x="426" y="332"/>
                  </a:lnTo>
                  <a:lnTo>
                    <a:pt x="425" y="322"/>
                  </a:lnTo>
                  <a:lnTo>
                    <a:pt x="416" y="301"/>
                  </a:lnTo>
                  <a:lnTo>
                    <a:pt x="409" y="297"/>
                  </a:lnTo>
                  <a:lnTo>
                    <a:pt x="407" y="289"/>
                  </a:lnTo>
                  <a:lnTo>
                    <a:pt x="414" y="289"/>
                  </a:lnTo>
                  <a:lnTo>
                    <a:pt x="425" y="278"/>
                  </a:lnTo>
                  <a:lnTo>
                    <a:pt x="405" y="271"/>
                  </a:lnTo>
                  <a:lnTo>
                    <a:pt x="402" y="273"/>
                  </a:lnTo>
                  <a:lnTo>
                    <a:pt x="402" y="266"/>
                  </a:lnTo>
                  <a:lnTo>
                    <a:pt x="386" y="263"/>
                  </a:lnTo>
                  <a:lnTo>
                    <a:pt x="389" y="232"/>
                  </a:lnTo>
                  <a:lnTo>
                    <a:pt x="407" y="221"/>
                  </a:lnTo>
                  <a:lnTo>
                    <a:pt x="405" y="213"/>
                  </a:lnTo>
                  <a:lnTo>
                    <a:pt x="434" y="189"/>
                  </a:lnTo>
                  <a:lnTo>
                    <a:pt x="439" y="183"/>
                  </a:lnTo>
                  <a:lnTo>
                    <a:pt x="444" y="169"/>
                  </a:lnTo>
                  <a:lnTo>
                    <a:pt x="494" y="90"/>
                  </a:lnTo>
                  <a:lnTo>
                    <a:pt x="513" y="74"/>
                  </a:lnTo>
                  <a:lnTo>
                    <a:pt x="513" y="71"/>
                  </a:lnTo>
                  <a:lnTo>
                    <a:pt x="545" y="47"/>
                  </a:lnTo>
                  <a:lnTo>
                    <a:pt x="563" y="45"/>
                  </a:lnTo>
                  <a:lnTo>
                    <a:pt x="563" y="43"/>
                  </a:lnTo>
                  <a:lnTo>
                    <a:pt x="564" y="42"/>
                  </a:lnTo>
                  <a:lnTo>
                    <a:pt x="653" y="24"/>
                  </a:lnTo>
                  <a:lnTo>
                    <a:pt x="656" y="23"/>
                  </a:lnTo>
                  <a:lnTo>
                    <a:pt x="704" y="11"/>
                  </a:lnTo>
                  <a:lnTo>
                    <a:pt x="739" y="0"/>
                  </a:lnTo>
                  <a:lnTo>
                    <a:pt x="743" y="28"/>
                  </a:lnTo>
                  <a:lnTo>
                    <a:pt x="755" y="78"/>
                  </a:lnTo>
                  <a:lnTo>
                    <a:pt x="757" y="80"/>
                  </a:lnTo>
                  <a:lnTo>
                    <a:pt x="761" y="81"/>
                  </a:lnTo>
                  <a:lnTo>
                    <a:pt x="768" y="90"/>
                  </a:lnTo>
                  <a:lnTo>
                    <a:pt x="776" y="131"/>
                  </a:lnTo>
                  <a:lnTo>
                    <a:pt x="769" y="147"/>
                  </a:lnTo>
                  <a:lnTo>
                    <a:pt x="769" y="169"/>
                  </a:lnTo>
                  <a:lnTo>
                    <a:pt x="789" y="214"/>
                  </a:lnTo>
                  <a:lnTo>
                    <a:pt x="791" y="216"/>
                  </a:lnTo>
                  <a:lnTo>
                    <a:pt x="794" y="223"/>
                  </a:lnTo>
                  <a:lnTo>
                    <a:pt x="792" y="249"/>
                  </a:lnTo>
                  <a:lnTo>
                    <a:pt x="807" y="246"/>
                  </a:lnTo>
                  <a:lnTo>
                    <a:pt x="828" y="299"/>
                  </a:lnTo>
                  <a:lnTo>
                    <a:pt x="830" y="309"/>
                  </a:lnTo>
                  <a:lnTo>
                    <a:pt x="835" y="332"/>
                  </a:lnTo>
                  <a:lnTo>
                    <a:pt x="842" y="365"/>
                  </a:lnTo>
                  <a:lnTo>
                    <a:pt x="847" y="385"/>
                  </a:lnTo>
                  <a:lnTo>
                    <a:pt x="851" y="401"/>
                  </a:lnTo>
                  <a:lnTo>
                    <a:pt x="853" y="399"/>
                  </a:lnTo>
                  <a:lnTo>
                    <a:pt x="853" y="413"/>
                  </a:lnTo>
                  <a:lnTo>
                    <a:pt x="853" y="423"/>
                  </a:lnTo>
                  <a:lnTo>
                    <a:pt x="851" y="444"/>
                  </a:lnTo>
                  <a:lnTo>
                    <a:pt x="849" y="519"/>
                  </a:lnTo>
                  <a:lnTo>
                    <a:pt x="849" y="525"/>
                  </a:lnTo>
                  <a:lnTo>
                    <a:pt x="853" y="532"/>
                  </a:lnTo>
                  <a:lnTo>
                    <a:pt x="854" y="532"/>
                  </a:lnTo>
                  <a:lnTo>
                    <a:pt x="856" y="541"/>
                  </a:lnTo>
                  <a:lnTo>
                    <a:pt x="865" y="586"/>
                  </a:lnTo>
                  <a:lnTo>
                    <a:pt x="867" y="601"/>
                  </a:lnTo>
                  <a:lnTo>
                    <a:pt x="868" y="608"/>
                  </a:lnTo>
                  <a:lnTo>
                    <a:pt x="870" y="612"/>
                  </a:lnTo>
                  <a:lnTo>
                    <a:pt x="872" y="626"/>
                  </a:lnTo>
                  <a:lnTo>
                    <a:pt x="875" y="643"/>
                  </a:lnTo>
                  <a:lnTo>
                    <a:pt x="875" y="648"/>
                  </a:lnTo>
                  <a:lnTo>
                    <a:pt x="877" y="655"/>
                  </a:lnTo>
                  <a:lnTo>
                    <a:pt x="893" y="681"/>
                  </a:lnTo>
                  <a:lnTo>
                    <a:pt x="865" y="709"/>
                  </a:lnTo>
                  <a:lnTo>
                    <a:pt x="879" y="728"/>
                  </a:lnTo>
                  <a:lnTo>
                    <a:pt x="870" y="743"/>
                  </a:lnTo>
                  <a:lnTo>
                    <a:pt x="870" y="750"/>
                  </a:lnTo>
                  <a:lnTo>
                    <a:pt x="868" y="750"/>
                  </a:lnTo>
                  <a:lnTo>
                    <a:pt x="867" y="752"/>
                  </a:lnTo>
                  <a:lnTo>
                    <a:pt x="868" y="754"/>
                  </a:lnTo>
                  <a:lnTo>
                    <a:pt x="872" y="757"/>
                  </a:lnTo>
                  <a:lnTo>
                    <a:pt x="884" y="747"/>
                  </a:lnTo>
                  <a:lnTo>
                    <a:pt x="888" y="741"/>
                  </a:lnTo>
                  <a:lnTo>
                    <a:pt x="904" y="735"/>
                  </a:lnTo>
                  <a:lnTo>
                    <a:pt x="918" y="726"/>
                  </a:lnTo>
                  <a:lnTo>
                    <a:pt x="937" y="728"/>
                  </a:lnTo>
                  <a:lnTo>
                    <a:pt x="952" y="712"/>
                  </a:lnTo>
                  <a:lnTo>
                    <a:pt x="1017" y="695"/>
                  </a:lnTo>
                  <a:lnTo>
                    <a:pt x="1049" y="660"/>
                  </a:lnTo>
                  <a:lnTo>
                    <a:pt x="1065" y="648"/>
                  </a:lnTo>
                  <a:lnTo>
                    <a:pt x="1059" y="657"/>
                  </a:lnTo>
                  <a:lnTo>
                    <a:pt x="1068" y="671"/>
                  </a:lnTo>
                  <a:lnTo>
                    <a:pt x="1088" y="674"/>
                  </a:lnTo>
                  <a:lnTo>
                    <a:pt x="1105" y="655"/>
                  </a:lnTo>
                  <a:lnTo>
                    <a:pt x="1109" y="662"/>
                  </a:lnTo>
                  <a:lnTo>
                    <a:pt x="1074" y="691"/>
                  </a:lnTo>
                  <a:lnTo>
                    <a:pt x="952" y="779"/>
                  </a:lnTo>
                  <a:lnTo>
                    <a:pt x="929" y="786"/>
                  </a:lnTo>
                  <a:lnTo>
                    <a:pt x="902" y="798"/>
                  </a:lnTo>
                  <a:lnTo>
                    <a:pt x="884" y="802"/>
                  </a:lnTo>
                  <a:lnTo>
                    <a:pt x="883" y="802"/>
                  </a:lnTo>
                  <a:lnTo>
                    <a:pt x="868" y="811"/>
                  </a:lnTo>
                  <a:lnTo>
                    <a:pt x="860" y="816"/>
                  </a:lnTo>
                  <a:lnTo>
                    <a:pt x="860" y="811"/>
                  </a:lnTo>
                  <a:lnTo>
                    <a:pt x="851" y="812"/>
                  </a:lnTo>
                  <a:lnTo>
                    <a:pt x="844" y="809"/>
                  </a:lnTo>
                  <a:lnTo>
                    <a:pt x="835" y="823"/>
                  </a:lnTo>
                  <a:lnTo>
                    <a:pt x="819" y="835"/>
                  </a:lnTo>
                  <a:lnTo>
                    <a:pt x="819" y="830"/>
                  </a:lnTo>
                  <a:lnTo>
                    <a:pt x="817" y="826"/>
                  </a:lnTo>
                  <a:lnTo>
                    <a:pt x="822" y="816"/>
                  </a:lnTo>
                  <a:lnTo>
                    <a:pt x="821" y="811"/>
                  </a:lnTo>
                  <a:lnTo>
                    <a:pt x="821" y="809"/>
                  </a:lnTo>
                  <a:lnTo>
                    <a:pt x="826" y="805"/>
                  </a:lnTo>
                  <a:lnTo>
                    <a:pt x="828" y="805"/>
                  </a:lnTo>
                  <a:lnTo>
                    <a:pt x="835" y="802"/>
                  </a:lnTo>
                  <a:lnTo>
                    <a:pt x="840" y="800"/>
                  </a:lnTo>
                  <a:lnTo>
                    <a:pt x="840" y="793"/>
                  </a:lnTo>
                  <a:lnTo>
                    <a:pt x="840" y="788"/>
                  </a:lnTo>
                  <a:lnTo>
                    <a:pt x="840" y="779"/>
                  </a:lnTo>
                  <a:lnTo>
                    <a:pt x="842" y="773"/>
                  </a:lnTo>
                  <a:lnTo>
                    <a:pt x="845" y="757"/>
                  </a:lnTo>
                  <a:lnTo>
                    <a:pt x="845" y="755"/>
                  </a:lnTo>
                  <a:lnTo>
                    <a:pt x="845" y="754"/>
                  </a:lnTo>
                  <a:lnTo>
                    <a:pt x="847" y="748"/>
                  </a:lnTo>
                  <a:lnTo>
                    <a:pt x="847" y="738"/>
                  </a:lnTo>
                  <a:lnTo>
                    <a:pt x="847" y="736"/>
                  </a:lnTo>
                  <a:lnTo>
                    <a:pt x="845" y="73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79">
              <a:extLst>
                <a:ext uri="{FF2B5EF4-FFF2-40B4-BE49-F238E27FC236}">
                  <a16:creationId xmlns:a16="http://schemas.microsoft.com/office/drawing/2014/main" id="{16B1A83E-B788-4B84-BEFD-99E4D474DB7E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9074" y="4453052"/>
              <a:ext cx="803275" cy="704850"/>
            </a:xfrm>
            <a:custGeom>
              <a:avLst/>
              <a:gdLst>
                <a:gd name="T0" fmla="*/ 525 w 840"/>
                <a:gd name="T1" fmla="*/ 366 h 726"/>
                <a:gd name="T2" fmla="*/ 569 w 840"/>
                <a:gd name="T3" fmla="*/ 363 h 726"/>
                <a:gd name="T4" fmla="*/ 615 w 840"/>
                <a:gd name="T5" fmla="*/ 359 h 726"/>
                <a:gd name="T6" fmla="*/ 695 w 840"/>
                <a:gd name="T7" fmla="*/ 354 h 726"/>
                <a:gd name="T8" fmla="*/ 686 w 840"/>
                <a:gd name="T9" fmla="*/ 417 h 726"/>
                <a:gd name="T10" fmla="*/ 744 w 840"/>
                <a:gd name="T11" fmla="*/ 501 h 726"/>
                <a:gd name="T12" fmla="*/ 693 w 840"/>
                <a:gd name="T13" fmla="*/ 537 h 726"/>
                <a:gd name="T14" fmla="*/ 741 w 840"/>
                <a:gd name="T15" fmla="*/ 534 h 726"/>
                <a:gd name="T16" fmla="*/ 799 w 840"/>
                <a:gd name="T17" fmla="*/ 541 h 726"/>
                <a:gd name="T18" fmla="*/ 765 w 840"/>
                <a:gd name="T19" fmla="*/ 594 h 726"/>
                <a:gd name="T20" fmla="*/ 756 w 840"/>
                <a:gd name="T21" fmla="*/ 601 h 726"/>
                <a:gd name="T22" fmla="*/ 758 w 840"/>
                <a:gd name="T23" fmla="*/ 646 h 726"/>
                <a:gd name="T24" fmla="*/ 829 w 840"/>
                <a:gd name="T25" fmla="*/ 669 h 726"/>
                <a:gd name="T26" fmla="*/ 822 w 840"/>
                <a:gd name="T27" fmla="*/ 717 h 726"/>
                <a:gd name="T28" fmla="*/ 783 w 840"/>
                <a:gd name="T29" fmla="*/ 721 h 726"/>
                <a:gd name="T30" fmla="*/ 764 w 840"/>
                <a:gd name="T31" fmla="*/ 677 h 726"/>
                <a:gd name="T32" fmla="*/ 643 w 840"/>
                <a:gd name="T33" fmla="*/ 712 h 726"/>
                <a:gd name="T34" fmla="*/ 631 w 840"/>
                <a:gd name="T35" fmla="*/ 681 h 726"/>
                <a:gd name="T36" fmla="*/ 574 w 840"/>
                <a:gd name="T37" fmla="*/ 709 h 726"/>
                <a:gd name="T38" fmla="*/ 504 w 840"/>
                <a:gd name="T39" fmla="*/ 710 h 726"/>
                <a:gd name="T40" fmla="*/ 474 w 840"/>
                <a:gd name="T41" fmla="*/ 651 h 726"/>
                <a:gd name="T42" fmla="*/ 415 w 840"/>
                <a:gd name="T43" fmla="*/ 627 h 726"/>
                <a:gd name="T44" fmla="*/ 376 w 840"/>
                <a:gd name="T45" fmla="*/ 608 h 726"/>
                <a:gd name="T46" fmla="*/ 352 w 840"/>
                <a:gd name="T47" fmla="*/ 600 h 726"/>
                <a:gd name="T48" fmla="*/ 394 w 840"/>
                <a:gd name="T49" fmla="*/ 638 h 726"/>
                <a:gd name="T50" fmla="*/ 332 w 840"/>
                <a:gd name="T51" fmla="*/ 639 h 726"/>
                <a:gd name="T52" fmla="*/ 150 w 840"/>
                <a:gd name="T53" fmla="*/ 613 h 726"/>
                <a:gd name="T54" fmla="*/ 48 w 840"/>
                <a:gd name="T55" fmla="*/ 605 h 726"/>
                <a:gd name="T56" fmla="*/ 74 w 840"/>
                <a:gd name="T57" fmla="*/ 567 h 726"/>
                <a:gd name="T58" fmla="*/ 67 w 840"/>
                <a:gd name="T59" fmla="*/ 503 h 726"/>
                <a:gd name="T60" fmla="*/ 93 w 840"/>
                <a:gd name="T61" fmla="*/ 415 h 726"/>
                <a:gd name="T62" fmla="*/ 58 w 840"/>
                <a:gd name="T63" fmla="*/ 302 h 726"/>
                <a:gd name="T64" fmla="*/ 33 w 840"/>
                <a:gd name="T65" fmla="*/ 237 h 726"/>
                <a:gd name="T66" fmla="*/ 12 w 840"/>
                <a:gd name="T67" fmla="*/ 213 h 726"/>
                <a:gd name="T68" fmla="*/ 5 w 840"/>
                <a:gd name="T69" fmla="*/ 163 h 726"/>
                <a:gd name="T70" fmla="*/ 3 w 840"/>
                <a:gd name="T71" fmla="*/ 93 h 726"/>
                <a:gd name="T72" fmla="*/ 2 w 840"/>
                <a:gd name="T73" fmla="*/ 47 h 726"/>
                <a:gd name="T74" fmla="*/ 17 w 840"/>
                <a:gd name="T75" fmla="*/ 21 h 726"/>
                <a:gd name="T76" fmla="*/ 81 w 840"/>
                <a:gd name="T77" fmla="*/ 17 h 726"/>
                <a:gd name="T78" fmla="*/ 122 w 840"/>
                <a:gd name="T79" fmla="*/ 16 h 726"/>
                <a:gd name="T80" fmla="*/ 164 w 840"/>
                <a:gd name="T81" fmla="*/ 14 h 726"/>
                <a:gd name="T82" fmla="*/ 238 w 840"/>
                <a:gd name="T83" fmla="*/ 12 h 726"/>
                <a:gd name="T84" fmla="*/ 382 w 840"/>
                <a:gd name="T85" fmla="*/ 4 h 726"/>
                <a:gd name="T86" fmla="*/ 429 w 840"/>
                <a:gd name="T87" fmla="*/ 2 h 726"/>
                <a:gd name="T88" fmla="*/ 458 w 840"/>
                <a:gd name="T89" fmla="*/ 78 h 726"/>
                <a:gd name="T90" fmla="*/ 477 w 840"/>
                <a:gd name="T91" fmla="*/ 95 h 726"/>
                <a:gd name="T92" fmla="*/ 461 w 840"/>
                <a:gd name="T93" fmla="*/ 147 h 726"/>
                <a:gd name="T94" fmla="*/ 474 w 840"/>
                <a:gd name="T95" fmla="*/ 161 h 726"/>
                <a:gd name="T96" fmla="*/ 470 w 840"/>
                <a:gd name="T97" fmla="*/ 185 h 726"/>
                <a:gd name="T98" fmla="*/ 438 w 840"/>
                <a:gd name="T99" fmla="*/ 233 h 726"/>
                <a:gd name="T100" fmla="*/ 410 w 840"/>
                <a:gd name="T101" fmla="*/ 254 h 726"/>
                <a:gd name="T102" fmla="*/ 399 w 840"/>
                <a:gd name="T103" fmla="*/ 373 h 726"/>
                <a:gd name="T104" fmla="*/ 470 w 840"/>
                <a:gd name="T105" fmla="*/ 370 h 7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0"/>
                <a:gd name="T160" fmla="*/ 0 h 726"/>
                <a:gd name="T161" fmla="*/ 840 w 840"/>
                <a:gd name="T162" fmla="*/ 726 h 7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0" h="726">
                  <a:moveTo>
                    <a:pt x="470" y="370"/>
                  </a:moveTo>
                  <a:lnTo>
                    <a:pt x="488" y="368"/>
                  </a:lnTo>
                  <a:lnTo>
                    <a:pt x="497" y="368"/>
                  </a:lnTo>
                  <a:lnTo>
                    <a:pt x="525" y="366"/>
                  </a:lnTo>
                  <a:lnTo>
                    <a:pt x="537" y="365"/>
                  </a:lnTo>
                  <a:lnTo>
                    <a:pt x="544" y="365"/>
                  </a:lnTo>
                  <a:lnTo>
                    <a:pt x="566" y="363"/>
                  </a:lnTo>
                  <a:lnTo>
                    <a:pt x="569" y="363"/>
                  </a:lnTo>
                  <a:lnTo>
                    <a:pt x="576" y="363"/>
                  </a:lnTo>
                  <a:lnTo>
                    <a:pt x="596" y="361"/>
                  </a:lnTo>
                  <a:lnTo>
                    <a:pt x="601" y="361"/>
                  </a:lnTo>
                  <a:lnTo>
                    <a:pt x="615" y="359"/>
                  </a:lnTo>
                  <a:lnTo>
                    <a:pt x="636" y="358"/>
                  </a:lnTo>
                  <a:lnTo>
                    <a:pt x="680" y="354"/>
                  </a:lnTo>
                  <a:lnTo>
                    <a:pt x="695" y="353"/>
                  </a:lnTo>
                  <a:lnTo>
                    <a:pt x="695" y="354"/>
                  </a:lnTo>
                  <a:lnTo>
                    <a:pt x="698" y="353"/>
                  </a:lnTo>
                  <a:lnTo>
                    <a:pt x="696" y="366"/>
                  </a:lnTo>
                  <a:lnTo>
                    <a:pt x="687" y="401"/>
                  </a:lnTo>
                  <a:lnTo>
                    <a:pt x="686" y="417"/>
                  </a:lnTo>
                  <a:lnTo>
                    <a:pt x="702" y="446"/>
                  </a:lnTo>
                  <a:lnTo>
                    <a:pt x="712" y="453"/>
                  </a:lnTo>
                  <a:lnTo>
                    <a:pt x="726" y="489"/>
                  </a:lnTo>
                  <a:lnTo>
                    <a:pt x="744" y="501"/>
                  </a:lnTo>
                  <a:lnTo>
                    <a:pt x="728" y="508"/>
                  </a:lnTo>
                  <a:lnTo>
                    <a:pt x="710" y="531"/>
                  </a:lnTo>
                  <a:lnTo>
                    <a:pt x="709" y="531"/>
                  </a:lnTo>
                  <a:lnTo>
                    <a:pt x="693" y="537"/>
                  </a:lnTo>
                  <a:lnTo>
                    <a:pt x="710" y="548"/>
                  </a:lnTo>
                  <a:lnTo>
                    <a:pt x="719" y="560"/>
                  </a:lnTo>
                  <a:lnTo>
                    <a:pt x="732" y="560"/>
                  </a:lnTo>
                  <a:lnTo>
                    <a:pt x="741" y="534"/>
                  </a:lnTo>
                  <a:lnTo>
                    <a:pt x="749" y="527"/>
                  </a:lnTo>
                  <a:lnTo>
                    <a:pt x="769" y="522"/>
                  </a:lnTo>
                  <a:lnTo>
                    <a:pt x="799" y="501"/>
                  </a:lnTo>
                  <a:lnTo>
                    <a:pt x="799" y="541"/>
                  </a:lnTo>
                  <a:lnTo>
                    <a:pt x="790" y="546"/>
                  </a:lnTo>
                  <a:lnTo>
                    <a:pt x="792" y="555"/>
                  </a:lnTo>
                  <a:lnTo>
                    <a:pt x="767" y="579"/>
                  </a:lnTo>
                  <a:lnTo>
                    <a:pt x="765" y="594"/>
                  </a:lnTo>
                  <a:lnTo>
                    <a:pt x="755" y="586"/>
                  </a:lnTo>
                  <a:lnTo>
                    <a:pt x="756" y="600"/>
                  </a:lnTo>
                  <a:lnTo>
                    <a:pt x="735" y="594"/>
                  </a:lnTo>
                  <a:lnTo>
                    <a:pt x="756" y="601"/>
                  </a:lnTo>
                  <a:lnTo>
                    <a:pt x="735" y="605"/>
                  </a:lnTo>
                  <a:lnTo>
                    <a:pt x="753" y="626"/>
                  </a:lnTo>
                  <a:lnTo>
                    <a:pt x="742" y="626"/>
                  </a:lnTo>
                  <a:lnTo>
                    <a:pt x="758" y="646"/>
                  </a:lnTo>
                  <a:lnTo>
                    <a:pt x="779" y="645"/>
                  </a:lnTo>
                  <a:lnTo>
                    <a:pt x="802" y="657"/>
                  </a:lnTo>
                  <a:lnTo>
                    <a:pt x="813" y="653"/>
                  </a:lnTo>
                  <a:lnTo>
                    <a:pt x="829" y="669"/>
                  </a:lnTo>
                  <a:lnTo>
                    <a:pt x="840" y="671"/>
                  </a:lnTo>
                  <a:lnTo>
                    <a:pt x="838" y="700"/>
                  </a:lnTo>
                  <a:lnTo>
                    <a:pt x="825" y="702"/>
                  </a:lnTo>
                  <a:lnTo>
                    <a:pt x="822" y="717"/>
                  </a:lnTo>
                  <a:lnTo>
                    <a:pt x="822" y="712"/>
                  </a:lnTo>
                  <a:lnTo>
                    <a:pt x="806" y="698"/>
                  </a:lnTo>
                  <a:lnTo>
                    <a:pt x="786" y="722"/>
                  </a:lnTo>
                  <a:lnTo>
                    <a:pt x="783" y="721"/>
                  </a:lnTo>
                  <a:lnTo>
                    <a:pt x="788" y="715"/>
                  </a:lnTo>
                  <a:lnTo>
                    <a:pt x="785" y="700"/>
                  </a:lnTo>
                  <a:lnTo>
                    <a:pt x="779" y="700"/>
                  </a:lnTo>
                  <a:lnTo>
                    <a:pt x="764" y="677"/>
                  </a:lnTo>
                  <a:lnTo>
                    <a:pt x="721" y="664"/>
                  </a:lnTo>
                  <a:lnTo>
                    <a:pt x="696" y="669"/>
                  </a:lnTo>
                  <a:lnTo>
                    <a:pt x="668" y="695"/>
                  </a:lnTo>
                  <a:lnTo>
                    <a:pt x="643" y="712"/>
                  </a:lnTo>
                  <a:lnTo>
                    <a:pt x="624" y="717"/>
                  </a:lnTo>
                  <a:lnTo>
                    <a:pt x="638" y="712"/>
                  </a:lnTo>
                  <a:lnTo>
                    <a:pt x="645" y="703"/>
                  </a:lnTo>
                  <a:lnTo>
                    <a:pt x="631" y="681"/>
                  </a:lnTo>
                  <a:lnTo>
                    <a:pt x="620" y="681"/>
                  </a:lnTo>
                  <a:lnTo>
                    <a:pt x="617" y="693"/>
                  </a:lnTo>
                  <a:lnTo>
                    <a:pt x="601" y="690"/>
                  </a:lnTo>
                  <a:lnTo>
                    <a:pt x="574" y="709"/>
                  </a:lnTo>
                  <a:lnTo>
                    <a:pt x="555" y="726"/>
                  </a:lnTo>
                  <a:lnTo>
                    <a:pt x="548" y="726"/>
                  </a:lnTo>
                  <a:lnTo>
                    <a:pt x="532" y="707"/>
                  </a:lnTo>
                  <a:lnTo>
                    <a:pt x="504" y="710"/>
                  </a:lnTo>
                  <a:lnTo>
                    <a:pt x="459" y="679"/>
                  </a:lnTo>
                  <a:lnTo>
                    <a:pt x="470" y="683"/>
                  </a:lnTo>
                  <a:lnTo>
                    <a:pt x="481" y="669"/>
                  </a:lnTo>
                  <a:lnTo>
                    <a:pt x="474" y="651"/>
                  </a:lnTo>
                  <a:lnTo>
                    <a:pt x="436" y="643"/>
                  </a:lnTo>
                  <a:lnTo>
                    <a:pt x="428" y="646"/>
                  </a:lnTo>
                  <a:lnTo>
                    <a:pt x="426" y="627"/>
                  </a:lnTo>
                  <a:lnTo>
                    <a:pt x="415" y="627"/>
                  </a:lnTo>
                  <a:lnTo>
                    <a:pt x="413" y="607"/>
                  </a:lnTo>
                  <a:lnTo>
                    <a:pt x="392" y="607"/>
                  </a:lnTo>
                  <a:lnTo>
                    <a:pt x="373" y="613"/>
                  </a:lnTo>
                  <a:lnTo>
                    <a:pt x="376" y="608"/>
                  </a:lnTo>
                  <a:lnTo>
                    <a:pt x="371" y="607"/>
                  </a:lnTo>
                  <a:lnTo>
                    <a:pt x="371" y="591"/>
                  </a:lnTo>
                  <a:lnTo>
                    <a:pt x="357" y="593"/>
                  </a:lnTo>
                  <a:lnTo>
                    <a:pt x="352" y="600"/>
                  </a:lnTo>
                  <a:lnTo>
                    <a:pt x="327" y="610"/>
                  </a:lnTo>
                  <a:lnTo>
                    <a:pt x="353" y="632"/>
                  </a:lnTo>
                  <a:lnTo>
                    <a:pt x="380" y="629"/>
                  </a:lnTo>
                  <a:lnTo>
                    <a:pt x="394" y="638"/>
                  </a:lnTo>
                  <a:lnTo>
                    <a:pt x="394" y="653"/>
                  </a:lnTo>
                  <a:lnTo>
                    <a:pt x="375" y="651"/>
                  </a:lnTo>
                  <a:lnTo>
                    <a:pt x="348" y="639"/>
                  </a:lnTo>
                  <a:lnTo>
                    <a:pt x="332" y="639"/>
                  </a:lnTo>
                  <a:lnTo>
                    <a:pt x="314" y="648"/>
                  </a:lnTo>
                  <a:lnTo>
                    <a:pt x="254" y="645"/>
                  </a:lnTo>
                  <a:lnTo>
                    <a:pt x="198" y="624"/>
                  </a:lnTo>
                  <a:lnTo>
                    <a:pt x="150" y="613"/>
                  </a:lnTo>
                  <a:lnTo>
                    <a:pt x="72" y="626"/>
                  </a:lnTo>
                  <a:lnTo>
                    <a:pt x="60" y="641"/>
                  </a:lnTo>
                  <a:lnTo>
                    <a:pt x="51" y="626"/>
                  </a:lnTo>
                  <a:lnTo>
                    <a:pt x="48" y="605"/>
                  </a:lnTo>
                  <a:lnTo>
                    <a:pt x="55" y="601"/>
                  </a:lnTo>
                  <a:lnTo>
                    <a:pt x="67" y="575"/>
                  </a:lnTo>
                  <a:lnTo>
                    <a:pt x="70" y="570"/>
                  </a:lnTo>
                  <a:lnTo>
                    <a:pt x="74" y="567"/>
                  </a:lnTo>
                  <a:lnTo>
                    <a:pt x="76" y="553"/>
                  </a:lnTo>
                  <a:lnTo>
                    <a:pt x="74" y="531"/>
                  </a:lnTo>
                  <a:lnTo>
                    <a:pt x="67" y="517"/>
                  </a:lnTo>
                  <a:lnTo>
                    <a:pt x="67" y="503"/>
                  </a:lnTo>
                  <a:lnTo>
                    <a:pt x="67" y="501"/>
                  </a:lnTo>
                  <a:lnTo>
                    <a:pt x="72" y="484"/>
                  </a:lnTo>
                  <a:lnTo>
                    <a:pt x="86" y="437"/>
                  </a:lnTo>
                  <a:lnTo>
                    <a:pt x="93" y="415"/>
                  </a:lnTo>
                  <a:lnTo>
                    <a:pt x="88" y="391"/>
                  </a:lnTo>
                  <a:lnTo>
                    <a:pt x="92" y="356"/>
                  </a:lnTo>
                  <a:lnTo>
                    <a:pt x="85" y="358"/>
                  </a:lnTo>
                  <a:lnTo>
                    <a:pt x="58" y="302"/>
                  </a:lnTo>
                  <a:lnTo>
                    <a:pt x="62" y="299"/>
                  </a:lnTo>
                  <a:lnTo>
                    <a:pt x="44" y="285"/>
                  </a:lnTo>
                  <a:lnTo>
                    <a:pt x="42" y="254"/>
                  </a:lnTo>
                  <a:lnTo>
                    <a:pt x="33" y="237"/>
                  </a:lnTo>
                  <a:lnTo>
                    <a:pt x="35" y="237"/>
                  </a:lnTo>
                  <a:lnTo>
                    <a:pt x="14" y="216"/>
                  </a:lnTo>
                  <a:lnTo>
                    <a:pt x="14" y="214"/>
                  </a:lnTo>
                  <a:lnTo>
                    <a:pt x="12" y="213"/>
                  </a:lnTo>
                  <a:lnTo>
                    <a:pt x="12" y="211"/>
                  </a:lnTo>
                  <a:lnTo>
                    <a:pt x="9" y="209"/>
                  </a:lnTo>
                  <a:lnTo>
                    <a:pt x="7" y="173"/>
                  </a:lnTo>
                  <a:lnTo>
                    <a:pt x="5" y="163"/>
                  </a:lnTo>
                  <a:lnTo>
                    <a:pt x="5" y="140"/>
                  </a:lnTo>
                  <a:lnTo>
                    <a:pt x="5" y="137"/>
                  </a:lnTo>
                  <a:lnTo>
                    <a:pt x="3" y="118"/>
                  </a:lnTo>
                  <a:lnTo>
                    <a:pt x="3" y="93"/>
                  </a:lnTo>
                  <a:lnTo>
                    <a:pt x="3" y="81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47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7" y="21"/>
                  </a:lnTo>
                  <a:lnTo>
                    <a:pt x="17" y="21"/>
                  </a:lnTo>
                  <a:lnTo>
                    <a:pt x="37" y="19"/>
                  </a:lnTo>
                  <a:lnTo>
                    <a:pt x="56" y="19"/>
                  </a:lnTo>
                  <a:lnTo>
                    <a:pt x="58" y="19"/>
                  </a:lnTo>
                  <a:lnTo>
                    <a:pt x="81" y="17"/>
                  </a:lnTo>
                  <a:lnTo>
                    <a:pt x="85" y="17"/>
                  </a:lnTo>
                  <a:lnTo>
                    <a:pt x="86" y="17"/>
                  </a:lnTo>
                  <a:lnTo>
                    <a:pt x="109" y="17"/>
                  </a:lnTo>
                  <a:lnTo>
                    <a:pt x="122" y="16"/>
                  </a:lnTo>
                  <a:lnTo>
                    <a:pt x="125" y="16"/>
                  </a:lnTo>
                  <a:lnTo>
                    <a:pt x="129" y="16"/>
                  </a:lnTo>
                  <a:lnTo>
                    <a:pt x="132" y="16"/>
                  </a:lnTo>
                  <a:lnTo>
                    <a:pt x="164" y="14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205" y="12"/>
                  </a:lnTo>
                  <a:lnTo>
                    <a:pt x="238" y="12"/>
                  </a:lnTo>
                  <a:lnTo>
                    <a:pt x="290" y="9"/>
                  </a:lnTo>
                  <a:lnTo>
                    <a:pt x="306" y="9"/>
                  </a:lnTo>
                  <a:lnTo>
                    <a:pt x="380" y="4"/>
                  </a:lnTo>
                  <a:lnTo>
                    <a:pt x="382" y="4"/>
                  </a:lnTo>
                  <a:lnTo>
                    <a:pt x="399" y="4"/>
                  </a:lnTo>
                  <a:lnTo>
                    <a:pt x="403" y="4"/>
                  </a:lnTo>
                  <a:lnTo>
                    <a:pt x="408" y="4"/>
                  </a:lnTo>
                  <a:lnTo>
                    <a:pt x="429" y="2"/>
                  </a:lnTo>
                  <a:lnTo>
                    <a:pt x="436" y="2"/>
                  </a:lnTo>
                  <a:lnTo>
                    <a:pt x="440" y="2"/>
                  </a:lnTo>
                  <a:lnTo>
                    <a:pt x="445" y="0"/>
                  </a:lnTo>
                  <a:lnTo>
                    <a:pt x="458" y="78"/>
                  </a:lnTo>
                  <a:lnTo>
                    <a:pt x="475" y="69"/>
                  </a:lnTo>
                  <a:lnTo>
                    <a:pt x="470" y="78"/>
                  </a:lnTo>
                  <a:lnTo>
                    <a:pt x="466" y="81"/>
                  </a:lnTo>
                  <a:lnTo>
                    <a:pt x="477" y="95"/>
                  </a:lnTo>
                  <a:lnTo>
                    <a:pt x="459" y="93"/>
                  </a:lnTo>
                  <a:lnTo>
                    <a:pt x="479" y="102"/>
                  </a:lnTo>
                  <a:lnTo>
                    <a:pt x="482" y="149"/>
                  </a:lnTo>
                  <a:lnTo>
                    <a:pt x="461" y="147"/>
                  </a:lnTo>
                  <a:lnTo>
                    <a:pt x="463" y="163"/>
                  </a:lnTo>
                  <a:lnTo>
                    <a:pt x="474" y="161"/>
                  </a:lnTo>
                  <a:lnTo>
                    <a:pt x="474" y="163"/>
                  </a:lnTo>
                  <a:lnTo>
                    <a:pt x="474" y="161"/>
                  </a:lnTo>
                  <a:lnTo>
                    <a:pt x="479" y="161"/>
                  </a:lnTo>
                  <a:lnTo>
                    <a:pt x="477" y="163"/>
                  </a:lnTo>
                  <a:lnTo>
                    <a:pt x="463" y="171"/>
                  </a:lnTo>
                  <a:lnTo>
                    <a:pt x="470" y="185"/>
                  </a:lnTo>
                  <a:lnTo>
                    <a:pt x="449" y="209"/>
                  </a:lnTo>
                  <a:lnTo>
                    <a:pt x="447" y="211"/>
                  </a:lnTo>
                  <a:lnTo>
                    <a:pt x="445" y="233"/>
                  </a:lnTo>
                  <a:lnTo>
                    <a:pt x="438" y="233"/>
                  </a:lnTo>
                  <a:lnTo>
                    <a:pt x="433" y="233"/>
                  </a:lnTo>
                  <a:lnTo>
                    <a:pt x="429" y="235"/>
                  </a:lnTo>
                  <a:lnTo>
                    <a:pt x="428" y="237"/>
                  </a:lnTo>
                  <a:lnTo>
                    <a:pt x="410" y="254"/>
                  </a:lnTo>
                  <a:lnTo>
                    <a:pt x="413" y="306"/>
                  </a:lnTo>
                  <a:lnTo>
                    <a:pt x="401" y="339"/>
                  </a:lnTo>
                  <a:lnTo>
                    <a:pt x="396" y="351"/>
                  </a:lnTo>
                  <a:lnTo>
                    <a:pt x="399" y="373"/>
                  </a:lnTo>
                  <a:lnTo>
                    <a:pt x="396" y="375"/>
                  </a:lnTo>
                  <a:lnTo>
                    <a:pt x="438" y="372"/>
                  </a:lnTo>
                  <a:lnTo>
                    <a:pt x="458" y="372"/>
                  </a:lnTo>
                  <a:lnTo>
                    <a:pt x="470" y="37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180">
              <a:extLst>
                <a:ext uri="{FF2B5EF4-FFF2-40B4-BE49-F238E27FC236}">
                  <a16:creationId xmlns:a16="http://schemas.microsoft.com/office/drawing/2014/main" id="{CED4BBA9-0E93-468C-82BC-AE7A9B1762E9}"/>
                </a:ext>
              </a:extLst>
            </p:cNvPr>
            <p:cNvSpPr>
              <a:spLocks/>
            </p:cNvSpPr>
            <p:nvPr/>
          </p:nvSpPr>
          <p:spPr bwMode="gray">
            <a:xfrm>
              <a:off x="4974299" y="3819640"/>
              <a:ext cx="709613" cy="654050"/>
            </a:xfrm>
            <a:custGeom>
              <a:avLst/>
              <a:gdLst>
                <a:gd name="T0" fmla="*/ 25 w 744"/>
                <a:gd name="T1" fmla="*/ 187 h 676"/>
                <a:gd name="T2" fmla="*/ 30 w 744"/>
                <a:gd name="T3" fmla="*/ 220 h 676"/>
                <a:gd name="T4" fmla="*/ 34 w 744"/>
                <a:gd name="T5" fmla="*/ 242 h 676"/>
                <a:gd name="T6" fmla="*/ 36 w 744"/>
                <a:gd name="T7" fmla="*/ 334 h 676"/>
                <a:gd name="T8" fmla="*/ 36 w 744"/>
                <a:gd name="T9" fmla="*/ 370 h 676"/>
                <a:gd name="T10" fmla="*/ 36 w 744"/>
                <a:gd name="T11" fmla="*/ 411 h 676"/>
                <a:gd name="T12" fmla="*/ 37 w 744"/>
                <a:gd name="T13" fmla="*/ 474 h 676"/>
                <a:gd name="T14" fmla="*/ 37 w 744"/>
                <a:gd name="T15" fmla="*/ 513 h 676"/>
                <a:gd name="T16" fmla="*/ 55 w 744"/>
                <a:gd name="T17" fmla="*/ 581 h 676"/>
                <a:gd name="T18" fmla="*/ 106 w 744"/>
                <a:gd name="T19" fmla="*/ 583 h 676"/>
                <a:gd name="T20" fmla="*/ 108 w 744"/>
                <a:gd name="T21" fmla="*/ 633 h 676"/>
                <a:gd name="T22" fmla="*/ 117 w 744"/>
                <a:gd name="T23" fmla="*/ 676 h 676"/>
                <a:gd name="T24" fmla="*/ 166 w 744"/>
                <a:gd name="T25" fmla="*/ 674 h 676"/>
                <a:gd name="T26" fmla="*/ 195 w 744"/>
                <a:gd name="T27" fmla="*/ 672 h 676"/>
                <a:gd name="T28" fmla="*/ 232 w 744"/>
                <a:gd name="T29" fmla="*/ 671 h 676"/>
                <a:gd name="T30" fmla="*/ 242 w 744"/>
                <a:gd name="T31" fmla="*/ 671 h 676"/>
                <a:gd name="T32" fmla="*/ 302 w 744"/>
                <a:gd name="T33" fmla="*/ 669 h 676"/>
                <a:gd name="T34" fmla="*/ 400 w 744"/>
                <a:gd name="T35" fmla="*/ 664 h 676"/>
                <a:gd name="T36" fmla="*/ 492 w 744"/>
                <a:gd name="T37" fmla="*/ 659 h 676"/>
                <a:gd name="T38" fmla="*/ 518 w 744"/>
                <a:gd name="T39" fmla="*/ 659 h 676"/>
                <a:gd name="T40" fmla="*/ 550 w 744"/>
                <a:gd name="T41" fmla="*/ 657 h 676"/>
                <a:gd name="T42" fmla="*/ 550 w 744"/>
                <a:gd name="T43" fmla="*/ 586 h 676"/>
                <a:gd name="T44" fmla="*/ 546 w 744"/>
                <a:gd name="T45" fmla="*/ 564 h 676"/>
                <a:gd name="T46" fmla="*/ 538 w 744"/>
                <a:gd name="T47" fmla="*/ 553 h 676"/>
                <a:gd name="T48" fmla="*/ 571 w 744"/>
                <a:gd name="T49" fmla="*/ 513 h 676"/>
                <a:gd name="T50" fmla="*/ 573 w 744"/>
                <a:gd name="T51" fmla="*/ 448 h 676"/>
                <a:gd name="T52" fmla="*/ 598 w 744"/>
                <a:gd name="T53" fmla="*/ 403 h 676"/>
                <a:gd name="T54" fmla="*/ 614 w 744"/>
                <a:gd name="T55" fmla="*/ 410 h 676"/>
                <a:gd name="T56" fmla="*/ 628 w 744"/>
                <a:gd name="T57" fmla="*/ 342 h 676"/>
                <a:gd name="T58" fmla="*/ 624 w 744"/>
                <a:gd name="T59" fmla="*/ 330 h 676"/>
                <a:gd name="T60" fmla="*/ 642 w 744"/>
                <a:gd name="T61" fmla="*/ 325 h 676"/>
                <a:gd name="T62" fmla="*/ 647 w 744"/>
                <a:gd name="T63" fmla="*/ 310 h 676"/>
                <a:gd name="T64" fmla="*/ 670 w 744"/>
                <a:gd name="T65" fmla="*/ 296 h 676"/>
                <a:gd name="T66" fmla="*/ 683 w 744"/>
                <a:gd name="T67" fmla="*/ 252 h 676"/>
                <a:gd name="T68" fmla="*/ 681 w 744"/>
                <a:gd name="T69" fmla="*/ 201 h 676"/>
                <a:gd name="T70" fmla="*/ 679 w 744"/>
                <a:gd name="T71" fmla="*/ 195 h 676"/>
                <a:gd name="T72" fmla="*/ 711 w 744"/>
                <a:gd name="T73" fmla="*/ 175 h 676"/>
                <a:gd name="T74" fmla="*/ 744 w 744"/>
                <a:gd name="T75" fmla="*/ 104 h 676"/>
                <a:gd name="T76" fmla="*/ 704 w 744"/>
                <a:gd name="T77" fmla="*/ 90 h 676"/>
                <a:gd name="T78" fmla="*/ 654 w 744"/>
                <a:gd name="T79" fmla="*/ 94 h 676"/>
                <a:gd name="T80" fmla="*/ 645 w 744"/>
                <a:gd name="T81" fmla="*/ 73 h 676"/>
                <a:gd name="T82" fmla="*/ 668 w 744"/>
                <a:gd name="T83" fmla="*/ 47 h 676"/>
                <a:gd name="T84" fmla="*/ 647 w 744"/>
                <a:gd name="T85" fmla="*/ 2 h 676"/>
                <a:gd name="T86" fmla="*/ 578 w 744"/>
                <a:gd name="T87" fmla="*/ 5 h 676"/>
                <a:gd name="T88" fmla="*/ 554 w 744"/>
                <a:gd name="T89" fmla="*/ 7 h 676"/>
                <a:gd name="T90" fmla="*/ 506 w 744"/>
                <a:gd name="T91" fmla="*/ 11 h 676"/>
                <a:gd name="T92" fmla="*/ 474 w 744"/>
                <a:gd name="T93" fmla="*/ 12 h 676"/>
                <a:gd name="T94" fmla="*/ 462 w 744"/>
                <a:gd name="T95" fmla="*/ 14 h 676"/>
                <a:gd name="T96" fmla="*/ 424 w 744"/>
                <a:gd name="T97" fmla="*/ 16 h 676"/>
                <a:gd name="T98" fmla="*/ 368 w 744"/>
                <a:gd name="T99" fmla="*/ 19 h 676"/>
                <a:gd name="T100" fmla="*/ 322 w 744"/>
                <a:gd name="T101" fmla="*/ 23 h 676"/>
                <a:gd name="T102" fmla="*/ 276 w 744"/>
                <a:gd name="T103" fmla="*/ 24 h 676"/>
                <a:gd name="T104" fmla="*/ 232 w 744"/>
                <a:gd name="T105" fmla="*/ 26 h 676"/>
                <a:gd name="T106" fmla="*/ 193 w 744"/>
                <a:gd name="T107" fmla="*/ 28 h 676"/>
                <a:gd name="T108" fmla="*/ 152 w 744"/>
                <a:gd name="T109" fmla="*/ 30 h 676"/>
                <a:gd name="T110" fmla="*/ 110 w 744"/>
                <a:gd name="T111" fmla="*/ 31 h 676"/>
                <a:gd name="T112" fmla="*/ 80 w 744"/>
                <a:gd name="T113" fmla="*/ 33 h 676"/>
                <a:gd name="T114" fmla="*/ 0 w 744"/>
                <a:gd name="T115" fmla="*/ 35 h 676"/>
                <a:gd name="T116" fmla="*/ 9 w 744"/>
                <a:gd name="T117" fmla="*/ 97 h 676"/>
                <a:gd name="T118" fmla="*/ 20 w 744"/>
                <a:gd name="T119" fmla="*/ 151 h 67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44"/>
                <a:gd name="T181" fmla="*/ 0 h 676"/>
                <a:gd name="T182" fmla="*/ 744 w 744"/>
                <a:gd name="T183" fmla="*/ 676 h 67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44" h="676">
                  <a:moveTo>
                    <a:pt x="23" y="171"/>
                  </a:moveTo>
                  <a:lnTo>
                    <a:pt x="25" y="182"/>
                  </a:lnTo>
                  <a:lnTo>
                    <a:pt x="25" y="187"/>
                  </a:lnTo>
                  <a:lnTo>
                    <a:pt x="27" y="194"/>
                  </a:lnTo>
                  <a:lnTo>
                    <a:pt x="30" y="218"/>
                  </a:lnTo>
                  <a:lnTo>
                    <a:pt x="30" y="220"/>
                  </a:lnTo>
                  <a:lnTo>
                    <a:pt x="34" y="239"/>
                  </a:lnTo>
                  <a:lnTo>
                    <a:pt x="34" y="240"/>
                  </a:lnTo>
                  <a:lnTo>
                    <a:pt x="34" y="242"/>
                  </a:lnTo>
                  <a:lnTo>
                    <a:pt x="34" y="266"/>
                  </a:lnTo>
                  <a:lnTo>
                    <a:pt x="36" y="325"/>
                  </a:lnTo>
                  <a:lnTo>
                    <a:pt x="36" y="334"/>
                  </a:lnTo>
                  <a:lnTo>
                    <a:pt x="36" y="335"/>
                  </a:lnTo>
                  <a:lnTo>
                    <a:pt x="36" y="363"/>
                  </a:lnTo>
                  <a:lnTo>
                    <a:pt x="36" y="370"/>
                  </a:lnTo>
                  <a:lnTo>
                    <a:pt x="36" y="379"/>
                  </a:lnTo>
                  <a:lnTo>
                    <a:pt x="36" y="403"/>
                  </a:lnTo>
                  <a:lnTo>
                    <a:pt x="36" y="411"/>
                  </a:lnTo>
                  <a:lnTo>
                    <a:pt x="36" y="451"/>
                  </a:lnTo>
                  <a:lnTo>
                    <a:pt x="37" y="462"/>
                  </a:lnTo>
                  <a:lnTo>
                    <a:pt x="37" y="474"/>
                  </a:lnTo>
                  <a:lnTo>
                    <a:pt x="37" y="505"/>
                  </a:lnTo>
                  <a:lnTo>
                    <a:pt x="37" y="508"/>
                  </a:lnTo>
                  <a:lnTo>
                    <a:pt x="37" y="513"/>
                  </a:lnTo>
                  <a:lnTo>
                    <a:pt x="37" y="517"/>
                  </a:lnTo>
                  <a:lnTo>
                    <a:pt x="37" y="564"/>
                  </a:lnTo>
                  <a:lnTo>
                    <a:pt x="55" y="581"/>
                  </a:lnTo>
                  <a:lnTo>
                    <a:pt x="74" y="572"/>
                  </a:lnTo>
                  <a:lnTo>
                    <a:pt x="106" y="577"/>
                  </a:lnTo>
                  <a:lnTo>
                    <a:pt x="106" y="583"/>
                  </a:lnTo>
                  <a:lnTo>
                    <a:pt x="108" y="610"/>
                  </a:lnTo>
                  <a:lnTo>
                    <a:pt x="108" y="629"/>
                  </a:lnTo>
                  <a:lnTo>
                    <a:pt x="108" y="633"/>
                  </a:lnTo>
                  <a:lnTo>
                    <a:pt x="110" y="657"/>
                  </a:lnTo>
                  <a:lnTo>
                    <a:pt x="110" y="676"/>
                  </a:lnTo>
                  <a:lnTo>
                    <a:pt x="117" y="676"/>
                  </a:lnTo>
                  <a:lnTo>
                    <a:pt x="127" y="676"/>
                  </a:lnTo>
                  <a:lnTo>
                    <a:pt x="147" y="674"/>
                  </a:lnTo>
                  <a:lnTo>
                    <a:pt x="166" y="674"/>
                  </a:lnTo>
                  <a:lnTo>
                    <a:pt x="168" y="674"/>
                  </a:lnTo>
                  <a:lnTo>
                    <a:pt x="191" y="672"/>
                  </a:lnTo>
                  <a:lnTo>
                    <a:pt x="195" y="672"/>
                  </a:lnTo>
                  <a:lnTo>
                    <a:pt x="196" y="672"/>
                  </a:lnTo>
                  <a:lnTo>
                    <a:pt x="219" y="672"/>
                  </a:lnTo>
                  <a:lnTo>
                    <a:pt x="232" y="671"/>
                  </a:lnTo>
                  <a:lnTo>
                    <a:pt x="235" y="671"/>
                  </a:lnTo>
                  <a:lnTo>
                    <a:pt x="239" y="671"/>
                  </a:lnTo>
                  <a:lnTo>
                    <a:pt x="242" y="671"/>
                  </a:lnTo>
                  <a:lnTo>
                    <a:pt x="274" y="669"/>
                  </a:lnTo>
                  <a:lnTo>
                    <a:pt x="301" y="669"/>
                  </a:lnTo>
                  <a:lnTo>
                    <a:pt x="302" y="669"/>
                  </a:lnTo>
                  <a:lnTo>
                    <a:pt x="315" y="667"/>
                  </a:lnTo>
                  <a:lnTo>
                    <a:pt x="348" y="667"/>
                  </a:lnTo>
                  <a:lnTo>
                    <a:pt x="400" y="664"/>
                  </a:lnTo>
                  <a:lnTo>
                    <a:pt x="416" y="664"/>
                  </a:lnTo>
                  <a:lnTo>
                    <a:pt x="490" y="659"/>
                  </a:lnTo>
                  <a:lnTo>
                    <a:pt x="492" y="659"/>
                  </a:lnTo>
                  <a:lnTo>
                    <a:pt x="509" y="659"/>
                  </a:lnTo>
                  <a:lnTo>
                    <a:pt x="513" y="659"/>
                  </a:lnTo>
                  <a:lnTo>
                    <a:pt x="518" y="659"/>
                  </a:lnTo>
                  <a:lnTo>
                    <a:pt x="539" y="657"/>
                  </a:lnTo>
                  <a:lnTo>
                    <a:pt x="546" y="657"/>
                  </a:lnTo>
                  <a:lnTo>
                    <a:pt x="550" y="657"/>
                  </a:lnTo>
                  <a:lnTo>
                    <a:pt x="555" y="655"/>
                  </a:lnTo>
                  <a:lnTo>
                    <a:pt x="557" y="584"/>
                  </a:lnTo>
                  <a:lnTo>
                    <a:pt x="550" y="586"/>
                  </a:lnTo>
                  <a:lnTo>
                    <a:pt x="555" y="569"/>
                  </a:lnTo>
                  <a:lnTo>
                    <a:pt x="539" y="576"/>
                  </a:lnTo>
                  <a:lnTo>
                    <a:pt x="546" y="564"/>
                  </a:lnTo>
                  <a:lnTo>
                    <a:pt x="541" y="560"/>
                  </a:lnTo>
                  <a:lnTo>
                    <a:pt x="539" y="558"/>
                  </a:lnTo>
                  <a:lnTo>
                    <a:pt x="538" y="553"/>
                  </a:lnTo>
                  <a:lnTo>
                    <a:pt x="552" y="525"/>
                  </a:lnTo>
                  <a:lnTo>
                    <a:pt x="552" y="512"/>
                  </a:lnTo>
                  <a:lnTo>
                    <a:pt x="571" y="513"/>
                  </a:lnTo>
                  <a:lnTo>
                    <a:pt x="555" y="475"/>
                  </a:lnTo>
                  <a:lnTo>
                    <a:pt x="568" y="467"/>
                  </a:lnTo>
                  <a:lnTo>
                    <a:pt x="573" y="448"/>
                  </a:lnTo>
                  <a:lnTo>
                    <a:pt x="589" y="422"/>
                  </a:lnTo>
                  <a:lnTo>
                    <a:pt x="601" y="413"/>
                  </a:lnTo>
                  <a:lnTo>
                    <a:pt x="598" y="403"/>
                  </a:lnTo>
                  <a:lnTo>
                    <a:pt x="612" y="399"/>
                  </a:lnTo>
                  <a:lnTo>
                    <a:pt x="610" y="408"/>
                  </a:lnTo>
                  <a:lnTo>
                    <a:pt x="614" y="410"/>
                  </a:lnTo>
                  <a:lnTo>
                    <a:pt x="626" y="368"/>
                  </a:lnTo>
                  <a:lnTo>
                    <a:pt x="622" y="348"/>
                  </a:lnTo>
                  <a:lnTo>
                    <a:pt x="628" y="342"/>
                  </a:lnTo>
                  <a:lnTo>
                    <a:pt x="631" y="349"/>
                  </a:lnTo>
                  <a:lnTo>
                    <a:pt x="640" y="339"/>
                  </a:lnTo>
                  <a:lnTo>
                    <a:pt x="624" y="330"/>
                  </a:lnTo>
                  <a:lnTo>
                    <a:pt x="628" y="327"/>
                  </a:lnTo>
                  <a:lnTo>
                    <a:pt x="635" y="332"/>
                  </a:lnTo>
                  <a:lnTo>
                    <a:pt x="642" y="325"/>
                  </a:lnTo>
                  <a:lnTo>
                    <a:pt x="638" y="322"/>
                  </a:lnTo>
                  <a:lnTo>
                    <a:pt x="647" y="311"/>
                  </a:lnTo>
                  <a:lnTo>
                    <a:pt x="647" y="310"/>
                  </a:lnTo>
                  <a:lnTo>
                    <a:pt x="649" y="308"/>
                  </a:lnTo>
                  <a:lnTo>
                    <a:pt x="661" y="304"/>
                  </a:lnTo>
                  <a:lnTo>
                    <a:pt x="670" y="296"/>
                  </a:lnTo>
                  <a:lnTo>
                    <a:pt x="668" y="287"/>
                  </a:lnTo>
                  <a:lnTo>
                    <a:pt x="660" y="278"/>
                  </a:lnTo>
                  <a:lnTo>
                    <a:pt x="683" y="252"/>
                  </a:lnTo>
                  <a:lnTo>
                    <a:pt x="691" y="252"/>
                  </a:lnTo>
                  <a:lnTo>
                    <a:pt x="686" y="209"/>
                  </a:lnTo>
                  <a:lnTo>
                    <a:pt x="681" y="201"/>
                  </a:lnTo>
                  <a:lnTo>
                    <a:pt x="679" y="208"/>
                  </a:lnTo>
                  <a:lnTo>
                    <a:pt x="674" y="206"/>
                  </a:lnTo>
                  <a:lnTo>
                    <a:pt x="679" y="195"/>
                  </a:lnTo>
                  <a:lnTo>
                    <a:pt x="691" y="183"/>
                  </a:lnTo>
                  <a:lnTo>
                    <a:pt x="697" y="171"/>
                  </a:lnTo>
                  <a:lnTo>
                    <a:pt x="711" y="175"/>
                  </a:lnTo>
                  <a:lnTo>
                    <a:pt x="713" y="133"/>
                  </a:lnTo>
                  <a:lnTo>
                    <a:pt x="729" y="106"/>
                  </a:lnTo>
                  <a:lnTo>
                    <a:pt x="744" y="104"/>
                  </a:lnTo>
                  <a:lnTo>
                    <a:pt x="730" y="87"/>
                  </a:lnTo>
                  <a:lnTo>
                    <a:pt x="729" y="87"/>
                  </a:lnTo>
                  <a:lnTo>
                    <a:pt x="704" y="90"/>
                  </a:lnTo>
                  <a:lnTo>
                    <a:pt x="697" y="90"/>
                  </a:lnTo>
                  <a:lnTo>
                    <a:pt x="667" y="92"/>
                  </a:lnTo>
                  <a:lnTo>
                    <a:pt x="654" y="94"/>
                  </a:lnTo>
                  <a:lnTo>
                    <a:pt x="647" y="94"/>
                  </a:lnTo>
                  <a:lnTo>
                    <a:pt x="635" y="95"/>
                  </a:lnTo>
                  <a:lnTo>
                    <a:pt x="645" y="73"/>
                  </a:lnTo>
                  <a:lnTo>
                    <a:pt x="649" y="71"/>
                  </a:lnTo>
                  <a:lnTo>
                    <a:pt x="660" y="56"/>
                  </a:lnTo>
                  <a:lnTo>
                    <a:pt x="668" y="47"/>
                  </a:lnTo>
                  <a:lnTo>
                    <a:pt x="661" y="0"/>
                  </a:lnTo>
                  <a:lnTo>
                    <a:pt x="651" y="0"/>
                  </a:lnTo>
                  <a:lnTo>
                    <a:pt x="647" y="2"/>
                  </a:lnTo>
                  <a:lnTo>
                    <a:pt x="640" y="2"/>
                  </a:lnTo>
                  <a:lnTo>
                    <a:pt x="598" y="4"/>
                  </a:lnTo>
                  <a:lnTo>
                    <a:pt x="578" y="5"/>
                  </a:lnTo>
                  <a:lnTo>
                    <a:pt x="575" y="5"/>
                  </a:lnTo>
                  <a:lnTo>
                    <a:pt x="568" y="7"/>
                  </a:lnTo>
                  <a:lnTo>
                    <a:pt x="554" y="7"/>
                  </a:lnTo>
                  <a:lnTo>
                    <a:pt x="536" y="9"/>
                  </a:lnTo>
                  <a:lnTo>
                    <a:pt x="516" y="11"/>
                  </a:lnTo>
                  <a:lnTo>
                    <a:pt x="506" y="11"/>
                  </a:lnTo>
                  <a:lnTo>
                    <a:pt x="500" y="11"/>
                  </a:lnTo>
                  <a:lnTo>
                    <a:pt x="476" y="12"/>
                  </a:lnTo>
                  <a:lnTo>
                    <a:pt x="474" y="12"/>
                  </a:lnTo>
                  <a:lnTo>
                    <a:pt x="474" y="14"/>
                  </a:lnTo>
                  <a:lnTo>
                    <a:pt x="469" y="14"/>
                  </a:lnTo>
                  <a:lnTo>
                    <a:pt x="462" y="14"/>
                  </a:lnTo>
                  <a:lnTo>
                    <a:pt x="455" y="14"/>
                  </a:lnTo>
                  <a:lnTo>
                    <a:pt x="435" y="16"/>
                  </a:lnTo>
                  <a:lnTo>
                    <a:pt x="424" y="16"/>
                  </a:lnTo>
                  <a:lnTo>
                    <a:pt x="387" y="17"/>
                  </a:lnTo>
                  <a:lnTo>
                    <a:pt x="370" y="19"/>
                  </a:lnTo>
                  <a:lnTo>
                    <a:pt x="368" y="19"/>
                  </a:lnTo>
                  <a:lnTo>
                    <a:pt x="364" y="19"/>
                  </a:lnTo>
                  <a:lnTo>
                    <a:pt x="333" y="21"/>
                  </a:lnTo>
                  <a:lnTo>
                    <a:pt x="322" y="23"/>
                  </a:lnTo>
                  <a:lnTo>
                    <a:pt x="310" y="23"/>
                  </a:lnTo>
                  <a:lnTo>
                    <a:pt x="281" y="24"/>
                  </a:lnTo>
                  <a:lnTo>
                    <a:pt x="276" y="24"/>
                  </a:lnTo>
                  <a:lnTo>
                    <a:pt x="272" y="24"/>
                  </a:lnTo>
                  <a:lnTo>
                    <a:pt x="260" y="24"/>
                  </a:lnTo>
                  <a:lnTo>
                    <a:pt x="232" y="26"/>
                  </a:lnTo>
                  <a:lnTo>
                    <a:pt x="218" y="28"/>
                  </a:lnTo>
                  <a:lnTo>
                    <a:pt x="195" y="28"/>
                  </a:lnTo>
                  <a:lnTo>
                    <a:pt x="193" y="28"/>
                  </a:lnTo>
                  <a:lnTo>
                    <a:pt x="184" y="28"/>
                  </a:lnTo>
                  <a:lnTo>
                    <a:pt x="173" y="30"/>
                  </a:lnTo>
                  <a:lnTo>
                    <a:pt x="152" y="30"/>
                  </a:lnTo>
                  <a:lnTo>
                    <a:pt x="135" y="31"/>
                  </a:lnTo>
                  <a:lnTo>
                    <a:pt x="122" y="31"/>
                  </a:lnTo>
                  <a:lnTo>
                    <a:pt x="110" y="31"/>
                  </a:lnTo>
                  <a:lnTo>
                    <a:pt x="101" y="31"/>
                  </a:lnTo>
                  <a:lnTo>
                    <a:pt x="90" y="33"/>
                  </a:lnTo>
                  <a:lnTo>
                    <a:pt x="80" y="33"/>
                  </a:lnTo>
                  <a:lnTo>
                    <a:pt x="36" y="35"/>
                  </a:lnTo>
                  <a:lnTo>
                    <a:pt x="16" y="35"/>
                  </a:lnTo>
                  <a:lnTo>
                    <a:pt x="0" y="35"/>
                  </a:lnTo>
                  <a:lnTo>
                    <a:pt x="4" y="59"/>
                  </a:lnTo>
                  <a:lnTo>
                    <a:pt x="5" y="71"/>
                  </a:lnTo>
                  <a:lnTo>
                    <a:pt x="9" y="97"/>
                  </a:lnTo>
                  <a:lnTo>
                    <a:pt x="11" y="104"/>
                  </a:lnTo>
                  <a:lnTo>
                    <a:pt x="11" y="109"/>
                  </a:lnTo>
                  <a:lnTo>
                    <a:pt x="20" y="151"/>
                  </a:lnTo>
                  <a:lnTo>
                    <a:pt x="21" y="164"/>
                  </a:lnTo>
                  <a:lnTo>
                    <a:pt x="23" y="171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181">
              <a:extLst>
                <a:ext uri="{FF2B5EF4-FFF2-40B4-BE49-F238E27FC236}">
                  <a16:creationId xmlns:a16="http://schemas.microsoft.com/office/drawing/2014/main" id="{EF3B7289-2AE2-4B76-9B6B-902532CF1D8E}"/>
                </a:ext>
              </a:extLst>
            </p:cNvPr>
            <p:cNvSpPr>
              <a:spLocks/>
            </p:cNvSpPr>
            <p:nvPr/>
          </p:nvSpPr>
          <p:spPr bwMode="gray">
            <a:xfrm>
              <a:off x="3786849" y="3752969"/>
              <a:ext cx="1223963" cy="617537"/>
            </a:xfrm>
            <a:custGeom>
              <a:avLst/>
              <a:gdLst>
                <a:gd name="T0" fmla="*/ 1244 w 1281"/>
                <a:gd name="T1" fmla="*/ 102 h 636"/>
                <a:gd name="T2" fmla="*/ 1242 w 1281"/>
                <a:gd name="T3" fmla="*/ 69 h 636"/>
                <a:gd name="T4" fmla="*/ 1241 w 1281"/>
                <a:gd name="T5" fmla="*/ 17 h 636"/>
                <a:gd name="T6" fmla="*/ 1182 w 1281"/>
                <a:gd name="T7" fmla="*/ 12 h 636"/>
                <a:gd name="T8" fmla="*/ 1124 w 1281"/>
                <a:gd name="T9" fmla="*/ 14 h 636"/>
                <a:gd name="T10" fmla="*/ 1085 w 1281"/>
                <a:gd name="T11" fmla="*/ 14 h 636"/>
                <a:gd name="T12" fmla="*/ 1036 w 1281"/>
                <a:gd name="T13" fmla="*/ 15 h 636"/>
                <a:gd name="T14" fmla="*/ 944 w 1281"/>
                <a:gd name="T15" fmla="*/ 17 h 636"/>
                <a:gd name="T16" fmla="*/ 868 w 1281"/>
                <a:gd name="T17" fmla="*/ 17 h 636"/>
                <a:gd name="T18" fmla="*/ 815 w 1281"/>
                <a:gd name="T19" fmla="*/ 19 h 636"/>
                <a:gd name="T20" fmla="*/ 735 w 1281"/>
                <a:gd name="T21" fmla="*/ 19 h 636"/>
                <a:gd name="T22" fmla="*/ 691 w 1281"/>
                <a:gd name="T23" fmla="*/ 19 h 636"/>
                <a:gd name="T24" fmla="*/ 631 w 1281"/>
                <a:gd name="T25" fmla="*/ 17 h 636"/>
                <a:gd name="T26" fmla="*/ 539 w 1281"/>
                <a:gd name="T27" fmla="*/ 17 h 636"/>
                <a:gd name="T28" fmla="*/ 457 w 1281"/>
                <a:gd name="T29" fmla="*/ 15 h 636"/>
                <a:gd name="T30" fmla="*/ 427 w 1281"/>
                <a:gd name="T31" fmla="*/ 14 h 636"/>
                <a:gd name="T32" fmla="*/ 300 w 1281"/>
                <a:gd name="T33" fmla="*/ 12 h 636"/>
                <a:gd name="T34" fmla="*/ 217 w 1281"/>
                <a:gd name="T35" fmla="*/ 10 h 636"/>
                <a:gd name="T36" fmla="*/ 146 w 1281"/>
                <a:gd name="T37" fmla="*/ 8 h 636"/>
                <a:gd name="T38" fmla="*/ 3 w 1281"/>
                <a:gd name="T39" fmla="*/ 24 h 636"/>
                <a:gd name="T40" fmla="*/ 93 w 1281"/>
                <a:gd name="T41" fmla="*/ 97 h 636"/>
                <a:gd name="T42" fmla="*/ 143 w 1281"/>
                <a:gd name="T43" fmla="*/ 98 h 636"/>
                <a:gd name="T44" fmla="*/ 240 w 1281"/>
                <a:gd name="T45" fmla="*/ 102 h 636"/>
                <a:gd name="T46" fmla="*/ 304 w 1281"/>
                <a:gd name="T47" fmla="*/ 105 h 636"/>
                <a:gd name="T48" fmla="*/ 388 w 1281"/>
                <a:gd name="T49" fmla="*/ 107 h 636"/>
                <a:gd name="T50" fmla="*/ 443 w 1281"/>
                <a:gd name="T51" fmla="*/ 190 h 636"/>
                <a:gd name="T52" fmla="*/ 442 w 1281"/>
                <a:gd name="T53" fmla="*/ 233 h 636"/>
                <a:gd name="T54" fmla="*/ 442 w 1281"/>
                <a:gd name="T55" fmla="*/ 299 h 636"/>
                <a:gd name="T56" fmla="*/ 440 w 1281"/>
                <a:gd name="T57" fmla="*/ 352 h 636"/>
                <a:gd name="T58" fmla="*/ 438 w 1281"/>
                <a:gd name="T59" fmla="*/ 421 h 636"/>
                <a:gd name="T60" fmla="*/ 461 w 1281"/>
                <a:gd name="T61" fmla="*/ 477 h 636"/>
                <a:gd name="T62" fmla="*/ 551 w 1281"/>
                <a:gd name="T63" fmla="*/ 506 h 636"/>
                <a:gd name="T64" fmla="*/ 579 w 1281"/>
                <a:gd name="T65" fmla="*/ 535 h 636"/>
                <a:gd name="T66" fmla="*/ 648 w 1281"/>
                <a:gd name="T67" fmla="*/ 546 h 636"/>
                <a:gd name="T68" fmla="*/ 705 w 1281"/>
                <a:gd name="T69" fmla="*/ 551 h 636"/>
                <a:gd name="T70" fmla="*/ 730 w 1281"/>
                <a:gd name="T71" fmla="*/ 573 h 636"/>
                <a:gd name="T72" fmla="*/ 799 w 1281"/>
                <a:gd name="T73" fmla="*/ 579 h 636"/>
                <a:gd name="T74" fmla="*/ 820 w 1281"/>
                <a:gd name="T75" fmla="*/ 589 h 636"/>
                <a:gd name="T76" fmla="*/ 876 w 1281"/>
                <a:gd name="T77" fmla="*/ 625 h 636"/>
                <a:gd name="T78" fmla="*/ 956 w 1281"/>
                <a:gd name="T79" fmla="*/ 591 h 636"/>
                <a:gd name="T80" fmla="*/ 984 w 1281"/>
                <a:gd name="T81" fmla="*/ 613 h 636"/>
                <a:gd name="T82" fmla="*/ 1071 w 1281"/>
                <a:gd name="T83" fmla="*/ 599 h 636"/>
                <a:gd name="T84" fmla="*/ 1108 w 1281"/>
                <a:gd name="T85" fmla="*/ 580 h 636"/>
                <a:gd name="T86" fmla="*/ 1154 w 1281"/>
                <a:gd name="T87" fmla="*/ 591 h 636"/>
                <a:gd name="T88" fmla="*/ 1182 w 1281"/>
                <a:gd name="T89" fmla="*/ 579 h 636"/>
                <a:gd name="T90" fmla="*/ 1230 w 1281"/>
                <a:gd name="T91" fmla="*/ 615 h 636"/>
                <a:gd name="T92" fmla="*/ 1242 w 1281"/>
                <a:gd name="T93" fmla="*/ 618 h 636"/>
                <a:gd name="T94" fmla="*/ 1281 w 1281"/>
                <a:gd name="T95" fmla="*/ 631 h 636"/>
                <a:gd name="T96" fmla="*/ 1281 w 1281"/>
                <a:gd name="T97" fmla="*/ 572 h 636"/>
                <a:gd name="T98" fmla="*/ 1280 w 1281"/>
                <a:gd name="T99" fmla="*/ 478 h 636"/>
                <a:gd name="T100" fmla="*/ 1280 w 1281"/>
                <a:gd name="T101" fmla="*/ 430 h 636"/>
                <a:gd name="T102" fmla="*/ 1278 w 1281"/>
                <a:gd name="T103" fmla="*/ 333 h 636"/>
                <a:gd name="T104" fmla="*/ 1274 w 1281"/>
                <a:gd name="T105" fmla="*/ 287 h 636"/>
                <a:gd name="T106" fmla="*/ 1269 w 1281"/>
                <a:gd name="T107" fmla="*/ 249 h 636"/>
                <a:gd name="T108" fmla="*/ 1255 w 1281"/>
                <a:gd name="T109" fmla="*/ 176 h 6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81"/>
                <a:gd name="T166" fmla="*/ 0 h 636"/>
                <a:gd name="T167" fmla="*/ 1281 w 1281"/>
                <a:gd name="T168" fmla="*/ 636 h 6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81" h="636">
                  <a:moveTo>
                    <a:pt x="1253" y="164"/>
                  </a:moveTo>
                  <a:lnTo>
                    <a:pt x="1249" y="138"/>
                  </a:lnTo>
                  <a:lnTo>
                    <a:pt x="1248" y="126"/>
                  </a:lnTo>
                  <a:lnTo>
                    <a:pt x="1244" y="102"/>
                  </a:lnTo>
                  <a:lnTo>
                    <a:pt x="1242" y="84"/>
                  </a:lnTo>
                  <a:lnTo>
                    <a:pt x="1242" y="76"/>
                  </a:lnTo>
                  <a:lnTo>
                    <a:pt x="1242" y="71"/>
                  </a:lnTo>
                  <a:lnTo>
                    <a:pt x="1242" y="69"/>
                  </a:lnTo>
                  <a:lnTo>
                    <a:pt x="1242" y="59"/>
                  </a:lnTo>
                  <a:lnTo>
                    <a:pt x="1242" y="53"/>
                  </a:lnTo>
                  <a:lnTo>
                    <a:pt x="1241" y="36"/>
                  </a:lnTo>
                  <a:lnTo>
                    <a:pt x="1241" y="17"/>
                  </a:lnTo>
                  <a:lnTo>
                    <a:pt x="1241" y="10"/>
                  </a:lnTo>
                  <a:lnTo>
                    <a:pt x="1239" y="10"/>
                  </a:lnTo>
                  <a:lnTo>
                    <a:pt x="1221" y="10"/>
                  </a:lnTo>
                  <a:lnTo>
                    <a:pt x="1182" y="12"/>
                  </a:lnTo>
                  <a:lnTo>
                    <a:pt x="1173" y="12"/>
                  </a:lnTo>
                  <a:lnTo>
                    <a:pt x="1147" y="14"/>
                  </a:lnTo>
                  <a:lnTo>
                    <a:pt x="1138" y="14"/>
                  </a:lnTo>
                  <a:lnTo>
                    <a:pt x="1124" y="14"/>
                  </a:lnTo>
                  <a:lnTo>
                    <a:pt x="1110" y="14"/>
                  </a:lnTo>
                  <a:lnTo>
                    <a:pt x="1106" y="14"/>
                  </a:lnTo>
                  <a:lnTo>
                    <a:pt x="1092" y="14"/>
                  </a:lnTo>
                  <a:lnTo>
                    <a:pt x="1085" y="14"/>
                  </a:lnTo>
                  <a:lnTo>
                    <a:pt x="1067" y="15"/>
                  </a:lnTo>
                  <a:lnTo>
                    <a:pt x="1055" y="15"/>
                  </a:lnTo>
                  <a:lnTo>
                    <a:pt x="1041" y="15"/>
                  </a:lnTo>
                  <a:lnTo>
                    <a:pt x="1036" y="15"/>
                  </a:lnTo>
                  <a:lnTo>
                    <a:pt x="1018" y="15"/>
                  </a:lnTo>
                  <a:lnTo>
                    <a:pt x="972" y="17"/>
                  </a:lnTo>
                  <a:lnTo>
                    <a:pt x="960" y="17"/>
                  </a:lnTo>
                  <a:lnTo>
                    <a:pt x="944" y="17"/>
                  </a:lnTo>
                  <a:lnTo>
                    <a:pt x="926" y="17"/>
                  </a:lnTo>
                  <a:lnTo>
                    <a:pt x="908" y="17"/>
                  </a:lnTo>
                  <a:lnTo>
                    <a:pt x="889" y="17"/>
                  </a:lnTo>
                  <a:lnTo>
                    <a:pt x="868" y="17"/>
                  </a:lnTo>
                  <a:lnTo>
                    <a:pt x="843" y="17"/>
                  </a:lnTo>
                  <a:lnTo>
                    <a:pt x="834" y="19"/>
                  </a:lnTo>
                  <a:lnTo>
                    <a:pt x="822" y="19"/>
                  </a:lnTo>
                  <a:lnTo>
                    <a:pt x="815" y="19"/>
                  </a:lnTo>
                  <a:lnTo>
                    <a:pt x="788" y="19"/>
                  </a:lnTo>
                  <a:lnTo>
                    <a:pt x="770" y="19"/>
                  </a:lnTo>
                  <a:lnTo>
                    <a:pt x="742" y="19"/>
                  </a:lnTo>
                  <a:lnTo>
                    <a:pt x="735" y="19"/>
                  </a:lnTo>
                  <a:lnTo>
                    <a:pt x="724" y="19"/>
                  </a:lnTo>
                  <a:lnTo>
                    <a:pt x="723" y="19"/>
                  </a:lnTo>
                  <a:lnTo>
                    <a:pt x="698" y="19"/>
                  </a:lnTo>
                  <a:lnTo>
                    <a:pt x="691" y="19"/>
                  </a:lnTo>
                  <a:lnTo>
                    <a:pt x="685" y="19"/>
                  </a:lnTo>
                  <a:lnTo>
                    <a:pt x="668" y="19"/>
                  </a:lnTo>
                  <a:lnTo>
                    <a:pt x="661" y="19"/>
                  </a:lnTo>
                  <a:lnTo>
                    <a:pt x="631" y="17"/>
                  </a:lnTo>
                  <a:lnTo>
                    <a:pt x="622" y="17"/>
                  </a:lnTo>
                  <a:lnTo>
                    <a:pt x="594" y="17"/>
                  </a:lnTo>
                  <a:lnTo>
                    <a:pt x="544" y="17"/>
                  </a:lnTo>
                  <a:lnTo>
                    <a:pt x="539" y="17"/>
                  </a:lnTo>
                  <a:lnTo>
                    <a:pt x="526" y="17"/>
                  </a:lnTo>
                  <a:lnTo>
                    <a:pt x="521" y="17"/>
                  </a:lnTo>
                  <a:lnTo>
                    <a:pt x="514" y="17"/>
                  </a:lnTo>
                  <a:lnTo>
                    <a:pt x="457" y="15"/>
                  </a:lnTo>
                  <a:lnTo>
                    <a:pt x="447" y="15"/>
                  </a:lnTo>
                  <a:lnTo>
                    <a:pt x="440" y="15"/>
                  </a:lnTo>
                  <a:lnTo>
                    <a:pt x="433" y="15"/>
                  </a:lnTo>
                  <a:lnTo>
                    <a:pt x="427" y="14"/>
                  </a:lnTo>
                  <a:lnTo>
                    <a:pt x="364" y="14"/>
                  </a:lnTo>
                  <a:lnTo>
                    <a:pt x="353" y="14"/>
                  </a:lnTo>
                  <a:lnTo>
                    <a:pt x="307" y="12"/>
                  </a:lnTo>
                  <a:lnTo>
                    <a:pt x="300" y="12"/>
                  </a:lnTo>
                  <a:lnTo>
                    <a:pt x="289" y="12"/>
                  </a:lnTo>
                  <a:lnTo>
                    <a:pt x="281" y="12"/>
                  </a:lnTo>
                  <a:lnTo>
                    <a:pt x="244" y="10"/>
                  </a:lnTo>
                  <a:lnTo>
                    <a:pt x="217" y="10"/>
                  </a:lnTo>
                  <a:lnTo>
                    <a:pt x="189" y="8"/>
                  </a:lnTo>
                  <a:lnTo>
                    <a:pt x="180" y="8"/>
                  </a:lnTo>
                  <a:lnTo>
                    <a:pt x="148" y="8"/>
                  </a:lnTo>
                  <a:lnTo>
                    <a:pt x="146" y="8"/>
                  </a:lnTo>
                  <a:lnTo>
                    <a:pt x="60" y="3"/>
                  </a:lnTo>
                  <a:lnTo>
                    <a:pt x="40" y="2"/>
                  </a:lnTo>
                  <a:lnTo>
                    <a:pt x="5" y="0"/>
                  </a:lnTo>
                  <a:lnTo>
                    <a:pt x="3" y="24"/>
                  </a:lnTo>
                  <a:lnTo>
                    <a:pt x="1" y="52"/>
                  </a:lnTo>
                  <a:lnTo>
                    <a:pt x="0" y="93"/>
                  </a:lnTo>
                  <a:lnTo>
                    <a:pt x="56" y="95"/>
                  </a:lnTo>
                  <a:lnTo>
                    <a:pt x="93" y="97"/>
                  </a:lnTo>
                  <a:lnTo>
                    <a:pt x="123" y="98"/>
                  </a:lnTo>
                  <a:lnTo>
                    <a:pt x="130" y="98"/>
                  </a:lnTo>
                  <a:lnTo>
                    <a:pt x="132" y="98"/>
                  </a:lnTo>
                  <a:lnTo>
                    <a:pt x="143" y="98"/>
                  </a:lnTo>
                  <a:lnTo>
                    <a:pt x="164" y="100"/>
                  </a:lnTo>
                  <a:lnTo>
                    <a:pt x="169" y="100"/>
                  </a:lnTo>
                  <a:lnTo>
                    <a:pt x="205" y="102"/>
                  </a:lnTo>
                  <a:lnTo>
                    <a:pt x="240" y="102"/>
                  </a:lnTo>
                  <a:lnTo>
                    <a:pt x="259" y="103"/>
                  </a:lnTo>
                  <a:lnTo>
                    <a:pt x="284" y="103"/>
                  </a:lnTo>
                  <a:lnTo>
                    <a:pt x="297" y="103"/>
                  </a:lnTo>
                  <a:lnTo>
                    <a:pt x="304" y="105"/>
                  </a:lnTo>
                  <a:lnTo>
                    <a:pt x="314" y="105"/>
                  </a:lnTo>
                  <a:lnTo>
                    <a:pt x="351" y="105"/>
                  </a:lnTo>
                  <a:lnTo>
                    <a:pt x="364" y="105"/>
                  </a:lnTo>
                  <a:lnTo>
                    <a:pt x="388" y="107"/>
                  </a:lnTo>
                  <a:lnTo>
                    <a:pt x="390" y="107"/>
                  </a:lnTo>
                  <a:lnTo>
                    <a:pt x="445" y="107"/>
                  </a:lnTo>
                  <a:lnTo>
                    <a:pt x="445" y="131"/>
                  </a:lnTo>
                  <a:lnTo>
                    <a:pt x="443" y="190"/>
                  </a:lnTo>
                  <a:lnTo>
                    <a:pt x="443" y="200"/>
                  </a:lnTo>
                  <a:lnTo>
                    <a:pt x="443" y="216"/>
                  </a:lnTo>
                  <a:lnTo>
                    <a:pt x="443" y="223"/>
                  </a:lnTo>
                  <a:lnTo>
                    <a:pt x="442" y="233"/>
                  </a:lnTo>
                  <a:lnTo>
                    <a:pt x="442" y="247"/>
                  </a:lnTo>
                  <a:lnTo>
                    <a:pt x="442" y="271"/>
                  </a:lnTo>
                  <a:lnTo>
                    <a:pt x="442" y="294"/>
                  </a:lnTo>
                  <a:lnTo>
                    <a:pt x="442" y="299"/>
                  </a:lnTo>
                  <a:lnTo>
                    <a:pt x="442" y="307"/>
                  </a:lnTo>
                  <a:lnTo>
                    <a:pt x="440" y="332"/>
                  </a:lnTo>
                  <a:lnTo>
                    <a:pt x="440" y="338"/>
                  </a:lnTo>
                  <a:lnTo>
                    <a:pt x="440" y="352"/>
                  </a:lnTo>
                  <a:lnTo>
                    <a:pt x="440" y="363"/>
                  </a:lnTo>
                  <a:lnTo>
                    <a:pt x="440" y="380"/>
                  </a:lnTo>
                  <a:lnTo>
                    <a:pt x="438" y="409"/>
                  </a:lnTo>
                  <a:lnTo>
                    <a:pt x="438" y="421"/>
                  </a:lnTo>
                  <a:lnTo>
                    <a:pt x="438" y="432"/>
                  </a:lnTo>
                  <a:lnTo>
                    <a:pt x="438" y="468"/>
                  </a:lnTo>
                  <a:lnTo>
                    <a:pt x="443" y="465"/>
                  </a:lnTo>
                  <a:lnTo>
                    <a:pt x="461" y="477"/>
                  </a:lnTo>
                  <a:lnTo>
                    <a:pt x="475" y="494"/>
                  </a:lnTo>
                  <a:lnTo>
                    <a:pt x="512" y="497"/>
                  </a:lnTo>
                  <a:lnTo>
                    <a:pt x="518" y="499"/>
                  </a:lnTo>
                  <a:lnTo>
                    <a:pt x="551" y="506"/>
                  </a:lnTo>
                  <a:lnTo>
                    <a:pt x="556" y="510"/>
                  </a:lnTo>
                  <a:lnTo>
                    <a:pt x="558" y="532"/>
                  </a:lnTo>
                  <a:lnTo>
                    <a:pt x="571" y="537"/>
                  </a:lnTo>
                  <a:lnTo>
                    <a:pt x="579" y="535"/>
                  </a:lnTo>
                  <a:lnTo>
                    <a:pt x="597" y="537"/>
                  </a:lnTo>
                  <a:lnTo>
                    <a:pt x="627" y="551"/>
                  </a:lnTo>
                  <a:lnTo>
                    <a:pt x="647" y="544"/>
                  </a:lnTo>
                  <a:lnTo>
                    <a:pt x="648" y="546"/>
                  </a:lnTo>
                  <a:lnTo>
                    <a:pt x="655" y="549"/>
                  </a:lnTo>
                  <a:lnTo>
                    <a:pt x="664" y="560"/>
                  </a:lnTo>
                  <a:lnTo>
                    <a:pt x="677" y="560"/>
                  </a:lnTo>
                  <a:lnTo>
                    <a:pt x="705" y="551"/>
                  </a:lnTo>
                  <a:lnTo>
                    <a:pt x="716" y="553"/>
                  </a:lnTo>
                  <a:lnTo>
                    <a:pt x="721" y="548"/>
                  </a:lnTo>
                  <a:lnTo>
                    <a:pt x="728" y="548"/>
                  </a:lnTo>
                  <a:lnTo>
                    <a:pt x="730" y="573"/>
                  </a:lnTo>
                  <a:lnTo>
                    <a:pt x="744" y="573"/>
                  </a:lnTo>
                  <a:lnTo>
                    <a:pt x="746" y="594"/>
                  </a:lnTo>
                  <a:lnTo>
                    <a:pt x="762" y="601"/>
                  </a:lnTo>
                  <a:lnTo>
                    <a:pt x="799" y="579"/>
                  </a:lnTo>
                  <a:lnTo>
                    <a:pt x="809" y="592"/>
                  </a:lnTo>
                  <a:lnTo>
                    <a:pt x="813" y="591"/>
                  </a:lnTo>
                  <a:lnTo>
                    <a:pt x="818" y="589"/>
                  </a:lnTo>
                  <a:lnTo>
                    <a:pt x="820" y="589"/>
                  </a:lnTo>
                  <a:lnTo>
                    <a:pt x="838" y="606"/>
                  </a:lnTo>
                  <a:lnTo>
                    <a:pt x="868" y="596"/>
                  </a:lnTo>
                  <a:lnTo>
                    <a:pt x="866" y="618"/>
                  </a:lnTo>
                  <a:lnTo>
                    <a:pt x="876" y="625"/>
                  </a:lnTo>
                  <a:lnTo>
                    <a:pt x="903" y="582"/>
                  </a:lnTo>
                  <a:lnTo>
                    <a:pt x="905" y="580"/>
                  </a:lnTo>
                  <a:lnTo>
                    <a:pt x="933" y="605"/>
                  </a:lnTo>
                  <a:lnTo>
                    <a:pt x="956" y="591"/>
                  </a:lnTo>
                  <a:lnTo>
                    <a:pt x="958" y="591"/>
                  </a:lnTo>
                  <a:lnTo>
                    <a:pt x="954" y="596"/>
                  </a:lnTo>
                  <a:lnTo>
                    <a:pt x="972" y="613"/>
                  </a:lnTo>
                  <a:lnTo>
                    <a:pt x="984" y="613"/>
                  </a:lnTo>
                  <a:lnTo>
                    <a:pt x="990" y="622"/>
                  </a:lnTo>
                  <a:lnTo>
                    <a:pt x="1009" y="615"/>
                  </a:lnTo>
                  <a:lnTo>
                    <a:pt x="1048" y="594"/>
                  </a:lnTo>
                  <a:lnTo>
                    <a:pt x="1071" y="599"/>
                  </a:lnTo>
                  <a:lnTo>
                    <a:pt x="1085" y="592"/>
                  </a:lnTo>
                  <a:lnTo>
                    <a:pt x="1087" y="589"/>
                  </a:lnTo>
                  <a:lnTo>
                    <a:pt x="1108" y="584"/>
                  </a:lnTo>
                  <a:lnTo>
                    <a:pt x="1108" y="580"/>
                  </a:lnTo>
                  <a:lnTo>
                    <a:pt x="1115" y="582"/>
                  </a:lnTo>
                  <a:lnTo>
                    <a:pt x="1119" y="589"/>
                  </a:lnTo>
                  <a:lnTo>
                    <a:pt x="1117" y="591"/>
                  </a:lnTo>
                  <a:lnTo>
                    <a:pt x="1154" y="591"/>
                  </a:lnTo>
                  <a:lnTo>
                    <a:pt x="1159" y="591"/>
                  </a:lnTo>
                  <a:lnTo>
                    <a:pt x="1163" y="580"/>
                  </a:lnTo>
                  <a:lnTo>
                    <a:pt x="1177" y="579"/>
                  </a:lnTo>
                  <a:lnTo>
                    <a:pt x="1182" y="579"/>
                  </a:lnTo>
                  <a:lnTo>
                    <a:pt x="1182" y="584"/>
                  </a:lnTo>
                  <a:lnTo>
                    <a:pt x="1202" y="592"/>
                  </a:lnTo>
                  <a:lnTo>
                    <a:pt x="1221" y="611"/>
                  </a:lnTo>
                  <a:lnTo>
                    <a:pt x="1230" y="615"/>
                  </a:lnTo>
                  <a:lnTo>
                    <a:pt x="1228" y="608"/>
                  </a:lnTo>
                  <a:lnTo>
                    <a:pt x="1239" y="611"/>
                  </a:lnTo>
                  <a:lnTo>
                    <a:pt x="1239" y="618"/>
                  </a:lnTo>
                  <a:lnTo>
                    <a:pt x="1242" y="618"/>
                  </a:lnTo>
                  <a:lnTo>
                    <a:pt x="1241" y="620"/>
                  </a:lnTo>
                  <a:lnTo>
                    <a:pt x="1260" y="624"/>
                  </a:lnTo>
                  <a:lnTo>
                    <a:pt x="1276" y="636"/>
                  </a:lnTo>
                  <a:lnTo>
                    <a:pt x="1281" y="631"/>
                  </a:lnTo>
                  <a:lnTo>
                    <a:pt x="1281" y="584"/>
                  </a:lnTo>
                  <a:lnTo>
                    <a:pt x="1281" y="580"/>
                  </a:lnTo>
                  <a:lnTo>
                    <a:pt x="1281" y="575"/>
                  </a:lnTo>
                  <a:lnTo>
                    <a:pt x="1281" y="572"/>
                  </a:lnTo>
                  <a:lnTo>
                    <a:pt x="1281" y="541"/>
                  </a:lnTo>
                  <a:lnTo>
                    <a:pt x="1281" y="529"/>
                  </a:lnTo>
                  <a:lnTo>
                    <a:pt x="1280" y="518"/>
                  </a:lnTo>
                  <a:lnTo>
                    <a:pt x="1280" y="478"/>
                  </a:lnTo>
                  <a:lnTo>
                    <a:pt x="1280" y="470"/>
                  </a:lnTo>
                  <a:lnTo>
                    <a:pt x="1280" y="446"/>
                  </a:lnTo>
                  <a:lnTo>
                    <a:pt x="1280" y="437"/>
                  </a:lnTo>
                  <a:lnTo>
                    <a:pt x="1280" y="430"/>
                  </a:lnTo>
                  <a:lnTo>
                    <a:pt x="1280" y="402"/>
                  </a:lnTo>
                  <a:lnTo>
                    <a:pt x="1280" y="401"/>
                  </a:lnTo>
                  <a:lnTo>
                    <a:pt x="1280" y="392"/>
                  </a:lnTo>
                  <a:lnTo>
                    <a:pt x="1278" y="333"/>
                  </a:lnTo>
                  <a:lnTo>
                    <a:pt x="1278" y="309"/>
                  </a:lnTo>
                  <a:lnTo>
                    <a:pt x="1278" y="307"/>
                  </a:lnTo>
                  <a:lnTo>
                    <a:pt x="1278" y="306"/>
                  </a:lnTo>
                  <a:lnTo>
                    <a:pt x="1274" y="287"/>
                  </a:lnTo>
                  <a:lnTo>
                    <a:pt x="1274" y="285"/>
                  </a:lnTo>
                  <a:lnTo>
                    <a:pt x="1271" y="261"/>
                  </a:lnTo>
                  <a:lnTo>
                    <a:pt x="1269" y="254"/>
                  </a:lnTo>
                  <a:lnTo>
                    <a:pt x="1269" y="249"/>
                  </a:lnTo>
                  <a:lnTo>
                    <a:pt x="1267" y="238"/>
                  </a:lnTo>
                  <a:lnTo>
                    <a:pt x="1265" y="231"/>
                  </a:lnTo>
                  <a:lnTo>
                    <a:pt x="1264" y="218"/>
                  </a:lnTo>
                  <a:lnTo>
                    <a:pt x="1255" y="176"/>
                  </a:lnTo>
                  <a:lnTo>
                    <a:pt x="1255" y="171"/>
                  </a:lnTo>
                  <a:lnTo>
                    <a:pt x="1253" y="16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182" descr="Wide upward diagonal">
              <a:extLst>
                <a:ext uri="{FF2B5EF4-FFF2-40B4-BE49-F238E27FC236}">
                  <a16:creationId xmlns:a16="http://schemas.microsoft.com/office/drawing/2014/main" id="{332EF6B0-DBED-4822-B2D2-4A91A91949EB}"/>
                </a:ext>
              </a:extLst>
            </p:cNvPr>
            <p:cNvSpPr>
              <a:spLocks/>
            </p:cNvSpPr>
            <p:nvPr/>
          </p:nvSpPr>
          <p:spPr bwMode="gray">
            <a:xfrm>
              <a:off x="3201058" y="3845044"/>
              <a:ext cx="1968500" cy="1912937"/>
            </a:xfrm>
            <a:custGeom>
              <a:avLst/>
              <a:gdLst>
                <a:gd name="T0" fmla="*/ 971 w 2061"/>
                <a:gd name="T1" fmla="*/ 1493 h 1975"/>
                <a:gd name="T2" fmla="*/ 868 w 2061"/>
                <a:gd name="T3" fmla="*/ 1327 h 1975"/>
                <a:gd name="T4" fmla="*/ 822 w 2061"/>
                <a:gd name="T5" fmla="*/ 1279 h 1975"/>
                <a:gd name="T6" fmla="*/ 714 w 2061"/>
                <a:gd name="T7" fmla="*/ 1244 h 1975"/>
                <a:gd name="T8" fmla="*/ 587 w 2061"/>
                <a:gd name="T9" fmla="*/ 1275 h 1975"/>
                <a:gd name="T10" fmla="*/ 424 w 2061"/>
                <a:gd name="T11" fmla="*/ 1336 h 1975"/>
                <a:gd name="T12" fmla="*/ 283 w 2061"/>
                <a:gd name="T13" fmla="*/ 1185 h 1975"/>
                <a:gd name="T14" fmla="*/ 149 w 2061"/>
                <a:gd name="T15" fmla="*/ 973 h 1975"/>
                <a:gd name="T16" fmla="*/ 21 w 2061"/>
                <a:gd name="T17" fmla="*/ 840 h 1975"/>
                <a:gd name="T18" fmla="*/ 44 w 2061"/>
                <a:gd name="T19" fmla="*/ 797 h 1975"/>
                <a:gd name="T20" fmla="*/ 272 w 2061"/>
                <a:gd name="T21" fmla="*/ 814 h 1975"/>
                <a:gd name="T22" fmla="*/ 454 w 2061"/>
                <a:gd name="T23" fmla="*/ 824 h 1975"/>
                <a:gd name="T24" fmla="*/ 552 w 2061"/>
                <a:gd name="T25" fmla="*/ 830 h 1975"/>
                <a:gd name="T26" fmla="*/ 568 w 2061"/>
                <a:gd name="T27" fmla="*/ 715 h 1975"/>
                <a:gd name="T28" fmla="*/ 578 w 2061"/>
                <a:gd name="T29" fmla="*/ 553 h 1975"/>
                <a:gd name="T30" fmla="*/ 583 w 2061"/>
                <a:gd name="T31" fmla="*/ 461 h 1975"/>
                <a:gd name="T32" fmla="*/ 591 w 2061"/>
                <a:gd name="T33" fmla="*/ 323 h 1975"/>
                <a:gd name="T34" fmla="*/ 596 w 2061"/>
                <a:gd name="T35" fmla="*/ 244 h 1975"/>
                <a:gd name="T36" fmla="*/ 601 w 2061"/>
                <a:gd name="T37" fmla="*/ 138 h 1975"/>
                <a:gd name="T38" fmla="*/ 707 w 2061"/>
                <a:gd name="T39" fmla="*/ 4 h 1975"/>
                <a:gd name="T40" fmla="*/ 783 w 2061"/>
                <a:gd name="T41" fmla="*/ 7 h 1975"/>
                <a:gd name="T42" fmla="*/ 918 w 2061"/>
                <a:gd name="T43" fmla="*/ 12 h 1975"/>
                <a:gd name="T44" fmla="*/ 1059 w 2061"/>
                <a:gd name="T45" fmla="*/ 14 h 1975"/>
                <a:gd name="T46" fmla="*/ 1056 w 2061"/>
                <a:gd name="T47" fmla="*/ 140 h 1975"/>
                <a:gd name="T48" fmla="*/ 1054 w 2061"/>
                <a:gd name="T49" fmla="*/ 239 h 1975"/>
                <a:gd name="T50" fmla="*/ 1052 w 2061"/>
                <a:gd name="T51" fmla="*/ 328 h 1975"/>
                <a:gd name="T52" fmla="*/ 1126 w 2061"/>
                <a:gd name="T53" fmla="*/ 404 h 1975"/>
                <a:gd name="T54" fmla="*/ 1193 w 2061"/>
                <a:gd name="T55" fmla="*/ 442 h 1975"/>
                <a:gd name="T56" fmla="*/ 1278 w 2061"/>
                <a:gd name="T57" fmla="*/ 467 h 1975"/>
                <a:gd name="T58" fmla="*/ 1344 w 2061"/>
                <a:gd name="T59" fmla="*/ 480 h 1975"/>
                <a:gd name="T60" fmla="*/ 1427 w 2061"/>
                <a:gd name="T61" fmla="*/ 498 h 1975"/>
                <a:gd name="T62" fmla="*/ 1490 w 2061"/>
                <a:gd name="T63" fmla="*/ 532 h 1975"/>
                <a:gd name="T64" fmla="*/ 1568 w 2061"/>
                <a:gd name="T65" fmla="*/ 503 h 1975"/>
                <a:gd name="T66" fmla="*/ 1685 w 2061"/>
                <a:gd name="T67" fmla="*/ 506 h 1975"/>
                <a:gd name="T68" fmla="*/ 1733 w 2061"/>
                <a:gd name="T69" fmla="*/ 496 h 1975"/>
                <a:gd name="T70" fmla="*/ 1796 w 2061"/>
                <a:gd name="T71" fmla="*/ 486 h 1975"/>
                <a:gd name="T72" fmla="*/ 1853 w 2061"/>
                <a:gd name="T73" fmla="*/ 518 h 1975"/>
                <a:gd name="T74" fmla="*/ 1895 w 2061"/>
                <a:gd name="T75" fmla="*/ 538 h 1975"/>
                <a:gd name="T76" fmla="*/ 1966 w 2061"/>
                <a:gd name="T77" fmla="*/ 603 h 1975"/>
                <a:gd name="T78" fmla="*/ 1970 w 2061"/>
                <a:gd name="T79" fmla="*/ 700 h 1975"/>
                <a:gd name="T80" fmla="*/ 1973 w 2061"/>
                <a:gd name="T81" fmla="*/ 769 h 1975"/>
                <a:gd name="T82" fmla="*/ 1982 w 2061"/>
                <a:gd name="T83" fmla="*/ 843 h 1975"/>
                <a:gd name="T84" fmla="*/ 2030 w 2061"/>
                <a:gd name="T85" fmla="*/ 928 h 1975"/>
                <a:gd name="T86" fmla="*/ 2054 w 2061"/>
                <a:gd name="T87" fmla="*/ 1066 h 1975"/>
                <a:gd name="T88" fmla="*/ 2044 w 2061"/>
                <a:gd name="T89" fmla="*/ 1182 h 1975"/>
                <a:gd name="T90" fmla="*/ 2019 w 2061"/>
                <a:gd name="T91" fmla="*/ 1255 h 1975"/>
                <a:gd name="T92" fmla="*/ 1885 w 2061"/>
                <a:gd name="T93" fmla="*/ 1329 h 1975"/>
                <a:gd name="T94" fmla="*/ 1879 w 2061"/>
                <a:gd name="T95" fmla="*/ 1298 h 1975"/>
                <a:gd name="T96" fmla="*/ 1844 w 2061"/>
                <a:gd name="T97" fmla="*/ 1270 h 1975"/>
                <a:gd name="T98" fmla="*/ 1855 w 2061"/>
                <a:gd name="T99" fmla="*/ 1305 h 1975"/>
                <a:gd name="T100" fmla="*/ 1761 w 2061"/>
                <a:gd name="T101" fmla="*/ 1431 h 1975"/>
                <a:gd name="T102" fmla="*/ 1543 w 2061"/>
                <a:gd name="T103" fmla="*/ 1574 h 1975"/>
                <a:gd name="T104" fmla="*/ 1464 w 2061"/>
                <a:gd name="T105" fmla="*/ 1718 h 1975"/>
                <a:gd name="T106" fmla="*/ 1464 w 2061"/>
                <a:gd name="T107" fmla="*/ 1975 h 1975"/>
                <a:gd name="T108" fmla="*/ 1301 w 2061"/>
                <a:gd name="T109" fmla="*/ 1930 h 1975"/>
                <a:gd name="T110" fmla="*/ 1160 w 2061"/>
                <a:gd name="T111" fmla="*/ 1847 h 1975"/>
                <a:gd name="T112" fmla="*/ 1068 w 2061"/>
                <a:gd name="T113" fmla="*/ 1638 h 197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61"/>
                <a:gd name="T172" fmla="*/ 0 h 1975"/>
                <a:gd name="T173" fmla="*/ 2061 w 2061"/>
                <a:gd name="T174" fmla="*/ 1975 h 197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61" h="1975">
                  <a:moveTo>
                    <a:pt x="1064" y="1633"/>
                  </a:moveTo>
                  <a:lnTo>
                    <a:pt x="1048" y="1611"/>
                  </a:lnTo>
                  <a:lnTo>
                    <a:pt x="1027" y="1583"/>
                  </a:lnTo>
                  <a:lnTo>
                    <a:pt x="994" y="1547"/>
                  </a:lnTo>
                  <a:lnTo>
                    <a:pt x="985" y="1536"/>
                  </a:lnTo>
                  <a:lnTo>
                    <a:pt x="971" y="1493"/>
                  </a:lnTo>
                  <a:lnTo>
                    <a:pt x="974" y="1490"/>
                  </a:lnTo>
                  <a:lnTo>
                    <a:pt x="932" y="1417"/>
                  </a:lnTo>
                  <a:lnTo>
                    <a:pt x="923" y="1382"/>
                  </a:lnTo>
                  <a:lnTo>
                    <a:pt x="907" y="1365"/>
                  </a:lnTo>
                  <a:lnTo>
                    <a:pt x="903" y="1353"/>
                  </a:lnTo>
                  <a:lnTo>
                    <a:pt x="868" y="1327"/>
                  </a:lnTo>
                  <a:lnTo>
                    <a:pt x="861" y="1312"/>
                  </a:lnTo>
                  <a:lnTo>
                    <a:pt x="849" y="1308"/>
                  </a:lnTo>
                  <a:lnTo>
                    <a:pt x="843" y="1300"/>
                  </a:lnTo>
                  <a:lnTo>
                    <a:pt x="831" y="1300"/>
                  </a:lnTo>
                  <a:lnTo>
                    <a:pt x="827" y="1279"/>
                  </a:lnTo>
                  <a:lnTo>
                    <a:pt x="822" y="1279"/>
                  </a:lnTo>
                  <a:lnTo>
                    <a:pt x="803" y="1255"/>
                  </a:lnTo>
                  <a:lnTo>
                    <a:pt x="787" y="1253"/>
                  </a:lnTo>
                  <a:lnTo>
                    <a:pt x="787" y="1249"/>
                  </a:lnTo>
                  <a:lnTo>
                    <a:pt x="751" y="1248"/>
                  </a:lnTo>
                  <a:lnTo>
                    <a:pt x="716" y="1241"/>
                  </a:lnTo>
                  <a:lnTo>
                    <a:pt x="714" y="1244"/>
                  </a:lnTo>
                  <a:lnTo>
                    <a:pt x="705" y="1242"/>
                  </a:lnTo>
                  <a:lnTo>
                    <a:pt x="704" y="1246"/>
                  </a:lnTo>
                  <a:lnTo>
                    <a:pt x="661" y="1227"/>
                  </a:lnTo>
                  <a:lnTo>
                    <a:pt x="626" y="1249"/>
                  </a:lnTo>
                  <a:lnTo>
                    <a:pt x="615" y="1248"/>
                  </a:lnTo>
                  <a:lnTo>
                    <a:pt x="587" y="1275"/>
                  </a:lnTo>
                  <a:lnTo>
                    <a:pt x="564" y="1338"/>
                  </a:lnTo>
                  <a:lnTo>
                    <a:pt x="529" y="1370"/>
                  </a:lnTo>
                  <a:lnTo>
                    <a:pt x="520" y="1388"/>
                  </a:lnTo>
                  <a:lnTo>
                    <a:pt x="483" y="1376"/>
                  </a:lnTo>
                  <a:lnTo>
                    <a:pt x="460" y="1355"/>
                  </a:lnTo>
                  <a:lnTo>
                    <a:pt x="424" y="1336"/>
                  </a:lnTo>
                  <a:lnTo>
                    <a:pt x="419" y="1329"/>
                  </a:lnTo>
                  <a:lnTo>
                    <a:pt x="385" y="1319"/>
                  </a:lnTo>
                  <a:lnTo>
                    <a:pt x="366" y="1305"/>
                  </a:lnTo>
                  <a:lnTo>
                    <a:pt x="347" y="1280"/>
                  </a:lnTo>
                  <a:lnTo>
                    <a:pt x="308" y="1253"/>
                  </a:lnTo>
                  <a:lnTo>
                    <a:pt x="283" y="1185"/>
                  </a:lnTo>
                  <a:lnTo>
                    <a:pt x="281" y="1139"/>
                  </a:lnTo>
                  <a:lnTo>
                    <a:pt x="258" y="1085"/>
                  </a:lnTo>
                  <a:lnTo>
                    <a:pt x="244" y="1066"/>
                  </a:lnTo>
                  <a:lnTo>
                    <a:pt x="242" y="1058"/>
                  </a:lnTo>
                  <a:lnTo>
                    <a:pt x="184" y="1021"/>
                  </a:lnTo>
                  <a:lnTo>
                    <a:pt x="149" y="973"/>
                  </a:lnTo>
                  <a:lnTo>
                    <a:pt x="129" y="959"/>
                  </a:lnTo>
                  <a:lnTo>
                    <a:pt x="94" y="914"/>
                  </a:lnTo>
                  <a:lnTo>
                    <a:pt x="74" y="906"/>
                  </a:lnTo>
                  <a:lnTo>
                    <a:pt x="60" y="892"/>
                  </a:lnTo>
                  <a:lnTo>
                    <a:pt x="34" y="843"/>
                  </a:lnTo>
                  <a:lnTo>
                    <a:pt x="21" y="840"/>
                  </a:lnTo>
                  <a:lnTo>
                    <a:pt x="16" y="835"/>
                  </a:lnTo>
                  <a:lnTo>
                    <a:pt x="0" y="812"/>
                  </a:lnTo>
                  <a:lnTo>
                    <a:pt x="5" y="809"/>
                  </a:lnTo>
                  <a:lnTo>
                    <a:pt x="2" y="798"/>
                  </a:lnTo>
                  <a:lnTo>
                    <a:pt x="5" y="793"/>
                  </a:lnTo>
                  <a:lnTo>
                    <a:pt x="44" y="797"/>
                  </a:lnTo>
                  <a:lnTo>
                    <a:pt x="64" y="798"/>
                  </a:lnTo>
                  <a:lnTo>
                    <a:pt x="83" y="800"/>
                  </a:lnTo>
                  <a:lnTo>
                    <a:pt x="103" y="802"/>
                  </a:lnTo>
                  <a:lnTo>
                    <a:pt x="200" y="809"/>
                  </a:lnTo>
                  <a:lnTo>
                    <a:pt x="244" y="812"/>
                  </a:lnTo>
                  <a:lnTo>
                    <a:pt x="272" y="814"/>
                  </a:lnTo>
                  <a:lnTo>
                    <a:pt x="283" y="814"/>
                  </a:lnTo>
                  <a:lnTo>
                    <a:pt x="359" y="819"/>
                  </a:lnTo>
                  <a:lnTo>
                    <a:pt x="375" y="821"/>
                  </a:lnTo>
                  <a:lnTo>
                    <a:pt x="412" y="823"/>
                  </a:lnTo>
                  <a:lnTo>
                    <a:pt x="419" y="823"/>
                  </a:lnTo>
                  <a:lnTo>
                    <a:pt x="454" y="824"/>
                  </a:lnTo>
                  <a:lnTo>
                    <a:pt x="456" y="824"/>
                  </a:lnTo>
                  <a:lnTo>
                    <a:pt x="460" y="824"/>
                  </a:lnTo>
                  <a:lnTo>
                    <a:pt x="474" y="826"/>
                  </a:lnTo>
                  <a:lnTo>
                    <a:pt x="515" y="828"/>
                  </a:lnTo>
                  <a:lnTo>
                    <a:pt x="522" y="828"/>
                  </a:lnTo>
                  <a:lnTo>
                    <a:pt x="552" y="830"/>
                  </a:lnTo>
                  <a:lnTo>
                    <a:pt x="562" y="831"/>
                  </a:lnTo>
                  <a:lnTo>
                    <a:pt x="562" y="814"/>
                  </a:lnTo>
                  <a:lnTo>
                    <a:pt x="564" y="785"/>
                  </a:lnTo>
                  <a:lnTo>
                    <a:pt x="566" y="743"/>
                  </a:lnTo>
                  <a:lnTo>
                    <a:pt x="568" y="734"/>
                  </a:lnTo>
                  <a:lnTo>
                    <a:pt x="568" y="715"/>
                  </a:lnTo>
                  <a:lnTo>
                    <a:pt x="569" y="679"/>
                  </a:lnTo>
                  <a:lnTo>
                    <a:pt x="571" y="653"/>
                  </a:lnTo>
                  <a:lnTo>
                    <a:pt x="573" y="624"/>
                  </a:lnTo>
                  <a:lnTo>
                    <a:pt x="576" y="577"/>
                  </a:lnTo>
                  <a:lnTo>
                    <a:pt x="576" y="574"/>
                  </a:lnTo>
                  <a:lnTo>
                    <a:pt x="578" y="553"/>
                  </a:lnTo>
                  <a:lnTo>
                    <a:pt x="578" y="548"/>
                  </a:lnTo>
                  <a:lnTo>
                    <a:pt x="578" y="541"/>
                  </a:lnTo>
                  <a:lnTo>
                    <a:pt x="580" y="522"/>
                  </a:lnTo>
                  <a:lnTo>
                    <a:pt x="580" y="515"/>
                  </a:lnTo>
                  <a:lnTo>
                    <a:pt x="582" y="494"/>
                  </a:lnTo>
                  <a:lnTo>
                    <a:pt x="583" y="461"/>
                  </a:lnTo>
                  <a:lnTo>
                    <a:pt x="587" y="415"/>
                  </a:lnTo>
                  <a:lnTo>
                    <a:pt x="587" y="406"/>
                  </a:lnTo>
                  <a:lnTo>
                    <a:pt x="587" y="404"/>
                  </a:lnTo>
                  <a:lnTo>
                    <a:pt x="589" y="382"/>
                  </a:lnTo>
                  <a:lnTo>
                    <a:pt x="589" y="370"/>
                  </a:lnTo>
                  <a:lnTo>
                    <a:pt x="591" y="323"/>
                  </a:lnTo>
                  <a:lnTo>
                    <a:pt x="592" y="303"/>
                  </a:lnTo>
                  <a:lnTo>
                    <a:pt x="592" y="299"/>
                  </a:lnTo>
                  <a:lnTo>
                    <a:pt x="592" y="285"/>
                  </a:lnTo>
                  <a:lnTo>
                    <a:pt x="594" y="277"/>
                  </a:lnTo>
                  <a:lnTo>
                    <a:pt x="594" y="254"/>
                  </a:lnTo>
                  <a:lnTo>
                    <a:pt x="596" y="244"/>
                  </a:lnTo>
                  <a:lnTo>
                    <a:pt x="596" y="226"/>
                  </a:lnTo>
                  <a:lnTo>
                    <a:pt x="596" y="216"/>
                  </a:lnTo>
                  <a:lnTo>
                    <a:pt x="599" y="163"/>
                  </a:lnTo>
                  <a:lnTo>
                    <a:pt x="599" y="161"/>
                  </a:lnTo>
                  <a:lnTo>
                    <a:pt x="601" y="140"/>
                  </a:lnTo>
                  <a:lnTo>
                    <a:pt x="601" y="138"/>
                  </a:lnTo>
                  <a:lnTo>
                    <a:pt x="601" y="133"/>
                  </a:lnTo>
                  <a:lnTo>
                    <a:pt x="603" y="81"/>
                  </a:lnTo>
                  <a:lnTo>
                    <a:pt x="608" y="0"/>
                  </a:lnTo>
                  <a:lnTo>
                    <a:pt x="614" y="0"/>
                  </a:lnTo>
                  <a:lnTo>
                    <a:pt x="670" y="2"/>
                  </a:lnTo>
                  <a:lnTo>
                    <a:pt x="707" y="4"/>
                  </a:lnTo>
                  <a:lnTo>
                    <a:pt x="737" y="5"/>
                  </a:lnTo>
                  <a:lnTo>
                    <a:pt x="744" y="5"/>
                  </a:lnTo>
                  <a:lnTo>
                    <a:pt x="746" y="5"/>
                  </a:lnTo>
                  <a:lnTo>
                    <a:pt x="757" y="5"/>
                  </a:lnTo>
                  <a:lnTo>
                    <a:pt x="778" y="7"/>
                  </a:lnTo>
                  <a:lnTo>
                    <a:pt x="783" y="7"/>
                  </a:lnTo>
                  <a:lnTo>
                    <a:pt x="819" y="9"/>
                  </a:lnTo>
                  <a:lnTo>
                    <a:pt x="854" y="9"/>
                  </a:lnTo>
                  <a:lnTo>
                    <a:pt x="873" y="10"/>
                  </a:lnTo>
                  <a:lnTo>
                    <a:pt x="898" y="10"/>
                  </a:lnTo>
                  <a:lnTo>
                    <a:pt x="911" y="10"/>
                  </a:lnTo>
                  <a:lnTo>
                    <a:pt x="918" y="12"/>
                  </a:lnTo>
                  <a:lnTo>
                    <a:pt x="928" y="12"/>
                  </a:lnTo>
                  <a:lnTo>
                    <a:pt x="965" y="12"/>
                  </a:lnTo>
                  <a:lnTo>
                    <a:pt x="978" y="12"/>
                  </a:lnTo>
                  <a:lnTo>
                    <a:pt x="1002" y="14"/>
                  </a:lnTo>
                  <a:lnTo>
                    <a:pt x="1004" y="14"/>
                  </a:lnTo>
                  <a:lnTo>
                    <a:pt x="1059" y="14"/>
                  </a:lnTo>
                  <a:lnTo>
                    <a:pt x="1059" y="38"/>
                  </a:lnTo>
                  <a:lnTo>
                    <a:pt x="1057" y="97"/>
                  </a:lnTo>
                  <a:lnTo>
                    <a:pt x="1057" y="107"/>
                  </a:lnTo>
                  <a:lnTo>
                    <a:pt x="1057" y="123"/>
                  </a:lnTo>
                  <a:lnTo>
                    <a:pt x="1057" y="130"/>
                  </a:lnTo>
                  <a:lnTo>
                    <a:pt x="1056" y="140"/>
                  </a:lnTo>
                  <a:lnTo>
                    <a:pt x="1056" y="154"/>
                  </a:lnTo>
                  <a:lnTo>
                    <a:pt x="1056" y="178"/>
                  </a:lnTo>
                  <a:lnTo>
                    <a:pt x="1056" y="201"/>
                  </a:lnTo>
                  <a:lnTo>
                    <a:pt x="1056" y="206"/>
                  </a:lnTo>
                  <a:lnTo>
                    <a:pt x="1056" y="214"/>
                  </a:lnTo>
                  <a:lnTo>
                    <a:pt x="1054" y="239"/>
                  </a:lnTo>
                  <a:lnTo>
                    <a:pt x="1054" y="245"/>
                  </a:lnTo>
                  <a:lnTo>
                    <a:pt x="1054" y="259"/>
                  </a:lnTo>
                  <a:lnTo>
                    <a:pt x="1054" y="270"/>
                  </a:lnTo>
                  <a:lnTo>
                    <a:pt x="1054" y="287"/>
                  </a:lnTo>
                  <a:lnTo>
                    <a:pt x="1052" y="316"/>
                  </a:lnTo>
                  <a:lnTo>
                    <a:pt x="1052" y="328"/>
                  </a:lnTo>
                  <a:lnTo>
                    <a:pt x="1052" y="339"/>
                  </a:lnTo>
                  <a:lnTo>
                    <a:pt x="1052" y="375"/>
                  </a:lnTo>
                  <a:lnTo>
                    <a:pt x="1057" y="372"/>
                  </a:lnTo>
                  <a:lnTo>
                    <a:pt x="1075" y="384"/>
                  </a:lnTo>
                  <a:lnTo>
                    <a:pt x="1089" y="401"/>
                  </a:lnTo>
                  <a:lnTo>
                    <a:pt x="1126" y="404"/>
                  </a:lnTo>
                  <a:lnTo>
                    <a:pt x="1132" y="406"/>
                  </a:lnTo>
                  <a:lnTo>
                    <a:pt x="1165" y="413"/>
                  </a:lnTo>
                  <a:lnTo>
                    <a:pt x="1170" y="417"/>
                  </a:lnTo>
                  <a:lnTo>
                    <a:pt x="1172" y="439"/>
                  </a:lnTo>
                  <a:lnTo>
                    <a:pt x="1185" y="444"/>
                  </a:lnTo>
                  <a:lnTo>
                    <a:pt x="1193" y="442"/>
                  </a:lnTo>
                  <a:lnTo>
                    <a:pt x="1211" y="444"/>
                  </a:lnTo>
                  <a:lnTo>
                    <a:pt x="1241" y="458"/>
                  </a:lnTo>
                  <a:lnTo>
                    <a:pt x="1261" y="451"/>
                  </a:lnTo>
                  <a:lnTo>
                    <a:pt x="1262" y="453"/>
                  </a:lnTo>
                  <a:lnTo>
                    <a:pt x="1269" y="456"/>
                  </a:lnTo>
                  <a:lnTo>
                    <a:pt x="1278" y="467"/>
                  </a:lnTo>
                  <a:lnTo>
                    <a:pt x="1291" y="467"/>
                  </a:lnTo>
                  <a:lnTo>
                    <a:pt x="1319" y="458"/>
                  </a:lnTo>
                  <a:lnTo>
                    <a:pt x="1330" y="460"/>
                  </a:lnTo>
                  <a:lnTo>
                    <a:pt x="1335" y="455"/>
                  </a:lnTo>
                  <a:lnTo>
                    <a:pt x="1342" y="455"/>
                  </a:lnTo>
                  <a:lnTo>
                    <a:pt x="1344" y="480"/>
                  </a:lnTo>
                  <a:lnTo>
                    <a:pt x="1358" y="480"/>
                  </a:lnTo>
                  <a:lnTo>
                    <a:pt x="1360" y="501"/>
                  </a:lnTo>
                  <a:lnTo>
                    <a:pt x="1376" y="508"/>
                  </a:lnTo>
                  <a:lnTo>
                    <a:pt x="1413" y="486"/>
                  </a:lnTo>
                  <a:lnTo>
                    <a:pt x="1423" y="499"/>
                  </a:lnTo>
                  <a:lnTo>
                    <a:pt x="1427" y="498"/>
                  </a:lnTo>
                  <a:lnTo>
                    <a:pt x="1432" y="496"/>
                  </a:lnTo>
                  <a:lnTo>
                    <a:pt x="1434" y="496"/>
                  </a:lnTo>
                  <a:lnTo>
                    <a:pt x="1452" y="513"/>
                  </a:lnTo>
                  <a:lnTo>
                    <a:pt x="1482" y="503"/>
                  </a:lnTo>
                  <a:lnTo>
                    <a:pt x="1480" y="525"/>
                  </a:lnTo>
                  <a:lnTo>
                    <a:pt x="1490" y="532"/>
                  </a:lnTo>
                  <a:lnTo>
                    <a:pt x="1517" y="489"/>
                  </a:lnTo>
                  <a:lnTo>
                    <a:pt x="1519" y="487"/>
                  </a:lnTo>
                  <a:lnTo>
                    <a:pt x="1547" y="512"/>
                  </a:lnTo>
                  <a:lnTo>
                    <a:pt x="1570" y="498"/>
                  </a:lnTo>
                  <a:lnTo>
                    <a:pt x="1572" y="498"/>
                  </a:lnTo>
                  <a:lnTo>
                    <a:pt x="1568" y="503"/>
                  </a:lnTo>
                  <a:lnTo>
                    <a:pt x="1586" y="520"/>
                  </a:lnTo>
                  <a:lnTo>
                    <a:pt x="1598" y="520"/>
                  </a:lnTo>
                  <a:lnTo>
                    <a:pt x="1604" y="529"/>
                  </a:lnTo>
                  <a:lnTo>
                    <a:pt x="1623" y="522"/>
                  </a:lnTo>
                  <a:lnTo>
                    <a:pt x="1662" y="501"/>
                  </a:lnTo>
                  <a:lnTo>
                    <a:pt x="1685" y="506"/>
                  </a:lnTo>
                  <a:lnTo>
                    <a:pt x="1699" y="499"/>
                  </a:lnTo>
                  <a:lnTo>
                    <a:pt x="1701" y="496"/>
                  </a:lnTo>
                  <a:lnTo>
                    <a:pt x="1722" y="491"/>
                  </a:lnTo>
                  <a:lnTo>
                    <a:pt x="1722" y="487"/>
                  </a:lnTo>
                  <a:lnTo>
                    <a:pt x="1729" y="489"/>
                  </a:lnTo>
                  <a:lnTo>
                    <a:pt x="1733" y="496"/>
                  </a:lnTo>
                  <a:lnTo>
                    <a:pt x="1731" y="498"/>
                  </a:lnTo>
                  <a:lnTo>
                    <a:pt x="1768" y="498"/>
                  </a:lnTo>
                  <a:lnTo>
                    <a:pt x="1773" y="498"/>
                  </a:lnTo>
                  <a:lnTo>
                    <a:pt x="1777" y="487"/>
                  </a:lnTo>
                  <a:lnTo>
                    <a:pt x="1791" y="486"/>
                  </a:lnTo>
                  <a:lnTo>
                    <a:pt x="1796" y="486"/>
                  </a:lnTo>
                  <a:lnTo>
                    <a:pt x="1796" y="491"/>
                  </a:lnTo>
                  <a:lnTo>
                    <a:pt x="1816" y="499"/>
                  </a:lnTo>
                  <a:lnTo>
                    <a:pt x="1835" y="518"/>
                  </a:lnTo>
                  <a:lnTo>
                    <a:pt x="1844" y="522"/>
                  </a:lnTo>
                  <a:lnTo>
                    <a:pt x="1842" y="515"/>
                  </a:lnTo>
                  <a:lnTo>
                    <a:pt x="1853" y="518"/>
                  </a:lnTo>
                  <a:lnTo>
                    <a:pt x="1853" y="525"/>
                  </a:lnTo>
                  <a:lnTo>
                    <a:pt x="1856" y="525"/>
                  </a:lnTo>
                  <a:lnTo>
                    <a:pt x="1855" y="527"/>
                  </a:lnTo>
                  <a:lnTo>
                    <a:pt x="1874" y="531"/>
                  </a:lnTo>
                  <a:lnTo>
                    <a:pt x="1890" y="543"/>
                  </a:lnTo>
                  <a:lnTo>
                    <a:pt x="1895" y="538"/>
                  </a:lnTo>
                  <a:lnTo>
                    <a:pt x="1913" y="555"/>
                  </a:lnTo>
                  <a:lnTo>
                    <a:pt x="1932" y="546"/>
                  </a:lnTo>
                  <a:lnTo>
                    <a:pt x="1964" y="551"/>
                  </a:lnTo>
                  <a:lnTo>
                    <a:pt x="1964" y="557"/>
                  </a:lnTo>
                  <a:lnTo>
                    <a:pt x="1966" y="584"/>
                  </a:lnTo>
                  <a:lnTo>
                    <a:pt x="1966" y="603"/>
                  </a:lnTo>
                  <a:lnTo>
                    <a:pt x="1966" y="607"/>
                  </a:lnTo>
                  <a:lnTo>
                    <a:pt x="1968" y="631"/>
                  </a:lnTo>
                  <a:lnTo>
                    <a:pt x="1968" y="650"/>
                  </a:lnTo>
                  <a:lnTo>
                    <a:pt x="1968" y="653"/>
                  </a:lnTo>
                  <a:lnTo>
                    <a:pt x="1970" y="676"/>
                  </a:lnTo>
                  <a:lnTo>
                    <a:pt x="1970" y="700"/>
                  </a:lnTo>
                  <a:lnTo>
                    <a:pt x="1970" y="703"/>
                  </a:lnTo>
                  <a:lnTo>
                    <a:pt x="1971" y="710"/>
                  </a:lnTo>
                  <a:lnTo>
                    <a:pt x="1971" y="722"/>
                  </a:lnTo>
                  <a:lnTo>
                    <a:pt x="1971" y="747"/>
                  </a:lnTo>
                  <a:lnTo>
                    <a:pt x="1973" y="766"/>
                  </a:lnTo>
                  <a:lnTo>
                    <a:pt x="1973" y="769"/>
                  </a:lnTo>
                  <a:lnTo>
                    <a:pt x="1973" y="792"/>
                  </a:lnTo>
                  <a:lnTo>
                    <a:pt x="1975" y="802"/>
                  </a:lnTo>
                  <a:lnTo>
                    <a:pt x="1977" y="838"/>
                  </a:lnTo>
                  <a:lnTo>
                    <a:pt x="1980" y="840"/>
                  </a:lnTo>
                  <a:lnTo>
                    <a:pt x="1980" y="842"/>
                  </a:lnTo>
                  <a:lnTo>
                    <a:pt x="1982" y="843"/>
                  </a:lnTo>
                  <a:lnTo>
                    <a:pt x="1982" y="845"/>
                  </a:lnTo>
                  <a:lnTo>
                    <a:pt x="2003" y="866"/>
                  </a:lnTo>
                  <a:lnTo>
                    <a:pt x="2001" y="866"/>
                  </a:lnTo>
                  <a:lnTo>
                    <a:pt x="2010" y="883"/>
                  </a:lnTo>
                  <a:lnTo>
                    <a:pt x="2012" y="914"/>
                  </a:lnTo>
                  <a:lnTo>
                    <a:pt x="2030" y="928"/>
                  </a:lnTo>
                  <a:lnTo>
                    <a:pt x="2026" y="931"/>
                  </a:lnTo>
                  <a:lnTo>
                    <a:pt x="2053" y="987"/>
                  </a:lnTo>
                  <a:lnTo>
                    <a:pt x="2060" y="985"/>
                  </a:lnTo>
                  <a:lnTo>
                    <a:pt x="2056" y="1020"/>
                  </a:lnTo>
                  <a:lnTo>
                    <a:pt x="2061" y="1044"/>
                  </a:lnTo>
                  <a:lnTo>
                    <a:pt x="2054" y="1066"/>
                  </a:lnTo>
                  <a:lnTo>
                    <a:pt x="2040" y="1113"/>
                  </a:lnTo>
                  <a:lnTo>
                    <a:pt x="2035" y="1130"/>
                  </a:lnTo>
                  <a:lnTo>
                    <a:pt x="2035" y="1132"/>
                  </a:lnTo>
                  <a:lnTo>
                    <a:pt x="2035" y="1146"/>
                  </a:lnTo>
                  <a:lnTo>
                    <a:pt x="2042" y="1160"/>
                  </a:lnTo>
                  <a:lnTo>
                    <a:pt x="2044" y="1182"/>
                  </a:lnTo>
                  <a:lnTo>
                    <a:pt x="2042" y="1196"/>
                  </a:lnTo>
                  <a:lnTo>
                    <a:pt x="2038" y="1199"/>
                  </a:lnTo>
                  <a:lnTo>
                    <a:pt x="2035" y="1204"/>
                  </a:lnTo>
                  <a:lnTo>
                    <a:pt x="2023" y="1230"/>
                  </a:lnTo>
                  <a:lnTo>
                    <a:pt x="2016" y="1234"/>
                  </a:lnTo>
                  <a:lnTo>
                    <a:pt x="2019" y="1255"/>
                  </a:lnTo>
                  <a:lnTo>
                    <a:pt x="2028" y="1270"/>
                  </a:lnTo>
                  <a:lnTo>
                    <a:pt x="2019" y="1267"/>
                  </a:lnTo>
                  <a:lnTo>
                    <a:pt x="1993" y="1267"/>
                  </a:lnTo>
                  <a:lnTo>
                    <a:pt x="1943" y="1289"/>
                  </a:lnTo>
                  <a:lnTo>
                    <a:pt x="1941" y="1291"/>
                  </a:lnTo>
                  <a:lnTo>
                    <a:pt x="1885" y="1329"/>
                  </a:lnTo>
                  <a:lnTo>
                    <a:pt x="1876" y="1325"/>
                  </a:lnTo>
                  <a:lnTo>
                    <a:pt x="1904" y="1301"/>
                  </a:lnTo>
                  <a:lnTo>
                    <a:pt x="1920" y="1298"/>
                  </a:lnTo>
                  <a:lnTo>
                    <a:pt x="1920" y="1293"/>
                  </a:lnTo>
                  <a:lnTo>
                    <a:pt x="1901" y="1293"/>
                  </a:lnTo>
                  <a:lnTo>
                    <a:pt x="1879" y="1298"/>
                  </a:lnTo>
                  <a:lnTo>
                    <a:pt x="1878" y="1251"/>
                  </a:lnTo>
                  <a:lnTo>
                    <a:pt x="1867" y="1256"/>
                  </a:lnTo>
                  <a:lnTo>
                    <a:pt x="1860" y="1272"/>
                  </a:lnTo>
                  <a:lnTo>
                    <a:pt x="1849" y="1272"/>
                  </a:lnTo>
                  <a:lnTo>
                    <a:pt x="1846" y="1270"/>
                  </a:lnTo>
                  <a:lnTo>
                    <a:pt x="1844" y="1270"/>
                  </a:lnTo>
                  <a:lnTo>
                    <a:pt x="1842" y="1272"/>
                  </a:lnTo>
                  <a:lnTo>
                    <a:pt x="1837" y="1280"/>
                  </a:lnTo>
                  <a:lnTo>
                    <a:pt x="1839" y="1289"/>
                  </a:lnTo>
                  <a:lnTo>
                    <a:pt x="1837" y="1294"/>
                  </a:lnTo>
                  <a:lnTo>
                    <a:pt x="1839" y="1300"/>
                  </a:lnTo>
                  <a:lnTo>
                    <a:pt x="1855" y="1305"/>
                  </a:lnTo>
                  <a:lnTo>
                    <a:pt x="1860" y="1324"/>
                  </a:lnTo>
                  <a:lnTo>
                    <a:pt x="1885" y="1334"/>
                  </a:lnTo>
                  <a:lnTo>
                    <a:pt x="1823" y="1382"/>
                  </a:lnTo>
                  <a:lnTo>
                    <a:pt x="1780" y="1420"/>
                  </a:lnTo>
                  <a:lnTo>
                    <a:pt x="1763" y="1429"/>
                  </a:lnTo>
                  <a:lnTo>
                    <a:pt x="1761" y="1431"/>
                  </a:lnTo>
                  <a:lnTo>
                    <a:pt x="1697" y="1469"/>
                  </a:lnTo>
                  <a:lnTo>
                    <a:pt x="1641" y="1496"/>
                  </a:lnTo>
                  <a:lnTo>
                    <a:pt x="1621" y="1514"/>
                  </a:lnTo>
                  <a:lnTo>
                    <a:pt x="1602" y="1531"/>
                  </a:lnTo>
                  <a:lnTo>
                    <a:pt x="1581" y="1543"/>
                  </a:lnTo>
                  <a:lnTo>
                    <a:pt x="1543" y="1574"/>
                  </a:lnTo>
                  <a:lnTo>
                    <a:pt x="1513" y="1611"/>
                  </a:lnTo>
                  <a:lnTo>
                    <a:pt x="1513" y="1616"/>
                  </a:lnTo>
                  <a:lnTo>
                    <a:pt x="1515" y="1616"/>
                  </a:lnTo>
                  <a:lnTo>
                    <a:pt x="1499" y="1636"/>
                  </a:lnTo>
                  <a:lnTo>
                    <a:pt x="1483" y="1664"/>
                  </a:lnTo>
                  <a:lnTo>
                    <a:pt x="1464" y="1718"/>
                  </a:lnTo>
                  <a:lnTo>
                    <a:pt x="1462" y="1723"/>
                  </a:lnTo>
                  <a:lnTo>
                    <a:pt x="1459" y="1769"/>
                  </a:lnTo>
                  <a:lnTo>
                    <a:pt x="1475" y="1842"/>
                  </a:lnTo>
                  <a:lnTo>
                    <a:pt x="1485" y="1877"/>
                  </a:lnTo>
                  <a:lnTo>
                    <a:pt x="1498" y="1951"/>
                  </a:lnTo>
                  <a:lnTo>
                    <a:pt x="1464" y="1975"/>
                  </a:lnTo>
                  <a:lnTo>
                    <a:pt x="1439" y="1972"/>
                  </a:lnTo>
                  <a:lnTo>
                    <a:pt x="1420" y="1953"/>
                  </a:lnTo>
                  <a:lnTo>
                    <a:pt x="1379" y="1939"/>
                  </a:lnTo>
                  <a:lnTo>
                    <a:pt x="1314" y="1939"/>
                  </a:lnTo>
                  <a:lnTo>
                    <a:pt x="1308" y="1930"/>
                  </a:lnTo>
                  <a:lnTo>
                    <a:pt x="1301" y="1930"/>
                  </a:lnTo>
                  <a:lnTo>
                    <a:pt x="1257" y="1904"/>
                  </a:lnTo>
                  <a:lnTo>
                    <a:pt x="1241" y="1906"/>
                  </a:lnTo>
                  <a:lnTo>
                    <a:pt x="1229" y="1897"/>
                  </a:lnTo>
                  <a:lnTo>
                    <a:pt x="1231" y="1892"/>
                  </a:lnTo>
                  <a:lnTo>
                    <a:pt x="1188" y="1880"/>
                  </a:lnTo>
                  <a:lnTo>
                    <a:pt x="1160" y="1847"/>
                  </a:lnTo>
                  <a:lnTo>
                    <a:pt x="1146" y="1797"/>
                  </a:lnTo>
                  <a:lnTo>
                    <a:pt x="1123" y="1768"/>
                  </a:lnTo>
                  <a:lnTo>
                    <a:pt x="1116" y="1719"/>
                  </a:lnTo>
                  <a:lnTo>
                    <a:pt x="1109" y="1676"/>
                  </a:lnTo>
                  <a:lnTo>
                    <a:pt x="1087" y="1650"/>
                  </a:lnTo>
                  <a:lnTo>
                    <a:pt x="1068" y="1638"/>
                  </a:lnTo>
                  <a:lnTo>
                    <a:pt x="1064" y="163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183" descr="Wide upward diagonal">
              <a:extLst>
                <a:ext uri="{FF2B5EF4-FFF2-40B4-BE49-F238E27FC236}">
                  <a16:creationId xmlns:a16="http://schemas.microsoft.com/office/drawing/2014/main" id="{F5CC72DC-E280-4BDC-97B1-60BCE80C93E1}"/>
                </a:ext>
              </a:extLst>
            </p:cNvPr>
            <p:cNvSpPr>
              <a:spLocks/>
            </p:cNvSpPr>
            <p:nvPr/>
          </p:nvSpPr>
          <p:spPr bwMode="gray">
            <a:xfrm>
              <a:off x="5869645" y="2805227"/>
              <a:ext cx="438150" cy="755650"/>
            </a:xfrm>
            <a:custGeom>
              <a:avLst/>
              <a:gdLst>
                <a:gd name="T0" fmla="*/ 415 w 456"/>
                <a:gd name="T1" fmla="*/ 247 h 779"/>
                <a:gd name="T2" fmla="*/ 419 w 456"/>
                <a:gd name="T3" fmla="*/ 276 h 779"/>
                <a:gd name="T4" fmla="*/ 424 w 456"/>
                <a:gd name="T5" fmla="*/ 323 h 779"/>
                <a:gd name="T6" fmla="*/ 428 w 456"/>
                <a:gd name="T7" fmla="*/ 356 h 779"/>
                <a:gd name="T8" fmla="*/ 433 w 456"/>
                <a:gd name="T9" fmla="*/ 397 h 779"/>
                <a:gd name="T10" fmla="*/ 435 w 456"/>
                <a:gd name="T11" fmla="*/ 415 h 779"/>
                <a:gd name="T12" fmla="*/ 444 w 456"/>
                <a:gd name="T13" fmla="*/ 473 h 779"/>
                <a:gd name="T14" fmla="*/ 438 w 456"/>
                <a:gd name="T15" fmla="*/ 494 h 779"/>
                <a:gd name="T16" fmla="*/ 442 w 456"/>
                <a:gd name="T17" fmla="*/ 522 h 779"/>
                <a:gd name="T18" fmla="*/ 454 w 456"/>
                <a:gd name="T19" fmla="*/ 532 h 779"/>
                <a:gd name="T20" fmla="*/ 424 w 456"/>
                <a:gd name="T21" fmla="*/ 553 h 779"/>
                <a:gd name="T22" fmla="*/ 399 w 456"/>
                <a:gd name="T23" fmla="*/ 570 h 779"/>
                <a:gd name="T24" fmla="*/ 380 w 456"/>
                <a:gd name="T25" fmla="*/ 563 h 779"/>
                <a:gd name="T26" fmla="*/ 369 w 456"/>
                <a:gd name="T27" fmla="*/ 593 h 779"/>
                <a:gd name="T28" fmla="*/ 364 w 456"/>
                <a:gd name="T29" fmla="*/ 615 h 779"/>
                <a:gd name="T30" fmla="*/ 331 w 456"/>
                <a:gd name="T31" fmla="*/ 656 h 779"/>
                <a:gd name="T32" fmla="*/ 320 w 456"/>
                <a:gd name="T33" fmla="*/ 662 h 779"/>
                <a:gd name="T34" fmla="*/ 311 w 456"/>
                <a:gd name="T35" fmla="*/ 686 h 779"/>
                <a:gd name="T36" fmla="*/ 302 w 456"/>
                <a:gd name="T37" fmla="*/ 710 h 779"/>
                <a:gd name="T38" fmla="*/ 249 w 456"/>
                <a:gd name="T39" fmla="*/ 682 h 779"/>
                <a:gd name="T40" fmla="*/ 232 w 456"/>
                <a:gd name="T41" fmla="*/ 696 h 779"/>
                <a:gd name="T42" fmla="*/ 230 w 456"/>
                <a:gd name="T43" fmla="*/ 710 h 779"/>
                <a:gd name="T44" fmla="*/ 210 w 456"/>
                <a:gd name="T45" fmla="*/ 750 h 779"/>
                <a:gd name="T46" fmla="*/ 184 w 456"/>
                <a:gd name="T47" fmla="*/ 724 h 779"/>
                <a:gd name="T48" fmla="*/ 159 w 456"/>
                <a:gd name="T49" fmla="*/ 741 h 779"/>
                <a:gd name="T50" fmla="*/ 115 w 456"/>
                <a:gd name="T51" fmla="*/ 750 h 779"/>
                <a:gd name="T52" fmla="*/ 92 w 456"/>
                <a:gd name="T53" fmla="*/ 745 h 779"/>
                <a:gd name="T54" fmla="*/ 56 w 456"/>
                <a:gd name="T55" fmla="*/ 755 h 779"/>
                <a:gd name="T56" fmla="*/ 25 w 456"/>
                <a:gd name="T57" fmla="*/ 758 h 779"/>
                <a:gd name="T58" fmla="*/ 12 w 456"/>
                <a:gd name="T59" fmla="*/ 779 h 779"/>
                <a:gd name="T60" fmla="*/ 11 w 456"/>
                <a:gd name="T61" fmla="*/ 731 h 779"/>
                <a:gd name="T62" fmla="*/ 11 w 456"/>
                <a:gd name="T63" fmla="*/ 694 h 779"/>
                <a:gd name="T64" fmla="*/ 37 w 456"/>
                <a:gd name="T65" fmla="*/ 670 h 779"/>
                <a:gd name="T66" fmla="*/ 49 w 456"/>
                <a:gd name="T67" fmla="*/ 644 h 779"/>
                <a:gd name="T68" fmla="*/ 71 w 456"/>
                <a:gd name="T69" fmla="*/ 598 h 779"/>
                <a:gd name="T70" fmla="*/ 60 w 456"/>
                <a:gd name="T71" fmla="*/ 570 h 779"/>
                <a:gd name="T72" fmla="*/ 44 w 456"/>
                <a:gd name="T73" fmla="*/ 532 h 779"/>
                <a:gd name="T74" fmla="*/ 46 w 456"/>
                <a:gd name="T75" fmla="*/ 504 h 779"/>
                <a:gd name="T76" fmla="*/ 51 w 456"/>
                <a:gd name="T77" fmla="*/ 463 h 779"/>
                <a:gd name="T78" fmla="*/ 46 w 456"/>
                <a:gd name="T79" fmla="*/ 423 h 779"/>
                <a:gd name="T80" fmla="*/ 39 w 456"/>
                <a:gd name="T81" fmla="*/ 354 h 779"/>
                <a:gd name="T82" fmla="*/ 35 w 456"/>
                <a:gd name="T83" fmla="*/ 309 h 779"/>
                <a:gd name="T84" fmla="*/ 32 w 456"/>
                <a:gd name="T85" fmla="*/ 276 h 779"/>
                <a:gd name="T86" fmla="*/ 26 w 456"/>
                <a:gd name="T87" fmla="*/ 231 h 779"/>
                <a:gd name="T88" fmla="*/ 21 w 456"/>
                <a:gd name="T89" fmla="*/ 181 h 779"/>
                <a:gd name="T90" fmla="*/ 19 w 456"/>
                <a:gd name="T91" fmla="*/ 152 h 779"/>
                <a:gd name="T92" fmla="*/ 16 w 456"/>
                <a:gd name="T93" fmla="*/ 128 h 779"/>
                <a:gd name="T94" fmla="*/ 12 w 456"/>
                <a:gd name="T95" fmla="*/ 97 h 779"/>
                <a:gd name="T96" fmla="*/ 9 w 456"/>
                <a:gd name="T97" fmla="*/ 52 h 779"/>
                <a:gd name="T98" fmla="*/ 51 w 456"/>
                <a:gd name="T99" fmla="*/ 64 h 779"/>
                <a:gd name="T100" fmla="*/ 90 w 456"/>
                <a:gd name="T101" fmla="*/ 45 h 779"/>
                <a:gd name="T102" fmla="*/ 115 w 456"/>
                <a:gd name="T103" fmla="*/ 33 h 779"/>
                <a:gd name="T104" fmla="*/ 166 w 456"/>
                <a:gd name="T105" fmla="*/ 26 h 779"/>
                <a:gd name="T106" fmla="*/ 209 w 456"/>
                <a:gd name="T107" fmla="*/ 21 h 779"/>
                <a:gd name="T108" fmla="*/ 265 w 456"/>
                <a:gd name="T109" fmla="*/ 15 h 779"/>
                <a:gd name="T110" fmla="*/ 315 w 456"/>
                <a:gd name="T111" fmla="*/ 8 h 779"/>
                <a:gd name="T112" fmla="*/ 329 w 456"/>
                <a:gd name="T113" fmla="*/ 7 h 779"/>
                <a:gd name="T114" fmla="*/ 378 w 456"/>
                <a:gd name="T115" fmla="*/ 2 h 779"/>
                <a:gd name="T116" fmla="*/ 387 w 456"/>
                <a:gd name="T117" fmla="*/ 43 h 779"/>
                <a:gd name="T118" fmla="*/ 392 w 456"/>
                <a:gd name="T119" fmla="*/ 74 h 779"/>
                <a:gd name="T120" fmla="*/ 398 w 456"/>
                <a:gd name="T121" fmla="*/ 117 h 779"/>
                <a:gd name="T122" fmla="*/ 403 w 456"/>
                <a:gd name="T123" fmla="*/ 154 h 779"/>
                <a:gd name="T124" fmla="*/ 407 w 456"/>
                <a:gd name="T125" fmla="*/ 190 h 77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56"/>
                <a:gd name="T190" fmla="*/ 0 h 779"/>
                <a:gd name="T191" fmla="*/ 456 w 456"/>
                <a:gd name="T192" fmla="*/ 779 h 77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56" h="779">
                  <a:moveTo>
                    <a:pt x="412" y="218"/>
                  </a:moveTo>
                  <a:lnTo>
                    <a:pt x="414" y="231"/>
                  </a:lnTo>
                  <a:lnTo>
                    <a:pt x="415" y="247"/>
                  </a:lnTo>
                  <a:lnTo>
                    <a:pt x="417" y="257"/>
                  </a:lnTo>
                  <a:lnTo>
                    <a:pt x="417" y="266"/>
                  </a:lnTo>
                  <a:lnTo>
                    <a:pt x="419" y="276"/>
                  </a:lnTo>
                  <a:lnTo>
                    <a:pt x="421" y="299"/>
                  </a:lnTo>
                  <a:lnTo>
                    <a:pt x="424" y="321"/>
                  </a:lnTo>
                  <a:lnTo>
                    <a:pt x="424" y="323"/>
                  </a:lnTo>
                  <a:lnTo>
                    <a:pt x="426" y="339"/>
                  </a:lnTo>
                  <a:lnTo>
                    <a:pt x="426" y="345"/>
                  </a:lnTo>
                  <a:lnTo>
                    <a:pt x="428" y="356"/>
                  </a:lnTo>
                  <a:lnTo>
                    <a:pt x="430" y="373"/>
                  </a:lnTo>
                  <a:lnTo>
                    <a:pt x="433" y="394"/>
                  </a:lnTo>
                  <a:lnTo>
                    <a:pt x="433" y="397"/>
                  </a:lnTo>
                  <a:lnTo>
                    <a:pt x="435" y="402"/>
                  </a:lnTo>
                  <a:lnTo>
                    <a:pt x="435" y="409"/>
                  </a:lnTo>
                  <a:lnTo>
                    <a:pt x="435" y="415"/>
                  </a:lnTo>
                  <a:lnTo>
                    <a:pt x="437" y="421"/>
                  </a:lnTo>
                  <a:lnTo>
                    <a:pt x="440" y="449"/>
                  </a:lnTo>
                  <a:lnTo>
                    <a:pt x="444" y="473"/>
                  </a:lnTo>
                  <a:lnTo>
                    <a:pt x="444" y="484"/>
                  </a:lnTo>
                  <a:lnTo>
                    <a:pt x="445" y="487"/>
                  </a:lnTo>
                  <a:lnTo>
                    <a:pt x="438" y="494"/>
                  </a:lnTo>
                  <a:lnTo>
                    <a:pt x="438" y="501"/>
                  </a:lnTo>
                  <a:lnTo>
                    <a:pt x="444" y="506"/>
                  </a:lnTo>
                  <a:lnTo>
                    <a:pt x="442" y="522"/>
                  </a:lnTo>
                  <a:lnTo>
                    <a:pt x="442" y="525"/>
                  </a:lnTo>
                  <a:lnTo>
                    <a:pt x="456" y="529"/>
                  </a:lnTo>
                  <a:lnTo>
                    <a:pt x="454" y="532"/>
                  </a:lnTo>
                  <a:lnTo>
                    <a:pt x="444" y="544"/>
                  </a:lnTo>
                  <a:lnTo>
                    <a:pt x="428" y="551"/>
                  </a:lnTo>
                  <a:lnTo>
                    <a:pt x="424" y="553"/>
                  </a:lnTo>
                  <a:lnTo>
                    <a:pt x="419" y="556"/>
                  </a:lnTo>
                  <a:lnTo>
                    <a:pt x="410" y="565"/>
                  </a:lnTo>
                  <a:lnTo>
                    <a:pt x="399" y="570"/>
                  </a:lnTo>
                  <a:lnTo>
                    <a:pt x="392" y="563"/>
                  </a:lnTo>
                  <a:lnTo>
                    <a:pt x="391" y="561"/>
                  </a:lnTo>
                  <a:lnTo>
                    <a:pt x="380" y="563"/>
                  </a:lnTo>
                  <a:lnTo>
                    <a:pt x="375" y="565"/>
                  </a:lnTo>
                  <a:lnTo>
                    <a:pt x="368" y="586"/>
                  </a:lnTo>
                  <a:lnTo>
                    <a:pt x="369" y="593"/>
                  </a:lnTo>
                  <a:lnTo>
                    <a:pt x="371" y="593"/>
                  </a:lnTo>
                  <a:lnTo>
                    <a:pt x="371" y="605"/>
                  </a:lnTo>
                  <a:lnTo>
                    <a:pt x="364" y="615"/>
                  </a:lnTo>
                  <a:lnTo>
                    <a:pt x="346" y="629"/>
                  </a:lnTo>
                  <a:lnTo>
                    <a:pt x="345" y="634"/>
                  </a:lnTo>
                  <a:lnTo>
                    <a:pt x="331" y="656"/>
                  </a:lnTo>
                  <a:lnTo>
                    <a:pt x="329" y="655"/>
                  </a:lnTo>
                  <a:lnTo>
                    <a:pt x="325" y="653"/>
                  </a:lnTo>
                  <a:lnTo>
                    <a:pt x="320" y="662"/>
                  </a:lnTo>
                  <a:lnTo>
                    <a:pt x="311" y="675"/>
                  </a:lnTo>
                  <a:lnTo>
                    <a:pt x="311" y="684"/>
                  </a:lnTo>
                  <a:lnTo>
                    <a:pt x="311" y="686"/>
                  </a:lnTo>
                  <a:lnTo>
                    <a:pt x="309" y="708"/>
                  </a:lnTo>
                  <a:lnTo>
                    <a:pt x="308" y="708"/>
                  </a:lnTo>
                  <a:lnTo>
                    <a:pt x="302" y="710"/>
                  </a:lnTo>
                  <a:lnTo>
                    <a:pt x="263" y="707"/>
                  </a:lnTo>
                  <a:lnTo>
                    <a:pt x="260" y="691"/>
                  </a:lnTo>
                  <a:lnTo>
                    <a:pt x="249" y="682"/>
                  </a:lnTo>
                  <a:lnTo>
                    <a:pt x="242" y="681"/>
                  </a:lnTo>
                  <a:lnTo>
                    <a:pt x="244" y="693"/>
                  </a:lnTo>
                  <a:lnTo>
                    <a:pt x="232" y="696"/>
                  </a:lnTo>
                  <a:lnTo>
                    <a:pt x="232" y="698"/>
                  </a:lnTo>
                  <a:lnTo>
                    <a:pt x="232" y="700"/>
                  </a:lnTo>
                  <a:lnTo>
                    <a:pt x="230" y="710"/>
                  </a:lnTo>
                  <a:lnTo>
                    <a:pt x="226" y="710"/>
                  </a:lnTo>
                  <a:lnTo>
                    <a:pt x="217" y="743"/>
                  </a:lnTo>
                  <a:lnTo>
                    <a:pt x="210" y="750"/>
                  </a:lnTo>
                  <a:lnTo>
                    <a:pt x="209" y="745"/>
                  </a:lnTo>
                  <a:lnTo>
                    <a:pt x="194" y="738"/>
                  </a:lnTo>
                  <a:lnTo>
                    <a:pt x="184" y="724"/>
                  </a:lnTo>
                  <a:lnTo>
                    <a:pt x="175" y="729"/>
                  </a:lnTo>
                  <a:lnTo>
                    <a:pt x="161" y="739"/>
                  </a:lnTo>
                  <a:lnTo>
                    <a:pt x="159" y="741"/>
                  </a:lnTo>
                  <a:lnTo>
                    <a:pt x="143" y="767"/>
                  </a:lnTo>
                  <a:lnTo>
                    <a:pt x="120" y="753"/>
                  </a:lnTo>
                  <a:lnTo>
                    <a:pt x="115" y="750"/>
                  </a:lnTo>
                  <a:lnTo>
                    <a:pt x="102" y="743"/>
                  </a:lnTo>
                  <a:lnTo>
                    <a:pt x="101" y="743"/>
                  </a:lnTo>
                  <a:lnTo>
                    <a:pt x="92" y="745"/>
                  </a:lnTo>
                  <a:lnTo>
                    <a:pt x="67" y="750"/>
                  </a:lnTo>
                  <a:lnTo>
                    <a:pt x="69" y="767"/>
                  </a:lnTo>
                  <a:lnTo>
                    <a:pt x="56" y="755"/>
                  </a:lnTo>
                  <a:lnTo>
                    <a:pt x="49" y="757"/>
                  </a:lnTo>
                  <a:lnTo>
                    <a:pt x="32" y="753"/>
                  </a:lnTo>
                  <a:lnTo>
                    <a:pt x="25" y="758"/>
                  </a:lnTo>
                  <a:lnTo>
                    <a:pt x="23" y="764"/>
                  </a:lnTo>
                  <a:lnTo>
                    <a:pt x="16" y="777"/>
                  </a:lnTo>
                  <a:lnTo>
                    <a:pt x="12" y="779"/>
                  </a:lnTo>
                  <a:lnTo>
                    <a:pt x="3" y="765"/>
                  </a:lnTo>
                  <a:lnTo>
                    <a:pt x="0" y="762"/>
                  </a:lnTo>
                  <a:lnTo>
                    <a:pt x="11" y="731"/>
                  </a:lnTo>
                  <a:lnTo>
                    <a:pt x="14" y="717"/>
                  </a:lnTo>
                  <a:lnTo>
                    <a:pt x="11" y="698"/>
                  </a:lnTo>
                  <a:lnTo>
                    <a:pt x="11" y="694"/>
                  </a:lnTo>
                  <a:lnTo>
                    <a:pt x="9" y="693"/>
                  </a:lnTo>
                  <a:lnTo>
                    <a:pt x="14" y="694"/>
                  </a:lnTo>
                  <a:lnTo>
                    <a:pt x="37" y="670"/>
                  </a:lnTo>
                  <a:lnTo>
                    <a:pt x="41" y="662"/>
                  </a:lnTo>
                  <a:lnTo>
                    <a:pt x="39" y="651"/>
                  </a:lnTo>
                  <a:lnTo>
                    <a:pt x="49" y="644"/>
                  </a:lnTo>
                  <a:lnTo>
                    <a:pt x="51" y="632"/>
                  </a:lnTo>
                  <a:lnTo>
                    <a:pt x="55" y="627"/>
                  </a:lnTo>
                  <a:lnTo>
                    <a:pt x="71" y="598"/>
                  </a:lnTo>
                  <a:lnTo>
                    <a:pt x="64" y="577"/>
                  </a:lnTo>
                  <a:lnTo>
                    <a:pt x="60" y="573"/>
                  </a:lnTo>
                  <a:lnTo>
                    <a:pt x="60" y="570"/>
                  </a:lnTo>
                  <a:lnTo>
                    <a:pt x="64" y="568"/>
                  </a:lnTo>
                  <a:lnTo>
                    <a:pt x="53" y="551"/>
                  </a:lnTo>
                  <a:lnTo>
                    <a:pt x="44" y="532"/>
                  </a:lnTo>
                  <a:lnTo>
                    <a:pt x="44" y="523"/>
                  </a:lnTo>
                  <a:lnTo>
                    <a:pt x="49" y="504"/>
                  </a:lnTo>
                  <a:lnTo>
                    <a:pt x="46" y="504"/>
                  </a:lnTo>
                  <a:lnTo>
                    <a:pt x="44" y="504"/>
                  </a:lnTo>
                  <a:lnTo>
                    <a:pt x="53" y="485"/>
                  </a:lnTo>
                  <a:lnTo>
                    <a:pt x="51" y="463"/>
                  </a:lnTo>
                  <a:lnTo>
                    <a:pt x="51" y="458"/>
                  </a:lnTo>
                  <a:lnTo>
                    <a:pt x="48" y="439"/>
                  </a:lnTo>
                  <a:lnTo>
                    <a:pt x="46" y="423"/>
                  </a:lnTo>
                  <a:lnTo>
                    <a:pt x="44" y="401"/>
                  </a:lnTo>
                  <a:lnTo>
                    <a:pt x="42" y="389"/>
                  </a:lnTo>
                  <a:lnTo>
                    <a:pt x="39" y="354"/>
                  </a:lnTo>
                  <a:lnTo>
                    <a:pt x="39" y="344"/>
                  </a:lnTo>
                  <a:lnTo>
                    <a:pt x="39" y="339"/>
                  </a:lnTo>
                  <a:lnTo>
                    <a:pt x="35" y="309"/>
                  </a:lnTo>
                  <a:lnTo>
                    <a:pt x="34" y="292"/>
                  </a:lnTo>
                  <a:lnTo>
                    <a:pt x="32" y="278"/>
                  </a:lnTo>
                  <a:lnTo>
                    <a:pt x="32" y="276"/>
                  </a:lnTo>
                  <a:lnTo>
                    <a:pt x="30" y="262"/>
                  </a:lnTo>
                  <a:lnTo>
                    <a:pt x="30" y="252"/>
                  </a:lnTo>
                  <a:lnTo>
                    <a:pt x="26" y="231"/>
                  </a:lnTo>
                  <a:lnTo>
                    <a:pt x="23" y="193"/>
                  </a:lnTo>
                  <a:lnTo>
                    <a:pt x="21" y="183"/>
                  </a:lnTo>
                  <a:lnTo>
                    <a:pt x="21" y="181"/>
                  </a:lnTo>
                  <a:lnTo>
                    <a:pt x="21" y="167"/>
                  </a:lnTo>
                  <a:lnTo>
                    <a:pt x="19" y="161"/>
                  </a:lnTo>
                  <a:lnTo>
                    <a:pt x="19" y="152"/>
                  </a:lnTo>
                  <a:lnTo>
                    <a:pt x="18" y="136"/>
                  </a:lnTo>
                  <a:lnTo>
                    <a:pt x="16" y="131"/>
                  </a:lnTo>
                  <a:lnTo>
                    <a:pt x="16" y="128"/>
                  </a:lnTo>
                  <a:lnTo>
                    <a:pt x="16" y="123"/>
                  </a:lnTo>
                  <a:lnTo>
                    <a:pt x="14" y="114"/>
                  </a:lnTo>
                  <a:lnTo>
                    <a:pt x="12" y="97"/>
                  </a:lnTo>
                  <a:lnTo>
                    <a:pt x="12" y="86"/>
                  </a:lnTo>
                  <a:lnTo>
                    <a:pt x="11" y="81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30" y="65"/>
                  </a:lnTo>
                  <a:lnTo>
                    <a:pt x="51" y="64"/>
                  </a:lnTo>
                  <a:lnTo>
                    <a:pt x="56" y="62"/>
                  </a:lnTo>
                  <a:lnTo>
                    <a:pt x="60" y="60"/>
                  </a:lnTo>
                  <a:lnTo>
                    <a:pt x="90" y="45"/>
                  </a:lnTo>
                  <a:lnTo>
                    <a:pt x="95" y="40"/>
                  </a:lnTo>
                  <a:lnTo>
                    <a:pt x="104" y="33"/>
                  </a:lnTo>
                  <a:lnTo>
                    <a:pt x="115" y="33"/>
                  </a:lnTo>
                  <a:lnTo>
                    <a:pt x="131" y="31"/>
                  </a:lnTo>
                  <a:lnTo>
                    <a:pt x="145" y="29"/>
                  </a:lnTo>
                  <a:lnTo>
                    <a:pt x="166" y="26"/>
                  </a:lnTo>
                  <a:lnTo>
                    <a:pt x="184" y="24"/>
                  </a:lnTo>
                  <a:lnTo>
                    <a:pt x="186" y="24"/>
                  </a:lnTo>
                  <a:lnTo>
                    <a:pt x="209" y="21"/>
                  </a:lnTo>
                  <a:lnTo>
                    <a:pt x="217" y="21"/>
                  </a:lnTo>
                  <a:lnTo>
                    <a:pt x="251" y="17"/>
                  </a:lnTo>
                  <a:lnTo>
                    <a:pt x="265" y="15"/>
                  </a:lnTo>
                  <a:lnTo>
                    <a:pt x="286" y="12"/>
                  </a:lnTo>
                  <a:lnTo>
                    <a:pt x="304" y="10"/>
                  </a:lnTo>
                  <a:lnTo>
                    <a:pt x="315" y="8"/>
                  </a:lnTo>
                  <a:lnTo>
                    <a:pt x="320" y="8"/>
                  </a:lnTo>
                  <a:lnTo>
                    <a:pt x="323" y="8"/>
                  </a:lnTo>
                  <a:lnTo>
                    <a:pt x="329" y="7"/>
                  </a:lnTo>
                  <a:lnTo>
                    <a:pt x="338" y="7"/>
                  </a:lnTo>
                  <a:lnTo>
                    <a:pt x="355" y="3"/>
                  </a:lnTo>
                  <a:lnTo>
                    <a:pt x="378" y="2"/>
                  </a:lnTo>
                  <a:lnTo>
                    <a:pt x="382" y="0"/>
                  </a:lnTo>
                  <a:lnTo>
                    <a:pt x="384" y="12"/>
                  </a:lnTo>
                  <a:lnTo>
                    <a:pt x="387" y="43"/>
                  </a:lnTo>
                  <a:lnTo>
                    <a:pt x="391" y="62"/>
                  </a:lnTo>
                  <a:lnTo>
                    <a:pt x="391" y="71"/>
                  </a:lnTo>
                  <a:lnTo>
                    <a:pt x="392" y="74"/>
                  </a:lnTo>
                  <a:lnTo>
                    <a:pt x="394" y="90"/>
                  </a:lnTo>
                  <a:lnTo>
                    <a:pt x="394" y="93"/>
                  </a:lnTo>
                  <a:lnTo>
                    <a:pt x="398" y="117"/>
                  </a:lnTo>
                  <a:lnTo>
                    <a:pt x="401" y="140"/>
                  </a:lnTo>
                  <a:lnTo>
                    <a:pt x="401" y="142"/>
                  </a:lnTo>
                  <a:lnTo>
                    <a:pt x="403" y="154"/>
                  </a:lnTo>
                  <a:lnTo>
                    <a:pt x="403" y="162"/>
                  </a:lnTo>
                  <a:lnTo>
                    <a:pt x="407" y="185"/>
                  </a:lnTo>
                  <a:lnTo>
                    <a:pt x="407" y="190"/>
                  </a:lnTo>
                  <a:lnTo>
                    <a:pt x="410" y="207"/>
                  </a:lnTo>
                  <a:lnTo>
                    <a:pt x="412" y="218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184" descr="Wide upward diagonal">
              <a:extLst>
                <a:ext uri="{FF2B5EF4-FFF2-40B4-BE49-F238E27FC236}">
                  <a16:creationId xmlns:a16="http://schemas.microsoft.com/office/drawing/2014/main" id="{49D77C74-B515-4BD1-BAC9-161880CD892E}"/>
                </a:ext>
              </a:extLst>
            </p:cNvPr>
            <p:cNvSpPr>
              <a:spLocks/>
            </p:cNvSpPr>
            <p:nvPr/>
          </p:nvSpPr>
          <p:spPr bwMode="gray">
            <a:xfrm>
              <a:off x="5710895" y="3267194"/>
              <a:ext cx="1017588" cy="542925"/>
            </a:xfrm>
            <a:custGeom>
              <a:avLst/>
              <a:gdLst>
                <a:gd name="T0" fmla="*/ 732 w 1066"/>
                <a:gd name="T1" fmla="*/ 463 h 560"/>
                <a:gd name="T2" fmla="*/ 668 w 1066"/>
                <a:gd name="T3" fmla="*/ 470 h 560"/>
                <a:gd name="T4" fmla="*/ 631 w 1066"/>
                <a:gd name="T5" fmla="*/ 471 h 560"/>
                <a:gd name="T6" fmla="*/ 600 w 1066"/>
                <a:gd name="T7" fmla="*/ 475 h 560"/>
                <a:gd name="T8" fmla="*/ 532 w 1066"/>
                <a:gd name="T9" fmla="*/ 484 h 560"/>
                <a:gd name="T10" fmla="*/ 502 w 1066"/>
                <a:gd name="T11" fmla="*/ 485 h 560"/>
                <a:gd name="T12" fmla="*/ 453 w 1066"/>
                <a:gd name="T13" fmla="*/ 487 h 560"/>
                <a:gd name="T14" fmla="*/ 419 w 1066"/>
                <a:gd name="T15" fmla="*/ 494 h 560"/>
                <a:gd name="T16" fmla="*/ 379 w 1066"/>
                <a:gd name="T17" fmla="*/ 496 h 560"/>
                <a:gd name="T18" fmla="*/ 336 w 1066"/>
                <a:gd name="T19" fmla="*/ 501 h 560"/>
                <a:gd name="T20" fmla="*/ 272 w 1066"/>
                <a:gd name="T21" fmla="*/ 508 h 560"/>
                <a:gd name="T22" fmla="*/ 228 w 1066"/>
                <a:gd name="T23" fmla="*/ 508 h 560"/>
                <a:gd name="T24" fmla="*/ 202 w 1066"/>
                <a:gd name="T25" fmla="*/ 542 h 560"/>
                <a:gd name="T26" fmla="*/ 136 w 1066"/>
                <a:gd name="T27" fmla="*/ 547 h 560"/>
                <a:gd name="T28" fmla="*/ 89 w 1066"/>
                <a:gd name="T29" fmla="*/ 551 h 560"/>
                <a:gd name="T30" fmla="*/ 11 w 1066"/>
                <a:gd name="T31" fmla="*/ 558 h 560"/>
                <a:gd name="T32" fmla="*/ 11 w 1066"/>
                <a:gd name="T33" fmla="*/ 534 h 560"/>
                <a:gd name="T34" fmla="*/ 39 w 1066"/>
                <a:gd name="T35" fmla="*/ 508 h 560"/>
                <a:gd name="T36" fmla="*/ 39 w 1066"/>
                <a:gd name="T37" fmla="*/ 473 h 560"/>
                <a:gd name="T38" fmla="*/ 27 w 1066"/>
                <a:gd name="T39" fmla="*/ 456 h 560"/>
                <a:gd name="T40" fmla="*/ 60 w 1066"/>
                <a:gd name="T41" fmla="*/ 420 h 560"/>
                <a:gd name="T42" fmla="*/ 126 w 1066"/>
                <a:gd name="T43" fmla="*/ 442 h 560"/>
                <a:gd name="T44" fmla="*/ 133 w 1066"/>
                <a:gd name="T45" fmla="*/ 376 h 560"/>
                <a:gd name="T46" fmla="*/ 156 w 1066"/>
                <a:gd name="T47" fmla="*/ 368 h 560"/>
                <a:gd name="T48" fmla="*/ 170 w 1066"/>
                <a:gd name="T49" fmla="*/ 344 h 560"/>
                <a:gd name="T50" fmla="*/ 186 w 1066"/>
                <a:gd name="T51" fmla="*/ 300 h 560"/>
                <a:gd name="T52" fmla="*/ 219 w 1066"/>
                <a:gd name="T53" fmla="*/ 280 h 560"/>
                <a:gd name="T54" fmla="*/ 262 w 1066"/>
                <a:gd name="T55" fmla="*/ 268 h 560"/>
                <a:gd name="T56" fmla="*/ 290 w 1066"/>
                <a:gd name="T57" fmla="*/ 276 h 560"/>
                <a:gd name="T58" fmla="*/ 345 w 1066"/>
                <a:gd name="T59" fmla="*/ 252 h 560"/>
                <a:gd name="T60" fmla="*/ 380 w 1066"/>
                <a:gd name="T61" fmla="*/ 273 h 560"/>
                <a:gd name="T62" fmla="*/ 402 w 1066"/>
                <a:gd name="T63" fmla="*/ 223 h 560"/>
                <a:gd name="T64" fmla="*/ 412 w 1066"/>
                <a:gd name="T65" fmla="*/ 204 h 560"/>
                <a:gd name="T66" fmla="*/ 472 w 1066"/>
                <a:gd name="T67" fmla="*/ 233 h 560"/>
                <a:gd name="T68" fmla="*/ 481 w 1066"/>
                <a:gd name="T69" fmla="*/ 207 h 560"/>
                <a:gd name="T70" fmla="*/ 499 w 1066"/>
                <a:gd name="T71" fmla="*/ 178 h 560"/>
                <a:gd name="T72" fmla="*/ 534 w 1066"/>
                <a:gd name="T73" fmla="*/ 138 h 560"/>
                <a:gd name="T74" fmla="*/ 538 w 1066"/>
                <a:gd name="T75" fmla="*/ 109 h 560"/>
                <a:gd name="T76" fmla="*/ 562 w 1066"/>
                <a:gd name="T77" fmla="*/ 86 h 560"/>
                <a:gd name="T78" fmla="*/ 594 w 1066"/>
                <a:gd name="T79" fmla="*/ 76 h 560"/>
                <a:gd name="T80" fmla="*/ 626 w 1066"/>
                <a:gd name="T81" fmla="*/ 52 h 560"/>
                <a:gd name="T82" fmla="*/ 608 w 1066"/>
                <a:gd name="T83" fmla="*/ 24 h 560"/>
                <a:gd name="T84" fmla="*/ 624 w 1066"/>
                <a:gd name="T85" fmla="*/ 0 h 560"/>
                <a:gd name="T86" fmla="*/ 679 w 1066"/>
                <a:gd name="T87" fmla="*/ 12 h 560"/>
                <a:gd name="T88" fmla="*/ 704 w 1066"/>
                <a:gd name="T89" fmla="*/ 41 h 560"/>
                <a:gd name="T90" fmla="*/ 739 w 1066"/>
                <a:gd name="T91" fmla="*/ 53 h 560"/>
                <a:gd name="T92" fmla="*/ 785 w 1066"/>
                <a:gd name="T93" fmla="*/ 74 h 560"/>
                <a:gd name="T94" fmla="*/ 796 w 1066"/>
                <a:gd name="T95" fmla="*/ 65 h 560"/>
                <a:gd name="T96" fmla="*/ 849 w 1066"/>
                <a:gd name="T97" fmla="*/ 69 h 560"/>
                <a:gd name="T98" fmla="*/ 900 w 1066"/>
                <a:gd name="T99" fmla="*/ 36 h 560"/>
                <a:gd name="T100" fmla="*/ 937 w 1066"/>
                <a:gd name="T101" fmla="*/ 77 h 560"/>
                <a:gd name="T102" fmla="*/ 957 w 1066"/>
                <a:gd name="T103" fmla="*/ 122 h 560"/>
                <a:gd name="T104" fmla="*/ 978 w 1066"/>
                <a:gd name="T105" fmla="*/ 176 h 560"/>
                <a:gd name="T106" fmla="*/ 999 w 1066"/>
                <a:gd name="T107" fmla="*/ 198 h 560"/>
                <a:gd name="T108" fmla="*/ 1043 w 1066"/>
                <a:gd name="T109" fmla="*/ 240 h 560"/>
                <a:gd name="T110" fmla="*/ 1024 w 1066"/>
                <a:gd name="T111" fmla="*/ 290 h 560"/>
                <a:gd name="T112" fmla="*/ 990 w 1066"/>
                <a:gd name="T113" fmla="*/ 314 h 560"/>
                <a:gd name="T114" fmla="*/ 953 w 1066"/>
                <a:gd name="T115" fmla="*/ 376 h 560"/>
                <a:gd name="T116" fmla="*/ 868 w 1066"/>
                <a:gd name="T117" fmla="*/ 430 h 560"/>
                <a:gd name="T118" fmla="*/ 828 w 1066"/>
                <a:gd name="T119" fmla="*/ 452 h 560"/>
                <a:gd name="T120" fmla="*/ 785 w 1066"/>
                <a:gd name="T121" fmla="*/ 456 h 5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66"/>
                <a:gd name="T184" fmla="*/ 0 h 560"/>
                <a:gd name="T185" fmla="*/ 1066 w 1066"/>
                <a:gd name="T186" fmla="*/ 560 h 5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66" h="560">
                  <a:moveTo>
                    <a:pt x="764" y="459"/>
                  </a:moveTo>
                  <a:lnTo>
                    <a:pt x="762" y="459"/>
                  </a:lnTo>
                  <a:lnTo>
                    <a:pt x="759" y="459"/>
                  </a:lnTo>
                  <a:lnTo>
                    <a:pt x="732" y="463"/>
                  </a:lnTo>
                  <a:lnTo>
                    <a:pt x="716" y="465"/>
                  </a:lnTo>
                  <a:lnTo>
                    <a:pt x="683" y="468"/>
                  </a:lnTo>
                  <a:lnTo>
                    <a:pt x="681" y="468"/>
                  </a:lnTo>
                  <a:lnTo>
                    <a:pt x="668" y="470"/>
                  </a:lnTo>
                  <a:lnTo>
                    <a:pt x="658" y="470"/>
                  </a:lnTo>
                  <a:lnTo>
                    <a:pt x="653" y="470"/>
                  </a:lnTo>
                  <a:lnTo>
                    <a:pt x="649" y="470"/>
                  </a:lnTo>
                  <a:lnTo>
                    <a:pt x="631" y="471"/>
                  </a:lnTo>
                  <a:lnTo>
                    <a:pt x="608" y="473"/>
                  </a:lnTo>
                  <a:lnTo>
                    <a:pt x="607" y="473"/>
                  </a:lnTo>
                  <a:lnTo>
                    <a:pt x="605" y="473"/>
                  </a:lnTo>
                  <a:lnTo>
                    <a:pt x="600" y="475"/>
                  </a:lnTo>
                  <a:lnTo>
                    <a:pt x="585" y="477"/>
                  </a:lnTo>
                  <a:lnTo>
                    <a:pt x="577" y="478"/>
                  </a:lnTo>
                  <a:lnTo>
                    <a:pt x="557" y="480"/>
                  </a:lnTo>
                  <a:lnTo>
                    <a:pt x="532" y="484"/>
                  </a:lnTo>
                  <a:lnTo>
                    <a:pt x="527" y="484"/>
                  </a:lnTo>
                  <a:lnTo>
                    <a:pt x="516" y="484"/>
                  </a:lnTo>
                  <a:lnTo>
                    <a:pt x="506" y="485"/>
                  </a:lnTo>
                  <a:lnTo>
                    <a:pt x="502" y="485"/>
                  </a:lnTo>
                  <a:lnTo>
                    <a:pt x="483" y="485"/>
                  </a:lnTo>
                  <a:lnTo>
                    <a:pt x="472" y="487"/>
                  </a:lnTo>
                  <a:lnTo>
                    <a:pt x="458" y="487"/>
                  </a:lnTo>
                  <a:lnTo>
                    <a:pt x="453" y="487"/>
                  </a:lnTo>
                  <a:lnTo>
                    <a:pt x="440" y="489"/>
                  </a:lnTo>
                  <a:lnTo>
                    <a:pt x="428" y="489"/>
                  </a:lnTo>
                  <a:lnTo>
                    <a:pt x="421" y="492"/>
                  </a:lnTo>
                  <a:lnTo>
                    <a:pt x="419" y="494"/>
                  </a:lnTo>
                  <a:lnTo>
                    <a:pt x="414" y="490"/>
                  </a:lnTo>
                  <a:lnTo>
                    <a:pt x="398" y="492"/>
                  </a:lnTo>
                  <a:lnTo>
                    <a:pt x="389" y="494"/>
                  </a:lnTo>
                  <a:lnTo>
                    <a:pt x="379" y="496"/>
                  </a:lnTo>
                  <a:lnTo>
                    <a:pt x="373" y="496"/>
                  </a:lnTo>
                  <a:lnTo>
                    <a:pt x="345" y="499"/>
                  </a:lnTo>
                  <a:lnTo>
                    <a:pt x="338" y="501"/>
                  </a:lnTo>
                  <a:lnTo>
                    <a:pt x="336" y="501"/>
                  </a:lnTo>
                  <a:lnTo>
                    <a:pt x="318" y="503"/>
                  </a:lnTo>
                  <a:lnTo>
                    <a:pt x="304" y="504"/>
                  </a:lnTo>
                  <a:lnTo>
                    <a:pt x="287" y="506"/>
                  </a:lnTo>
                  <a:lnTo>
                    <a:pt x="272" y="508"/>
                  </a:lnTo>
                  <a:lnTo>
                    <a:pt x="260" y="509"/>
                  </a:lnTo>
                  <a:lnTo>
                    <a:pt x="253" y="511"/>
                  </a:lnTo>
                  <a:lnTo>
                    <a:pt x="228" y="513"/>
                  </a:lnTo>
                  <a:lnTo>
                    <a:pt x="228" y="508"/>
                  </a:lnTo>
                  <a:lnTo>
                    <a:pt x="196" y="508"/>
                  </a:lnTo>
                  <a:lnTo>
                    <a:pt x="196" y="513"/>
                  </a:lnTo>
                  <a:lnTo>
                    <a:pt x="200" y="518"/>
                  </a:lnTo>
                  <a:lnTo>
                    <a:pt x="202" y="542"/>
                  </a:lnTo>
                  <a:lnTo>
                    <a:pt x="168" y="544"/>
                  </a:lnTo>
                  <a:lnTo>
                    <a:pt x="154" y="546"/>
                  </a:lnTo>
                  <a:lnTo>
                    <a:pt x="138" y="547"/>
                  </a:lnTo>
                  <a:lnTo>
                    <a:pt x="136" y="547"/>
                  </a:lnTo>
                  <a:lnTo>
                    <a:pt x="133" y="547"/>
                  </a:lnTo>
                  <a:lnTo>
                    <a:pt x="129" y="547"/>
                  </a:lnTo>
                  <a:lnTo>
                    <a:pt x="97" y="551"/>
                  </a:lnTo>
                  <a:lnTo>
                    <a:pt x="89" y="551"/>
                  </a:lnTo>
                  <a:lnTo>
                    <a:pt x="87" y="551"/>
                  </a:lnTo>
                  <a:lnTo>
                    <a:pt x="66" y="553"/>
                  </a:lnTo>
                  <a:lnTo>
                    <a:pt x="18" y="556"/>
                  </a:lnTo>
                  <a:lnTo>
                    <a:pt x="11" y="558"/>
                  </a:lnTo>
                  <a:lnTo>
                    <a:pt x="0" y="560"/>
                  </a:lnTo>
                  <a:lnTo>
                    <a:pt x="6" y="537"/>
                  </a:lnTo>
                  <a:lnTo>
                    <a:pt x="6" y="535"/>
                  </a:lnTo>
                  <a:lnTo>
                    <a:pt x="11" y="534"/>
                  </a:lnTo>
                  <a:lnTo>
                    <a:pt x="25" y="544"/>
                  </a:lnTo>
                  <a:lnTo>
                    <a:pt x="34" y="528"/>
                  </a:lnTo>
                  <a:lnTo>
                    <a:pt x="30" y="511"/>
                  </a:lnTo>
                  <a:lnTo>
                    <a:pt x="39" y="508"/>
                  </a:lnTo>
                  <a:lnTo>
                    <a:pt x="39" y="503"/>
                  </a:lnTo>
                  <a:lnTo>
                    <a:pt x="37" y="487"/>
                  </a:lnTo>
                  <a:lnTo>
                    <a:pt x="39" y="484"/>
                  </a:lnTo>
                  <a:lnTo>
                    <a:pt x="39" y="473"/>
                  </a:lnTo>
                  <a:lnTo>
                    <a:pt x="39" y="471"/>
                  </a:lnTo>
                  <a:lnTo>
                    <a:pt x="36" y="466"/>
                  </a:lnTo>
                  <a:lnTo>
                    <a:pt x="30" y="463"/>
                  </a:lnTo>
                  <a:lnTo>
                    <a:pt x="27" y="456"/>
                  </a:lnTo>
                  <a:lnTo>
                    <a:pt x="27" y="451"/>
                  </a:lnTo>
                  <a:lnTo>
                    <a:pt x="32" y="446"/>
                  </a:lnTo>
                  <a:lnTo>
                    <a:pt x="50" y="420"/>
                  </a:lnTo>
                  <a:lnTo>
                    <a:pt x="60" y="420"/>
                  </a:lnTo>
                  <a:lnTo>
                    <a:pt x="89" y="430"/>
                  </a:lnTo>
                  <a:lnTo>
                    <a:pt x="106" y="435"/>
                  </a:lnTo>
                  <a:lnTo>
                    <a:pt x="117" y="442"/>
                  </a:lnTo>
                  <a:lnTo>
                    <a:pt x="126" y="442"/>
                  </a:lnTo>
                  <a:lnTo>
                    <a:pt x="127" y="442"/>
                  </a:lnTo>
                  <a:lnTo>
                    <a:pt x="135" y="432"/>
                  </a:lnTo>
                  <a:lnTo>
                    <a:pt x="122" y="408"/>
                  </a:lnTo>
                  <a:lnTo>
                    <a:pt x="133" y="376"/>
                  </a:lnTo>
                  <a:lnTo>
                    <a:pt x="138" y="378"/>
                  </a:lnTo>
                  <a:lnTo>
                    <a:pt x="140" y="380"/>
                  </a:lnTo>
                  <a:lnTo>
                    <a:pt x="140" y="378"/>
                  </a:lnTo>
                  <a:lnTo>
                    <a:pt x="156" y="368"/>
                  </a:lnTo>
                  <a:lnTo>
                    <a:pt x="173" y="363"/>
                  </a:lnTo>
                  <a:lnTo>
                    <a:pt x="182" y="356"/>
                  </a:lnTo>
                  <a:lnTo>
                    <a:pt x="172" y="345"/>
                  </a:lnTo>
                  <a:lnTo>
                    <a:pt x="170" y="344"/>
                  </a:lnTo>
                  <a:lnTo>
                    <a:pt x="166" y="335"/>
                  </a:lnTo>
                  <a:lnTo>
                    <a:pt x="170" y="319"/>
                  </a:lnTo>
                  <a:lnTo>
                    <a:pt x="182" y="302"/>
                  </a:lnTo>
                  <a:lnTo>
                    <a:pt x="186" y="300"/>
                  </a:lnTo>
                  <a:lnTo>
                    <a:pt x="193" y="287"/>
                  </a:lnTo>
                  <a:lnTo>
                    <a:pt x="195" y="281"/>
                  </a:lnTo>
                  <a:lnTo>
                    <a:pt x="202" y="276"/>
                  </a:lnTo>
                  <a:lnTo>
                    <a:pt x="219" y="280"/>
                  </a:lnTo>
                  <a:lnTo>
                    <a:pt x="226" y="278"/>
                  </a:lnTo>
                  <a:lnTo>
                    <a:pt x="239" y="290"/>
                  </a:lnTo>
                  <a:lnTo>
                    <a:pt x="237" y="273"/>
                  </a:lnTo>
                  <a:lnTo>
                    <a:pt x="262" y="268"/>
                  </a:lnTo>
                  <a:lnTo>
                    <a:pt x="271" y="266"/>
                  </a:lnTo>
                  <a:lnTo>
                    <a:pt x="272" y="266"/>
                  </a:lnTo>
                  <a:lnTo>
                    <a:pt x="285" y="273"/>
                  </a:lnTo>
                  <a:lnTo>
                    <a:pt x="290" y="276"/>
                  </a:lnTo>
                  <a:lnTo>
                    <a:pt x="313" y="290"/>
                  </a:lnTo>
                  <a:lnTo>
                    <a:pt x="329" y="264"/>
                  </a:lnTo>
                  <a:lnTo>
                    <a:pt x="331" y="262"/>
                  </a:lnTo>
                  <a:lnTo>
                    <a:pt x="345" y="252"/>
                  </a:lnTo>
                  <a:lnTo>
                    <a:pt x="354" y="247"/>
                  </a:lnTo>
                  <a:lnTo>
                    <a:pt x="364" y="261"/>
                  </a:lnTo>
                  <a:lnTo>
                    <a:pt x="379" y="268"/>
                  </a:lnTo>
                  <a:lnTo>
                    <a:pt x="380" y="273"/>
                  </a:lnTo>
                  <a:lnTo>
                    <a:pt x="387" y="266"/>
                  </a:lnTo>
                  <a:lnTo>
                    <a:pt x="396" y="233"/>
                  </a:lnTo>
                  <a:lnTo>
                    <a:pt x="400" y="233"/>
                  </a:lnTo>
                  <a:lnTo>
                    <a:pt x="402" y="223"/>
                  </a:lnTo>
                  <a:lnTo>
                    <a:pt x="402" y="221"/>
                  </a:lnTo>
                  <a:lnTo>
                    <a:pt x="402" y="219"/>
                  </a:lnTo>
                  <a:lnTo>
                    <a:pt x="414" y="216"/>
                  </a:lnTo>
                  <a:lnTo>
                    <a:pt x="412" y="204"/>
                  </a:lnTo>
                  <a:lnTo>
                    <a:pt x="419" y="205"/>
                  </a:lnTo>
                  <a:lnTo>
                    <a:pt x="430" y="214"/>
                  </a:lnTo>
                  <a:lnTo>
                    <a:pt x="433" y="230"/>
                  </a:lnTo>
                  <a:lnTo>
                    <a:pt x="472" y="233"/>
                  </a:lnTo>
                  <a:lnTo>
                    <a:pt x="478" y="231"/>
                  </a:lnTo>
                  <a:lnTo>
                    <a:pt x="479" y="231"/>
                  </a:lnTo>
                  <a:lnTo>
                    <a:pt x="481" y="209"/>
                  </a:lnTo>
                  <a:lnTo>
                    <a:pt x="481" y="207"/>
                  </a:lnTo>
                  <a:lnTo>
                    <a:pt x="481" y="198"/>
                  </a:lnTo>
                  <a:lnTo>
                    <a:pt x="490" y="185"/>
                  </a:lnTo>
                  <a:lnTo>
                    <a:pt x="495" y="176"/>
                  </a:lnTo>
                  <a:lnTo>
                    <a:pt x="499" y="178"/>
                  </a:lnTo>
                  <a:lnTo>
                    <a:pt x="501" y="179"/>
                  </a:lnTo>
                  <a:lnTo>
                    <a:pt x="515" y="157"/>
                  </a:lnTo>
                  <a:lnTo>
                    <a:pt x="516" y="152"/>
                  </a:lnTo>
                  <a:lnTo>
                    <a:pt x="534" y="138"/>
                  </a:lnTo>
                  <a:lnTo>
                    <a:pt x="541" y="128"/>
                  </a:lnTo>
                  <a:lnTo>
                    <a:pt x="541" y="116"/>
                  </a:lnTo>
                  <a:lnTo>
                    <a:pt x="539" y="116"/>
                  </a:lnTo>
                  <a:lnTo>
                    <a:pt x="538" y="109"/>
                  </a:lnTo>
                  <a:lnTo>
                    <a:pt x="545" y="88"/>
                  </a:lnTo>
                  <a:lnTo>
                    <a:pt x="550" y="86"/>
                  </a:lnTo>
                  <a:lnTo>
                    <a:pt x="561" y="84"/>
                  </a:lnTo>
                  <a:lnTo>
                    <a:pt x="562" y="86"/>
                  </a:lnTo>
                  <a:lnTo>
                    <a:pt x="569" y="93"/>
                  </a:lnTo>
                  <a:lnTo>
                    <a:pt x="580" y="88"/>
                  </a:lnTo>
                  <a:lnTo>
                    <a:pt x="589" y="79"/>
                  </a:lnTo>
                  <a:lnTo>
                    <a:pt x="594" y="76"/>
                  </a:lnTo>
                  <a:lnTo>
                    <a:pt x="598" y="74"/>
                  </a:lnTo>
                  <a:lnTo>
                    <a:pt x="614" y="67"/>
                  </a:lnTo>
                  <a:lnTo>
                    <a:pt x="624" y="55"/>
                  </a:lnTo>
                  <a:lnTo>
                    <a:pt x="626" y="52"/>
                  </a:lnTo>
                  <a:lnTo>
                    <a:pt x="612" y="48"/>
                  </a:lnTo>
                  <a:lnTo>
                    <a:pt x="612" y="45"/>
                  </a:lnTo>
                  <a:lnTo>
                    <a:pt x="614" y="29"/>
                  </a:lnTo>
                  <a:lnTo>
                    <a:pt x="608" y="24"/>
                  </a:lnTo>
                  <a:lnTo>
                    <a:pt x="608" y="17"/>
                  </a:lnTo>
                  <a:lnTo>
                    <a:pt x="615" y="10"/>
                  </a:lnTo>
                  <a:lnTo>
                    <a:pt x="621" y="5"/>
                  </a:lnTo>
                  <a:lnTo>
                    <a:pt x="624" y="0"/>
                  </a:lnTo>
                  <a:lnTo>
                    <a:pt x="644" y="12"/>
                  </a:lnTo>
                  <a:lnTo>
                    <a:pt x="660" y="5"/>
                  </a:lnTo>
                  <a:lnTo>
                    <a:pt x="661" y="3"/>
                  </a:lnTo>
                  <a:lnTo>
                    <a:pt x="679" y="12"/>
                  </a:lnTo>
                  <a:lnTo>
                    <a:pt x="688" y="15"/>
                  </a:lnTo>
                  <a:lnTo>
                    <a:pt x="695" y="29"/>
                  </a:lnTo>
                  <a:lnTo>
                    <a:pt x="699" y="33"/>
                  </a:lnTo>
                  <a:lnTo>
                    <a:pt x="704" y="41"/>
                  </a:lnTo>
                  <a:lnTo>
                    <a:pt x="706" y="50"/>
                  </a:lnTo>
                  <a:lnTo>
                    <a:pt x="722" y="55"/>
                  </a:lnTo>
                  <a:lnTo>
                    <a:pt x="732" y="57"/>
                  </a:lnTo>
                  <a:lnTo>
                    <a:pt x="739" y="53"/>
                  </a:lnTo>
                  <a:lnTo>
                    <a:pt x="753" y="53"/>
                  </a:lnTo>
                  <a:lnTo>
                    <a:pt x="762" y="57"/>
                  </a:lnTo>
                  <a:lnTo>
                    <a:pt x="778" y="72"/>
                  </a:lnTo>
                  <a:lnTo>
                    <a:pt x="785" y="74"/>
                  </a:lnTo>
                  <a:lnTo>
                    <a:pt x="787" y="74"/>
                  </a:lnTo>
                  <a:lnTo>
                    <a:pt x="789" y="74"/>
                  </a:lnTo>
                  <a:lnTo>
                    <a:pt x="794" y="72"/>
                  </a:lnTo>
                  <a:lnTo>
                    <a:pt x="796" y="65"/>
                  </a:lnTo>
                  <a:lnTo>
                    <a:pt x="810" y="58"/>
                  </a:lnTo>
                  <a:lnTo>
                    <a:pt x="833" y="64"/>
                  </a:lnTo>
                  <a:lnTo>
                    <a:pt x="845" y="72"/>
                  </a:lnTo>
                  <a:lnTo>
                    <a:pt x="849" y="69"/>
                  </a:lnTo>
                  <a:lnTo>
                    <a:pt x="852" y="67"/>
                  </a:lnTo>
                  <a:lnTo>
                    <a:pt x="866" y="65"/>
                  </a:lnTo>
                  <a:lnTo>
                    <a:pt x="879" y="45"/>
                  </a:lnTo>
                  <a:lnTo>
                    <a:pt x="900" y="36"/>
                  </a:lnTo>
                  <a:lnTo>
                    <a:pt x="907" y="58"/>
                  </a:lnTo>
                  <a:lnTo>
                    <a:pt x="914" y="69"/>
                  </a:lnTo>
                  <a:lnTo>
                    <a:pt x="925" y="69"/>
                  </a:lnTo>
                  <a:lnTo>
                    <a:pt x="937" y="77"/>
                  </a:lnTo>
                  <a:lnTo>
                    <a:pt x="944" y="81"/>
                  </a:lnTo>
                  <a:lnTo>
                    <a:pt x="951" y="91"/>
                  </a:lnTo>
                  <a:lnTo>
                    <a:pt x="951" y="100"/>
                  </a:lnTo>
                  <a:lnTo>
                    <a:pt x="957" y="122"/>
                  </a:lnTo>
                  <a:lnTo>
                    <a:pt x="953" y="122"/>
                  </a:lnTo>
                  <a:lnTo>
                    <a:pt x="955" y="143"/>
                  </a:lnTo>
                  <a:lnTo>
                    <a:pt x="978" y="166"/>
                  </a:lnTo>
                  <a:lnTo>
                    <a:pt x="978" y="176"/>
                  </a:lnTo>
                  <a:lnTo>
                    <a:pt x="978" y="179"/>
                  </a:lnTo>
                  <a:lnTo>
                    <a:pt x="992" y="186"/>
                  </a:lnTo>
                  <a:lnTo>
                    <a:pt x="992" y="190"/>
                  </a:lnTo>
                  <a:lnTo>
                    <a:pt x="999" y="198"/>
                  </a:lnTo>
                  <a:lnTo>
                    <a:pt x="1008" y="207"/>
                  </a:lnTo>
                  <a:lnTo>
                    <a:pt x="1008" y="209"/>
                  </a:lnTo>
                  <a:lnTo>
                    <a:pt x="1043" y="235"/>
                  </a:lnTo>
                  <a:lnTo>
                    <a:pt x="1043" y="240"/>
                  </a:lnTo>
                  <a:lnTo>
                    <a:pt x="1066" y="238"/>
                  </a:lnTo>
                  <a:lnTo>
                    <a:pt x="1052" y="255"/>
                  </a:lnTo>
                  <a:lnTo>
                    <a:pt x="1038" y="273"/>
                  </a:lnTo>
                  <a:lnTo>
                    <a:pt x="1024" y="290"/>
                  </a:lnTo>
                  <a:lnTo>
                    <a:pt x="1015" y="299"/>
                  </a:lnTo>
                  <a:lnTo>
                    <a:pt x="1006" y="302"/>
                  </a:lnTo>
                  <a:lnTo>
                    <a:pt x="992" y="312"/>
                  </a:lnTo>
                  <a:lnTo>
                    <a:pt x="990" y="314"/>
                  </a:lnTo>
                  <a:lnTo>
                    <a:pt x="971" y="330"/>
                  </a:lnTo>
                  <a:lnTo>
                    <a:pt x="967" y="350"/>
                  </a:lnTo>
                  <a:lnTo>
                    <a:pt x="951" y="361"/>
                  </a:lnTo>
                  <a:lnTo>
                    <a:pt x="953" y="376"/>
                  </a:lnTo>
                  <a:lnTo>
                    <a:pt x="920" y="401"/>
                  </a:lnTo>
                  <a:lnTo>
                    <a:pt x="920" y="408"/>
                  </a:lnTo>
                  <a:lnTo>
                    <a:pt x="874" y="430"/>
                  </a:lnTo>
                  <a:lnTo>
                    <a:pt x="868" y="430"/>
                  </a:lnTo>
                  <a:lnTo>
                    <a:pt x="851" y="442"/>
                  </a:lnTo>
                  <a:lnTo>
                    <a:pt x="844" y="447"/>
                  </a:lnTo>
                  <a:lnTo>
                    <a:pt x="842" y="451"/>
                  </a:lnTo>
                  <a:lnTo>
                    <a:pt x="828" y="452"/>
                  </a:lnTo>
                  <a:lnTo>
                    <a:pt x="806" y="454"/>
                  </a:lnTo>
                  <a:lnTo>
                    <a:pt x="798" y="456"/>
                  </a:lnTo>
                  <a:lnTo>
                    <a:pt x="796" y="456"/>
                  </a:lnTo>
                  <a:lnTo>
                    <a:pt x="785" y="456"/>
                  </a:lnTo>
                  <a:lnTo>
                    <a:pt x="766" y="459"/>
                  </a:lnTo>
                  <a:lnTo>
                    <a:pt x="764" y="459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185">
              <a:extLst>
                <a:ext uri="{FF2B5EF4-FFF2-40B4-BE49-F238E27FC236}">
                  <a16:creationId xmlns:a16="http://schemas.microsoft.com/office/drawing/2014/main" id="{4F5AA1D2-B1C3-44AC-B7B2-2CBAC1258C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1845" y="3795831"/>
              <a:ext cx="6350" cy="15875"/>
            </a:xfrm>
            <a:custGeom>
              <a:avLst/>
              <a:gdLst>
                <a:gd name="T0" fmla="*/ 5 w 7"/>
                <a:gd name="T1" fmla="*/ 0 h 15"/>
                <a:gd name="T2" fmla="*/ 7 w 7"/>
                <a:gd name="T3" fmla="*/ 14 h 15"/>
                <a:gd name="T4" fmla="*/ 0 w 7"/>
                <a:gd name="T5" fmla="*/ 15 h 15"/>
                <a:gd name="T6" fmla="*/ 5 w 7"/>
                <a:gd name="T7" fmla="*/ 0 h 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"/>
                <a:gd name="T13" fmla="*/ 0 h 15"/>
                <a:gd name="T14" fmla="*/ 7 w 7"/>
                <a:gd name="T15" fmla="*/ 15 h 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" h="15">
                  <a:moveTo>
                    <a:pt x="5" y="0"/>
                  </a:moveTo>
                  <a:lnTo>
                    <a:pt x="7" y="14"/>
                  </a:lnTo>
                  <a:lnTo>
                    <a:pt x="0" y="15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86" descr="Wide upward diagonal">
              <a:extLst>
                <a:ext uri="{FF2B5EF4-FFF2-40B4-BE49-F238E27FC236}">
                  <a16:creationId xmlns:a16="http://schemas.microsoft.com/office/drawing/2014/main" id="{20020781-998E-4387-853B-23E180DF4555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6487" y="2095619"/>
              <a:ext cx="547687" cy="739775"/>
            </a:xfrm>
            <a:custGeom>
              <a:avLst/>
              <a:gdLst>
                <a:gd name="T0" fmla="*/ 391 w 576"/>
                <a:gd name="T1" fmla="*/ 258 h 766"/>
                <a:gd name="T2" fmla="*/ 384 w 576"/>
                <a:gd name="T3" fmla="*/ 294 h 766"/>
                <a:gd name="T4" fmla="*/ 350 w 576"/>
                <a:gd name="T5" fmla="*/ 325 h 766"/>
                <a:gd name="T6" fmla="*/ 385 w 576"/>
                <a:gd name="T7" fmla="*/ 379 h 766"/>
                <a:gd name="T8" fmla="*/ 414 w 576"/>
                <a:gd name="T9" fmla="*/ 351 h 766"/>
                <a:gd name="T10" fmla="*/ 419 w 576"/>
                <a:gd name="T11" fmla="*/ 315 h 766"/>
                <a:gd name="T12" fmla="*/ 453 w 576"/>
                <a:gd name="T13" fmla="*/ 296 h 766"/>
                <a:gd name="T14" fmla="*/ 500 w 576"/>
                <a:gd name="T15" fmla="*/ 287 h 766"/>
                <a:gd name="T16" fmla="*/ 548 w 576"/>
                <a:gd name="T17" fmla="*/ 396 h 766"/>
                <a:gd name="T18" fmla="*/ 576 w 576"/>
                <a:gd name="T19" fmla="*/ 467 h 766"/>
                <a:gd name="T20" fmla="*/ 550 w 576"/>
                <a:gd name="T21" fmla="*/ 536 h 766"/>
                <a:gd name="T22" fmla="*/ 530 w 576"/>
                <a:gd name="T23" fmla="*/ 539 h 766"/>
                <a:gd name="T24" fmla="*/ 525 w 576"/>
                <a:gd name="T25" fmla="*/ 591 h 766"/>
                <a:gd name="T26" fmla="*/ 498 w 576"/>
                <a:gd name="T27" fmla="*/ 655 h 766"/>
                <a:gd name="T28" fmla="*/ 468 w 576"/>
                <a:gd name="T29" fmla="*/ 714 h 766"/>
                <a:gd name="T30" fmla="*/ 426 w 576"/>
                <a:gd name="T31" fmla="*/ 721 h 766"/>
                <a:gd name="T32" fmla="*/ 345 w 576"/>
                <a:gd name="T33" fmla="*/ 735 h 766"/>
                <a:gd name="T34" fmla="*/ 292 w 576"/>
                <a:gd name="T35" fmla="*/ 743 h 766"/>
                <a:gd name="T36" fmla="*/ 279 w 576"/>
                <a:gd name="T37" fmla="*/ 735 h 766"/>
                <a:gd name="T38" fmla="*/ 230 w 576"/>
                <a:gd name="T39" fmla="*/ 740 h 766"/>
                <a:gd name="T40" fmla="*/ 216 w 576"/>
                <a:gd name="T41" fmla="*/ 741 h 766"/>
                <a:gd name="T42" fmla="*/ 166 w 576"/>
                <a:gd name="T43" fmla="*/ 748 h 766"/>
                <a:gd name="T44" fmla="*/ 110 w 576"/>
                <a:gd name="T45" fmla="*/ 754 h 766"/>
                <a:gd name="T46" fmla="*/ 67 w 576"/>
                <a:gd name="T47" fmla="*/ 759 h 766"/>
                <a:gd name="T48" fmla="*/ 16 w 576"/>
                <a:gd name="T49" fmla="*/ 766 h 766"/>
                <a:gd name="T50" fmla="*/ 42 w 576"/>
                <a:gd name="T51" fmla="*/ 702 h 766"/>
                <a:gd name="T52" fmla="*/ 69 w 576"/>
                <a:gd name="T53" fmla="*/ 576 h 766"/>
                <a:gd name="T54" fmla="*/ 51 w 576"/>
                <a:gd name="T55" fmla="*/ 510 h 766"/>
                <a:gd name="T56" fmla="*/ 9 w 576"/>
                <a:gd name="T57" fmla="*/ 405 h 766"/>
                <a:gd name="T58" fmla="*/ 3 w 576"/>
                <a:gd name="T59" fmla="*/ 353 h 766"/>
                <a:gd name="T60" fmla="*/ 26 w 576"/>
                <a:gd name="T61" fmla="*/ 282 h 766"/>
                <a:gd name="T62" fmla="*/ 26 w 576"/>
                <a:gd name="T63" fmla="*/ 247 h 766"/>
                <a:gd name="T64" fmla="*/ 42 w 576"/>
                <a:gd name="T65" fmla="*/ 204 h 766"/>
                <a:gd name="T66" fmla="*/ 76 w 576"/>
                <a:gd name="T67" fmla="*/ 159 h 766"/>
                <a:gd name="T68" fmla="*/ 99 w 576"/>
                <a:gd name="T69" fmla="*/ 199 h 766"/>
                <a:gd name="T70" fmla="*/ 111 w 576"/>
                <a:gd name="T71" fmla="*/ 202 h 766"/>
                <a:gd name="T72" fmla="*/ 129 w 576"/>
                <a:gd name="T73" fmla="*/ 154 h 766"/>
                <a:gd name="T74" fmla="*/ 138 w 576"/>
                <a:gd name="T75" fmla="*/ 90 h 766"/>
                <a:gd name="T76" fmla="*/ 170 w 576"/>
                <a:gd name="T77" fmla="*/ 71 h 766"/>
                <a:gd name="T78" fmla="*/ 161 w 576"/>
                <a:gd name="T79" fmla="*/ 30 h 766"/>
                <a:gd name="T80" fmla="*/ 194 w 576"/>
                <a:gd name="T81" fmla="*/ 0 h 766"/>
                <a:gd name="T82" fmla="*/ 267 w 576"/>
                <a:gd name="T83" fmla="*/ 21 h 766"/>
                <a:gd name="T84" fmla="*/ 346 w 576"/>
                <a:gd name="T85" fmla="*/ 56 h 766"/>
                <a:gd name="T86" fmla="*/ 403 w 576"/>
                <a:gd name="T87" fmla="*/ 109 h 766"/>
                <a:gd name="T88" fmla="*/ 394 w 576"/>
                <a:gd name="T89" fmla="*/ 137 h 766"/>
                <a:gd name="T90" fmla="*/ 408 w 576"/>
                <a:gd name="T91" fmla="*/ 163 h 76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76"/>
                <a:gd name="T139" fmla="*/ 0 h 766"/>
                <a:gd name="T140" fmla="*/ 576 w 576"/>
                <a:gd name="T141" fmla="*/ 766 h 76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76" h="766">
                  <a:moveTo>
                    <a:pt x="412" y="206"/>
                  </a:moveTo>
                  <a:lnTo>
                    <a:pt x="394" y="252"/>
                  </a:lnTo>
                  <a:lnTo>
                    <a:pt x="391" y="258"/>
                  </a:lnTo>
                  <a:lnTo>
                    <a:pt x="389" y="273"/>
                  </a:lnTo>
                  <a:lnTo>
                    <a:pt x="389" y="280"/>
                  </a:lnTo>
                  <a:lnTo>
                    <a:pt x="384" y="294"/>
                  </a:lnTo>
                  <a:lnTo>
                    <a:pt x="368" y="310"/>
                  </a:lnTo>
                  <a:lnTo>
                    <a:pt x="354" y="316"/>
                  </a:lnTo>
                  <a:lnTo>
                    <a:pt x="350" y="325"/>
                  </a:lnTo>
                  <a:lnTo>
                    <a:pt x="350" y="358"/>
                  </a:lnTo>
                  <a:lnTo>
                    <a:pt x="361" y="372"/>
                  </a:lnTo>
                  <a:lnTo>
                    <a:pt x="385" y="379"/>
                  </a:lnTo>
                  <a:lnTo>
                    <a:pt x="394" y="373"/>
                  </a:lnTo>
                  <a:lnTo>
                    <a:pt x="410" y="354"/>
                  </a:lnTo>
                  <a:lnTo>
                    <a:pt x="414" y="351"/>
                  </a:lnTo>
                  <a:lnTo>
                    <a:pt x="421" y="327"/>
                  </a:lnTo>
                  <a:lnTo>
                    <a:pt x="428" y="320"/>
                  </a:lnTo>
                  <a:lnTo>
                    <a:pt x="419" y="315"/>
                  </a:lnTo>
                  <a:lnTo>
                    <a:pt x="431" y="311"/>
                  </a:lnTo>
                  <a:lnTo>
                    <a:pt x="437" y="303"/>
                  </a:lnTo>
                  <a:lnTo>
                    <a:pt x="453" y="296"/>
                  </a:lnTo>
                  <a:lnTo>
                    <a:pt x="470" y="278"/>
                  </a:lnTo>
                  <a:lnTo>
                    <a:pt x="479" y="278"/>
                  </a:lnTo>
                  <a:lnTo>
                    <a:pt x="500" y="287"/>
                  </a:lnTo>
                  <a:lnTo>
                    <a:pt x="516" y="310"/>
                  </a:lnTo>
                  <a:lnTo>
                    <a:pt x="529" y="341"/>
                  </a:lnTo>
                  <a:lnTo>
                    <a:pt x="548" y="396"/>
                  </a:lnTo>
                  <a:lnTo>
                    <a:pt x="553" y="420"/>
                  </a:lnTo>
                  <a:lnTo>
                    <a:pt x="559" y="434"/>
                  </a:lnTo>
                  <a:lnTo>
                    <a:pt x="576" y="467"/>
                  </a:lnTo>
                  <a:lnTo>
                    <a:pt x="573" y="531"/>
                  </a:lnTo>
                  <a:lnTo>
                    <a:pt x="553" y="555"/>
                  </a:lnTo>
                  <a:lnTo>
                    <a:pt x="550" y="536"/>
                  </a:lnTo>
                  <a:lnTo>
                    <a:pt x="557" y="527"/>
                  </a:lnTo>
                  <a:lnTo>
                    <a:pt x="541" y="527"/>
                  </a:lnTo>
                  <a:lnTo>
                    <a:pt x="530" y="539"/>
                  </a:lnTo>
                  <a:lnTo>
                    <a:pt x="527" y="562"/>
                  </a:lnTo>
                  <a:lnTo>
                    <a:pt x="529" y="572"/>
                  </a:lnTo>
                  <a:lnTo>
                    <a:pt x="525" y="591"/>
                  </a:lnTo>
                  <a:lnTo>
                    <a:pt x="514" y="596"/>
                  </a:lnTo>
                  <a:lnTo>
                    <a:pt x="500" y="615"/>
                  </a:lnTo>
                  <a:lnTo>
                    <a:pt x="498" y="655"/>
                  </a:lnTo>
                  <a:lnTo>
                    <a:pt x="475" y="686"/>
                  </a:lnTo>
                  <a:lnTo>
                    <a:pt x="472" y="710"/>
                  </a:lnTo>
                  <a:lnTo>
                    <a:pt x="468" y="714"/>
                  </a:lnTo>
                  <a:lnTo>
                    <a:pt x="454" y="716"/>
                  </a:lnTo>
                  <a:lnTo>
                    <a:pt x="449" y="717"/>
                  </a:lnTo>
                  <a:lnTo>
                    <a:pt x="426" y="721"/>
                  </a:lnTo>
                  <a:lnTo>
                    <a:pt x="410" y="724"/>
                  </a:lnTo>
                  <a:lnTo>
                    <a:pt x="368" y="731"/>
                  </a:lnTo>
                  <a:lnTo>
                    <a:pt x="345" y="735"/>
                  </a:lnTo>
                  <a:lnTo>
                    <a:pt x="339" y="736"/>
                  </a:lnTo>
                  <a:lnTo>
                    <a:pt x="329" y="738"/>
                  </a:lnTo>
                  <a:lnTo>
                    <a:pt x="292" y="743"/>
                  </a:lnTo>
                  <a:lnTo>
                    <a:pt x="285" y="745"/>
                  </a:lnTo>
                  <a:lnTo>
                    <a:pt x="283" y="733"/>
                  </a:lnTo>
                  <a:lnTo>
                    <a:pt x="279" y="735"/>
                  </a:lnTo>
                  <a:lnTo>
                    <a:pt x="256" y="736"/>
                  </a:lnTo>
                  <a:lnTo>
                    <a:pt x="239" y="740"/>
                  </a:lnTo>
                  <a:lnTo>
                    <a:pt x="230" y="740"/>
                  </a:lnTo>
                  <a:lnTo>
                    <a:pt x="224" y="741"/>
                  </a:lnTo>
                  <a:lnTo>
                    <a:pt x="221" y="741"/>
                  </a:lnTo>
                  <a:lnTo>
                    <a:pt x="216" y="741"/>
                  </a:lnTo>
                  <a:lnTo>
                    <a:pt x="205" y="743"/>
                  </a:lnTo>
                  <a:lnTo>
                    <a:pt x="187" y="745"/>
                  </a:lnTo>
                  <a:lnTo>
                    <a:pt x="166" y="748"/>
                  </a:lnTo>
                  <a:lnTo>
                    <a:pt x="152" y="750"/>
                  </a:lnTo>
                  <a:lnTo>
                    <a:pt x="118" y="754"/>
                  </a:lnTo>
                  <a:lnTo>
                    <a:pt x="110" y="754"/>
                  </a:lnTo>
                  <a:lnTo>
                    <a:pt x="87" y="757"/>
                  </a:lnTo>
                  <a:lnTo>
                    <a:pt x="85" y="757"/>
                  </a:lnTo>
                  <a:lnTo>
                    <a:pt x="67" y="759"/>
                  </a:lnTo>
                  <a:lnTo>
                    <a:pt x="46" y="762"/>
                  </a:lnTo>
                  <a:lnTo>
                    <a:pt x="32" y="764"/>
                  </a:lnTo>
                  <a:lnTo>
                    <a:pt x="16" y="766"/>
                  </a:lnTo>
                  <a:lnTo>
                    <a:pt x="5" y="766"/>
                  </a:lnTo>
                  <a:lnTo>
                    <a:pt x="25" y="747"/>
                  </a:lnTo>
                  <a:lnTo>
                    <a:pt x="42" y="702"/>
                  </a:lnTo>
                  <a:lnTo>
                    <a:pt x="58" y="671"/>
                  </a:lnTo>
                  <a:lnTo>
                    <a:pt x="67" y="638"/>
                  </a:lnTo>
                  <a:lnTo>
                    <a:pt x="69" y="576"/>
                  </a:lnTo>
                  <a:lnTo>
                    <a:pt x="67" y="572"/>
                  </a:lnTo>
                  <a:lnTo>
                    <a:pt x="60" y="531"/>
                  </a:lnTo>
                  <a:lnTo>
                    <a:pt x="51" y="510"/>
                  </a:lnTo>
                  <a:lnTo>
                    <a:pt x="19" y="449"/>
                  </a:lnTo>
                  <a:lnTo>
                    <a:pt x="18" y="448"/>
                  </a:lnTo>
                  <a:lnTo>
                    <a:pt x="9" y="405"/>
                  </a:lnTo>
                  <a:lnTo>
                    <a:pt x="11" y="401"/>
                  </a:lnTo>
                  <a:lnTo>
                    <a:pt x="16" y="384"/>
                  </a:lnTo>
                  <a:lnTo>
                    <a:pt x="3" y="353"/>
                  </a:lnTo>
                  <a:lnTo>
                    <a:pt x="0" y="348"/>
                  </a:lnTo>
                  <a:lnTo>
                    <a:pt x="12" y="318"/>
                  </a:lnTo>
                  <a:lnTo>
                    <a:pt x="26" y="282"/>
                  </a:lnTo>
                  <a:lnTo>
                    <a:pt x="26" y="268"/>
                  </a:lnTo>
                  <a:lnTo>
                    <a:pt x="26" y="254"/>
                  </a:lnTo>
                  <a:lnTo>
                    <a:pt x="26" y="247"/>
                  </a:lnTo>
                  <a:lnTo>
                    <a:pt x="19" y="227"/>
                  </a:lnTo>
                  <a:lnTo>
                    <a:pt x="41" y="209"/>
                  </a:lnTo>
                  <a:lnTo>
                    <a:pt x="42" y="204"/>
                  </a:lnTo>
                  <a:lnTo>
                    <a:pt x="41" y="182"/>
                  </a:lnTo>
                  <a:lnTo>
                    <a:pt x="49" y="182"/>
                  </a:lnTo>
                  <a:lnTo>
                    <a:pt x="76" y="159"/>
                  </a:lnTo>
                  <a:lnTo>
                    <a:pt x="102" y="130"/>
                  </a:lnTo>
                  <a:lnTo>
                    <a:pt x="95" y="157"/>
                  </a:lnTo>
                  <a:lnTo>
                    <a:pt x="99" y="199"/>
                  </a:lnTo>
                  <a:lnTo>
                    <a:pt x="111" y="159"/>
                  </a:lnTo>
                  <a:lnTo>
                    <a:pt x="115" y="180"/>
                  </a:lnTo>
                  <a:lnTo>
                    <a:pt x="111" y="202"/>
                  </a:lnTo>
                  <a:lnTo>
                    <a:pt x="115" y="202"/>
                  </a:lnTo>
                  <a:lnTo>
                    <a:pt x="124" y="180"/>
                  </a:lnTo>
                  <a:lnTo>
                    <a:pt x="129" y="154"/>
                  </a:lnTo>
                  <a:lnTo>
                    <a:pt x="122" y="116"/>
                  </a:lnTo>
                  <a:lnTo>
                    <a:pt x="122" y="109"/>
                  </a:lnTo>
                  <a:lnTo>
                    <a:pt x="138" y="90"/>
                  </a:lnTo>
                  <a:lnTo>
                    <a:pt x="157" y="83"/>
                  </a:lnTo>
                  <a:lnTo>
                    <a:pt x="170" y="80"/>
                  </a:lnTo>
                  <a:lnTo>
                    <a:pt x="170" y="71"/>
                  </a:lnTo>
                  <a:lnTo>
                    <a:pt x="154" y="59"/>
                  </a:lnTo>
                  <a:lnTo>
                    <a:pt x="154" y="35"/>
                  </a:lnTo>
                  <a:lnTo>
                    <a:pt x="161" y="30"/>
                  </a:lnTo>
                  <a:lnTo>
                    <a:pt x="159" y="9"/>
                  </a:lnTo>
                  <a:lnTo>
                    <a:pt x="187" y="9"/>
                  </a:lnTo>
                  <a:lnTo>
                    <a:pt x="194" y="0"/>
                  </a:lnTo>
                  <a:lnTo>
                    <a:pt x="201" y="7"/>
                  </a:lnTo>
                  <a:lnTo>
                    <a:pt x="228" y="17"/>
                  </a:lnTo>
                  <a:lnTo>
                    <a:pt x="267" y="21"/>
                  </a:lnTo>
                  <a:lnTo>
                    <a:pt x="283" y="40"/>
                  </a:lnTo>
                  <a:lnTo>
                    <a:pt x="315" y="45"/>
                  </a:lnTo>
                  <a:lnTo>
                    <a:pt x="346" y="56"/>
                  </a:lnTo>
                  <a:lnTo>
                    <a:pt x="366" y="57"/>
                  </a:lnTo>
                  <a:lnTo>
                    <a:pt x="384" y="81"/>
                  </a:lnTo>
                  <a:lnTo>
                    <a:pt x="403" y="109"/>
                  </a:lnTo>
                  <a:lnTo>
                    <a:pt x="387" y="107"/>
                  </a:lnTo>
                  <a:lnTo>
                    <a:pt x="382" y="119"/>
                  </a:lnTo>
                  <a:lnTo>
                    <a:pt x="394" y="137"/>
                  </a:lnTo>
                  <a:lnTo>
                    <a:pt x="403" y="140"/>
                  </a:lnTo>
                  <a:lnTo>
                    <a:pt x="403" y="144"/>
                  </a:lnTo>
                  <a:lnTo>
                    <a:pt x="408" y="163"/>
                  </a:lnTo>
                  <a:lnTo>
                    <a:pt x="412" y="206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87" descr="Wide upward diagonal">
              <a:extLst>
                <a:ext uri="{FF2B5EF4-FFF2-40B4-BE49-F238E27FC236}">
                  <a16:creationId xmlns:a16="http://schemas.microsoft.com/office/drawing/2014/main" id="{312707BA-5CF6-40E1-8258-DB5D2D6EAF00}"/>
                </a:ext>
              </a:extLst>
            </p:cNvPr>
            <p:cNvSpPr>
              <a:spLocks/>
            </p:cNvSpPr>
            <p:nvPr/>
          </p:nvSpPr>
          <p:spPr bwMode="gray">
            <a:xfrm>
              <a:off x="5433083" y="1846381"/>
              <a:ext cx="863600" cy="409575"/>
            </a:xfrm>
            <a:custGeom>
              <a:avLst/>
              <a:gdLst>
                <a:gd name="T0" fmla="*/ 506 w 907"/>
                <a:gd name="T1" fmla="*/ 293 h 425"/>
                <a:gd name="T2" fmla="*/ 481 w 907"/>
                <a:gd name="T3" fmla="*/ 297 h 425"/>
                <a:gd name="T4" fmla="*/ 456 w 907"/>
                <a:gd name="T5" fmla="*/ 287 h 425"/>
                <a:gd name="T6" fmla="*/ 403 w 907"/>
                <a:gd name="T7" fmla="*/ 399 h 425"/>
                <a:gd name="T8" fmla="*/ 395 w 907"/>
                <a:gd name="T9" fmla="*/ 425 h 425"/>
                <a:gd name="T10" fmla="*/ 349 w 907"/>
                <a:gd name="T11" fmla="*/ 316 h 425"/>
                <a:gd name="T12" fmla="*/ 329 w 907"/>
                <a:gd name="T13" fmla="*/ 307 h 425"/>
                <a:gd name="T14" fmla="*/ 320 w 907"/>
                <a:gd name="T15" fmla="*/ 307 h 425"/>
                <a:gd name="T16" fmla="*/ 317 w 907"/>
                <a:gd name="T17" fmla="*/ 290 h 425"/>
                <a:gd name="T18" fmla="*/ 292 w 907"/>
                <a:gd name="T19" fmla="*/ 276 h 425"/>
                <a:gd name="T20" fmla="*/ 242 w 907"/>
                <a:gd name="T21" fmla="*/ 276 h 425"/>
                <a:gd name="T22" fmla="*/ 227 w 907"/>
                <a:gd name="T23" fmla="*/ 271 h 425"/>
                <a:gd name="T24" fmla="*/ 202 w 907"/>
                <a:gd name="T25" fmla="*/ 264 h 425"/>
                <a:gd name="T26" fmla="*/ 179 w 907"/>
                <a:gd name="T27" fmla="*/ 255 h 425"/>
                <a:gd name="T28" fmla="*/ 67 w 907"/>
                <a:gd name="T29" fmla="*/ 235 h 425"/>
                <a:gd name="T30" fmla="*/ 29 w 907"/>
                <a:gd name="T31" fmla="*/ 202 h 425"/>
                <a:gd name="T32" fmla="*/ 21 w 907"/>
                <a:gd name="T33" fmla="*/ 179 h 425"/>
                <a:gd name="T34" fmla="*/ 67 w 907"/>
                <a:gd name="T35" fmla="*/ 150 h 425"/>
                <a:gd name="T36" fmla="*/ 99 w 907"/>
                <a:gd name="T37" fmla="*/ 138 h 425"/>
                <a:gd name="T38" fmla="*/ 186 w 907"/>
                <a:gd name="T39" fmla="*/ 91 h 425"/>
                <a:gd name="T40" fmla="*/ 219 w 907"/>
                <a:gd name="T41" fmla="*/ 52 h 425"/>
                <a:gd name="T42" fmla="*/ 246 w 907"/>
                <a:gd name="T43" fmla="*/ 24 h 425"/>
                <a:gd name="T44" fmla="*/ 297 w 907"/>
                <a:gd name="T45" fmla="*/ 0 h 425"/>
                <a:gd name="T46" fmla="*/ 333 w 907"/>
                <a:gd name="T47" fmla="*/ 7 h 425"/>
                <a:gd name="T48" fmla="*/ 273 w 907"/>
                <a:gd name="T49" fmla="*/ 53 h 425"/>
                <a:gd name="T50" fmla="*/ 258 w 907"/>
                <a:gd name="T51" fmla="*/ 78 h 425"/>
                <a:gd name="T52" fmla="*/ 248 w 907"/>
                <a:gd name="T53" fmla="*/ 103 h 425"/>
                <a:gd name="T54" fmla="*/ 301 w 907"/>
                <a:gd name="T55" fmla="*/ 103 h 425"/>
                <a:gd name="T56" fmla="*/ 363 w 907"/>
                <a:gd name="T57" fmla="*/ 126 h 425"/>
                <a:gd name="T58" fmla="*/ 428 w 907"/>
                <a:gd name="T59" fmla="*/ 166 h 425"/>
                <a:gd name="T60" fmla="*/ 485 w 907"/>
                <a:gd name="T61" fmla="*/ 159 h 425"/>
                <a:gd name="T62" fmla="*/ 490 w 907"/>
                <a:gd name="T63" fmla="*/ 159 h 425"/>
                <a:gd name="T64" fmla="*/ 554 w 907"/>
                <a:gd name="T65" fmla="*/ 121 h 425"/>
                <a:gd name="T66" fmla="*/ 601 w 907"/>
                <a:gd name="T67" fmla="*/ 114 h 425"/>
                <a:gd name="T68" fmla="*/ 665 w 907"/>
                <a:gd name="T69" fmla="*/ 91 h 425"/>
                <a:gd name="T70" fmla="*/ 695 w 907"/>
                <a:gd name="T71" fmla="*/ 135 h 425"/>
                <a:gd name="T72" fmla="*/ 734 w 907"/>
                <a:gd name="T73" fmla="*/ 136 h 425"/>
                <a:gd name="T74" fmla="*/ 760 w 907"/>
                <a:gd name="T75" fmla="*/ 141 h 425"/>
                <a:gd name="T76" fmla="*/ 796 w 907"/>
                <a:gd name="T77" fmla="*/ 122 h 425"/>
                <a:gd name="T78" fmla="*/ 814 w 907"/>
                <a:gd name="T79" fmla="*/ 114 h 425"/>
                <a:gd name="T80" fmla="*/ 815 w 907"/>
                <a:gd name="T81" fmla="*/ 141 h 425"/>
                <a:gd name="T82" fmla="*/ 838 w 907"/>
                <a:gd name="T83" fmla="*/ 179 h 425"/>
                <a:gd name="T84" fmla="*/ 854 w 907"/>
                <a:gd name="T85" fmla="*/ 193 h 425"/>
                <a:gd name="T86" fmla="*/ 874 w 907"/>
                <a:gd name="T87" fmla="*/ 188 h 425"/>
                <a:gd name="T88" fmla="*/ 907 w 907"/>
                <a:gd name="T89" fmla="*/ 198 h 425"/>
                <a:gd name="T90" fmla="*/ 875 w 907"/>
                <a:gd name="T91" fmla="*/ 214 h 425"/>
                <a:gd name="T92" fmla="*/ 844 w 907"/>
                <a:gd name="T93" fmla="*/ 216 h 425"/>
                <a:gd name="T94" fmla="*/ 796 w 907"/>
                <a:gd name="T95" fmla="*/ 226 h 425"/>
                <a:gd name="T96" fmla="*/ 753 w 907"/>
                <a:gd name="T97" fmla="*/ 219 h 425"/>
                <a:gd name="T98" fmla="*/ 713 w 907"/>
                <a:gd name="T99" fmla="*/ 223 h 425"/>
                <a:gd name="T100" fmla="*/ 646 w 907"/>
                <a:gd name="T101" fmla="*/ 214 h 425"/>
                <a:gd name="T102" fmla="*/ 617 w 907"/>
                <a:gd name="T103" fmla="*/ 242 h 425"/>
                <a:gd name="T104" fmla="*/ 591 w 907"/>
                <a:gd name="T105" fmla="*/ 250 h 425"/>
                <a:gd name="T106" fmla="*/ 552 w 907"/>
                <a:gd name="T107" fmla="*/ 252 h 42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07"/>
                <a:gd name="T163" fmla="*/ 0 h 425"/>
                <a:gd name="T164" fmla="*/ 907 w 907"/>
                <a:gd name="T165" fmla="*/ 425 h 425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07" h="425">
                  <a:moveTo>
                    <a:pt x="529" y="290"/>
                  </a:moveTo>
                  <a:lnTo>
                    <a:pt x="506" y="293"/>
                  </a:lnTo>
                  <a:lnTo>
                    <a:pt x="488" y="274"/>
                  </a:lnTo>
                  <a:lnTo>
                    <a:pt x="481" y="297"/>
                  </a:lnTo>
                  <a:lnTo>
                    <a:pt x="462" y="299"/>
                  </a:lnTo>
                  <a:lnTo>
                    <a:pt x="456" y="287"/>
                  </a:lnTo>
                  <a:lnTo>
                    <a:pt x="428" y="338"/>
                  </a:lnTo>
                  <a:lnTo>
                    <a:pt x="403" y="399"/>
                  </a:lnTo>
                  <a:lnTo>
                    <a:pt x="391" y="421"/>
                  </a:lnTo>
                  <a:lnTo>
                    <a:pt x="395" y="425"/>
                  </a:lnTo>
                  <a:lnTo>
                    <a:pt x="382" y="421"/>
                  </a:lnTo>
                  <a:lnTo>
                    <a:pt x="349" y="316"/>
                  </a:lnTo>
                  <a:lnTo>
                    <a:pt x="345" y="311"/>
                  </a:lnTo>
                  <a:lnTo>
                    <a:pt x="329" y="307"/>
                  </a:lnTo>
                  <a:lnTo>
                    <a:pt x="329" y="304"/>
                  </a:lnTo>
                  <a:lnTo>
                    <a:pt x="320" y="307"/>
                  </a:lnTo>
                  <a:lnTo>
                    <a:pt x="311" y="304"/>
                  </a:lnTo>
                  <a:lnTo>
                    <a:pt x="317" y="290"/>
                  </a:lnTo>
                  <a:lnTo>
                    <a:pt x="310" y="283"/>
                  </a:lnTo>
                  <a:lnTo>
                    <a:pt x="292" y="276"/>
                  </a:lnTo>
                  <a:lnTo>
                    <a:pt x="258" y="274"/>
                  </a:lnTo>
                  <a:lnTo>
                    <a:pt x="242" y="276"/>
                  </a:lnTo>
                  <a:lnTo>
                    <a:pt x="235" y="273"/>
                  </a:lnTo>
                  <a:lnTo>
                    <a:pt x="227" y="271"/>
                  </a:lnTo>
                  <a:lnTo>
                    <a:pt x="214" y="271"/>
                  </a:lnTo>
                  <a:lnTo>
                    <a:pt x="202" y="264"/>
                  </a:lnTo>
                  <a:lnTo>
                    <a:pt x="193" y="261"/>
                  </a:lnTo>
                  <a:lnTo>
                    <a:pt x="179" y="255"/>
                  </a:lnTo>
                  <a:lnTo>
                    <a:pt x="78" y="236"/>
                  </a:lnTo>
                  <a:lnTo>
                    <a:pt x="67" y="235"/>
                  </a:lnTo>
                  <a:lnTo>
                    <a:pt x="41" y="224"/>
                  </a:lnTo>
                  <a:lnTo>
                    <a:pt x="29" y="202"/>
                  </a:lnTo>
                  <a:lnTo>
                    <a:pt x="0" y="192"/>
                  </a:lnTo>
                  <a:lnTo>
                    <a:pt x="21" y="179"/>
                  </a:lnTo>
                  <a:lnTo>
                    <a:pt x="53" y="164"/>
                  </a:lnTo>
                  <a:lnTo>
                    <a:pt x="67" y="150"/>
                  </a:lnTo>
                  <a:lnTo>
                    <a:pt x="83" y="138"/>
                  </a:lnTo>
                  <a:lnTo>
                    <a:pt x="99" y="138"/>
                  </a:lnTo>
                  <a:lnTo>
                    <a:pt x="147" y="119"/>
                  </a:lnTo>
                  <a:lnTo>
                    <a:pt x="186" y="91"/>
                  </a:lnTo>
                  <a:lnTo>
                    <a:pt x="191" y="78"/>
                  </a:lnTo>
                  <a:lnTo>
                    <a:pt x="219" y="52"/>
                  </a:lnTo>
                  <a:lnTo>
                    <a:pt x="235" y="41"/>
                  </a:lnTo>
                  <a:lnTo>
                    <a:pt x="246" y="24"/>
                  </a:lnTo>
                  <a:lnTo>
                    <a:pt x="281" y="5"/>
                  </a:lnTo>
                  <a:lnTo>
                    <a:pt x="297" y="0"/>
                  </a:lnTo>
                  <a:lnTo>
                    <a:pt x="329" y="1"/>
                  </a:lnTo>
                  <a:lnTo>
                    <a:pt x="333" y="7"/>
                  </a:lnTo>
                  <a:lnTo>
                    <a:pt x="299" y="29"/>
                  </a:lnTo>
                  <a:lnTo>
                    <a:pt x="273" y="53"/>
                  </a:lnTo>
                  <a:lnTo>
                    <a:pt x="271" y="64"/>
                  </a:lnTo>
                  <a:lnTo>
                    <a:pt x="258" y="78"/>
                  </a:lnTo>
                  <a:lnTo>
                    <a:pt x="257" y="90"/>
                  </a:lnTo>
                  <a:lnTo>
                    <a:pt x="248" y="103"/>
                  </a:lnTo>
                  <a:lnTo>
                    <a:pt x="274" y="103"/>
                  </a:lnTo>
                  <a:lnTo>
                    <a:pt x="301" y="103"/>
                  </a:lnTo>
                  <a:lnTo>
                    <a:pt x="340" y="107"/>
                  </a:lnTo>
                  <a:lnTo>
                    <a:pt x="363" y="126"/>
                  </a:lnTo>
                  <a:lnTo>
                    <a:pt x="398" y="167"/>
                  </a:lnTo>
                  <a:lnTo>
                    <a:pt x="428" y="166"/>
                  </a:lnTo>
                  <a:lnTo>
                    <a:pt x="476" y="164"/>
                  </a:lnTo>
                  <a:lnTo>
                    <a:pt x="485" y="159"/>
                  </a:lnTo>
                  <a:lnTo>
                    <a:pt x="481" y="152"/>
                  </a:lnTo>
                  <a:lnTo>
                    <a:pt x="490" y="159"/>
                  </a:lnTo>
                  <a:lnTo>
                    <a:pt x="504" y="157"/>
                  </a:lnTo>
                  <a:lnTo>
                    <a:pt x="554" y="121"/>
                  </a:lnTo>
                  <a:lnTo>
                    <a:pt x="585" y="112"/>
                  </a:lnTo>
                  <a:lnTo>
                    <a:pt x="601" y="114"/>
                  </a:lnTo>
                  <a:lnTo>
                    <a:pt x="633" y="110"/>
                  </a:lnTo>
                  <a:lnTo>
                    <a:pt x="665" y="91"/>
                  </a:lnTo>
                  <a:lnTo>
                    <a:pt x="695" y="84"/>
                  </a:lnTo>
                  <a:lnTo>
                    <a:pt x="695" y="135"/>
                  </a:lnTo>
                  <a:lnTo>
                    <a:pt x="702" y="138"/>
                  </a:lnTo>
                  <a:lnTo>
                    <a:pt x="734" y="136"/>
                  </a:lnTo>
                  <a:lnTo>
                    <a:pt x="750" y="131"/>
                  </a:lnTo>
                  <a:lnTo>
                    <a:pt x="760" y="141"/>
                  </a:lnTo>
                  <a:lnTo>
                    <a:pt x="776" y="124"/>
                  </a:lnTo>
                  <a:lnTo>
                    <a:pt x="796" y="122"/>
                  </a:lnTo>
                  <a:lnTo>
                    <a:pt x="805" y="112"/>
                  </a:lnTo>
                  <a:lnTo>
                    <a:pt x="814" y="114"/>
                  </a:lnTo>
                  <a:lnTo>
                    <a:pt x="815" y="117"/>
                  </a:lnTo>
                  <a:lnTo>
                    <a:pt x="815" y="141"/>
                  </a:lnTo>
                  <a:lnTo>
                    <a:pt x="828" y="174"/>
                  </a:lnTo>
                  <a:lnTo>
                    <a:pt x="838" y="179"/>
                  </a:lnTo>
                  <a:lnTo>
                    <a:pt x="847" y="195"/>
                  </a:lnTo>
                  <a:lnTo>
                    <a:pt x="854" y="193"/>
                  </a:lnTo>
                  <a:lnTo>
                    <a:pt x="863" y="183"/>
                  </a:lnTo>
                  <a:lnTo>
                    <a:pt x="874" y="188"/>
                  </a:lnTo>
                  <a:lnTo>
                    <a:pt x="890" y="181"/>
                  </a:lnTo>
                  <a:lnTo>
                    <a:pt x="907" y="198"/>
                  </a:lnTo>
                  <a:lnTo>
                    <a:pt x="893" y="212"/>
                  </a:lnTo>
                  <a:lnTo>
                    <a:pt x="875" y="214"/>
                  </a:lnTo>
                  <a:lnTo>
                    <a:pt x="859" y="211"/>
                  </a:lnTo>
                  <a:lnTo>
                    <a:pt x="844" y="216"/>
                  </a:lnTo>
                  <a:lnTo>
                    <a:pt x="829" y="212"/>
                  </a:lnTo>
                  <a:lnTo>
                    <a:pt x="796" y="226"/>
                  </a:lnTo>
                  <a:lnTo>
                    <a:pt x="760" y="211"/>
                  </a:lnTo>
                  <a:lnTo>
                    <a:pt x="753" y="219"/>
                  </a:lnTo>
                  <a:lnTo>
                    <a:pt x="750" y="249"/>
                  </a:lnTo>
                  <a:lnTo>
                    <a:pt x="713" y="223"/>
                  </a:lnTo>
                  <a:lnTo>
                    <a:pt x="697" y="217"/>
                  </a:lnTo>
                  <a:lnTo>
                    <a:pt x="646" y="214"/>
                  </a:lnTo>
                  <a:lnTo>
                    <a:pt x="631" y="235"/>
                  </a:lnTo>
                  <a:lnTo>
                    <a:pt x="617" y="242"/>
                  </a:lnTo>
                  <a:lnTo>
                    <a:pt x="601" y="243"/>
                  </a:lnTo>
                  <a:lnTo>
                    <a:pt x="591" y="250"/>
                  </a:lnTo>
                  <a:lnTo>
                    <a:pt x="568" y="247"/>
                  </a:lnTo>
                  <a:lnTo>
                    <a:pt x="552" y="252"/>
                  </a:lnTo>
                  <a:lnTo>
                    <a:pt x="529" y="29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88">
              <a:extLst>
                <a:ext uri="{FF2B5EF4-FFF2-40B4-BE49-F238E27FC236}">
                  <a16:creationId xmlns:a16="http://schemas.microsoft.com/office/drawing/2014/main" id="{725CBF7B-7B45-4543-9025-B5AD37645B9E}"/>
                </a:ext>
              </a:extLst>
            </p:cNvPr>
            <p:cNvSpPr>
              <a:spLocks/>
            </p:cNvSpPr>
            <p:nvPr/>
          </p:nvSpPr>
          <p:spPr bwMode="gray">
            <a:xfrm>
              <a:off x="6161749" y="2078156"/>
              <a:ext cx="34925" cy="23813"/>
            </a:xfrm>
            <a:custGeom>
              <a:avLst/>
              <a:gdLst>
                <a:gd name="T0" fmla="*/ 0 w 35"/>
                <a:gd name="T1" fmla="*/ 5 h 24"/>
                <a:gd name="T2" fmla="*/ 0 w 35"/>
                <a:gd name="T3" fmla="*/ 0 h 24"/>
                <a:gd name="T4" fmla="*/ 35 w 35"/>
                <a:gd name="T5" fmla="*/ 19 h 24"/>
                <a:gd name="T6" fmla="*/ 21 w 35"/>
                <a:gd name="T7" fmla="*/ 24 h 24"/>
                <a:gd name="T8" fmla="*/ 0 w 35"/>
                <a:gd name="T9" fmla="*/ 5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4"/>
                <a:gd name="T17" fmla="*/ 35 w 35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4">
                  <a:moveTo>
                    <a:pt x="0" y="5"/>
                  </a:moveTo>
                  <a:lnTo>
                    <a:pt x="0" y="0"/>
                  </a:lnTo>
                  <a:lnTo>
                    <a:pt x="35" y="19"/>
                  </a:lnTo>
                  <a:lnTo>
                    <a:pt x="21" y="24"/>
                  </a:lnTo>
                  <a:lnTo>
                    <a:pt x="0" y="5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89">
              <a:extLst>
                <a:ext uri="{FF2B5EF4-FFF2-40B4-BE49-F238E27FC236}">
                  <a16:creationId xmlns:a16="http://schemas.microsoft.com/office/drawing/2014/main" id="{2EF58E99-BA4B-48F4-B583-62947013BA13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5487" y="1763827"/>
              <a:ext cx="34925" cy="6350"/>
            </a:xfrm>
            <a:custGeom>
              <a:avLst/>
              <a:gdLst>
                <a:gd name="T0" fmla="*/ 0 w 37"/>
                <a:gd name="T1" fmla="*/ 4 h 7"/>
                <a:gd name="T2" fmla="*/ 37 w 37"/>
                <a:gd name="T3" fmla="*/ 0 h 7"/>
                <a:gd name="T4" fmla="*/ 30 w 37"/>
                <a:gd name="T5" fmla="*/ 4 h 7"/>
                <a:gd name="T6" fmla="*/ 23 w 37"/>
                <a:gd name="T7" fmla="*/ 7 h 7"/>
                <a:gd name="T8" fmla="*/ 0 w 37"/>
                <a:gd name="T9" fmla="*/ 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"/>
                <a:gd name="T16" fmla="*/ 0 h 7"/>
                <a:gd name="T17" fmla="*/ 37 w 37"/>
                <a:gd name="T18" fmla="*/ 7 h 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" h="7">
                  <a:moveTo>
                    <a:pt x="0" y="4"/>
                  </a:moveTo>
                  <a:lnTo>
                    <a:pt x="37" y="0"/>
                  </a:lnTo>
                  <a:lnTo>
                    <a:pt x="30" y="4"/>
                  </a:lnTo>
                  <a:lnTo>
                    <a:pt x="23" y="7"/>
                  </a:lnTo>
                  <a:lnTo>
                    <a:pt x="0" y="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90">
              <a:extLst>
                <a:ext uri="{FF2B5EF4-FFF2-40B4-BE49-F238E27FC236}">
                  <a16:creationId xmlns:a16="http://schemas.microsoft.com/office/drawing/2014/main" id="{7210ECA5-32C9-478E-9FBE-32C5645ED4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362" y="2684581"/>
              <a:ext cx="593725" cy="671513"/>
            </a:xfrm>
            <a:custGeom>
              <a:avLst/>
              <a:gdLst>
                <a:gd name="T0" fmla="*/ 208 w 622"/>
                <a:gd name="T1" fmla="*/ 660 h 694"/>
                <a:gd name="T2" fmla="*/ 178 w 622"/>
                <a:gd name="T3" fmla="*/ 660 h 694"/>
                <a:gd name="T4" fmla="*/ 150 w 622"/>
                <a:gd name="T5" fmla="*/ 644 h 694"/>
                <a:gd name="T6" fmla="*/ 134 w 622"/>
                <a:gd name="T7" fmla="*/ 618 h 694"/>
                <a:gd name="T8" fmla="*/ 106 w 622"/>
                <a:gd name="T9" fmla="*/ 608 h 694"/>
                <a:gd name="T10" fmla="*/ 67 w 622"/>
                <a:gd name="T11" fmla="*/ 608 h 694"/>
                <a:gd name="T12" fmla="*/ 60 w 622"/>
                <a:gd name="T13" fmla="*/ 599 h 694"/>
                <a:gd name="T14" fmla="*/ 51 w 622"/>
                <a:gd name="T15" fmla="*/ 541 h 694"/>
                <a:gd name="T16" fmla="*/ 49 w 622"/>
                <a:gd name="T17" fmla="*/ 523 h 694"/>
                <a:gd name="T18" fmla="*/ 44 w 622"/>
                <a:gd name="T19" fmla="*/ 482 h 694"/>
                <a:gd name="T20" fmla="*/ 40 w 622"/>
                <a:gd name="T21" fmla="*/ 449 h 694"/>
                <a:gd name="T22" fmla="*/ 35 w 622"/>
                <a:gd name="T23" fmla="*/ 402 h 694"/>
                <a:gd name="T24" fmla="*/ 31 w 622"/>
                <a:gd name="T25" fmla="*/ 373 h 694"/>
                <a:gd name="T26" fmla="*/ 26 w 622"/>
                <a:gd name="T27" fmla="*/ 333 h 694"/>
                <a:gd name="T28" fmla="*/ 19 w 622"/>
                <a:gd name="T29" fmla="*/ 288 h 694"/>
                <a:gd name="T30" fmla="*/ 17 w 622"/>
                <a:gd name="T31" fmla="*/ 266 h 694"/>
                <a:gd name="T32" fmla="*/ 10 w 622"/>
                <a:gd name="T33" fmla="*/ 216 h 694"/>
                <a:gd name="T34" fmla="*/ 7 w 622"/>
                <a:gd name="T35" fmla="*/ 188 h 694"/>
                <a:gd name="T36" fmla="*/ 7 w 622"/>
                <a:gd name="T37" fmla="*/ 136 h 694"/>
                <a:gd name="T38" fmla="*/ 60 w 622"/>
                <a:gd name="T39" fmla="*/ 128 h 694"/>
                <a:gd name="T40" fmla="*/ 141 w 622"/>
                <a:gd name="T41" fmla="*/ 114 h 694"/>
                <a:gd name="T42" fmla="*/ 183 w 622"/>
                <a:gd name="T43" fmla="*/ 107 h 694"/>
                <a:gd name="T44" fmla="*/ 226 w 622"/>
                <a:gd name="T45" fmla="*/ 121 h 694"/>
                <a:gd name="T46" fmla="*/ 295 w 622"/>
                <a:gd name="T47" fmla="*/ 136 h 694"/>
                <a:gd name="T48" fmla="*/ 344 w 622"/>
                <a:gd name="T49" fmla="*/ 140 h 694"/>
                <a:gd name="T50" fmla="*/ 394 w 622"/>
                <a:gd name="T51" fmla="*/ 117 h 694"/>
                <a:gd name="T52" fmla="*/ 456 w 622"/>
                <a:gd name="T53" fmla="*/ 84 h 694"/>
                <a:gd name="T54" fmla="*/ 516 w 622"/>
                <a:gd name="T55" fmla="*/ 33 h 694"/>
                <a:gd name="T56" fmla="*/ 581 w 622"/>
                <a:gd name="T57" fmla="*/ 22 h 694"/>
                <a:gd name="T58" fmla="*/ 594 w 622"/>
                <a:gd name="T59" fmla="*/ 86 h 694"/>
                <a:gd name="T60" fmla="*/ 601 w 622"/>
                <a:gd name="T61" fmla="*/ 124 h 694"/>
                <a:gd name="T62" fmla="*/ 609 w 622"/>
                <a:gd name="T63" fmla="*/ 178 h 694"/>
                <a:gd name="T64" fmla="*/ 613 w 622"/>
                <a:gd name="T65" fmla="*/ 200 h 694"/>
                <a:gd name="T66" fmla="*/ 618 w 622"/>
                <a:gd name="T67" fmla="*/ 226 h 694"/>
                <a:gd name="T68" fmla="*/ 608 w 622"/>
                <a:gd name="T69" fmla="*/ 249 h 694"/>
                <a:gd name="T70" fmla="*/ 615 w 622"/>
                <a:gd name="T71" fmla="*/ 288 h 694"/>
                <a:gd name="T72" fmla="*/ 618 w 622"/>
                <a:gd name="T73" fmla="*/ 314 h 694"/>
                <a:gd name="T74" fmla="*/ 611 w 622"/>
                <a:gd name="T75" fmla="*/ 340 h 694"/>
                <a:gd name="T76" fmla="*/ 606 w 622"/>
                <a:gd name="T77" fmla="*/ 380 h 694"/>
                <a:gd name="T78" fmla="*/ 606 w 622"/>
                <a:gd name="T79" fmla="*/ 418 h 694"/>
                <a:gd name="T80" fmla="*/ 588 w 622"/>
                <a:gd name="T81" fmla="*/ 449 h 694"/>
                <a:gd name="T82" fmla="*/ 574 w 622"/>
                <a:gd name="T83" fmla="*/ 471 h 694"/>
                <a:gd name="T84" fmla="*/ 542 w 622"/>
                <a:gd name="T85" fmla="*/ 499 h 694"/>
                <a:gd name="T86" fmla="*/ 500 w 622"/>
                <a:gd name="T87" fmla="*/ 523 h 694"/>
                <a:gd name="T88" fmla="*/ 493 w 622"/>
                <a:gd name="T89" fmla="*/ 537 h 694"/>
                <a:gd name="T90" fmla="*/ 498 w 622"/>
                <a:gd name="T91" fmla="*/ 553 h 694"/>
                <a:gd name="T92" fmla="*/ 480 w 622"/>
                <a:gd name="T93" fmla="*/ 596 h 694"/>
                <a:gd name="T94" fmla="*/ 452 w 622"/>
                <a:gd name="T95" fmla="*/ 585 h 694"/>
                <a:gd name="T96" fmla="*/ 445 w 622"/>
                <a:gd name="T97" fmla="*/ 655 h 694"/>
                <a:gd name="T98" fmla="*/ 436 w 622"/>
                <a:gd name="T99" fmla="*/ 674 h 694"/>
                <a:gd name="T100" fmla="*/ 397 w 622"/>
                <a:gd name="T101" fmla="*/ 694 h 694"/>
                <a:gd name="T102" fmla="*/ 371 w 622"/>
                <a:gd name="T103" fmla="*/ 672 h 694"/>
                <a:gd name="T104" fmla="*/ 346 w 622"/>
                <a:gd name="T105" fmla="*/ 639 h 694"/>
                <a:gd name="T106" fmla="*/ 298 w 622"/>
                <a:gd name="T107" fmla="*/ 670 h 694"/>
                <a:gd name="T108" fmla="*/ 279 w 622"/>
                <a:gd name="T109" fmla="*/ 667 h 694"/>
                <a:gd name="T110" fmla="*/ 240 w 622"/>
                <a:gd name="T111" fmla="*/ 675 h 694"/>
                <a:gd name="T112" fmla="*/ 231 w 622"/>
                <a:gd name="T113" fmla="*/ 677 h 6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622"/>
                <a:gd name="T172" fmla="*/ 0 h 694"/>
                <a:gd name="T173" fmla="*/ 622 w 622"/>
                <a:gd name="T174" fmla="*/ 694 h 69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622" h="694">
                  <a:moveTo>
                    <a:pt x="231" y="677"/>
                  </a:moveTo>
                  <a:lnTo>
                    <a:pt x="224" y="675"/>
                  </a:lnTo>
                  <a:lnTo>
                    <a:pt x="208" y="660"/>
                  </a:lnTo>
                  <a:lnTo>
                    <a:pt x="199" y="656"/>
                  </a:lnTo>
                  <a:lnTo>
                    <a:pt x="185" y="656"/>
                  </a:lnTo>
                  <a:lnTo>
                    <a:pt x="178" y="660"/>
                  </a:lnTo>
                  <a:lnTo>
                    <a:pt x="168" y="658"/>
                  </a:lnTo>
                  <a:lnTo>
                    <a:pt x="152" y="653"/>
                  </a:lnTo>
                  <a:lnTo>
                    <a:pt x="150" y="644"/>
                  </a:lnTo>
                  <a:lnTo>
                    <a:pt x="145" y="636"/>
                  </a:lnTo>
                  <a:lnTo>
                    <a:pt x="141" y="632"/>
                  </a:lnTo>
                  <a:lnTo>
                    <a:pt x="134" y="618"/>
                  </a:lnTo>
                  <a:lnTo>
                    <a:pt x="125" y="615"/>
                  </a:lnTo>
                  <a:lnTo>
                    <a:pt x="107" y="606"/>
                  </a:lnTo>
                  <a:lnTo>
                    <a:pt x="106" y="608"/>
                  </a:lnTo>
                  <a:lnTo>
                    <a:pt x="90" y="615"/>
                  </a:lnTo>
                  <a:lnTo>
                    <a:pt x="70" y="603"/>
                  </a:lnTo>
                  <a:lnTo>
                    <a:pt x="67" y="608"/>
                  </a:lnTo>
                  <a:lnTo>
                    <a:pt x="61" y="613"/>
                  </a:lnTo>
                  <a:lnTo>
                    <a:pt x="60" y="610"/>
                  </a:lnTo>
                  <a:lnTo>
                    <a:pt x="60" y="599"/>
                  </a:lnTo>
                  <a:lnTo>
                    <a:pt x="56" y="575"/>
                  </a:lnTo>
                  <a:lnTo>
                    <a:pt x="53" y="547"/>
                  </a:lnTo>
                  <a:lnTo>
                    <a:pt x="51" y="541"/>
                  </a:lnTo>
                  <a:lnTo>
                    <a:pt x="51" y="535"/>
                  </a:lnTo>
                  <a:lnTo>
                    <a:pt x="51" y="528"/>
                  </a:lnTo>
                  <a:lnTo>
                    <a:pt x="49" y="523"/>
                  </a:lnTo>
                  <a:lnTo>
                    <a:pt x="49" y="520"/>
                  </a:lnTo>
                  <a:lnTo>
                    <a:pt x="46" y="499"/>
                  </a:lnTo>
                  <a:lnTo>
                    <a:pt x="44" y="482"/>
                  </a:lnTo>
                  <a:lnTo>
                    <a:pt x="42" y="471"/>
                  </a:lnTo>
                  <a:lnTo>
                    <a:pt x="42" y="465"/>
                  </a:lnTo>
                  <a:lnTo>
                    <a:pt x="40" y="449"/>
                  </a:lnTo>
                  <a:lnTo>
                    <a:pt x="40" y="447"/>
                  </a:lnTo>
                  <a:lnTo>
                    <a:pt x="37" y="425"/>
                  </a:lnTo>
                  <a:lnTo>
                    <a:pt x="35" y="402"/>
                  </a:lnTo>
                  <a:lnTo>
                    <a:pt x="33" y="392"/>
                  </a:lnTo>
                  <a:lnTo>
                    <a:pt x="33" y="383"/>
                  </a:lnTo>
                  <a:lnTo>
                    <a:pt x="31" y="373"/>
                  </a:lnTo>
                  <a:lnTo>
                    <a:pt x="30" y="357"/>
                  </a:lnTo>
                  <a:lnTo>
                    <a:pt x="28" y="344"/>
                  </a:lnTo>
                  <a:lnTo>
                    <a:pt x="26" y="333"/>
                  </a:lnTo>
                  <a:lnTo>
                    <a:pt x="23" y="316"/>
                  </a:lnTo>
                  <a:lnTo>
                    <a:pt x="23" y="311"/>
                  </a:lnTo>
                  <a:lnTo>
                    <a:pt x="19" y="288"/>
                  </a:lnTo>
                  <a:lnTo>
                    <a:pt x="19" y="280"/>
                  </a:lnTo>
                  <a:lnTo>
                    <a:pt x="17" y="268"/>
                  </a:lnTo>
                  <a:lnTo>
                    <a:pt x="17" y="266"/>
                  </a:lnTo>
                  <a:lnTo>
                    <a:pt x="14" y="243"/>
                  </a:lnTo>
                  <a:lnTo>
                    <a:pt x="10" y="219"/>
                  </a:lnTo>
                  <a:lnTo>
                    <a:pt x="10" y="216"/>
                  </a:lnTo>
                  <a:lnTo>
                    <a:pt x="8" y="200"/>
                  </a:lnTo>
                  <a:lnTo>
                    <a:pt x="7" y="197"/>
                  </a:lnTo>
                  <a:lnTo>
                    <a:pt x="7" y="188"/>
                  </a:lnTo>
                  <a:lnTo>
                    <a:pt x="3" y="169"/>
                  </a:lnTo>
                  <a:lnTo>
                    <a:pt x="0" y="138"/>
                  </a:lnTo>
                  <a:lnTo>
                    <a:pt x="7" y="136"/>
                  </a:lnTo>
                  <a:lnTo>
                    <a:pt x="44" y="131"/>
                  </a:lnTo>
                  <a:lnTo>
                    <a:pt x="54" y="129"/>
                  </a:lnTo>
                  <a:lnTo>
                    <a:pt x="60" y="128"/>
                  </a:lnTo>
                  <a:lnTo>
                    <a:pt x="83" y="124"/>
                  </a:lnTo>
                  <a:lnTo>
                    <a:pt x="125" y="117"/>
                  </a:lnTo>
                  <a:lnTo>
                    <a:pt x="141" y="114"/>
                  </a:lnTo>
                  <a:lnTo>
                    <a:pt x="164" y="110"/>
                  </a:lnTo>
                  <a:lnTo>
                    <a:pt x="169" y="109"/>
                  </a:lnTo>
                  <a:lnTo>
                    <a:pt x="183" y="107"/>
                  </a:lnTo>
                  <a:lnTo>
                    <a:pt x="196" y="114"/>
                  </a:lnTo>
                  <a:lnTo>
                    <a:pt x="213" y="115"/>
                  </a:lnTo>
                  <a:lnTo>
                    <a:pt x="226" y="121"/>
                  </a:lnTo>
                  <a:lnTo>
                    <a:pt x="252" y="133"/>
                  </a:lnTo>
                  <a:lnTo>
                    <a:pt x="286" y="126"/>
                  </a:lnTo>
                  <a:lnTo>
                    <a:pt x="295" y="136"/>
                  </a:lnTo>
                  <a:lnTo>
                    <a:pt x="305" y="145"/>
                  </a:lnTo>
                  <a:lnTo>
                    <a:pt x="325" y="152"/>
                  </a:lnTo>
                  <a:lnTo>
                    <a:pt x="344" y="140"/>
                  </a:lnTo>
                  <a:lnTo>
                    <a:pt x="357" y="136"/>
                  </a:lnTo>
                  <a:lnTo>
                    <a:pt x="371" y="126"/>
                  </a:lnTo>
                  <a:lnTo>
                    <a:pt x="394" y="117"/>
                  </a:lnTo>
                  <a:lnTo>
                    <a:pt x="408" y="119"/>
                  </a:lnTo>
                  <a:lnTo>
                    <a:pt x="426" y="115"/>
                  </a:lnTo>
                  <a:lnTo>
                    <a:pt x="456" y="84"/>
                  </a:lnTo>
                  <a:lnTo>
                    <a:pt x="466" y="71"/>
                  </a:lnTo>
                  <a:lnTo>
                    <a:pt x="470" y="67"/>
                  </a:lnTo>
                  <a:lnTo>
                    <a:pt x="516" y="33"/>
                  </a:lnTo>
                  <a:lnTo>
                    <a:pt x="578" y="0"/>
                  </a:lnTo>
                  <a:lnTo>
                    <a:pt x="581" y="19"/>
                  </a:lnTo>
                  <a:lnTo>
                    <a:pt x="581" y="22"/>
                  </a:lnTo>
                  <a:lnTo>
                    <a:pt x="587" y="48"/>
                  </a:lnTo>
                  <a:lnTo>
                    <a:pt x="588" y="64"/>
                  </a:lnTo>
                  <a:lnTo>
                    <a:pt x="594" y="86"/>
                  </a:lnTo>
                  <a:lnTo>
                    <a:pt x="594" y="88"/>
                  </a:lnTo>
                  <a:lnTo>
                    <a:pt x="597" y="109"/>
                  </a:lnTo>
                  <a:lnTo>
                    <a:pt x="601" y="124"/>
                  </a:lnTo>
                  <a:lnTo>
                    <a:pt x="606" y="153"/>
                  </a:lnTo>
                  <a:lnTo>
                    <a:pt x="606" y="155"/>
                  </a:lnTo>
                  <a:lnTo>
                    <a:pt x="609" y="178"/>
                  </a:lnTo>
                  <a:lnTo>
                    <a:pt x="609" y="181"/>
                  </a:lnTo>
                  <a:lnTo>
                    <a:pt x="613" y="195"/>
                  </a:lnTo>
                  <a:lnTo>
                    <a:pt x="613" y="200"/>
                  </a:lnTo>
                  <a:lnTo>
                    <a:pt x="615" y="204"/>
                  </a:lnTo>
                  <a:lnTo>
                    <a:pt x="617" y="214"/>
                  </a:lnTo>
                  <a:lnTo>
                    <a:pt x="618" y="226"/>
                  </a:lnTo>
                  <a:lnTo>
                    <a:pt x="622" y="243"/>
                  </a:lnTo>
                  <a:lnTo>
                    <a:pt x="617" y="247"/>
                  </a:lnTo>
                  <a:lnTo>
                    <a:pt x="608" y="249"/>
                  </a:lnTo>
                  <a:lnTo>
                    <a:pt x="602" y="257"/>
                  </a:lnTo>
                  <a:lnTo>
                    <a:pt x="613" y="271"/>
                  </a:lnTo>
                  <a:lnTo>
                    <a:pt x="615" y="288"/>
                  </a:lnTo>
                  <a:lnTo>
                    <a:pt x="613" y="290"/>
                  </a:lnTo>
                  <a:lnTo>
                    <a:pt x="617" y="293"/>
                  </a:lnTo>
                  <a:lnTo>
                    <a:pt x="618" y="314"/>
                  </a:lnTo>
                  <a:lnTo>
                    <a:pt x="613" y="330"/>
                  </a:lnTo>
                  <a:lnTo>
                    <a:pt x="611" y="335"/>
                  </a:lnTo>
                  <a:lnTo>
                    <a:pt x="611" y="340"/>
                  </a:lnTo>
                  <a:lnTo>
                    <a:pt x="611" y="357"/>
                  </a:lnTo>
                  <a:lnTo>
                    <a:pt x="611" y="369"/>
                  </a:lnTo>
                  <a:lnTo>
                    <a:pt x="606" y="380"/>
                  </a:lnTo>
                  <a:lnTo>
                    <a:pt x="604" y="394"/>
                  </a:lnTo>
                  <a:lnTo>
                    <a:pt x="602" y="413"/>
                  </a:lnTo>
                  <a:lnTo>
                    <a:pt x="606" y="418"/>
                  </a:lnTo>
                  <a:lnTo>
                    <a:pt x="604" y="435"/>
                  </a:lnTo>
                  <a:lnTo>
                    <a:pt x="595" y="440"/>
                  </a:lnTo>
                  <a:lnTo>
                    <a:pt x="588" y="449"/>
                  </a:lnTo>
                  <a:lnTo>
                    <a:pt x="583" y="454"/>
                  </a:lnTo>
                  <a:lnTo>
                    <a:pt x="578" y="463"/>
                  </a:lnTo>
                  <a:lnTo>
                    <a:pt x="574" y="471"/>
                  </a:lnTo>
                  <a:lnTo>
                    <a:pt x="558" y="487"/>
                  </a:lnTo>
                  <a:lnTo>
                    <a:pt x="553" y="490"/>
                  </a:lnTo>
                  <a:lnTo>
                    <a:pt x="542" y="499"/>
                  </a:lnTo>
                  <a:lnTo>
                    <a:pt x="523" y="496"/>
                  </a:lnTo>
                  <a:lnTo>
                    <a:pt x="518" y="516"/>
                  </a:lnTo>
                  <a:lnTo>
                    <a:pt x="500" y="523"/>
                  </a:lnTo>
                  <a:lnTo>
                    <a:pt x="496" y="530"/>
                  </a:lnTo>
                  <a:lnTo>
                    <a:pt x="495" y="535"/>
                  </a:lnTo>
                  <a:lnTo>
                    <a:pt x="493" y="537"/>
                  </a:lnTo>
                  <a:lnTo>
                    <a:pt x="495" y="541"/>
                  </a:lnTo>
                  <a:lnTo>
                    <a:pt x="496" y="547"/>
                  </a:lnTo>
                  <a:lnTo>
                    <a:pt x="498" y="553"/>
                  </a:lnTo>
                  <a:lnTo>
                    <a:pt x="495" y="582"/>
                  </a:lnTo>
                  <a:lnTo>
                    <a:pt x="486" y="594"/>
                  </a:lnTo>
                  <a:lnTo>
                    <a:pt x="480" y="596"/>
                  </a:lnTo>
                  <a:lnTo>
                    <a:pt x="463" y="570"/>
                  </a:lnTo>
                  <a:lnTo>
                    <a:pt x="457" y="577"/>
                  </a:lnTo>
                  <a:lnTo>
                    <a:pt x="452" y="585"/>
                  </a:lnTo>
                  <a:lnTo>
                    <a:pt x="443" y="625"/>
                  </a:lnTo>
                  <a:lnTo>
                    <a:pt x="450" y="648"/>
                  </a:lnTo>
                  <a:lnTo>
                    <a:pt x="445" y="655"/>
                  </a:lnTo>
                  <a:lnTo>
                    <a:pt x="440" y="655"/>
                  </a:lnTo>
                  <a:lnTo>
                    <a:pt x="436" y="658"/>
                  </a:lnTo>
                  <a:lnTo>
                    <a:pt x="436" y="674"/>
                  </a:lnTo>
                  <a:lnTo>
                    <a:pt x="427" y="686"/>
                  </a:lnTo>
                  <a:lnTo>
                    <a:pt x="410" y="693"/>
                  </a:lnTo>
                  <a:lnTo>
                    <a:pt x="397" y="694"/>
                  </a:lnTo>
                  <a:lnTo>
                    <a:pt x="390" y="684"/>
                  </a:lnTo>
                  <a:lnTo>
                    <a:pt x="383" y="680"/>
                  </a:lnTo>
                  <a:lnTo>
                    <a:pt x="371" y="672"/>
                  </a:lnTo>
                  <a:lnTo>
                    <a:pt x="360" y="672"/>
                  </a:lnTo>
                  <a:lnTo>
                    <a:pt x="353" y="661"/>
                  </a:lnTo>
                  <a:lnTo>
                    <a:pt x="346" y="639"/>
                  </a:lnTo>
                  <a:lnTo>
                    <a:pt x="325" y="648"/>
                  </a:lnTo>
                  <a:lnTo>
                    <a:pt x="312" y="668"/>
                  </a:lnTo>
                  <a:lnTo>
                    <a:pt x="298" y="670"/>
                  </a:lnTo>
                  <a:lnTo>
                    <a:pt x="295" y="672"/>
                  </a:lnTo>
                  <a:lnTo>
                    <a:pt x="291" y="675"/>
                  </a:lnTo>
                  <a:lnTo>
                    <a:pt x="279" y="667"/>
                  </a:lnTo>
                  <a:lnTo>
                    <a:pt x="256" y="661"/>
                  </a:lnTo>
                  <a:lnTo>
                    <a:pt x="242" y="668"/>
                  </a:lnTo>
                  <a:lnTo>
                    <a:pt x="240" y="675"/>
                  </a:lnTo>
                  <a:lnTo>
                    <a:pt x="235" y="677"/>
                  </a:lnTo>
                  <a:lnTo>
                    <a:pt x="233" y="677"/>
                  </a:lnTo>
                  <a:lnTo>
                    <a:pt x="231" y="677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91" descr="Wide upward diagonal">
              <a:extLst>
                <a:ext uri="{FF2B5EF4-FFF2-40B4-BE49-F238E27FC236}">
                  <a16:creationId xmlns:a16="http://schemas.microsoft.com/office/drawing/2014/main" id="{C996DC69-6DA9-430D-A64D-E02D77E2DCA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4533" y="3656127"/>
              <a:ext cx="1193800" cy="431800"/>
            </a:xfrm>
            <a:custGeom>
              <a:avLst/>
              <a:gdLst>
                <a:gd name="T0" fmla="*/ 120 w 1250"/>
                <a:gd name="T1" fmla="*/ 157 h 445"/>
                <a:gd name="T2" fmla="*/ 99 w 1250"/>
                <a:gd name="T3" fmla="*/ 183 h 445"/>
                <a:gd name="T4" fmla="*/ 83 w 1250"/>
                <a:gd name="T5" fmla="*/ 219 h 445"/>
                <a:gd name="T6" fmla="*/ 84 w 1250"/>
                <a:gd name="T7" fmla="*/ 271 h 445"/>
                <a:gd name="T8" fmla="*/ 37 w 1250"/>
                <a:gd name="T9" fmla="*/ 338 h 445"/>
                <a:gd name="T10" fmla="*/ 19 w 1250"/>
                <a:gd name="T11" fmla="*/ 375 h 445"/>
                <a:gd name="T12" fmla="*/ 23 w 1250"/>
                <a:gd name="T13" fmla="*/ 419 h 445"/>
                <a:gd name="T14" fmla="*/ 88 w 1250"/>
                <a:gd name="T15" fmla="*/ 438 h 445"/>
                <a:gd name="T16" fmla="*/ 143 w 1250"/>
                <a:gd name="T17" fmla="*/ 435 h 445"/>
                <a:gd name="T18" fmla="*/ 180 w 1250"/>
                <a:gd name="T19" fmla="*/ 432 h 445"/>
                <a:gd name="T20" fmla="*/ 208 w 1250"/>
                <a:gd name="T21" fmla="*/ 430 h 445"/>
                <a:gd name="T22" fmla="*/ 256 w 1250"/>
                <a:gd name="T23" fmla="*/ 425 h 445"/>
                <a:gd name="T24" fmla="*/ 309 w 1250"/>
                <a:gd name="T25" fmla="*/ 419 h 445"/>
                <a:gd name="T26" fmla="*/ 360 w 1250"/>
                <a:gd name="T27" fmla="*/ 413 h 445"/>
                <a:gd name="T28" fmla="*/ 459 w 1250"/>
                <a:gd name="T29" fmla="*/ 404 h 445"/>
                <a:gd name="T30" fmla="*/ 509 w 1250"/>
                <a:gd name="T31" fmla="*/ 400 h 445"/>
                <a:gd name="T32" fmla="*/ 572 w 1250"/>
                <a:gd name="T33" fmla="*/ 394 h 445"/>
                <a:gd name="T34" fmla="*/ 606 w 1250"/>
                <a:gd name="T35" fmla="*/ 390 h 445"/>
                <a:gd name="T36" fmla="*/ 703 w 1250"/>
                <a:gd name="T37" fmla="*/ 380 h 445"/>
                <a:gd name="T38" fmla="*/ 742 w 1250"/>
                <a:gd name="T39" fmla="*/ 376 h 445"/>
                <a:gd name="T40" fmla="*/ 760 w 1250"/>
                <a:gd name="T41" fmla="*/ 373 h 445"/>
                <a:gd name="T42" fmla="*/ 822 w 1250"/>
                <a:gd name="T43" fmla="*/ 364 h 445"/>
                <a:gd name="T44" fmla="*/ 841 w 1250"/>
                <a:gd name="T45" fmla="*/ 362 h 445"/>
                <a:gd name="T46" fmla="*/ 899 w 1250"/>
                <a:gd name="T47" fmla="*/ 354 h 445"/>
                <a:gd name="T48" fmla="*/ 903 w 1250"/>
                <a:gd name="T49" fmla="*/ 305 h 445"/>
                <a:gd name="T50" fmla="*/ 937 w 1250"/>
                <a:gd name="T51" fmla="*/ 267 h 445"/>
                <a:gd name="T52" fmla="*/ 970 w 1250"/>
                <a:gd name="T53" fmla="*/ 238 h 445"/>
                <a:gd name="T54" fmla="*/ 1039 w 1250"/>
                <a:gd name="T55" fmla="*/ 203 h 445"/>
                <a:gd name="T56" fmla="*/ 1080 w 1250"/>
                <a:gd name="T57" fmla="*/ 179 h 445"/>
                <a:gd name="T58" fmla="*/ 1103 w 1250"/>
                <a:gd name="T59" fmla="*/ 136 h 445"/>
                <a:gd name="T60" fmla="*/ 1143 w 1250"/>
                <a:gd name="T61" fmla="*/ 134 h 445"/>
                <a:gd name="T62" fmla="*/ 1175 w 1250"/>
                <a:gd name="T63" fmla="*/ 102 h 445"/>
                <a:gd name="T64" fmla="*/ 1202 w 1250"/>
                <a:gd name="T65" fmla="*/ 102 h 445"/>
                <a:gd name="T66" fmla="*/ 1219 w 1250"/>
                <a:gd name="T67" fmla="*/ 65 h 445"/>
                <a:gd name="T68" fmla="*/ 1246 w 1250"/>
                <a:gd name="T69" fmla="*/ 20 h 445"/>
                <a:gd name="T70" fmla="*/ 1223 w 1250"/>
                <a:gd name="T71" fmla="*/ 3 h 445"/>
                <a:gd name="T72" fmla="*/ 1173 w 1250"/>
                <a:gd name="T73" fmla="*/ 15 h 445"/>
                <a:gd name="T74" fmla="*/ 1156 w 1250"/>
                <a:gd name="T75" fmla="*/ 17 h 445"/>
                <a:gd name="T76" fmla="*/ 1108 w 1250"/>
                <a:gd name="T77" fmla="*/ 26 h 445"/>
                <a:gd name="T78" fmla="*/ 1055 w 1250"/>
                <a:gd name="T79" fmla="*/ 32 h 445"/>
                <a:gd name="T80" fmla="*/ 961 w 1250"/>
                <a:gd name="T81" fmla="*/ 45 h 445"/>
                <a:gd name="T82" fmla="*/ 937 w 1250"/>
                <a:gd name="T83" fmla="*/ 51 h 445"/>
                <a:gd name="T84" fmla="*/ 894 w 1250"/>
                <a:gd name="T85" fmla="*/ 55 h 445"/>
                <a:gd name="T86" fmla="*/ 868 w 1250"/>
                <a:gd name="T87" fmla="*/ 58 h 445"/>
                <a:gd name="T88" fmla="*/ 790 w 1250"/>
                <a:gd name="T89" fmla="*/ 67 h 445"/>
                <a:gd name="T90" fmla="*/ 758 w 1250"/>
                <a:gd name="T91" fmla="*/ 69 h 445"/>
                <a:gd name="T92" fmla="*/ 714 w 1250"/>
                <a:gd name="T93" fmla="*/ 72 h 445"/>
                <a:gd name="T94" fmla="*/ 666 w 1250"/>
                <a:gd name="T95" fmla="*/ 79 h 445"/>
                <a:gd name="T96" fmla="*/ 615 w 1250"/>
                <a:gd name="T97" fmla="*/ 84 h 445"/>
                <a:gd name="T98" fmla="*/ 567 w 1250"/>
                <a:gd name="T99" fmla="*/ 86 h 445"/>
                <a:gd name="T100" fmla="*/ 530 w 1250"/>
                <a:gd name="T101" fmla="*/ 91 h 445"/>
                <a:gd name="T102" fmla="*/ 498 w 1250"/>
                <a:gd name="T103" fmla="*/ 93 h 445"/>
                <a:gd name="T104" fmla="*/ 447 w 1250"/>
                <a:gd name="T105" fmla="*/ 100 h 445"/>
                <a:gd name="T106" fmla="*/ 396 w 1250"/>
                <a:gd name="T107" fmla="*/ 105 h 445"/>
                <a:gd name="T108" fmla="*/ 337 w 1250"/>
                <a:gd name="T109" fmla="*/ 112 h 445"/>
                <a:gd name="T110" fmla="*/ 309 w 1250"/>
                <a:gd name="T111" fmla="*/ 117 h 445"/>
                <a:gd name="T112" fmla="*/ 247 w 1250"/>
                <a:gd name="T113" fmla="*/ 146 h 445"/>
                <a:gd name="T114" fmla="*/ 206 w 1250"/>
                <a:gd name="T115" fmla="*/ 150 h 445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250"/>
                <a:gd name="T175" fmla="*/ 0 h 445"/>
                <a:gd name="T176" fmla="*/ 1250 w 1250"/>
                <a:gd name="T177" fmla="*/ 445 h 445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250" h="445">
                  <a:moveTo>
                    <a:pt x="196" y="150"/>
                  </a:moveTo>
                  <a:lnTo>
                    <a:pt x="175" y="152"/>
                  </a:lnTo>
                  <a:lnTo>
                    <a:pt x="127" y="155"/>
                  </a:lnTo>
                  <a:lnTo>
                    <a:pt x="120" y="157"/>
                  </a:lnTo>
                  <a:lnTo>
                    <a:pt x="109" y="159"/>
                  </a:lnTo>
                  <a:lnTo>
                    <a:pt x="99" y="159"/>
                  </a:lnTo>
                  <a:lnTo>
                    <a:pt x="92" y="160"/>
                  </a:lnTo>
                  <a:lnTo>
                    <a:pt x="99" y="183"/>
                  </a:lnTo>
                  <a:lnTo>
                    <a:pt x="93" y="190"/>
                  </a:lnTo>
                  <a:lnTo>
                    <a:pt x="95" y="205"/>
                  </a:lnTo>
                  <a:lnTo>
                    <a:pt x="72" y="207"/>
                  </a:lnTo>
                  <a:lnTo>
                    <a:pt x="83" y="219"/>
                  </a:lnTo>
                  <a:lnTo>
                    <a:pt x="90" y="229"/>
                  </a:lnTo>
                  <a:lnTo>
                    <a:pt x="84" y="233"/>
                  </a:lnTo>
                  <a:lnTo>
                    <a:pt x="70" y="254"/>
                  </a:lnTo>
                  <a:lnTo>
                    <a:pt x="84" y="271"/>
                  </a:lnTo>
                  <a:lnTo>
                    <a:pt x="69" y="273"/>
                  </a:lnTo>
                  <a:lnTo>
                    <a:pt x="53" y="300"/>
                  </a:lnTo>
                  <a:lnTo>
                    <a:pt x="51" y="342"/>
                  </a:lnTo>
                  <a:lnTo>
                    <a:pt x="37" y="338"/>
                  </a:lnTo>
                  <a:lnTo>
                    <a:pt x="31" y="350"/>
                  </a:lnTo>
                  <a:lnTo>
                    <a:pt x="19" y="362"/>
                  </a:lnTo>
                  <a:lnTo>
                    <a:pt x="14" y="373"/>
                  </a:lnTo>
                  <a:lnTo>
                    <a:pt x="19" y="375"/>
                  </a:lnTo>
                  <a:lnTo>
                    <a:pt x="21" y="368"/>
                  </a:lnTo>
                  <a:lnTo>
                    <a:pt x="26" y="376"/>
                  </a:lnTo>
                  <a:lnTo>
                    <a:pt x="31" y="419"/>
                  </a:lnTo>
                  <a:lnTo>
                    <a:pt x="23" y="419"/>
                  </a:lnTo>
                  <a:lnTo>
                    <a:pt x="0" y="445"/>
                  </a:lnTo>
                  <a:lnTo>
                    <a:pt x="46" y="442"/>
                  </a:lnTo>
                  <a:lnTo>
                    <a:pt x="69" y="440"/>
                  </a:lnTo>
                  <a:lnTo>
                    <a:pt x="88" y="438"/>
                  </a:lnTo>
                  <a:lnTo>
                    <a:pt x="99" y="438"/>
                  </a:lnTo>
                  <a:lnTo>
                    <a:pt x="115" y="437"/>
                  </a:lnTo>
                  <a:lnTo>
                    <a:pt x="129" y="437"/>
                  </a:lnTo>
                  <a:lnTo>
                    <a:pt x="143" y="435"/>
                  </a:lnTo>
                  <a:lnTo>
                    <a:pt x="152" y="435"/>
                  </a:lnTo>
                  <a:lnTo>
                    <a:pt x="159" y="433"/>
                  </a:lnTo>
                  <a:lnTo>
                    <a:pt x="166" y="433"/>
                  </a:lnTo>
                  <a:lnTo>
                    <a:pt x="180" y="432"/>
                  </a:lnTo>
                  <a:lnTo>
                    <a:pt x="189" y="432"/>
                  </a:lnTo>
                  <a:lnTo>
                    <a:pt x="194" y="432"/>
                  </a:lnTo>
                  <a:lnTo>
                    <a:pt x="196" y="430"/>
                  </a:lnTo>
                  <a:lnTo>
                    <a:pt x="208" y="430"/>
                  </a:lnTo>
                  <a:lnTo>
                    <a:pt x="222" y="428"/>
                  </a:lnTo>
                  <a:lnTo>
                    <a:pt x="229" y="428"/>
                  </a:lnTo>
                  <a:lnTo>
                    <a:pt x="242" y="426"/>
                  </a:lnTo>
                  <a:lnTo>
                    <a:pt x="256" y="425"/>
                  </a:lnTo>
                  <a:lnTo>
                    <a:pt x="290" y="421"/>
                  </a:lnTo>
                  <a:lnTo>
                    <a:pt x="291" y="421"/>
                  </a:lnTo>
                  <a:lnTo>
                    <a:pt x="293" y="421"/>
                  </a:lnTo>
                  <a:lnTo>
                    <a:pt x="309" y="419"/>
                  </a:lnTo>
                  <a:lnTo>
                    <a:pt x="316" y="419"/>
                  </a:lnTo>
                  <a:lnTo>
                    <a:pt x="316" y="418"/>
                  </a:lnTo>
                  <a:lnTo>
                    <a:pt x="350" y="414"/>
                  </a:lnTo>
                  <a:lnTo>
                    <a:pt x="360" y="413"/>
                  </a:lnTo>
                  <a:lnTo>
                    <a:pt x="396" y="411"/>
                  </a:lnTo>
                  <a:lnTo>
                    <a:pt x="406" y="409"/>
                  </a:lnTo>
                  <a:lnTo>
                    <a:pt x="442" y="406"/>
                  </a:lnTo>
                  <a:lnTo>
                    <a:pt x="459" y="404"/>
                  </a:lnTo>
                  <a:lnTo>
                    <a:pt x="463" y="404"/>
                  </a:lnTo>
                  <a:lnTo>
                    <a:pt x="465" y="404"/>
                  </a:lnTo>
                  <a:lnTo>
                    <a:pt x="466" y="404"/>
                  </a:lnTo>
                  <a:lnTo>
                    <a:pt x="509" y="400"/>
                  </a:lnTo>
                  <a:lnTo>
                    <a:pt x="519" y="399"/>
                  </a:lnTo>
                  <a:lnTo>
                    <a:pt x="521" y="399"/>
                  </a:lnTo>
                  <a:lnTo>
                    <a:pt x="530" y="399"/>
                  </a:lnTo>
                  <a:lnTo>
                    <a:pt x="572" y="394"/>
                  </a:lnTo>
                  <a:lnTo>
                    <a:pt x="592" y="392"/>
                  </a:lnTo>
                  <a:lnTo>
                    <a:pt x="599" y="390"/>
                  </a:lnTo>
                  <a:lnTo>
                    <a:pt x="601" y="390"/>
                  </a:lnTo>
                  <a:lnTo>
                    <a:pt x="606" y="390"/>
                  </a:lnTo>
                  <a:lnTo>
                    <a:pt x="638" y="387"/>
                  </a:lnTo>
                  <a:lnTo>
                    <a:pt x="666" y="383"/>
                  </a:lnTo>
                  <a:lnTo>
                    <a:pt x="671" y="383"/>
                  </a:lnTo>
                  <a:lnTo>
                    <a:pt x="703" y="380"/>
                  </a:lnTo>
                  <a:lnTo>
                    <a:pt x="707" y="380"/>
                  </a:lnTo>
                  <a:lnTo>
                    <a:pt x="723" y="378"/>
                  </a:lnTo>
                  <a:lnTo>
                    <a:pt x="726" y="378"/>
                  </a:lnTo>
                  <a:lnTo>
                    <a:pt x="742" y="376"/>
                  </a:lnTo>
                  <a:lnTo>
                    <a:pt x="744" y="375"/>
                  </a:lnTo>
                  <a:lnTo>
                    <a:pt x="751" y="375"/>
                  </a:lnTo>
                  <a:lnTo>
                    <a:pt x="758" y="373"/>
                  </a:lnTo>
                  <a:lnTo>
                    <a:pt x="760" y="373"/>
                  </a:lnTo>
                  <a:lnTo>
                    <a:pt x="762" y="373"/>
                  </a:lnTo>
                  <a:lnTo>
                    <a:pt x="800" y="368"/>
                  </a:lnTo>
                  <a:lnTo>
                    <a:pt x="809" y="366"/>
                  </a:lnTo>
                  <a:lnTo>
                    <a:pt x="822" y="364"/>
                  </a:lnTo>
                  <a:lnTo>
                    <a:pt x="827" y="364"/>
                  </a:lnTo>
                  <a:lnTo>
                    <a:pt x="831" y="362"/>
                  </a:lnTo>
                  <a:lnTo>
                    <a:pt x="836" y="362"/>
                  </a:lnTo>
                  <a:lnTo>
                    <a:pt x="841" y="362"/>
                  </a:lnTo>
                  <a:lnTo>
                    <a:pt x="855" y="361"/>
                  </a:lnTo>
                  <a:lnTo>
                    <a:pt x="875" y="357"/>
                  </a:lnTo>
                  <a:lnTo>
                    <a:pt x="891" y="356"/>
                  </a:lnTo>
                  <a:lnTo>
                    <a:pt x="899" y="354"/>
                  </a:lnTo>
                  <a:lnTo>
                    <a:pt x="899" y="352"/>
                  </a:lnTo>
                  <a:lnTo>
                    <a:pt x="898" y="330"/>
                  </a:lnTo>
                  <a:lnTo>
                    <a:pt x="898" y="314"/>
                  </a:lnTo>
                  <a:lnTo>
                    <a:pt x="903" y="305"/>
                  </a:lnTo>
                  <a:lnTo>
                    <a:pt x="928" y="302"/>
                  </a:lnTo>
                  <a:lnTo>
                    <a:pt x="935" y="293"/>
                  </a:lnTo>
                  <a:lnTo>
                    <a:pt x="937" y="278"/>
                  </a:lnTo>
                  <a:lnTo>
                    <a:pt x="937" y="267"/>
                  </a:lnTo>
                  <a:lnTo>
                    <a:pt x="940" y="261"/>
                  </a:lnTo>
                  <a:lnTo>
                    <a:pt x="942" y="261"/>
                  </a:lnTo>
                  <a:lnTo>
                    <a:pt x="953" y="248"/>
                  </a:lnTo>
                  <a:lnTo>
                    <a:pt x="970" y="238"/>
                  </a:lnTo>
                  <a:lnTo>
                    <a:pt x="983" y="235"/>
                  </a:lnTo>
                  <a:lnTo>
                    <a:pt x="988" y="235"/>
                  </a:lnTo>
                  <a:lnTo>
                    <a:pt x="1007" y="233"/>
                  </a:lnTo>
                  <a:lnTo>
                    <a:pt x="1039" y="203"/>
                  </a:lnTo>
                  <a:lnTo>
                    <a:pt x="1039" y="200"/>
                  </a:lnTo>
                  <a:lnTo>
                    <a:pt x="1057" y="186"/>
                  </a:lnTo>
                  <a:lnTo>
                    <a:pt x="1074" y="183"/>
                  </a:lnTo>
                  <a:lnTo>
                    <a:pt x="1080" y="179"/>
                  </a:lnTo>
                  <a:lnTo>
                    <a:pt x="1087" y="162"/>
                  </a:lnTo>
                  <a:lnTo>
                    <a:pt x="1087" y="160"/>
                  </a:lnTo>
                  <a:lnTo>
                    <a:pt x="1085" y="150"/>
                  </a:lnTo>
                  <a:lnTo>
                    <a:pt x="1103" y="136"/>
                  </a:lnTo>
                  <a:lnTo>
                    <a:pt x="1122" y="122"/>
                  </a:lnTo>
                  <a:lnTo>
                    <a:pt x="1126" y="126"/>
                  </a:lnTo>
                  <a:lnTo>
                    <a:pt x="1126" y="133"/>
                  </a:lnTo>
                  <a:lnTo>
                    <a:pt x="1143" y="134"/>
                  </a:lnTo>
                  <a:lnTo>
                    <a:pt x="1149" y="129"/>
                  </a:lnTo>
                  <a:lnTo>
                    <a:pt x="1152" y="115"/>
                  </a:lnTo>
                  <a:lnTo>
                    <a:pt x="1158" y="108"/>
                  </a:lnTo>
                  <a:lnTo>
                    <a:pt x="1175" y="102"/>
                  </a:lnTo>
                  <a:lnTo>
                    <a:pt x="1179" y="96"/>
                  </a:lnTo>
                  <a:lnTo>
                    <a:pt x="1193" y="100"/>
                  </a:lnTo>
                  <a:lnTo>
                    <a:pt x="1195" y="103"/>
                  </a:lnTo>
                  <a:lnTo>
                    <a:pt x="1202" y="102"/>
                  </a:lnTo>
                  <a:lnTo>
                    <a:pt x="1205" y="98"/>
                  </a:lnTo>
                  <a:lnTo>
                    <a:pt x="1209" y="96"/>
                  </a:lnTo>
                  <a:lnTo>
                    <a:pt x="1218" y="69"/>
                  </a:lnTo>
                  <a:lnTo>
                    <a:pt x="1219" y="65"/>
                  </a:lnTo>
                  <a:lnTo>
                    <a:pt x="1225" y="58"/>
                  </a:lnTo>
                  <a:lnTo>
                    <a:pt x="1242" y="51"/>
                  </a:lnTo>
                  <a:lnTo>
                    <a:pt x="1244" y="41"/>
                  </a:lnTo>
                  <a:lnTo>
                    <a:pt x="1246" y="20"/>
                  </a:lnTo>
                  <a:lnTo>
                    <a:pt x="1246" y="5"/>
                  </a:lnTo>
                  <a:lnTo>
                    <a:pt x="1250" y="0"/>
                  </a:lnTo>
                  <a:lnTo>
                    <a:pt x="1235" y="1"/>
                  </a:lnTo>
                  <a:lnTo>
                    <a:pt x="1223" y="3"/>
                  </a:lnTo>
                  <a:lnTo>
                    <a:pt x="1209" y="5"/>
                  </a:lnTo>
                  <a:lnTo>
                    <a:pt x="1209" y="10"/>
                  </a:lnTo>
                  <a:lnTo>
                    <a:pt x="1177" y="13"/>
                  </a:lnTo>
                  <a:lnTo>
                    <a:pt x="1173" y="15"/>
                  </a:lnTo>
                  <a:lnTo>
                    <a:pt x="1168" y="15"/>
                  </a:lnTo>
                  <a:lnTo>
                    <a:pt x="1163" y="15"/>
                  </a:lnTo>
                  <a:lnTo>
                    <a:pt x="1163" y="17"/>
                  </a:lnTo>
                  <a:lnTo>
                    <a:pt x="1156" y="17"/>
                  </a:lnTo>
                  <a:lnTo>
                    <a:pt x="1143" y="19"/>
                  </a:lnTo>
                  <a:lnTo>
                    <a:pt x="1126" y="22"/>
                  </a:lnTo>
                  <a:lnTo>
                    <a:pt x="1110" y="24"/>
                  </a:lnTo>
                  <a:lnTo>
                    <a:pt x="1108" y="26"/>
                  </a:lnTo>
                  <a:lnTo>
                    <a:pt x="1103" y="26"/>
                  </a:lnTo>
                  <a:lnTo>
                    <a:pt x="1078" y="29"/>
                  </a:lnTo>
                  <a:lnTo>
                    <a:pt x="1071" y="31"/>
                  </a:lnTo>
                  <a:lnTo>
                    <a:pt x="1055" y="32"/>
                  </a:lnTo>
                  <a:lnTo>
                    <a:pt x="1014" y="38"/>
                  </a:lnTo>
                  <a:lnTo>
                    <a:pt x="1013" y="38"/>
                  </a:lnTo>
                  <a:lnTo>
                    <a:pt x="983" y="43"/>
                  </a:lnTo>
                  <a:lnTo>
                    <a:pt x="961" y="45"/>
                  </a:lnTo>
                  <a:lnTo>
                    <a:pt x="958" y="45"/>
                  </a:lnTo>
                  <a:lnTo>
                    <a:pt x="953" y="46"/>
                  </a:lnTo>
                  <a:lnTo>
                    <a:pt x="951" y="50"/>
                  </a:lnTo>
                  <a:lnTo>
                    <a:pt x="937" y="51"/>
                  </a:lnTo>
                  <a:lnTo>
                    <a:pt x="915" y="53"/>
                  </a:lnTo>
                  <a:lnTo>
                    <a:pt x="907" y="55"/>
                  </a:lnTo>
                  <a:lnTo>
                    <a:pt x="905" y="55"/>
                  </a:lnTo>
                  <a:lnTo>
                    <a:pt x="894" y="55"/>
                  </a:lnTo>
                  <a:lnTo>
                    <a:pt x="875" y="58"/>
                  </a:lnTo>
                  <a:lnTo>
                    <a:pt x="873" y="58"/>
                  </a:lnTo>
                  <a:lnTo>
                    <a:pt x="871" y="58"/>
                  </a:lnTo>
                  <a:lnTo>
                    <a:pt x="868" y="58"/>
                  </a:lnTo>
                  <a:lnTo>
                    <a:pt x="841" y="62"/>
                  </a:lnTo>
                  <a:lnTo>
                    <a:pt x="825" y="64"/>
                  </a:lnTo>
                  <a:lnTo>
                    <a:pt x="792" y="67"/>
                  </a:lnTo>
                  <a:lnTo>
                    <a:pt x="790" y="67"/>
                  </a:lnTo>
                  <a:lnTo>
                    <a:pt x="777" y="69"/>
                  </a:lnTo>
                  <a:lnTo>
                    <a:pt x="767" y="69"/>
                  </a:lnTo>
                  <a:lnTo>
                    <a:pt x="762" y="69"/>
                  </a:lnTo>
                  <a:lnTo>
                    <a:pt x="758" y="69"/>
                  </a:lnTo>
                  <a:lnTo>
                    <a:pt x="740" y="70"/>
                  </a:lnTo>
                  <a:lnTo>
                    <a:pt x="717" y="72"/>
                  </a:lnTo>
                  <a:lnTo>
                    <a:pt x="716" y="72"/>
                  </a:lnTo>
                  <a:lnTo>
                    <a:pt x="714" y="72"/>
                  </a:lnTo>
                  <a:lnTo>
                    <a:pt x="709" y="74"/>
                  </a:lnTo>
                  <a:lnTo>
                    <a:pt x="694" y="76"/>
                  </a:lnTo>
                  <a:lnTo>
                    <a:pt x="686" y="77"/>
                  </a:lnTo>
                  <a:lnTo>
                    <a:pt x="666" y="79"/>
                  </a:lnTo>
                  <a:lnTo>
                    <a:pt x="641" y="83"/>
                  </a:lnTo>
                  <a:lnTo>
                    <a:pt x="636" y="83"/>
                  </a:lnTo>
                  <a:lnTo>
                    <a:pt x="625" y="83"/>
                  </a:lnTo>
                  <a:lnTo>
                    <a:pt x="615" y="84"/>
                  </a:lnTo>
                  <a:lnTo>
                    <a:pt x="611" y="84"/>
                  </a:lnTo>
                  <a:lnTo>
                    <a:pt x="592" y="84"/>
                  </a:lnTo>
                  <a:lnTo>
                    <a:pt x="581" y="86"/>
                  </a:lnTo>
                  <a:lnTo>
                    <a:pt x="567" y="86"/>
                  </a:lnTo>
                  <a:lnTo>
                    <a:pt x="562" y="86"/>
                  </a:lnTo>
                  <a:lnTo>
                    <a:pt x="549" y="88"/>
                  </a:lnTo>
                  <a:lnTo>
                    <a:pt x="537" y="88"/>
                  </a:lnTo>
                  <a:lnTo>
                    <a:pt x="530" y="91"/>
                  </a:lnTo>
                  <a:lnTo>
                    <a:pt x="528" y="93"/>
                  </a:lnTo>
                  <a:lnTo>
                    <a:pt x="523" y="89"/>
                  </a:lnTo>
                  <a:lnTo>
                    <a:pt x="507" y="91"/>
                  </a:lnTo>
                  <a:lnTo>
                    <a:pt x="498" y="93"/>
                  </a:lnTo>
                  <a:lnTo>
                    <a:pt x="488" y="95"/>
                  </a:lnTo>
                  <a:lnTo>
                    <a:pt x="482" y="95"/>
                  </a:lnTo>
                  <a:lnTo>
                    <a:pt x="454" y="98"/>
                  </a:lnTo>
                  <a:lnTo>
                    <a:pt x="447" y="100"/>
                  </a:lnTo>
                  <a:lnTo>
                    <a:pt x="445" y="100"/>
                  </a:lnTo>
                  <a:lnTo>
                    <a:pt x="427" y="102"/>
                  </a:lnTo>
                  <a:lnTo>
                    <a:pt x="413" y="103"/>
                  </a:lnTo>
                  <a:lnTo>
                    <a:pt x="396" y="105"/>
                  </a:lnTo>
                  <a:lnTo>
                    <a:pt x="381" y="107"/>
                  </a:lnTo>
                  <a:lnTo>
                    <a:pt x="369" y="108"/>
                  </a:lnTo>
                  <a:lnTo>
                    <a:pt x="362" y="110"/>
                  </a:lnTo>
                  <a:lnTo>
                    <a:pt x="337" y="112"/>
                  </a:lnTo>
                  <a:lnTo>
                    <a:pt x="337" y="107"/>
                  </a:lnTo>
                  <a:lnTo>
                    <a:pt x="305" y="107"/>
                  </a:lnTo>
                  <a:lnTo>
                    <a:pt x="305" y="112"/>
                  </a:lnTo>
                  <a:lnTo>
                    <a:pt x="309" y="117"/>
                  </a:lnTo>
                  <a:lnTo>
                    <a:pt x="311" y="141"/>
                  </a:lnTo>
                  <a:lnTo>
                    <a:pt x="277" y="143"/>
                  </a:lnTo>
                  <a:lnTo>
                    <a:pt x="263" y="145"/>
                  </a:lnTo>
                  <a:lnTo>
                    <a:pt x="247" y="146"/>
                  </a:lnTo>
                  <a:lnTo>
                    <a:pt x="245" y="146"/>
                  </a:lnTo>
                  <a:lnTo>
                    <a:pt x="242" y="146"/>
                  </a:lnTo>
                  <a:lnTo>
                    <a:pt x="238" y="146"/>
                  </a:lnTo>
                  <a:lnTo>
                    <a:pt x="206" y="150"/>
                  </a:lnTo>
                  <a:lnTo>
                    <a:pt x="198" y="150"/>
                  </a:lnTo>
                  <a:lnTo>
                    <a:pt x="196" y="15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92">
              <a:extLst>
                <a:ext uri="{FF2B5EF4-FFF2-40B4-BE49-F238E27FC236}">
                  <a16:creationId xmlns:a16="http://schemas.microsoft.com/office/drawing/2014/main" id="{5F434166-5816-4487-992B-794FF0209A3C}"/>
                </a:ext>
              </a:extLst>
            </p:cNvPr>
            <p:cNvSpPr>
              <a:spLocks/>
            </p:cNvSpPr>
            <p:nvPr/>
          </p:nvSpPr>
          <p:spPr bwMode="gray">
            <a:xfrm>
              <a:off x="5136224" y="1965444"/>
              <a:ext cx="747713" cy="784225"/>
            </a:xfrm>
            <a:custGeom>
              <a:avLst/>
              <a:gdLst>
                <a:gd name="T0" fmla="*/ 578 w 781"/>
                <a:gd name="T1" fmla="*/ 793 h 809"/>
                <a:gd name="T2" fmla="*/ 527 w 781"/>
                <a:gd name="T3" fmla="*/ 797 h 809"/>
                <a:gd name="T4" fmla="*/ 507 w 781"/>
                <a:gd name="T5" fmla="*/ 797 h 809"/>
                <a:gd name="T6" fmla="*/ 475 w 781"/>
                <a:gd name="T7" fmla="*/ 798 h 809"/>
                <a:gd name="T8" fmla="*/ 433 w 781"/>
                <a:gd name="T9" fmla="*/ 802 h 809"/>
                <a:gd name="T10" fmla="*/ 366 w 781"/>
                <a:gd name="T11" fmla="*/ 807 h 809"/>
                <a:gd name="T12" fmla="*/ 336 w 781"/>
                <a:gd name="T13" fmla="*/ 809 h 809"/>
                <a:gd name="T14" fmla="*/ 299 w 781"/>
                <a:gd name="T15" fmla="*/ 781 h 809"/>
                <a:gd name="T16" fmla="*/ 260 w 781"/>
                <a:gd name="T17" fmla="*/ 726 h 809"/>
                <a:gd name="T18" fmla="*/ 256 w 781"/>
                <a:gd name="T19" fmla="*/ 709 h 809"/>
                <a:gd name="T20" fmla="*/ 247 w 781"/>
                <a:gd name="T21" fmla="*/ 646 h 809"/>
                <a:gd name="T22" fmla="*/ 237 w 781"/>
                <a:gd name="T23" fmla="*/ 612 h 809"/>
                <a:gd name="T24" fmla="*/ 237 w 781"/>
                <a:gd name="T25" fmla="*/ 582 h 809"/>
                <a:gd name="T26" fmla="*/ 217 w 781"/>
                <a:gd name="T27" fmla="*/ 553 h 809"/>
                <a:gd name="T28" fmla="*/ 200 w 781"/>
                <a:gd name="T29" fmla="*/ 541 h 809"/>
                <a:gd name="T30" fmla="*/ 170 w 781"/>
                <a:gd name="T31" fmla="*/ 522 h 809"/>
                <a:gd name="T32" fmla="*/ 129 w 781"/>
                <a:gd name="T33" fmla="*/ 479 h 809"/>
                <a:gd name="T34" fmla="*/ 99 w 781"/>
                <a:gd name="T35" fmla="*/ 468 h 809"/>
                <a:gd name="T36" fmla="*/ 87 w 781"/>
                <a:gd name="T37" fmla="*/ 453 h 809"/>
                <a:gd name="T38" fmla="*/ 33 w 781"/>
                <a:gd name="T39" fmla="*/ 427 h 809"/>
                <a:gd name="T40" fmla="*/ 23 w 781"/>
                <a:gd name="T41" fmla="*/ 396 h 809"/>
                <a:gd name="T42" fmla="*/ 19 w 781"/>
                <a:gd name="T43" fmla="*/ 332 h 809"/>
                <a:gd name="T44" fmla="*/ 21 w 781"/>
                <a:gd name="T45" fmla="*/ 316 h 809"/>
                <a:gd name="T46" fmla="*/ 0 w 781"/>
                <a:gd name="T47" fmla="*/ 254 h 809"/>
                <a:gd name="T48" fmla="*/ 16 w 781"/>
                <a:gd name="T49" fmla="*/ 218 h 809"/>
                <a:gd name="T50" fmla="*/ 69 w 781"/>
                <a:gd name="T51" fmla="*/ 109 h 809"/>
                <a:gd name="T52" fmla="*/ 67 w 781"/>
                <a:gd name="T53" fmla="*/ 64 h 809"/>
                <a:gd name="T54" fmla="*/ 102 w 781"/>
                <a:gd name="T55" fmla="*/ 54 h 809"/>
                <a:gd name="T56" fmla="*/ 161 w 781"/>
                <a:gd name="T57" fmla="*/ 43 h 809"/>
                <a:gd name="T58" fmla="*/ 216 w 781"/>
                <a:gd name="T59" fmla="*/ 21 h 809"/>
                <a:gd name="T60" fmla="*/ 247 w 781"/>
                <a:gd name="T61" fmla="*/ 38 h 809"/>
                <a:gd name="T62" fmla="*/ 244 w 781"/>
                <a:gd name="T63" fmla="*/ 68 h 809"/>
                <a:gd name="T64" fmla="*/ 293 w 781"/>
                <a:gd name="T65" fmla="*/ 66 h 809"/>
                <a:gd name="T66" fmla="*/ 309 w 781"/>
                <a:gd name="T67" fmla="*/ 68 h 809"/>
                <a:gd name="T68" fmla="*/ 376 w 781"/>
                <a:gd name="T69" fmla="*/ 111 h 809"/>
                <a:gd name="T70" fmla="*/ 502 w 781"/>
                <a:gd name="T71" fmla="*/ 137 h 809"/>
                <a:gd name="T72" fmla="*/ 536 w 781"/>
                <a:gd name="T73" fmla="*/ 147 h 809"/>
                <a:gd name="T74" fmla="*/ 567 w 781"/>
                <a:gd name="T75" fmla="*/ 150 h 809"/>
                <a:gd name="T76" fmla="*/ 626 w 781"/>
                <a:gd name="T77" fmla="*/ 166 h 809"/>
                <a:gd name="T78" fmla="*/ 638 w 781"/>
                <a:gd name="T79" fmla="*/ 180 h 809"/>
                <a:gd name="T80" fmla="*/ 658 w 781"/>
                <a:gd name="T81" fmla="*/ 192 h 809"/>
                <a:gd name="T82" fmla="*/ 700 w 781"/>
                <a:gd name="T83" fmla="*/ 315 h 809"/>
                <a:gd name="T84" fmla="*/ 659 w 781"/>
                <a:gd name="T85" fmla="*/ 372 h 809"/>
                <a:gd name="T86" fmla="*/ 673 w 781"/>
                <a:gd name="T87" fmla="*/ 396 h 809"/>
                <a:gd name="T88" fmla="*/ 691 w 781"/>
                <a:gd name="T89" fmla="*/ 380 h 809"/>
                <a:gd name="T90" fmla="*/ 744 w 781"/>
                <a:gd name="T91" fmla="*/ 303 h 809"/>
                <a:gd name="T92" fmla="*/ 764 w 781"/>
                <a:gd name="T93" fmla="*/ 268 h 809"/>
                <a:gd name="T94" fmla="*/ 741 w 781"/>
                <a:gd name="T95" fmla="*/ 375 h 809"/>
                <a:gd name="T96" fmla="*/ 725 w 781"/>
                <a:gd name="T97" fmla="*/ 441 h 809"/>
                <a:gd name="T98" fmla="*/ 707 w 781"/>
                <a:gd name="T99" fmla="*/ 522 h 809"/>
                <a:gd name="T100" fmla="*/ 705 w 781"/>
                <a:gd name="T101" fmla="*/ 588 h 809"/>
                <a:gd name="T102" fmla="*/ 695 w 781"/>
                <a:gd name="T103" fmla="*/ 641 h 809"/>
                <a:gd name="T104" fmla="*/ 704 w 781"/>
                <a:gd name="T105" fmla="*/ 688 h 809"/>
                <a:gd name="T106" fmla="*/ 721 w 781"/>
                <a:gd name="T107" fmla="*/ 747 h 809"/>
                <a:gd name="T108" fmla="*/ 696 w 781"/>
                <a:gd name="T109" fmla="*/ 781 h 809"/>
                <a:gd name="T110" fmla="*/ 663 w 781"/>
                <a:gd name="T111" fmla="*/ 785 h 809"/>
                <a:gd name="T112" fmla="*/ 612 w 781"/>
                <a:gd name="T113" fmla="*/ 790 h 809"/>
                <a:gd name="T114" fmla="*/ 596 w 781"/>
                <a:gd name="T115" fmla="*/ 792 h 80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81"/>
                <a:gd name="T175" fmla="*/ 0 h 809"/>
                <a:gd name="T176" fmla="*/ 781 w 781"/>
                <a:gd name="T177" fmla="*/ 809 h 80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81" h="809">
                  <a:moveTo>
                    <a:pt x="592" y="792"/>
                  </a:moveTo>
                  <a:lnTo>
                    <a:pt x="587" y="792"/>
                  </a:lnTo>
                  <a:lnTo>
                    <a:pt x="578" y="793"/>
                  </a:lnTo>
                  <a:lnTo>
                    <a:pt x="569" y="793"/>
                  </a:lnTo>
                  <a:lnTo>
                    <a:pt x="555" y="793"/>
                  </a:lnTo>
                  <a:lnTo>
                    <a:pt x="527" y="797"/>
                  </a:lnTo>
                  <a:lnTo>
                    <a:pt x="511" y="797"/>
                  </a:lnTo>
                  <a:lnTo>
                    <a:pt x="509" y="797"/>
                  </a:lnTo>
                  <a:lnTo>
                    <a:pt x="507" y="797"/>
                  </a:lnTo>
                  <a:lnTo>
                    <a:pt x="506" y="797"/>
                  </a:lnTo>
                  <a:lnTo>
                    <a:pt x="493" y="798"/>
                  </a:lnTo>
                  <a:lnTo>
                    <a:pt x="475" y="798"/>
                  </a:lnTo>
                  <a:lnTo>
                    <a:pt x="445" y="802"/>
                  </a:lnTo>
                  <a:lnTo>
                    <a:pt x="440" y="802"/>
                  </a:lnTo>
                  <a:lnTo>
                    <a:pt x="433" y="802"/>
                  </a:lnTo>
                  <a:lnTo>
                    <a:pt x="417" y="804"/>
                  </a:lnTo>
                  <a:lnTo>
                    <a:pt x="406" y="804"/>
                  </a:lnTo>
                  <a:lnTo>
                    <a:pt x="366" y="807"/>
                  </a:lnTo>
                  <a:lnTo>
                    <a:pt x="359" y="807"/>
                  </a:lnTo>
                  <a:lnTo>
                    <a:pt x="345" y="809"/>
                  </a:lnTo>
                  <a:lnTo>
                    <a:pt x="336" y="809"/>
                  </a:lnTo>
                  <a:lnTo>
                    <a:pt x="327" y="788"/>
                  </a:lnTo>
                  <a:lnTo>
                    <a:pt x="320" y="785"/>
                  </a:lnTo>
                  <a:lnTo>
                    <a:pt x="299" y="781"/>
                  </a:lnTo>
                  <a:lnTo>
                    <a:pt x="276" y="769"/>
                  </a:lnTo>
                  <a:lnTo>
                    <a:pt x="270" y="747"/>
                  </a:lnTo>
                  <a:lnTo>
                    <a:pt x="260" y="726"/>
                  </a:lnTo>
                  <a:lnTo>
                    <a:pt x="258" y="724"/>
                  </a:lnTo>
                  <a:lnTo>
                    <a:pt x="256" y="710"/>
                  </a:lnTo>
                  <a:lnTo>
                    <a:pt x="256" y="709"/>
                  </a:lnTo>
                  <a:lnTo>
                    <a:pt x="269" y="677"/>
                  </a:lnTo>
                  <a:lnTo>
                    <a:pt x="249" y="650"/>
                  </a:lnTo>
                  <a:lnTo>
                    <a:pt x="247" y="646"/>
                  </a:lnTo>
                  <a:lnTo>
                    <a:pt x="246" y="633"/>
                  </a:lnTo>
                  <a:lnTo>
                    <a:pt x="242" y="617"/>
                  </a:lnTo>
                  <a:lnTo>
                    <a:pt x="237" y="612"/>
                  </a:lnTo>
                  <a:lnTo>
                    <a:pt x="237" y="591"/>
                  </a:lnTo>
                  <a:lnTo>
                    <a:pt x="237" y="586"/>
                  </a:lnTo>
                  <a:lnTo>
                    <a:pt x="237" y="582"/>
                  </a:lnTo>
                  <a:lnTo>
                    <a:pt x="231" y="570"/>
                  </a:lnTo>
                  <a:lnTo>
                    <a:pt x="230" y="569"/>
                  </a:lnTo>
                  <a:lnTo>
                    <a:pt x="217" y="553"/>
                  </a:lnTo>
                  <a:lnTo>
                    <a:pt x="210" y="546"/>
                  </a:lnTo>
                  <a:lnTo>
                    <a:pt x="208" y="543"/>
                  </a:lnTo>
                  <a:lnTo>
                    <a:pt x="200" y="541"/>
                  </a:lnTo>
                  <a:lnTo>
                    <a:pt x="193" y="539"/>
                  </a:lnTo>
                  <a:lnTo>
                    <a:pt x="184" y="534"/>
                  </a:lnTo>
                  <a:lnTo>
                    <a:pt x="170" y="522"/>
                  </a:lnTo>
                  <a:lnTo>
                    <a:pt x="150" y="512"/>
                  </a:lnTo>
                  <a:lnTo>
                    <a:pt x="147" y="501"/>
                  </a:lnTo>
                  <a:lnTo>
                    <a:pt x="129" y="479"/>
                  </a:lnTo>
                  <a:lnTo>
                    <a:pt x="118" y="474"/>
                  </a:lnTo>
                  <a:lnTo>
                    <a:pt x="111" y="472"/>
                  </a:lnTo>
                  <a:lnTo>
                    <a:pt x="99" y="468"/>
                  </a:lnTo>
                  <a:lnTo>
                    <a:pt x="95" y="467"/>
                  </a:lnTo>
                  <a:lnTo>
                    <a:pt x="88" y="458"/>
                  </a:lnTo>
                  <a:lnTo>
                    <a:pt x="87" y="453"/>
                  </a:lnTo>
                  <a:lnTo>
                    <a:pt x="85" y="451"/>
                  </a:lnTo>
                  <a:lnTo>
                    <a:pt x="60" y="448"/>
                  </a:lnTo>
                  <a:lnTo>
                    <a:pt x="33" y="427"/>
                  </a:lnTo>
                  <a:lnTo>
                    <a:pt x="28" y="423"/>
                  </a:lnTo>
                  <a:lnTo>
                    <a:pt x="19" y="417"/>
                  </a:lnTo>
                  <a:lnTo>
                    <a:pt x="23" y="396"/>
                  </a:lnTo>
                  <a:lnTo>
                    <a:pt x="21" y="370"/>
                  </a:lnTo>
                  <a:lnTo>
                    <a:pt x="23" y="347"/>
                  </a:lnTo>
                  <a:lnTo>
                    <a:pt x="19" y="332"/>
                  </a:lnTo>
                  <a:lnTo>
                    <a:pt x="21" y="330"/>
                  </a:lnTo>
                  <a:lnTo>
                    <a:pt x="19" y="325"/>
                  </a:lnTo>
                  <a:lnTo>
                    <a:pt x="21" y="316"/>
                  </a:lnTo>
                  <a:lnTo>
                    <a:pt x="25" y="280"/>
                  </a:lnTo>
                  <a:lnTo>
                    <a:pt x="18" y="270"/>
                  </a:lnTo>
                  <a:lnTo>
                    <a:pt x="0" y="254"/>
                  </a:lnTo>
                  <a:lnTo>
                    <a:pt x="3" y="239"/>
                  </a:lnTo>
                  <a:lnTo>
                    <a:pt x="5" y="239"/>
                  </a:lnTo>
                  <a:lnTo>
                    <a:pt x="16" y="218"/>
                  </a:lnTo>
                  <a:lnTo>
                    <a:pt x="72" y="171"/>
                  </a:lnTo>
                  <a:lnTo>
                    <a:pt x="72" y="157"/>
                  </a:lnTo>
                  <a:lnTo>
                    <a:pt x="69" y="109"/>
                  </a:lnTo>
                  <a:lnTo>
                    <a:pt x="69" y="95"/>
                  </a:lnTo>
                  <a:lnTo>
                    <a:pt x="67" y="73"/>
                  </a:lnTo>
                  <a:lnTo>
                    <a:pt x="67" y="64"/>
                  </a:lnTo>
                  <a:lnTo>
                    <a:pt x="72" y="66"/>
                  </a:lnTo>
                  <a:lnTo>
                    <a:pt x="92" y="49"/>
                  </a:lnTo>
                  <a:lnTo>
                    <a:pt x="102" y="54"/>
                  </a:lnTo>
                  <a:lnTo>
                    <a:pt x="104" y="55"/>
                  </a:lnTo>
                  <a:lnTo>
                    <a:pt x="129" y="55"/>
                  </a:lnTo>
                  <a:lnTo>
                    <a:pt x="161" y="43"/>
                  </a:lnTo>
                  <a:lnTo>
                    <a:pt x="184" y="35"/>
                  </a:lnTo>
                  <a:lnTo>
                    <a:pt x="205" y="17"/>
                  </a:lnTo>
                  <a:lnTo>
                    <a:pt x="216" y="21"/>
                  </a:lnTo>
                  <a:lnTo>
                    <a:pt x="246" y="0"/>
                  </a:lnTo>
                  <a:lnTo>
                    <a:pt x="260" y="14"/>
                  </a:lnTo>
                  <a:lnTo>
                    <a:pt x="247" y="38"/>
                  </a:lnTo>
                  <a:lnTo>
                    <a:pt x="249" y="50"/>
                  </a:lnTo>
                  <a:lnTo>
                    <a:pt x="244" y="61"/>
                  </a:lnTo>
                  <a:lnTo>
                    <a:pt x="244" y="68"/>
                  </a:lnTo>
                  <a:lnTo>
                    <a:pt x="260" y="61"/>
                  </a:lnTo>
                  <a:lnTo>
                    <a:pt x="265" y="47"/>
                  </a:lnTo>
                  <a:lnTo>
                    <a:pt x="293" y="66"/>
                  </a:lnTo>
                  <a:lnTo>
                    <a:pt x="299" y="64"/>
                  </a:lnTo>
                  <a:lnTo>
                    <a:pt x="307" y="68"/>
                  </a:lnTo>
                  <a:lnTo>
                    <a:pt x="309" y="68"/>
                  </a:lnTo>
                  <a:lnTo>
                    <a:pt x="338" y="78"/>
                  </a:lnTo>
                  <a:lnTo>
                    <a:pt x="350" y="100"/>
                  </a:lnTo>
                  <a:lnTo>
                    <a:pt x="376" y="111"/>
                  </a:lnTo>
                  <a:lnTo>
                    <a:pt x="387" y="112"/>
                  </a:lnTo>
                  <a:lnTo>
                    <a:pt x="488" y="131"/>
                  </a:lnTo>
                  <a:lnTo>
                    <a:pt x="502" y="137"/>
                  </a:lnTo>
                  <a:lnTo>
                    <a:pt x="511" y="140"/>
                  </a:lnTo>
                  <a:lnTo>
                    <a:pt x="523" y="147"/>
                  </a:lnTo>
                  <a:lnTo>
                    <a:pt x="536" y="147"/>
                  </a:lnTo>
                  <a:lnTo>
                    <a:pt x="544" y="149"/>
                  </a:lnTo>
                  <a:lnTo>
                    <a:pt x="551" y="152"/>
                  </a:lnTo>
                  <a:lnTo>
                    <a:pt x="567" y="150"/>
                  </a:lnTo>
                  <a:lnTo>
                    <a:pt x="601" y="152"/>
                  </a:lnTo>
                  <a:lnTo>
                    <a:pt x="619" y="159"/>
                  </a:lnTo>
                  <a:lnTo>
                    <a:pt x="626" y="166"/>
                  </a:lnTo>
                  <a:lnTo>
                    <a:pt x="620" y="180"/>
                  </a:lnTo>
                  <a:lnTo>
                    <a:pt x="629" y="183"/>
                  </a:lnTo>
                  <a:lnTo>
                    <a:pt x="638" y="180"/>
                  </a:lnTo>
                  <a:lnTo>
                    <a:pt x="638" y="183"/>
                  </a:lnTo>
                  <a:lnTo>
                    <a:pt x="654" y="187"/>
                  </a:lnTo>
                  <a:lnTo>
                    <a:pt x="658" y="192"/>
                  </a:lnTo>
                  <a:lnTo>
                    <a:pt x="691" y="297"/>
                  </a:lnTo>
                  <a:lnTo>
                    <a:pt x="704" y="301"/>
                  </a:lnTo>
                  <a:lnTo>
                    <a:pt x="700" y="315"/>
                  </a:lnTo>
                  <a:lnTo>
                    <a:pt x="700" y="320"/>
                  </a:lnTo>
                  <a:lnTo>
                    <a:pt x="682" y="327"/>
                  </a:lnTo>
                  <a:lnTo>
                    <a:pt x="659" y="372"/>
                  </a:lnTo>
                  <a:lnTo>
                    <a:pt x="659" y="384"/>
                  </a:lnTo>
                  <a:lnTo>
                    <a:pt x="658" y="394"/>
                  </a:lnTo>
                  <a:lnTo>
                    <a:pt x="673" y="396"/>
                  </a:lnTo>
                  <a:lnTo>
                    <a:pt x="689" y="385"/>
                  </a:lnTo>
                  <a:lnTo>
                    <a:pt x="691" y="384"/>
                  </a:lnTo>
                  <a:lnTo>
                    <a:pt x="691" y="380"/>
                  </a:lnTo>
                  <a:lnTo>
                    <a:pt x="696" y="366"/>
                  </a:lnTo>
                  <a:lnTo>
                    <a:pt x="719" y="342"/>
                  </a:lnTo>
                  <a:lnTo>
                    <a:pt x="744" y="303"/>
                  </a:lnTo>
                  <a:lnTo>
                    <a:pt x="748" y="290"/>
                  </a:lnTo>
                  <a:lnTo>
                    <a:pt x="764" y="273"/>
                  </a:lnTo>
                  <a:lnTo>
                    <a:pt x="764" y="268"/>
                  </a:lnTo>
                  <a:lnTo>
                    <a:pt x="778" y="258"/>
                  </a:lnTo>
                  <a:lnTo>
                    <a:pt x="781" y="266"/>
                  </a:lnTo>
                  <a:lnTo>
                    <a:pt x="741" y="375"/>
                  </a:lnTo>
                  <a:lnTo>
                    <a:pt x="739" y="377"/>
                  </a:lnTo>
                  <a:lnTo>
                    <a:pt x="728" y="408"/>
                  </a:lnTo>
                  <a:lnTo>
                    <a:pt x="725" y="441"/>
                  </a:lnTo>
                  <a:lnTo>
                    <a:pt x="730" y="455"/>
                  </a:lnTo>
                  <a:lnTo>
                    <a:pt x="711" y="503"/>
                  </a:lnTo>
                  <a:lnTo>
                    <a:pt x="707" y="522"/>
                  </a:lnTo>
                  <a:lnTo>
                    <a:pt x="714" y="548"/>
                  </a:lnTo>
                  <a:lnTo>
                    <a:pt x="711" y="572"/>
                  </a:lnTo>
                  <a:lnTo>
                    <a:pt x="705" y="588"/>
                  </a:lnTo>
                  <a:lnTo>
                    <a:pt x="707" y="595"/>
                  </a:lnTo>
                  <a:lnTo>
                    <a:pt x="698" y="619"/>
                  </a:lnTo>
                  <a:lnTo>
                    <a:pt x="695" y="641"/>
                  </a:lnTo>
                  <a:lnTo>
                    <a:pt x="698" y="652"/>
                  </a:lnTo>
                  <a:lnTo>
                    <a:pt x="700" y="665"/>
                  </a:lnTo>
                  <a:lnTo>
                    <a:pt x="704" y="688"/>
                  </a:lnTo>
                  <a:lnTo>
                    <a:pt x="714" y="716"/>
                  </a:lnTo>
                  <a:lnTo>
                    <a:pt x="723" y="731"/>
                  </a:lnTo>
                  <a:lnTo>
                    <a:pt x="721" y="747"/>
                  </a:lnTo>
                  <a:lnTo>
                    <a:pt x="719" y="755"/>
                  </a:lnTo>
                  <a:lnTo>
                    <a:pt x="725" y="779"/>
                  </a:lnTo>
                  <a:lnTo>
                    <a:pt x="696" y="781"/>
                  </a:lnTo>
                  <a:lnTo>
                    <a:pt x="681" y="783"/>
                  </a:lnTo>
                  <a:lnTo>
                    <a:pt x="670" y="785"/>
                  </a:lnTo>
                  <a:lnTo>
                    <a:pt x="663" y="785"/>
                  </a:lnTo>
                  <a:lnTo>
                    <a:pt x="661" y="785"/>
                  </a:lnTo>
                  <a:lnTo>
                    <a:pt x="656" y="785"/>
                  </a:lnTo>
                  <a:lnTo>
                    <a:pt x="612" y="790"/>
                  </a:lnTo>
                  <a:lnTo>
                    <a:pt x="605" y="790"/>
                  </a:lnTo>
                  <a:lnTo>
                    <a:pt x="601" y="790"/>
                  </a:lnTo>
                  <a:lnTo>
                    <a:pt x="596" y="792"/>
                  </a:lnTo>
                  <a:lnTo>
                    <a:pt x="594" y="792"/>
                  </a:lnTo>
                  <a:lnTo>
                    <a:pt x="592" y="792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651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93">
              <a:extLst>
                <a:ext uri="{FF2B5EF4-FFF2-40B4-BE49-F238E27FC236}">
                  <a16:creationId xmlns:a16="http://schemas.microsoft.com/office/drawing/2014/main" id="{C3E8E219-30A0-4C50-8441-FD27106B1633}"/>
                </a:ext>
              </a:extLst>
            </p:cNvPr>
            <p:cNvSpPr>
              <a:spLocks/>
            </p:cNvSpPr>
            <p:nvPr/>
          </p:nvSpPr>
          <p:spPr bwMode="gray">
            <a:xfrm>
              <a:off x="5372758" y="2721090"/>
              <a:ext cx="565150" cy="996950"/>
            </a:xfrm>
            <a:custGeom>
              <a:avLst/>
              <a:gdLst>
                <a:gd name="T0" fmla="*/ 7 w 594"/>
                <a:gd name="T1" fmla="*/ 432 h 1029"/>
                <a:gd name="T2" fmla="*/ 14 w 594"/>
                <a:gd name="T3" fmla="*/ 391 h 1029"/>
                <a:gd name="T4" fmla="*/ 49 w 594"/>
                <a:gd name="T5" fmla="*/ 367 h 1029"/>
                <a:gd name="T6" fmla="*/ 58 w 594"/>
                <a:gd name="T7" fmla="*/ 280 h 1029"/>
                <a:gd name="T8" fmla="*/ 54 w 594"/>
                <a:gd name="T9" fmla="*/ 232 h 1029"/>
                <a:gd name="T10" fmla="*/ 146 w 594"/>
                <a:gd name="T11" fmla="*/ 170 h 1029"/>
                <a:gd name="T12" fmla="*/ 164 w 594"/>
                <a:gd name="T13" fmla="*/ 142 h 1029"/>
                <a:gd name="T14" fmla="*/ 164 w 594"/>
                <a:gd name="T15" fmla="*/ 113 h 1029"/>
                <a:gd name="T16" fmla="*/ 129 w 594"/>
                <a:gd name="T17" fmla="*/ 80 h 1029"/>
                <a:gd name="T18" fmla="*/ 90 w 594"/>
                <a:gd name="T19" fmla="*/ 32 h 1029"/>
                <a:gd name="T20" fmla="*/ 120 w 594"/>
                <a:gd name="T21" fmla="*/ 28 h 1029"/>
                <a:gd name="T22" fmla="*/ 194 w 594"/>
                <a:gd name="T23" fmla="*/ 23 h 1029"/>
                <a:gd name="T24" fmla="*/ 260 w 594"/>
                <a:gd name="T25" fmla="*/ 18 h 1029"/>
                <a:gd name="T26" fmla="*/ 281 w 594"/>
                <a:gd name="T27" fmla="*/ 18 h 1029"/>
                <a:gd name="T28" fmla="*/ 341 w 594"/>
                <a:gd name="T29" fmla="*/ 13 h 1029"/>
                <a:gd name="T30" fmla="*/ 355 w 594"/>
                <a:gd name="T31" fmla="*/ 11 h 1029"/>
                <a:gd name="T32" fmla="*/ 415 w 594"/>
                <a:gd name="T33" fmla="*/ 6 h 1029"/>
                <a:gd name="T34" fmla="*/ 450 w 594"/>
                <a:gd name="T35" fmla="*/ 2 h 1029"/>
                <a:gd name="T36" fmla="*/ 491 w 594"/>
                <a:gd name="T37" fmla="*/ 61 h 1029"/>
                <a:gd name="T38" fmla="*/ 534 w 594"/>
                <a:gd name="T39" fmla="*/ 168 h 1029"/>
                <a:gd name="T40" fmla="*/ 539 w 594"/>
                <a:gd name="T41" fmla="*/ 210 h 1029"/>
                <a:gd name="T42" fmla="*/ 542 w 594"/>
                <a:gd name="T43" fmla="*/ 239 h 1029"/>
                <a:gd name="T44" fmla="*/ 544 w 594"/>
                <a:gd name="T45" fmla="*/ 270 h 1029"/>
                <a:gd name="T46" fmla="*/ 553 w 594"/>
                <a:gd name="T47" fmla="*/ 349 h 1029"/>
                <a:gd name="T48" fmla="*/ 558 w 594"/>
                <a:gd name="T49" fmla="*/ 396 h 1029"/>
                <a:gd name="T50" fmla="*/ 565 w 594"/>
                <a:gd name="T51" fmla="*/ 476 h 1029"/>
                <a:gd name="T52" fmla="*/ 574 w 594"/>
                <a:gd name="T53" fmla="*/ 545 h 1029"/>
                <a:gd name="T54" fmla="*/ 569 w 594"/>
                <a:gd name="T55" fmla="*/ 591 h 1029"/>
                <a:gd name="T56" fmla="*/ 576 w 594"/>
                <a:gd name="T57" fmla="*/ 638 h 1029"/>
                <a:gd name="T58" fmla="*/ 587 w 594"/>
                <a:gd name="T59" fmla="*/ 664 h 1029"/>
                <a:gd name="T60" fmla="*/ 572 w 594"/>
                <a:gd name="T61" fmla="*/ 731 h 1029"/>
                <a:gd name="T62" fmla="*/ 537 w 594"/>
                <a:gd name="T63" fmla="*/ 781 h 1029"/>
                <a:gd name="T64" fmla="*/ 537 w 594"/>
                <a:gd name="T65" fmla="*/ 804 h 1029"/>
                <a:gd name="T66" fmla="*/ 535 w 594"/>
                <a:gd name="T67" fmla="*/ 866 h 1029"/>
                <a:gd name="T68" fmla="*/ 525 w 594"/>
                <a:gd name="T69" fmla="*/ 909 h 1029"/>
                <a:gd name="T70" fmla="*/ 493 w 594"/>
                <a:gd name="T71" fmla="*/ 942 h 1029"/>
                <a:gd name="T72" fmla="*/ 475 w 594"/>
                <a:gd name="T73" fmla="*/ 972 h 1029"/>
                <a:gd name="T74" fmla="*/ 470 w 594"/>
                <a:gd name="T75" fmla="*/ 1006 h 1029"/>
                <a:gd name="T76" fmla="*/ 403 w 594"/>
                <a:gd name="T77" fmla="*/ 984 h 1029"/>
                <a:gd name="T78" fmla="*/ 383 w 594"/>
                <a:gd name="T79" fmla="*/ 1027 h 1029"/>
                <a:gd name="T80" fmla="*/ 351 w 594"/>
                <a:gd name="T81" fmla="*/ 1023 h 1029"/>
                <a:gd name="T82" fmla="*/ 327 w 594"/>
                <a:gd name="T83" fmla="*/ 973 h 1029"/>
                <a:gd name="T84" fmla="*/ 321 w 594"/>
                <a:gd name="T85" fmla="*/ 928 h 1029"/>
                <a:gd name="T86" fmla="*/ 295 w 594"/>
                <a:gd name="T87" fmla="*/ 885 h 1029"/>
                <a:gd name="T88" fmla="*/ 245 w 594"/>
                <a:gd name="T89" fmla="*/ 859 h 1029"/>
                <a:gd name="T90" fmla="*/ 206 w 594"/>
                <a:gd name="T91" fmla="*/ 833 h 1029"/>
                <a:gd name="T92" fmla="*/ 189 w 594"/>
                <a:gd name="T93" fmla="*/ 787 h 1029"/>
                <a:gd name="T94" fmla="*/ 201 w 594"/>
                <a:gd name="T95" fmla="*/ 756 h 1029"/>
                <a:gd name="T96" fmla="*/ 210 w 594"/>
                <a:gd name="T97" fmla="*/ 712 h 1029"/>
                <a:gd name="T98" fmla="*/ 196 w 594"/>
                <a:gd name="T99" fmla="*/ 686 h 1029"/>
                <a:gd name="T100" fmla="*/ 166 w 594"/>
                <a:gd name="T101" fmla="*/ 680 h 1029"/>
                <a:gd name="T102" fmla="*/ 132 w 594"/>
                <a:gd name="T103" fmla="*/ 676 h 1029"/>
                <a:gd name="T104" fmla="*/ 104 w 594"/>
                <a:gd name="T105" fmla="*/ 614 h 1029"/>
                <a:gd name="T106" fmla="*/ 58 w 594"/>
                <a:gd name="T107" fmla="*/ 579 h 1029"/>
                <a:gd name="T108" fmla="*/ 35 w 594"/>
                <a:gd name="T109" fmla="*/ 555 h 1029"/>
                <a:gd name="T110" fmla="*/ 23 w 594"/>
                <a:gd name="T111" fmla="*/ 533 h 1029"/>
                <a:gd name="T112" fmla="*/ 0 w 594"/>
                <a:gd name="T113" fmla="*/ 476 h 102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594"/>
                <a:gd name="T172" fmla="*/ 0 h 1029"/>
                <a:gd name="T173" fmla="*/ 594 w 594"/>
                <a:gd name="T174" fmla="*/ 1029 h 102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594" h="1029">
                  <a:moveTo>
                    <a:pt x="0" y="462"/>
                  </a:moveTo>
                  <a:lnTo>
                    <a:pt x="0" y="455"/>
                  </a:lnTo>
                  <a:lnTo>
                    <a:pt x="0" y="453"/>
                  </a:lnTo>
                  <a:lnTo>
                    <a:pt x="7" y="432"/>
                  </a:lnTo>
                  <a:lnTo>
                    <a:pt x="8" y="431"/>
                  </a:lnTo>
                  <a:lnTo>
                    <a:pt x="10" y="429"/>
                  </a:lnTo>
                  <a:lnTo>
                    <a:pt x="16" y="426"/>
                  </a:lnTo>
                  <a:lnTo>
                    <a:pt x="14" y="391"/>
                  </a:lnTo>
                  <a:lnTo>
                    <a:pt x="39" y="379"/>
                  </a:lnTo>
                  <a:lnTo>
                    <a:pt x="46" y="374"/>
                  </a:lnTo>
                  <a:lnTo>
                    <a:pt x="47" y="374"/>
                  </a:lnTo>
                  <a:lnTo>
                    <a:pt x="49" y="367"/>
                  </a:lnTo>
                  <a:lnTo>
                    <a:pt x="49" y="358"/>
                  </a:lnTo>
                  <a:lnTo>
                    <a:pt x="69" y="310"/>
                  </a:lnTo>
                  <a:lnTo>
                    <a:pt x="67" y="298"/>
                  </a:lnTo>
                  <a:lnTo>
                    <a:pt x="58" y="280"/>
                  </a:lnTo>
                  <a:lnTo>
                    <a:pt x="42" y="267"/>
                  </a:lnTo>
                  <a:lnTo>
                    <a:pt x="46" y="249"/>
                  </a:lnTo>
                  <a:lnTo>
                    <a:pt x="47" y="242"/>
                  </a:lnTo>
                  <a:lnTo>
                    <a:pt x="54" y="232"/>
                  </a:lnTo>
                  <a:lnTo>
                    <a:pt x="84" y="225"/>
                  </a:lnTo>
                  <a:lnTo>
                    <a:pt x="123" y="211"/>
                  </a:lnTo>
                  <a:lnTo>
                    <a:pt x="139" y="199"/>
                  </a:lnTo>
                  <a:lnTo>
                    <a:pt x="146" y="170"/>
                  </a:lnTo>
                  <a:lnTo>
                    <a:pt x="148" y="166"/>
                  </a:lnTo>
                  <a:lnTo>
                    <a:pt x="153" y="159"/>
                  </a:lnTo>
                  <a:lnTo>
                    <a:pt x="155" y="159"/>
                  </a:lnTo>
                  <a:lnTo>
                    <a:pt x="164" y="142"/>
                  </a:lnTo>
                  <a:lnTo>
                    <a:pt x="166" y="132"/>
                  </a:lnTo>
                  <a:lnTo>
                    <a:pt x="166" y="118"/>
                  </a:lnTo>
                  <a:lnTo>
                    <a:pt x="166" y="116"/>
                  </a:lnTo>
                  <a:lnTo>
                    <a:pt x="164" y="113"/>
                  </a:lnTo>
                  <a:lnTo>
                    <a:pt x="160" y="95"/>
                  </a:lnTo>
                  <a:lnTo>
                    <a:pt x="145" y="87"/>
                  </a:lnTo>
                  <a:lnTo>
                    <a:pt x="138" y="85"/>
                  </a:lnTo>
                  <a:lnTo>
                    <a:pt x="129" y="80"/>
                  </a:lnTo>
                  <a:lnTo>
                    <a:pt x="125" y="75"/>
                  </a:lnTo>
                  <a:lnTo>
                    <a:pt x="115" y="52"/>
                  </a:lnTo>
                  <a:lnTo>
                    <a:pt x="93" y="38"/>
                  </a:lnTo>
                  <a:lnTo>
                    <a:pt x="90" y="32"/>
                  </a:lnTo>
                  <a:lnTo>
                    <a:pt x="90" y="30"/>
                  </a:lnTo>
                  <a:lnTo>
                    <a:pt x="99" y="30"/>
                  </a:lnTo>
                  <a:lnTo>
                    <a:pt x="113" y="28"/>
                  </a:lnTo>
                  <a:lnTo>
                    <a:pt x="120" y="28"/>
                  </a:lnTo>
                  <a:lnTo>
                    <a:pt x="160" y="25"/>
                  </a:lnTo>
                  <a:lnTo>
                    <a:pt x="171" y="25"/>
                  </a:lnTo>
                  <a:lnTo>
                    <a:pt x="187" y="23"/>
                  </a:lnTo>
                  <a:lnTo>
                    <a:pt x="194" y="23"/>
                  </a:lnTo>
                  <a:lnTo>
                    <a:pt x="199" y="23"/>
                  </a:lnTo>
                  <a:lnTo>
                    <a:pt x="229" y="19"/>
                  </a:lnTo>
                  <a:lnTo>
                    <a:pt x="247" y="19"/>
                  </a:lnTo>
                  <a:lnTo>
                    <a:pt x="260" y="18"/>
                  </a:lnTo>
                  <a:lnTo>
                    <a:pt x="261" y="18"/>
                  </a:lnTo>
                  <a:lnTo>
                    <a:pt x="263" y="18"/>
                  </a:lnTo>
                  <a:lnTo>
                    <a:pt x="265" y="18"/>
                  </a:lnTo>
                  <a:lnTo>
                    <a:pt x="281" y="18"/>
                  </a:lnTo>
                  <a:lnTo>
                    <a:pt x="309" y="14"/>
                  </a:lnTo>
                  <a:lnTo>
                    <a:pt x="323" y="14"/>
                  </a:lnTo>
                  <a:lnTo>
                    <a:pt x="332" y="14"/>
                  </a:lnTo>
                  <a:lnTo>
                    <a:pt x="341" y="13"/>
                  </a:lnTo>
                  <a:lnTo>
                    <a:pt x="346" y="13"/>
                  </a:lnTo>
                  <a:lnTo>
                    <a:pt x="348" y="13"/>
                  </a:lnTo>
                  <a:lnTo>
                    <a:pt x="350" y="13"/>
                  </a:lnTo>
                  <a:lnTo>
                    <a:pt x="355" y="11"/>
                  </a:lnTo>
                  <a:lnTo>
                    <a:pt x="359" y="11"/>
                  </a:lnTo>
                  <a:lnTo>
                    <a:pt x="366" y="11"/>
                  </a:lnTo>
                  <a:lnTo>
                    <a:pt x="410" y="6"/>
                  </a:lnTo>
                  <a:lnTo>
                    <a:pt x="415" y="6"/>
                  </a:lnTo>
                  <a:lnTo>
                    <a:pt x="417" y="6"/>
                  </a:lnTo>
                  <a:lnTo>
                    <a:pt x="424" y="6"/>
                  </a:lnTo>
                  <a:lnTo>
                    <a:pt x="435" y="4"/>
                  </a:lnTo>
                  <a:lnTo>
                    <a:pt x="450" y="2"/>
                  </a:lnTo>
                  <a:lnTo>
                    <a:pt x="479" y="0"/>
                  </a:lnTo>
                  <a:lnTo>
                    <a:pt x="479" y="21"/>
                  </a:lnTo>
                  <a:lnTo>
                    <a:pt x="480" y="45"/>
                  </a:lnTo>
                  <a:lnTo>
                    <a:pt x="491" y="61"/>
                  </a:lnTo>
                  <a:lnTo>
                    <a:pt x="509" y="89"/>
                  </a:lnTo>
                  <a:lnTo>
                    <a:pt x="518" y="111"/>
                  </a:lnTo>
                  <a:lnTo>
                    <a:pt x="532" y="139"/>
                  </a:lnTo>
                  <a:lnTo>
                    <a:pt x="534" y="168"/>
                  </a:lnTo>
                  <a:lnTo>
                    <a:pt x="535" y="173"/>
                  </a:lnTo>
                  <a:lnTo>
                    <a:pt x="535" y="184"/>
                  </a:lnTo>
                  <a:lnTo>
                    <a:pt x="537" y="201"/>
                  </a:lnTo>
                  <a:lnTo>
                    <a:pt x="539" y="210"/>
                  </a:lnTo>
                  <a:lnTo>
                    <a:pt x="539" y="215"/>
                  </a:lnTo>
                  <a:lnTo>
                    <a:pt x="539" y="218"/>
                  </a:lnTo>
                  <a:lnTo>
                    <a:pt x="541" y="223"/>
                  </a:lnTo>
                  <a:lnTo>
                    <a:pt x="542" y="239"/>
                  </a:lnTo>
                  <a:lnTo>
                    <a:pt x="542" y="248"/>
                  </a:lnTo>
                  <a:lnTo>
                    <a:pt x="544" y="254"/>
                  </a:lnTo>
                  <a:lnTo>
                    <a:pt x="544" y="268"/>
                  </a:lnTo>
                  <a:lnTo>
                    <a:pt x="544" y="270"/>
                  </a:lnTo>
                  <a:lnTo>
                    <a:pt x="546" y="280"/>
                  </a:lnTo>
                  <a:lnTo>
                    <a:pt x="549" y="318"/>
                  </a:lnTo>
                  <a:lnTo>
                    <a:pt x="553" y="339"/>
                  </a:lnTo>
                  <a:lnTo>
                    <a:pt x="553" y="349"/>
                  </a:lnTo>
                  <a:lnTo>
                    <a:pt x="555" y="363"/>
                  </a:lnTo>
                  <a:lnTo>
                    <a:pt x="555" y="365"/>
                  </a:lnTo>
                  <a:lnTo>
                    <a:pt x="557" y="379"/>
                  </a:lnTo>
                  <a:lnTo>
                    <a:pt x="558" y="396"/>
                  </a:lnTo>
                  <a:lnTo>
                    <a:pt x="562" y="426"/>
                  </a:lnTo>
                  <a:lnTo>
                    <a:pt x="562" y="431"/>
                  </a:lnTo>
                  <a:lnTo>
                    <a:pt x="562" y="441"/>
                  </a:lnTo>
                  <a:lnTo>
                    <a:pt x="565" y="476"/>
                  </a:lnTo>
                  <a:lnTo>
                    <a:pt x="567" y="488"/>
                  </a:lnTo>
                  <a:lnTo>
                    <a:pt x="569" y="510"/>
                  </a:lnTo>
                  <a:lnTo>
                    <a:pt x="571" y="526"/>
                  </a:lnTo>
                  <a:lnTo>
                    <a:pt x="574" y="545"/>
                  </a:lnTo>
                  <a:lnTo>
                    <a:pt x="574" y="550"/>
                  </a:lnTo>
                  <a:lnTo>
                    <a:pt x="576" y="572"/>
                  </a:lnTo>
                  <a:lnTo>
                    <a:pt x="567" y="591"/>
                  </a:lnTo>
                  <a:lnTo>
                    <a:pt x="569" y="591"/>
                  </a:lnTo>
                  <a:lnTo>
                    <a:pt x="572" y="591"/>
                  </a:lnTo>
                  <a:lnTo>
                    <a:pt x="567" y="610"/>
                  </a:lnTo>
                  <a:lnTo>
                    <a:pt x="567" y="619"/>
                  </a:lnTo>
                  <a:lnTo>
                    <a:pt x="576" y="638"/>
                  </a:lnTo>
                  <a:lnTo>
                    <a:pt x="587" y="655"/>
                  </a:lnTo>
                  <a:lnTo>
                    <a:pt x="583" y="657"/>
                  </a:lnTo>
                  <a:lnTo>
                    <a:pt x="583" y="660"/>
                  </a:lnTo>
                  <a:lnTo>
                    <a:pt x="587" y="664"/>
                  </a:lnTo>
                  <a:lnTo>
                    <a:pt x="594" y="685"/>
                  </a:lnTo>
                  <a:lnTo>
                    <a:pt x="578" y="714"/>
                  </a:lnTo>
                  <a:lnTo>
                    <a:pt x="574" y="719"/>
                  </a:lnTo>
                  <a:lnTo>
                    <a:pt x="572" y="731"/>
                  </a:lnTo>
                  <a:lnTo>
                    <a:pt x="562" y="738"/>
                  </a:lnTo>
                  <a:lnTo>
                    <a:pt x="564" y="749"/>
                  </a:lnTo>
                  <a:lnTo>
                    <a:pt x="560" y="757"/>
                  </a:lnTo>
                  <a:lnTo>
                    <a:pt x="537" y="781"/>
                  </a:lnTo>
                  <a:lnTo>
                    <a:pt x="532" y="780"/>
                  </a:lnTo>
                  <a:lnTo>
                    <a:pt x="534" y="781"/>
                  </a:lnTo>
                  <a:lnTo>
                    <a:pt x="534" y="785"/>
                  </a:lnTo>
                  <a:lnTo>
                    <a:pt x="537" y="804"/>
                  </a:lnTo>
                  <a:lnTo>
                    <a:pt x="534" y="818"/>
                  </a:lnTo>
                  <a:lnTo>
                    <a:pt x="523" y="849"/>
                  </a:lnTo>
                  <a:lnTo>
                    <a:pt x="526" y="852"/>
                  </a:lnTo>
                  <a:lnTo>
                    <a:pt x="535" y="866"/>
                  </a:lnTo>
                  <a:lnTo>
                    <a:pt x="523" y="883"/>
                  </a:lnTo>
                  <a:lnTo>
                    <a:pt x="519" y="899"/>
                  </a:lnTo>
                  <a:lnTo>
                    <a:pt x="523" y="908"/>
                  </a:lnTo>
                  <a:lnTo>
                    <a:pt x="525" y="909"/>
                  </a:lnTo>
                  <a:lnTo>
                    <a:pt x="535" y="920"/>
                  </a:lnTo>
                  <a:lnTo>
                    <a:pt x="526" y="927"/>
                  </a:lnTo>
                  <a:lnTo>
                    <a:pt x="509" y="932"/>
                  </a:lnTo>
                  <a:lnTo>
                    <a:pt x="493" y="942"/>
                  </a:lnTo>
                  <a:lnTo>
                    <a:pt x="493" y="944"/>
                  </a:lnTo>
                  <a:lnTo>
                    <a:pt x="491" y="942"/>
                  </a:lnTo>
                  <a:lnTo>
                    <a:pt x="486" y="940"/>
                  </a:lnTo>
                  <a:lnTo>
                    <a:pt x="475" y="972"/>
                  </a:lnTo>
                  <a:lnTo>
                    <a:pt x="488" y="996"/>
                  </a:lnTo>
                  <a:lnTo>
                    <a:pt x="480" y="1006"/>
                  </a:lnTo>
                  <a:lnTo>
                    <a:pt x="479" y="1006"/>
                  </a:lnTo>
                  <a:lnTo>
                    <a:pt x="470" y="1006"/>
                  </a:lnTo>
                  <a:lnTo>
                    <a:pt x="459" y="999"/>
                  </a:lnTo>
                  <a:lnTo>
                    <a:pt x="442" y="994"/>
                  </a:lnTo>
                  <a:lnTo>
                    <a:pt x="413" y="984"/>
                  </a:lnTo>
                  <a:lnTo>
                    <a:pt x="403" y="984"/>
                  </a:lnTo>
                  <a:lnTo>
                    <a:pt x="385" y="1010"/>
                  </a:lnTo>
                  <a:lnTo>
                    <a:pt x="380" y="1015"/>
                  </a:lnTo>
                  <a:lnTo>
                    <a:pt x="380" y="1020"/>
                  </a:lnTo>
                  <a:lnTo>
                    <a:pt x="383" y="1027"/>
                  </a:lnTo>
                  <a:lnTo>
                    <a:pt x="367" y="1015"/>
                  </a:lnTo>
                  <a:lnTo>
                    <a:pt x="367" y="1029"/>
                  </a:lnTo>
                  <a:lnTo>
                    <a:pt x="360" y="1029"/>
                  </a:lnTo>
                  <a:lnTo>
                    <a:pt x="351" y="1023"/>
                  </a:lnTo>
                  <a:lnTo>
                    <a:pt x="336" y="985"/>
                  </a:lnTo>
                  <a:lnTo>
                    <a:pt x="330" y="985"/>
                  </a:lnTo>
                  <a:lnTo>
                    <a:pt x="328" y="985"/>
                  </a:lnTo>
                  <a:lnTo>
                    <a:pt x="327" y="973"/>
                  </a:lnTo>
                  <a:lnTo>
                    <a:pt x="330" y="970"/>
                  </a:lnTo>
                  <a:lnTo>
                    <a:pt x="334" y="968"/>
                  </a:lnTo>
                  <a:lnTo>
                    <a:pt x="339" y="961"/>
                  </a:lnTo>
                  <a:lnTo>
                    <a:pt x="321" y="928"/>
                  </a:lnTo>
                  <a:lnTo>
                    <a:pt x="321" y="927"/>
                  </a:lnTo>
                  <a:lnTo>
                    <a:pt x="323" y="918"/>
                  </a:lnTo>
                  <a:lnTo>
                    <a:pt x="298" y="895"/>
                  </a:lnTo>
                  <a:lnTo>
                    <a:pt x="295" y="885"/>
                  </a:lnTo>
                  <a:lnTo>
                    <a:pt x="275" y="873"/>
                  </a:lnTo>
                  <a:lnTo>
                    <a:pt x="265" y="873"/>
                  </a:lnTo>
                  <a:lnTo>
                    <a:pt x="256" y="875"/>
                  </a:lnTo>
                  <a:lnTo>
                    <a:pt x="245" y="859"/>
                  </a:lnTo>
                  <a:lnTo>
                    <a:pt x="226" y="844"/>
                  </a:lnTo>
                  <a:lnTo>
                    <a:pt x="214" y="838"/>
                  </a:lnTo>
                  <a:lnTo>
                    <a:pt x="208" y="835"/>
                  </a:lnTo>
                  <a:lnTo>
                    <a:pt x="206" y="833"/>
                  </a:lnTo>
                  <a:lnTo>
                    <a:pt x="206" y="832"/>
                  </a:lnTo>
                  <a:lnTo>
                    <a:pt x="189" y="816"/>
                  </a:lnTo>
                  <a:lnTo>
                    <a:pt x="189" y="811"/>
                  </a:lnTo>
                  <a:lnTo>
                    <a:pt x="189" y="787"/>
                  </a:lnTo>
                  <a:lnTo>
                    <a:pt x="199" y="764"/>
                  </a:lnTo>
                  <a:lnTo>
                    <a:pt x="199" y="761"/>
                  </a:lnTo>
                  <a:lnTo>
                    <a:pt x="199" y="757"/>
                  </a:lnTo>
                  <a:lnTo>
                    <a:pt x="201" y="756"/>
                  </a:lnTo>
                  <a:lnTo>
                    <a:pt x="210" y="740"/>
                  </a:lnTo>
                  <a:lnTo>
                    <a:pt x="208" y="733"/>
                  </a:lnTo>
                  <a:lnTo>
                    <a:pt x="208" y="718"/>
                  </a:lnTo>
                  <a:lnTo>
                    <a:pt x="210" y="712"/>
                  </a:lnTo>
                  <a:lnTo>
                    <a:pt x="215" y="707"/>
                  </a:lnTo>
                  <a:lnTo>
                    <a:pt x="215" y="705"/>
                  </a:lnTo>
                  <a:lnTo>
                    <a:pt x="214" y="697"/>
                  </a:lnTo>
                  <a:lnTo>
                    <a:pt x="196" y="686"/>
                  </a:lnTo>
                  <a:lnTo>
                    <a:pt x="192" y="686"/>
                  </a:lnTo>
                  <a:lnTo>
                    <a:pt x="183" y="685"/>
                  </a:lnTo>
                  <a:lnTo>
                    <a:pt x="176" y="681"/>
                  </a:lnTo>
                  <a:lnTo>
                    <a:pt x="166" y="680"/>
                  </a:lnTo>
                  <a:lnTo>
                    <a:pt x="153" y="697"/>
                  </a:lnTo>
                  <a:lnTo>
                    <a:pt x="148" y="699"/>
                  </a:lnTo>
                  <a:lnTo>
                    <a:pt x="136" y="688"/>
                  </a:lnTo>
                  <a:lnTo>
                    <a:pt x="132" y="676"/>
                  </a:lnTo>
                  <a:lnTo>
                    <a:pt x="129" y="654"/>
                  </a:lnTo>
                  <a:lnTo>
                    <a:pt x="123" y="635"/>
                  </a:lnTo>
                  <a:lnTo>
                    <a:pt x="118" y="628"/>
                  </a:lnTo>
                  <a:lnTo>
                    <a:pt x="104" y="614"/>
                  </a:lnTo>
                  <a:lnTo>
                    <a:pt x="90" y="605"/>
                  </a:lnTo>
                  <a:lnTo>
                    <a:pt x="81" y="600"/>
                  </a:lnTo>
                  <a:lnTo>
                    <a:pt x="65" y="581"/>
                  </a:lnTo>
                  <a:lnTo>
                    <a:pt x="58" y="579"/>
                  </a:lnTo>
                  <a:lnTo>
                    <a:pt x="54" y="571"/>
                  </a:lnTo>
                  <a:lnTo>
                    <a:pt x="42" y="562"/>
                  </a:lnTo>
                  <a:lnTo>
                    <a:pt x="39" y="559"/>
                  </a:lnTo>
                  <a:lnTo>
                    <a:pt x="35" y="555"/>
                  </a:lnTo>
                  <a:lnTo>
                    <a:pt x="33" y="555"/>
                  </a:lnTo>
                  <a:lnTo>
                    <a:pt x="24" y="545"/>
                  </a:lnTo>
                  <a:lnTo>
                    <a:pt x="24" y="543"/>
                  </a:lnTo>
                  <a:lnTo>
                    <a:pt x="23" y="533"/>
                  </a:lnTo>
                  <a:lnTo>
                    <a:pt x="12" y="522"/>
                  </a:lnTo>
                  <a:lnTo>
                    <a:pt x="12" y="508"/>
                  </a:lnTo>
                  <a:lnTo>
                    <a:pt x="7" y="500"/>
                  </a:lnTo>
                  <a:lnTo>
                    <a:pt x="0" y="476"/>
                  </a:lnTo>
                  <a:lnTo>
                    <a:pt x="0" y="462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94" descr="Wide upward diagonal">
              <a:extLst>
                <a:ext uri="{FF2B5EF4-FFF2-40B4-BE49-F238E27FC236}">
                  <a16:creationId xmlns:a16="http://schemas.microsoft.com/office/drawing/2014/main" id="{0750F52F-6ACE-47D3-93E8-8437C4B9AA5A}"/>
                </a:ext>
              </a:extLst>
            </p:cNvPr>
            <p:cNvSpPr>
              <a:spLocks/>
            </p:cNvSpPr>
            <p:nvPr/>
          </p:nvSpPr>
          <p:spPr bwMode="gray">
            <a:xfrm>
              <a:off x="4674258" y="2579806"/>
              <a:ext cx="857250" cy="557213"/>
            </a:xfrm>
            <a:custGeom>
              <a:avLst/>
              <a:gdLst>
                <a:gd name="T0" fmla="*/ 373 w 897"/>
                <a:gd name="T1" fmla="*/ 19 h 575"/>
                <a:gd name="T2" fmla="*/ 354 w 897"/>
                <a:gd name="T3" fmla="*/ 19 h 575"/>
                <a:gd name="T4" fmla="*/ 294 w 897"/>
                <a:gd name="T5" fmla="*/ 22 h 575"/>
                <a:gd name="T6" fmla="*/ 237 w 897"/>
                <a:gd name="T7" fmla="*/ 24 h 575"/>
                <a:gd name="T8" fmla="*/ 202 w 897"/>
                <a:gd name="T9" fmla="*/ 24 h 575"/>
                <a:gd name="T10" fmla="*/ 158 w 897"/>
                <a:gd name="T11" fmla="*/ 25 h 575"/>
                <a:gd name="T12" fmla="*/ 101 w 897"/>
                <a:gd name="T13" fmla="*/ 27 h 575"/>
                <a:gd name="T14" fmla="*/ 76 w 897"/>
                <a:gd name="T15" fmla="*/ 27 h 575"/>
                <a:gd name="T16" fmla="*/ 22 w 897"/>
                <a:gd name="T17" fmla="*/ 29 h 575"/>
                <a:gd name="T18" fmla="*/ 13 w 897"/>
                <a:gd name="T19" fmla="*/ 51 h 575"/>
                <a:gd name="T20" fmla="*/ 25 w 897"/>
                <a:gd name="T21" fmla="*/ 96 h 575"/>
                <a:gd name="T22" fmla="*/ 16 w 897"/>
                <a:gd name="T23" fmla="*/ 127 h 575"/>
                <a:gd name="T24" fmla="*/ 18 w 897"/>
                <a:gd name="T25" fmla="*/ 195 h 575"/>
                <a:gd name="T26" fmla="*/ 27 w 897"/>
                <a:gd name="T27" fmla="*/ 214 h 575"/>
                <a:gd name="T28" fmla="*/ 43 w 897"/>
                <a:gd name="T29" fmla="*/ 259 h 575"/>
                <a:gd name="T30" fmla="*/ 52 w 897"/>
                <a:gd name="T31" fmla="*/ 295 h 575"/>
                <a:gd name="T32" fmla="*/ 69 w 897"/>
                <a:gd name="T33" fmla="*/ 328 h 575"/>
                <a:gd name="T34" fmla="*/ 73 w 897"/>
                <a:gd name="T35" fmla="*/ 361 h 575"/>
                <a:gd name="T36" fmla="*/ 91 w 897"/>
                <a:gd name="T37" fmla="*/ 394 h 575"/>
                <a:gd name="T38" fmla="*/ 99 w 897"/>
                <a:gd name="T39" fmla="*/ 414 h 575"/>
                <a:gd name="T40" fmla="*/ 103 w 897"/>
                <a:gd name="T41" fmla="*/ 452 h 575"/>
                <a:gd name="T42" fmla="*/ 108 w 897"/>
                <a:gd name="T43" fmla="*/ 457 h 575"/>
                <a:gd name="T44" fmla="*/ 108 w 897"/>
                <a:gd name="T45" fmla="*/ 476 h 575"/>
                <a:gd name="T46" fmla="*/ 119 w 897"/>
                <a:gd name="T47" fmla="*/ 504 h 575"/>
                <a:gd name="T48" fmla="*/ 117 w 897"/>
                <a:gd name="T49" fmla="*/ 527 h 575"/>
                <a:gd name="T50" fmla="*/ 128 w 897"/>
                <a:gd name="T51" fmla="*/ 563 h 575"/>
                <a:gd name="T52" fmla="*/ 183 w 897"/>
                <a:gd name="T53" fmla="*/ 563 h 575"/>
                <a:gd name="T54" fmla="*/ 236 w 897"/>
                <a:gd name="T55" fmla="*/ 561 h 575"/>
                <a:gd name="T56" fmla="*/ 287 w 897"/>
                <a:gd name="T57" fmla="*/ 561 h 575"/>
                <a:gd name="T58" fmla="*/ 340 w 897"/>
                <a:gd name="T59" fmla="*/ 559 h 575"/>
                <a:gd name="T60" fmla="*/ 375 w 897"/>
                <a:gd name="T61" fmla="*/ 558 h 575"/>
                <a:gd name="T62" fmla="*/ 437 w 897"/>
                <a:gd name="T63" fmla="*/ 554 h 575"/>
                <a:gd name="T64" fmla="*/ 464 w 897"/>
                <a:gd name="T65" fmla="*/ 552 h 575"/>
                <a:gd name="T66" fmla="*/ 517 w 897"/>
                <a:gd name="T67" fmla="*/ 549 h 575"/>
                <a:gd name="T68" fmla="*/ 566 w 897"/>
                <a:gd name="T69" fmla="*/ 546 h 575"/>
                <a:gd name="T70" fmla="*/ 621 w 897"/>
                <a:gd name="T71" fmla="*/ 540 h 575"/>
                <a:gd name="T72" fmla="*/ 648 w 897"/>
                <a:gd name="T73" fmla="*/ 539 h 575"/>
                <a:gd name="T74" fmla="*/ 693 w 897"/>
                <a:gd name="T75" fmla="*/ 533 h 575"/>
                <a:gd name="T76" fmla="*/ 709 w 897"/>
                <a:gd name="T77" fmla="*/ 546 h 575"/>
                <a:gd name="T78" fmla="*/ 747 w 897"/>
                <a:gd name="T79" fmla="*/ 572 h 575"/>
                <a:gd name="T80" fmla="*/ 777 w 897"/>
                <a:gd name="T81" fmla="*/ 520 h 575"/>
                <a:gd name="T82" fmla="*/ 780 w 897"/>
                <a:gd name="T83" fmla="*/ 504 h 575"/>
                <a:gd name="T84" fmla="*/ 789 w 897"/>
                <a:gd name="T85" fmla="*/ 426 h 575"/>
                <a:gd name="T86" fmla="*/ 778 w 897"/>
                <a:gd name="T87" fmla="*/ 388 h 575"/>
                <a:gd name="T88" fmla="*/ 854 w 897"/>
                <a:gd name="T89" fmla="*/ 357 h 575"/>
                <a:gd name="T90" fmla="*/ 879 w 897"/>
                <a:gd name="T91" fmla="*/ 312 h 575"/>
                <a:gd name="T92" fmla="*/ 895 w 897"/>
                <a:gd name="T93" fmla="*/ 288 h 575"/>
                <a:gd name="T94" fmla="*/ 897 w 897"/>
                <a:gd name="T95" fmla="*/ 262 h 575"/>
                <a:gd name="T96" fmla="*/ 876 w 897"/>
                <a:gd name="T97" fmla="*/ 233 h 575"/>
                <a:gd name="T98" fmla="*/ 856 w 897"/>
                <a:gd name="T99" fmla="*/ 221 h 575"/>
                <a:gd name="T100" fmla="*/ 821 w 897"/>
                <a:gd name="T101" fmla="*/ 178 h 575"/>
                <a:gd name="T102" fmla="*/ 805 w 897"/>
                <a:gd name="T103" fmla="*/ 152 h 575"/>
                <a:gd name="T104" fmla="*/ 755 w 897"/>
                <a:gd name="T105" fmla="*/ 114 h 575"/>
                <a:gd name="T106" fmla="*/ 741 w 897"/>
                <a:gd name="T107" fmla="*/ 77 h 575"/>
                <a:gd name="T108" fmla="*/ 734 w 897"/>
                <a:gd name="T109" fmla="*/ 17 h 575"/>
                <a:gd name="T110" fmla="*/ 725 w 897"/>
                <a:gd name="T111" fmla="*/ 0 h 575"/>
                <a:gd name="T112" fmla="*/ 674 w 897"/>
                <a:gd name="T113" fmla="*/ 3 h 575"/>
                <a:gd name="T114" fmla="*/ 563 w 897"/>
                <a:gd name="T115" fmla="*/ 10 h 575"/>
                <a:gd name="T116" fmla="*/ 485 w 897"/>
                <a:gd name="T117" fmla="*/ 13 h 575"/>
                <a:gd name="T118" fmla="*/ 435 w 897"/>
                <a:gd name="T119" fmla="*/ 17 h 57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97"/>
                <a:gd name="T181" fmla="*/ 0 h 575"/>
                <a:gd name="T182" fmla="*/ 897 w 897"/>
                <a:gd name="T183" fmla="*/ 575 h 57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97" h="575">
                  <a:moveTo>
                    <a:pt x="421" y="17"/>
                  </a:moveTo>
                  <a:lnTo>
                    <a:pt x="402" y="17"/>
                  </a:lnTo>
                  <a:lnTo>
                    <a:pt x="373" y="19"/>
                  </a:lnTo>
                  <a:lnTo>
                    <a:pt x="370" y="19"/>
                  </a:lnTo>
                  <a:lnTo>
                    <a:pt x="358" y="19"/>
                  </a:lnTo>
                  <a:lnTo>
                    <a:pt x="354" y="19"/>
                  </a:lnTo>
                  <a:lnTo>
                    <a:pt x="320" y="20"/>
                  </a:lnTo>
                  <a:lnTo>
                    <a:pt x="303" y="20"/>
                  </a:lnTo>
                  <a:lnTo>
                    <a:pt x="294" y="22"/>
                  </a:lnTo>
                  <a:lnTo>
                    <a:pt x="266" y="22"/>
                  </a:lnTo>
                  <a:lnTo>
                    <a:pt x="252" y="22"/>
                  </a:lnTo>
                  <a:lnTo>
                    <a:pt x="237" y="24"/>
                  </a:lnTo>
                  <a:lnTo>
                    <a:pt x="236" y="24"/>
                  </a:lnTo>
                  <a:lnTo>
                    <a:pt x="230" y="24"/>
                  </a:lnTo>
                  <a:lnTo>
                    <a:pt x="202" y="24"/>
                  </a:lnTo>
                  <a:lnTo>
                    <a:pt x="184" y="25"/>
                  </a:lnTo>
                  <a:lnTo>
                    <a:pt x="167" y="25"/>
                  </a:lnTo>
                  <a:lnTo>
                    <a:pt x="158" y="25"/>
                  </a:lnTo>
                  <a:lnTo>
                    <a:pt x="122" y="27"/>
                  </a:lnTo>
                  <a:lnTo>
                    <a:pt x="117" y="27"/>
                  </a:lnTo>
                  <a:lnTo>
                    <a:pt x="101" y="27"/>
                  </a:lnTo>
                  <a:lnTo>
                    <a:pt x="92" y="27"/>
                  </a:lnTo>
                  <a:lnTo>
                    <a:pt x="84" y="27"/>
                  </a:lnTo>
                  <a:lnTo>
                    <a:pt x="76" y="27"/>
                  </a:lnTo>
                  <a:lnTo>
                    <a:pt x="50" y="27"/>
                  </a:lnTo>
                  <a:lnTo>
                    <a:pt x="32" y="27"/>
                  </a:lnTo>
                  <a:lnTo>
                    <a:pt x="22" y="29"/>
                  </a:lnTo>
                  <a:lnTo>
                    <a:pt x="16" y="29"/>
                  </a:lnTo>
                  <a:lnTo>
                    <a:pt x="2" y="29"/>
                  </a:lnTo>
                  <a:lnTo>
                    <a:pt x="13" y="51"/>
                  </a:lnTo>
                  <a:lnTo>
                    <a:pt x="9" y="72"/>
                  </a:lnTo>
                  <a:lnTo>
                    <a:pt x="16" y="79"/>
                  </a:lnTo>
                  <a:lnTo>
                    <a:pt x="25" y="96"/>
                  </a:lnTo>
                  <a:lnTo>
                    <a:pt x="23" y="105"/>
                  </a:lnTo>
                  <a:lnTo>
                    <a:pt x="16" y="112"/>
                  </a:lnTo>
                  <a:lnTo>
                    <a:pt x="16" y="127"/>
                  </a:lnTo>
                  <a:lnTo>
                    <a:pt x="13" y="136"/>
                  </a:lnTo>
                  <a:lnTo>
                    <a:pt x="0" y="174"/>
                  </a:lnTo>
                  <a:lnTo>
                    <a:pt x="18" y="195"/>
                  </a:lnTo>
                  <a:lnTo>
                    <a:pt x="18" y="200"/>
                  </a:lnTo>
                  <a:lnTo>
                    <a:pt x="22" y="212"/>
                  </a:lnTo>
                  <a:lnTo>
                    <a:pt x="27" y="214"/>
                  </a:lnTo>
                  <a:lnTo>
                    <a:pt x="39" y="254"/>
                  </a:lnTo>
                  <a:lnTo>
                    <a:pt x="43" y="257"/>
                  </a:lnTo>
                  <a:lnTo>
                    <a:pt x="43" y="259"/>
                  </a:lnTo>
                  <a:lnTo>
                    <a:pt x="39" y="264"/>
                  </a:lnTo>
                  <a:lnTo>
                    <a:pt x="50" y="281"/>
                  </a:lnTo>
                  <a:lnTo>
                    <a:pt x="52" y="295"/>
                  </a:lnTo>
                  <a:lnTo>
                    <a:pt x="55" y="304"/>
                  </a:lnTo>
                  <a:lnTo>
                    <a:pt x="64" y="304"/>
                  </a:lnTo>
                  <a:lnTo>
                    <a:pt x="69" y="328"/>
                  </a:lnTo>
                  <a:lnTo>
                    <a:pt x="71" y="330"/>
                  </a:lnTo>
                  <a:lnTo>
                    <a:pt x="76" y="349"/>
                  </a:lnTo>
                  <a:lnTo>
                    <a:pt x="73" y="361"/>
                  </a:lnTo>
                  <a:lnTo>
                    <a:pt x="75" y="373"/>
                  </a:lnTo>
                  <a:lnTo>
                    <a:pt x="91" y="387"/>
                  </a:lnTo>
                  <a:lnTo>
                    <a:pt x="91" y="394"/>
                  </a:lnTo>
                  <a:lnTo>
                    <a:pt x="91" y="395"/>
                  </a:lnTo>
                  <a:lnTo>
                    <a:pt x="91" y="400"/>
                  </a:lnTo>
                  <a:lnTo>
                    <a:pt x="99" y="414"/>
                  </a:lnTo>
                  <a:lnTo>
                    <a:pt x="108" y="433"/>
                  </a:lnTo>
                  <a:lnTo>
                    <a:pt x="103" y="440"/>
                  </a:lnTo>
                  <a:lnTo>
                    <a:pt x="103" y="452"/>
                  </a:lnTo>
                  <a:lnTo>
                    <a:pt x="110" y="452"/>
                  </a:lnTo>
                  <a:lnTo>
                    <a:pt x="110" y="456"/>
                  </a:lnTo>
                  <a:lnTo>
                    <a:pt x="108" y="457"/>
                  </a:lnTo>
                  <a:lnTo>
                    <a:pt x="110" y="464"/>
                  </a:lnTo>
                  <a:lnTo>
                    <a:pt x="108" y="475"/>
                  </a:lnTo>
                  <a:lnTo>
                    <a:pt x="108" y="476"/>
                  </a:lnTo>
                  <a:lnTo>
                    <a:pt x="110" y="478"/>
                  </a:lnTo>
                  <a:lnTo>
                    <a:pt x="112" y="487"/>
                  </a:lnTo>
                  <a:lnTo>
                    <a:pt x="119" y="504"/>
                  </a:lnTo>
                  <a:lnTo>
                    <a:pt x="119" y="506"/>
                  </a:lnTo>
                  <a:lnTo>
                    <a:pt x="117" y="509"/>
                  </a:lnTo>
                  <a:lnTo>
                    <a:pt x="117" y="527"/>
                  </a:lnTo>
                  <a:lnTo>
                    <a:pt x="110" y="533"/>
                  </a:lnTo>
                  <a:lnTo>
                    <a:pt x="130" y="559"/>
                  </a:lnTo>
                  <a:lnTo>
                    <a:pt x="128" y="563"/>
                  </a:lnTo>
                  <a:lnTo>
                    <a:pt x="130" y="563"/>
                  </a:lnTo>
                  <a:lnTo>
                    <a:pt x="165" y="563"/>
                  </a:lnTo>
                  <a:lnTo>
                    <a:pt x="183" y="563"/>
                  </a:lnTo>
                  <a:lnTo>
                    <a:pt x="200" y="563"/>
                  </a:lnTo>
                  <a:lnTo>
                    <a:pt x="206" y="563"/>
                  </a:lnTo>
                  <a:lnTo>
                    <a:pt x="236" y="561"/>
                  </a:lnTo>
                  <a:lnTo>
                    <a:pt x="246" y="561"/>
                  </a:lnTo>
                  <a:lnTo>
                    <a:pt x="269" y="561"/>
                  </a:lnTo>
                  <a:lnTo>
                    <a:pt x="287" y="561"/>
                  </a:lnTo>
                  <a:lnTo>
                    <a:pt x="305" y="561"/>
                  </a:lnTo>
                  <a:lnTo>
                    <a:pt x="310" y="561"/>
                  </a:lnTo>
                  <a:lnTo>
                    <a:pt x="340" y="559"/>
                  </a:lnTo>
                  <a:lnTo>
                    <a:pt x="343" y="559"/>
                  </a:lnTo>
                  <a:lnTo>
                    <a:pt x="373" y="558"/>
                  </a:lnTo>
                  <a:lnTo>
                    <a:pt x="375" y="558"/>
                  </a:lnTo>
                  <a:lnTo>
                    <a:pt x="407" y="556"/>
                  </a:lnTo>
                  <a:lnTo>
                    <a:pt x="411" y="556"/>
                  </a:lnTo>
                  <a:lnTo>
                    <a:pt x="437" y="554"/>
                  </a:lnTo>
                  <a:lnTo>
                    <a:pt x="446" y="552"/>
                  </a:lnTo>
                  <a:lnTo>
                    <a:pt x="453" y="552"/>
                  </a:lnTo>
                  <a:lnTo>
                    <a:pt x="464" y="552"/>
                  </a:lnTo>
                  <a:lnTo>
                    <a:pt x="481" y="552"/>
                  </a:lnTo>
                  <a:lnTo>
                    <a:pt x="503" y="551"/>
                  </a:lnTo>
                  <a:lnTo>
                    <a:pt x="517" y="549"/>
                  </a:lnTo>
                  <a:lnTo>
                    <a:pt x="550" y="547"/>
                  </a:lnTo>
                  <a:lnTo>
                    <a:pt x="556" y="546"/>
                  </a:lnTo>
                  <a:lnTo>
                    <a:pt x="566" y="546"/>
                  </a:lnTo>
                  <a:lnTo>
                    <a:pt x="586" y="544"/>
                  </a:lnTo>
                  <a:lnTo>
                    <a:pt x="607" y="542"/>
                  </a:lnTo>
                  <a:lnTo>
                    <a:pt x="621" y="540"/>
                  </a:lnTo>
                  <a:lnTo>
                    <a:pt x="623" y="540"/>
                  </a:lnTo>
                  <a:lnTo>
                    <a:pt x="632" y="540"/>
                  </a:lnTo>
                  <a:lnTo>
                    <a:pt x="648" y="539"/>
                  </a:lnTo>
                  <a:lnTo>
                    <a:pt x="653" y="539"/>
                  </a:lnTo>
                  <a:lnTo>
                    <a:pt x="663" y="537"/>
                  </a:lnTo>
                  <a:lnTo>
                    <a:pt x="693" y="533"/>
                  </a:lnTo>
                  <a:lnTo>
                    <a:pt x="695" y="537"/>
                  </a:lnTo>
                  <a:lnTo>
                    <a:pt x="697" y="537"/>
                  </a:lnTo>
                  <a:lnTo>
                    <a:pt x="709" y="546"/>
                  </a:lnTo>
                  <a:lnTo>
                    <a:pt x="729" y="572"/>
                  </a:lnTo>
                  <a:lnTo>
                    <a:pt x="741" y="575"/>
                  </a:lnTo>
                  <a:lnTo>
                    <a:pt x="747" y="572"/>
                  </a:lnTo>
                  <a:lnTo>
                    <a:pt x="745" y="537"/>
                  </a:lnTo>
                  <a:lnTo>
                    <a:pt x="770" y="525"/>
                  </a:lnTo>
                  <a:lnTo>
                    <a:pt x="777" y="520"/>
                  </a:lnTo>
                  <a:lnTo>
                    <a:pt x="778" y="520"/>
                  </a:lnTo>
                  <a:lnTo>
                    <a:pt x="780" y="513"/>
                  </a:lnTo>
                  <a:lnTo>
                    <a:pt x="780" y="504"/>
                  </a:lnTo>
                  <a:lnTo>
                    <a:pt x="800" y="456"/>
                  </a:lnTo>
                  <a:lnTo>
                    <a:pt x="798" y="444"/>
                  </a:lnTo>
                  <a:lnTo>
                    <a:pt x="789" y="426"/>
                  </a:lnTo>
                  <a:lnTo>
                    <a:pt x="773" y="413"/>
                  </a:lnTo>
                  <a:lnTo>
                    <a:pt x="777" y="395"/>
                  </a:lnTo>
                  <a:lnTo>
                    <a:pt x="778" y="388"/>
                  </a:lnTo>
                  <a:lnTo>
                    <a:pt x="785" y="378"/>
                  </a:lnTo>
                  <a:lnTo>
                    <a:pt x="815" y="371"/>
                  </a:lnTo>
                  <a:lnTo>
                    <a:pt x="854" y="357"/>
                  </a:lnTo>
                  <a:lnTo>
                    <a:pt x="870" y="345"/>
                  </a:lnTo>
                  <a:lnTo>
                    <a:pt x="877" y="316"/>
                  </a:lnTo>
                  <a:lnTo>
                    <a:pt x="879" y="312"/>
                  </a:lnTo>
                  <a:lnTo>
                    <a:pt x="884" y="305"/>
                  </a:lnTo>
                  <a:lnTo>
                    <a:pt x="886" y="305"/>
                  </a:lnTo>
                  <a:lnTo>
                    <a:pt x="895" y="288"/>
                  </a:lnTo>
                  <a:lnTo>
                    <a:pt x="897" y="278"/>
                  </a:lnTo>
                  <a:lnTo>
                    <a:pt x="897" y="264"/>
                  </a:lnTo>
                  <a:lnTo>
                    <a:pt x="897" y="262"/>
                  </a:lnTo>
                  <a:lnTo>
                    <a:pt x="895" y="259"/>
                  </a:lnTo>
                  <a:lnTo>
                    <a:pt x="891" y="241"/>
                  </a:lnTo>
                  <a:lnTo>
                    <a:pt x="876" y="233"/>
                  </a:lnTo>
                  <a:lnTo>
                    <a:pt x="869" y="231"/>
                  </a:lnTo>
                  <a:lnTo>
                    <a:pt x="860" y="226"/>
                  </a:lnTo>
                  <a:lnTo>
                    <a:pt x="856" y="221"/>
                  </a:lnTo>
                  <a:lnTo>
                    <a:pt x="846" y="198"/>
                  </a:lnTo>
                  <a:lnTo>
                    <a:pt x="824" y="184"/>
                  </a:lnTo>
                  <a:lnTo>
                    <a:pt x="821" y="178"/>
                  </a:lnTo>
                  <a:lnTo>
                    <a:pt x="821" y="176"/>
                  </a:lnTo>
                  <a:lnTo>
                    <a:pt x="812" y="155"/>
                  </a:lnTo>
                  <a:lnTo>
                    <a:pt x="805" y="152"/>
                  </a:lnTo>
                  <a:lnTo>
                    <a:pt x="784" y="148"/>
                  </a:lnTo>
                  <a:lnTo>
                    <a:pt x="761" y="136"/>
                  </a:lnTo>
                  <a:lnTo>
                    <a:pt x="755" y="114"/>
                  </a:lnTo>
                  <a:lnTo>
                    <a:pt x="745" y="93"/>
                  </a:lnTo>
                  <a:lnTo>
                    <a:pt x="743" y="91"/>
                  </a:lnTo>
                  <a:lnTo>
                    <a:pt x="741" y="77"/>
                  </a:lnTo>
                  <a:lnTo>
                    <a:pt x="741" y="76"/>
                  </a:lnTo>
                  <a:lnTo>
                    <a:pt x="754" y="44"/>
                  </a:lnTo>
                  <a:lnTo>
                    <a:pt x="734" y="17"/>
                  </a:lnTo>
                  <a:lnTo>
                    <a:pt x="732" y="13"/>
                  </a:lnTo>
                  <a:lnTo>
                    <a:pt x="731" y="0"/>
                  </a:lnTo>
                  <a:lnTo>
                    <a:pt x="725" y="0"/>
                  </a:lnTo>
                  <a:lnTo>
                    <a:pt x="715" y="1"/>
                  </a:lnTo>
                  <a:lnTo>
                    <a:pt x="676" y="3"/>
                  </a:lnTo>
                  <a:lnTo>
                    <a:pt x="674" y="3"/>
                  </a:lnTo>
                  <a:lnTo>
                    <a:pt x="660" y="5"/>
                  </a:lnTo>
                  <a:lnTo>
                    <a:pt x="614" y="6"/>
                  </a:lnTo>
                  <a:lnTo>
                    <a:pt x="563" y="10"/>
                  </a:lnTo>
                  <a:lnTo>
                    <a:pt x="549" y="10"/>
                  </a:lnTo>
                  <a:lnTo>
                    <a:pt x="488" y="13"/>
                  </a:lnTo>
                  <a:lnTo>
                    <a:pt x="485" y="13"/>
                  </a:lnTo>
                  <a:lnTo>
                    <a:pt x="483" y="13"/>
                  </a:lnTo>
                  <a:lnTo>
                    <a:pt x="439" y="15"/>
                  </a:lnTo>
                  <a:lnTo>
                    <a:pt x="435" y="17"/>
                  </a:lnTo>
                  <a:lnTo>
                    <a:pt x="421" y="17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95" descr="Wide upward diagonal">
              <a:extLst>
                <a:ext uri="{FF2B5EF4-FFF2-40B4-BE49-F238E27FC236}">
                  <a16:creationId xmlns:a16="http://schemas.microsoft.com/office/drawing/2014/main" id="{1A1C8D16-CC9F-4203-A8F5-A8FB3399F5A3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9220" y="3972040"/>
              <a:ext cx="769938" cy="798512"/>
            </a:xfrm>
            <a:custGeom>
              <a:avLst/>
              <a:gdLst>
                <a:gd name="T0" fmla="*/ 134 w 808"/>
                <a:gd name="T1" fmla="*/ 36 h 824"/>
                <a:gd name="T2" fmla="*/ 192 w 808"/>
                <a:gd name="T3" fmla="*/ 28 h 824"/>
                <a:gd name="T4" fmla="*/ 240 w 808"/>
                <a:gd name="T5" fmla="*/ 23 h 824"/>
                <a:gd name="T6" fmla="*/ 307 w 808"/>
                <a:gd name="T7" fmla="*/ 12 h 824"/>
                <a:gd name="T8" fmla="*/ 364 w 808"/>
                <a:gd name="T9" fmla="*/ 2 h 824"/>
                <a:gd name="T10" fmla="*/ 345 w 808"/>
                <a:gd name="T11" fmla="*/ 59 h 824"/>
                <a:gd name="T12" fmla="*/ 387 w 808"/>
                <a:gd name="T13" fmla="*/ 87 h 824"/>
                <a:gd name="T14" fmla="*/ 406 w 808"/>
                <a:gd name="T15" fmla="*/ 93 h 824"/>
                <a:gd name="T16" fmla="*/ 449 w 808"/>
                <a:gd name="T17" fmla="*/ 126 h 824"/>
                <a:gd name="T18" fmla="*/ 474 w 808"/>
                <a:gd name="T19" fmla="*/ 163 h 824"/>
                <a:gd name="T20" fmla="*/ 484 w 808"/>
                <a:gd name="T21" fmla="*/ 180 h 824"/>
                <a:gd name="T22" fmla="*/ 551 w 808"/>
                <a:gd name="T23" fmla="*/ 232 h 824"/>
                <a:gd name="T24" fmla="*/ 580 w 808"/>
                <a:gd name="T25" fmla="*/ 244 h 824"/>
                <a:gd name="T26" fmla="*/ 629 w 808"/>
                <a:gd name="T27" fmla="*/ 299 h 824"/>
                <a:gd name="T28" fmla="*/ 668 w 808"/>
                <a:gd name="T29" fmla="*/ 322 h 824"/>
                <a:gd name="T30" fmla="*/ 700 w 808"/>
                <a:gd name="T31" fmla="*/ 396 h 824"/>
                <a:gd name="T32" fmla="*/ 755 w 808"/>
                <a:gd name="T33" fmla="*/ 446 h 824"/>
                <a:gd name="T34" fmla="*/ 779 w 808"/>
                <a:gd name="T35" fmla="*/ 481 h 824"/>
                <a:gd name="T36" fmla="*/ 788 w 808"/>
                <a:gd name="T37" fmla="*/ 525 h 824"/>
                <a:gd name="T38" fmla="*/ 767 w 808"/>
                <a:gd name="T39" fmla="*/ 551 h 824"/>
                <a:gd name="T40" fmla="*/ 774 w 808"/>
                <a:gd name="T41" fmla="*/ 570 h 824"/>
                <a:gd name="T42" fmla="*/ 760 w 808"/>
                <a:gd name="T43" fmla="*/ 591 h 824"/>
                <a:gd name="T44" fmla="*/ 762 w 808"/>
                <a:gd name="T45" fmla="*/ 634 h 824"/>
                <a:gd name="T46" fmla="*/ 748 w 808"/>
                <a:gd name="T47" fmla="*/ 671 h 824"/>
                <a:gd name="T48" fmla="*/ 753 w 808"/>
                <a:gd name="T49" fmla="*/ 745 h 824"/>
                <a:gd name="T50" fmla="*/ 659 w 808"/>
                <a:gd name="T51" fmla="*/ 754 h 824"/>
                <a:gd name="T52" fmla="*/ 640 w 808"/>
                <a:gd name="T53" fmla="*/ 802 h 824"/>
                <a:gd name="T54" fmla="*/ 604 w 808"/>
                <a:gd name="T55" fmla="*/ 793 h 824"/>
                <a:gd name="T56" fmla="*/ 564 w 808"/>
                <a:gd name="T57" fmla="*/ 795 h 824"/>
                <a:gd name="T58" fmla="*/ 489 w 808"/>
                <a:gd name="T59" fmla="*/ 802 h 824"/>
                <a:gd name="T60" fmla="*/ 458 w 808"/>
                <a:gd name="T61" fmla="*/ 804 h 824"/>
                <a:gd name="T62" fmla="*/ 415 w 808"/>
                <a:gd name="T63" fmla="*/ 807 h 824"/>
                <a:gd name="T64" fmla="*/ 373 w 808"/>
                <a:gd name="T65" fmla="*/ 811 h 824"/>
                <a:gd name="T66" fmla="*/ 345 w 808"/>
                <a:gd name="T67" fmla="*/ 812 h 824"/>
                <a:gd name="T68" fmla="*/ 307 w 808"/>
                <a:gd name="T69" fmla="*/ 816 h 824"/>
                <a:gd name="T70" fmla="*/ 277 w 808"/>
                <a:gd name="T71" fmla="*/ 817 h 824"/>
                <a:gd name="T72" fmla="*/ 187 w 808"/>
                <a:gd name="T73" fmla="*/ 778 h 824"/>
                <a:gd name="T74" fmla="*/ 175 w 808"/>
                <a:gd name="T75" fmla="*/ 750 h 824"/>
                <a:gd name="T76" fmla="*/ 166 w 808"/>
                <a:gd name="T77" fmla="*/ 683 h 824"/>
                <a:gd name="T78" fmla="*/ 148 w 808"/>
                <a:gd name="T79" fmla="*/ 636 h 824"/>
                <a:gd name="T80" fmla="*/ 146 w 808"/>
                <a:gd name="T81" fmla="*/ 612 h 824"/>
                <a:gd name="T82" fmla="*/ 150 w 808"/>
                <a:gd name="T83" fmla="*/ 567 h 824"/>
                <a:gd name="T84" fmla="*/ 155 w 808"/>
                <a:gd name="T85" fmla="*/ 531 h 824"/>
                <a:gd name="T86" fmla="*/ 136 w 808"/>
                <a:gd name="T87" fmla="*/ 481 h 824"/>
                <a:gd name="T88" fmla="*/ 125 w 808"/>
                <a:gd name="T89" fmla="*/ 449 h 824"/>
                <a:gd name="T90" fmla="*/ 101 w 808"/>
                <a:gd name="T91" fmla="*/ 391 h 824"/>
                <a:gd name="T92" fmla="*/ 83 w 808"/>
                <a:gd name="T93" fmla="*/ 334 h 824"/>
                <a:gd name="T94" fmla="*/ 72 w 808"/>
                <a:gd name="T95" fmla="*/ 292 h 824"/>
                <a:gd name="T96" fmla="*/ 55 w 808"/>
                <a:gd name="T97" fmla="*/ 237 h 824"/>
                <a:gd name="T98" fmla="*/ 44 w 808"/>
                <a:gd name="T99" fmla="*/ 201 h 824"/>
                <a:gd name="T100" fmla="*/ 28 w 808"/>
                <a:gd name="T101" fmla="*/ 147 h 824"/>
                <a:gd name="T102" fmla="*/ 12 w 808"/>
                <a:gd name="T103" fmla="*/ 95 h 824"/>
                <a:gd name="T104" fmla="*/ 0 w 808"/>
                <a:gd name="T105" fmla="*/ 54 h 824"/>
                <a:gd name="T106" fmla="*/ 37 w 808"/>
                <a:gd name="T107" fmla="*/ 49 h 824"/>
                <a:gd name="T108" fmla="*/ 55 w 808"/>
                <a:gd name="T109" fmla="*/ 47 h 824"/>
                <a:gd name="T110" fmla="*/ 120 w 808"/>
                <a:gd name="T111" fmla="*/ 38 h 8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08"/>
                <a:gd name="T169" fmla="*/ 0 h 824"/>
                <a:gd name="T170" fmla="*/ 808 w 808"/>
                <a:gd name="T171" fmla="*/ 824 h 8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08" h="824">
                  <a:moveTo>
                    <a:pt x="120" y="38"/>
                  </a:moveTo>
                  <a:lnTo>
                    <a:pt x="124" y="36"/>
                  </a:lnTo>
                  <a:lnTo>
                    <a:pt x="129" y="36"/>
                  </a:lnTo>
                  <a:lnTo>
                    <a:pt x="134" y="36"/>
                  </a:lnTo>
                  <a:lnTo>
                    <a:pt x="148" y="35"/>
                  </a:lnTo>
                  <a:lnTo>
                    <a:pt x="168" y="31"/>
                  </a:lnTo>
                  <a:lnTo>
                    <a:pt x="184" y="30"/>
                  </a:lnTo>
                  <a:lnTo>
                    <a:pt x="192" y="28"/>
                  </a:lnTo>
                  <a:lnTo>
                    <a:pt x="203" y="28"/>
                  </a:lnTo>
                  <a:lnTo>
                    <a:pt x="221" y="24"/>
                  </a:lnTo>
                  <a:lnTo>
                    <a:pt x="223" y="24"/>
                  </a:lnTo>
                  <a:lnTo>
                    <a:pt x="240" y="23"/>
                  </a:lnTo>
                  <a:lnTo>
                    <a:pt x="247" y="21"/>
                  </a:lnTo>
                  <a:lnTo>
                    <a:pt x="251" y="21"/>
                  </a:lnTo>
                  <a:lnTo>
                    <a:pt x="297" y="14"/>
                  </a:lnTo>
                  <a:lnTo>
                    <a:pt x="307" y="12"/>
                  </a:lnTo>
                  <a:lnTo>
                    <a:pt x="314" y="11"/>
                  </a:lnTo>
                  <a:lnTo>
                    <a:pt x="318" y="11"/>
                  </a:lnTo>
                  <a:lnTo>
                    <a:pt x="343" y="7"/>
                  </a:lnTo>
                  <a:lnTo>
                    <a:pt x="364" y="2"/>
                  </a:lnTo>
                  <a:lnTo>
                    <a:pt x="373" y="0"/>
                  </a:lnTo>
                  <a:lnTo>
                    <a:pt x="373" y="12"/>
                  </a:lnTo>
                  <a:lnTo>
                    <a:pt x="355" y="31"/>
                  </a:lnTo>
                  <a:lnTo>
                    <a:pt x="345" y="59"/>
                  </a:lnTo>
                  <a:lnTo>
                    <a:pt x="348" y="64"/>
                  </a:lnTo>
                  <a:lnTo>
                    <a:pt x="364" y="73"/>
                  </a:lnTo>
                  <a:lnTo>
                    <a:pt x="383" y="81"/>
                  </a:lnTo>
                  <a:lnTo>
                    <a:pt x="387" y="87"/>
                  </a:lnTo>
                  <a:lnTo>
                    <a:pt x="396" y="92"/>
                  </a:lnTo>
                  <a:lnTo>
                    <a:pt x="399" y="93"/>
                  </a:lnTo>
                  <a:lnTo>
                    <a:pt x="405" y="95"/>
                  </a:lnTo>
                  <a:lnTo>
                    <a:pt x="406" y="93"/>
                  </a:lnTo>
                  <a:lnTo>
                    <a:pt x="424" y="93"/>
                  </a:lnTo>
                  <a:lnTo>
                    <a:pt x="433" y="109"/>
                  </a:lnTo>
                  <a:lnTo>
                    <a:pt x="444" y="125"/>
                  </a:lnTo>
                  <a:lnTo>
                    <a:pt x="449" y="126"/>
                  </a:lnTo>
                  <a:lnTo>
                    <a:pt x="449" y="130"/>
                  </a:lnTo>
                  <a:lnTo>
                    <a:pt x="451" y="138"/>
                  </a:lnTo>
                  <a:lnTo>
                    <a:pt x="465" y="152"/>
                  </a:lnTo>
                  <a:lnTo>
                    <a:pt x="474" y="163"/>
                  </a:lnTo>
                  <a:lnTo>
                    <a:pt x="479" y="170"/>
                  </a:lnTo>
                  <a:lnTo>
                    <a:pt x="479" y="171"/>
                  </a:lnTo>
                  <a:lnTo>
                    <a:pt x="481" y="173"/>
                  </a:lnTo>
                  <a:lnTo>
                    <a:pt x="484" y="180"/>
                  </a:lnTo>
                  <a:lnTo>
                    <a:pt x="516" y="195"/>
                  </a:lnTo>
                  <a:lnTo>
                    <a:pt x="539" y="209"/>
                  </a:lnTo>
                  <a:lnTo>
                    <a:pt x="546" y="221"/>
                  </a:lnTo>
                  <a:lnTo>
                    <a:pt x="551" y="232"/>
                  </a:lnTo>
                  <a:lnTo>
                    <a:pt x="562" y="237"/>
                  </a:lnTo>
                  <a:lnTo>
                    <a:pt x="564" y="235"/>
                  </a:lnTo>
                  <a:lnTo>
                    <a:pt x="578" y="242"/>
                  </a:lnTo>
                  <a:lnTo>
                    <a:pt x="580" y="244"/>
                  </a:lnTo>
                  <a:lnTo>
                    <a:pt x="599" y="271"/>
                  </a:lnTo>
                  <a:lnTo>
                    <a:pt x="610" y="282"/>
                  </a:lnTo>
                  <a:lnTo>
                    <a:pt x="613" y="292"/>
                  </a:lnTo>
                  <a:lnTo>
                    <a:pt x="629" y="299"/>
                  </a:lnTo>
                  <a:lnTo>
                    <a:pt x="633" y="309"/>
                  </a:lnTo>
                  <a:lnTo>
                    <a:pt x="638" y="311"/>
                  </a:lnTo>
                  <a:lnTo>
                    <a:pt x="656" y="315"/>
                  </a:lnTo>
                  <a:lnTo>
                    <a:pt x="668" y="322"/>
                  </a:lnTo>
                  <a:lnTo>
                    <a:pt x="677" y="328"/>
                  </a:lnTo>
                  <a:lnTo>
                    <a:pt x="677" y="342"/>
                  </a:lnTo>
                  <a:lnTo>
                    <a:pt x="698" y="373"/>
                  </a:lnTo>
                  <a:lnTo>
                    <a:pt x="700" y="396"/>
                  </a:lnTo>
                  <a:lnTo>
                    <a:pt x="705" y="401"/>
                  </a:lnTo>
                  <a:lnTo>
                    <a:pt x="707" y="401"/>
                  </a:lnTo>
                  <a:lnTo>
                    <a:pt x="723" y="405"/>
                  </a:lnTo>
                  <a:lnTo>
                    <a:pt x="755" y="446"/>
                  </a:lnTo>
                  <a:lnTo>
                    <a:pt x="753" y="458"/>
                  </a:lnTo>
                  <a:lnTo>
                    <a:pt x="753" y="462"/>
                  </a:lnTo>
                  <a:lnTo>
                    <a:pt x="762" y="481"/>
                  </a:lnTo>
                  <a:lnTo>
                    <a:pt x="779" y="481"/>
                  </a:lnTo>
                  <a:lnTo>
                    <a:pt x="797" y="487"/>
                  </a:lnTo>
                  <a:lnTo>
                    <a:pt x="804" y="487"/>
                  </a:lnTo>
                  <a:lnTo>
                    <a:pt x="808" y="496"/>
                  </a:lnTo>
                  <a:lnTo>
                    <a:pt x="788" y="525"/>
                  </a:lnTo>
                  <a:lnTo>
                    <a:pt x="778" y="524"/>
                  </a:lnTo>
                  <a:lnTo>
                    <a:pt x="783" y="534"/>
                  </a:lnTo>
                  <a:lnTo>
                    <a:pt x="772" y="553"/>
                  </a:lnTo>
                  <a:lnTo>
                    <a:pt x="767" y="551"/>
                  </a:lnTo>
                  <a:lnTo>
                    <a:pt x="765" y="551"/>
                  </a:lnTo>
                  <a:lnTo>
                    <a:pt x="764" y="555"/>
                  </a:lnTo>
                  <a:lnTo>
                    <a:pt x="771" y="558"/>
                  </a:lnTo>
                  <a:lnTo>
                    <a:pt x="774" y="570"/>
                  </a:lnTo>
                  <a:lnTo>
                    <a:pt x="771" y="584"/>
                  </a:lnTo>
                  <a:lnTo>
                    <a:pt x="767" y="582"/>
                  </a:lnTo>
                  <a:lnTo>
                    <a:pt x="756" y="588"/>
                  </a:lnTo>
                  <a:lnTo>
                    <a:pt x="760" y="591"/>
                  </a:lnTo>
                  <a:lnTo>
                    <a:pt x="771" y="591"/>
                  </a:lnTo>
                  <a:lnTo>
                    <a:pt x="760" y="619"/>
                  </a:lnTo>
                  <a:lnTo>
                    <a:pt x="756" y="620"/>
                  </a:lnTo>
                  <a:lnTo>
                    <a:pt x="762" y="634"/>
                  </a:lnTo>
                  <a:lnTo>
                    <a:pt x="765" y="639"/>
                  </a:lnTo>
                  <a:lnTo>
                    <a:pt x="751" y="665"/>
                  </a:lnTo>
                  <a:lnTo>
                    <a:pt x="742" y="671"/>
                  </a:lnTo>
                  <a:lnTo>
                    <a:pt x="748" y="671"/>
                  </a:lnTo>
                  <a:lnTo>
                    <a:pt x="746" y="690"/>
                  </a:lnTo>
                  <a:lnTo>
                    <a:pt x="742" y="693"/>
                  </a:lnTo>
                  <a:lnTo>
                    <a:pt x="751" y="697"/>
                  </a:lnTo>
                  <a:lnTo>
                    <a:pt x="753" y="745"/>
                  </a:lnTo>
                  <a:lnTo>
                    <a:pt x="707" y="745"/>
                  </a:lnTo>
                  <a:lnTo>
                    <a:pt x="684" y="740"/>
                  </a:lnTo>
                  <a:lnTo>
                    <a:pt x="679" y="735"/>
                  </a:lnTo>
                  <a:lnTo>
                    <a:pt x="659" y="754"/>
                  </a:lnTo>
                  <a:lnTo>
                    <a:pt x="670" y="798"/>
                  </a:lnTo>
                  <a:lnTo>
                    <a:pt x="670" y="824"/>
                  </a:lnTo>
                  <a:lnTo>
                    <a:pt x="647" y="824"/>
                  </a:lnTo>
                  <a:lnTo>
                    <a:pt x="640" y="802"/>
                  </a:lnTo>
                  <a:lnTo>
                    <a:pt x="636" y="790"/>
                  </a:lnTo>
                  <a:lnTo>
                    <a:pt x="631" y="790"/>
                  </a:lnTo>
                  <a:lnTo>
                    <a:pt x="611" y="792"/>
                  </a:lnTo>
                  <a:lnTo>
                    <a:pt x="604" y="793"/>
                  </a:lnTo>
                  <a:lnTo>
                    <a:pt x="597" y="793"/>
                  </a:lnTo>
                  <a:lnTo>
                    <a:pt x="592" y="793"/>
                  </a:lnTo>
                  <a:lnTo>
                    <a:pt x="578" y="795"/>
                  </a:lnTo>
                  <a:lnTo>
                    <a:pt x="564" y="795"/>
                  </a:lnTo>
                  <a:lnTo>
                    <a:pt x="562" y="797"/>
                  </a:lnTo>
                  <a:lnTo>
                    <a:pt x="551" y="797"/>
                  </a:lnTo>
                  <a:lnTo>
                    <a:pt x="532" y="798"/>
                  </a:lnTo>
                  <a:lnTo>
                    <a:pt x="489" y="802"/>
                  </a:lnTo>
                  <a:lnTo>
                    <a:pt x="481" y="802"/>
                  </a:lnTo>
                  <a:lnTo>
                    <a:pt x="472" y="804"/>
                  </a:lnTo>
                  <a:lnTo>
                    <a:pt x="463" y="804"/>
                  </a:lnTo>
                  <a:lnTo>
                    <a:pt x="458" y="804"/>
                  </a:lnTo>
                  <a:lnTo>
                    <a:pt x="456" y="804"/>
                  </a:lnTo>
                  <a:lnTo>
                    <a:pt x="451" y="804"/>
                  </a:lnTo>
                  <a:lnTo>
                    <a:pt x="433" y="805"/>
                  </a:lnTo>
                  <a:lnTo>
                    <a:pt x="415" y="807"/>
                  </a:lnTo>
                  <a:lnTo>
                    <a:pt x="410" y="807"/>
                  </a:lnTo>
                  <a:lnTo>
                    <a:pt x="403" y="809"/>
                  </a:lnTo>
                  <a:lnTo>
                    <a:pt x="394" y="809"/>
                  </a:lnTo>
                  <a:lnTo>
                    <a:pt x="373" y="811"/>
                  </a:lnTo>
                  <a:lnTo>
                    <a:pt x="362" y="811"/>
                  </a:lnTo>
                  <a:lnTo>
                    <a:pt x="352" y="812"/>
                  </a:lnTo>
                  <a:lnTo>
                    <a:pt x="350" y="812"/>
                  </a:lnTo>
                  <a:lnTo>
                    <a:pt x="345" y="812"/>
                  </a:lnTo>
                  <a:lnTo>
                    <a:pt x="339" y="812"/>
                  </a:lnTo>
                  <a:lnTo>
                    <a:pt x="322" y="814"/>
                  </a:lnTo>
                  <a:lnTo>
                    <a:pt x="313" y="816"/>
                  </a:lnTo>
                  <a:lnTo>
                    <a:pt x="307" y="816"/>
                  </a:lnTo>
                  <a:lnTo>
                    <a:pt x="304" y="816"/>
                  </a:lnTo>
                  <a:lnTo>
                    <a:pt x="293" y="816"/>
                  </a:lnTo>
                  <a:lnTo>
                    <a:pt x="291" y="817"/>
                  </a:lnTo>
                  <a:lnTo>
                    <a:pt x="277" y="817"/>
                  </a:lnTo>
                  <a:lnTo>
                    <a:pt x="251" y="819"/>
                  </a:lnTo>
                  <a:lnTo>
                    <a:pt x="215" y="823"/>
                  </a:lnTo>
                  <a:lnTo>
                    <a:pt x="214" y="819"/>
                  </a:lnTo>
                  <a:lnTo>
                    <a:pt x="187" y="778"/>
                  </a:lnTo>
                  <a:lnTo>
                    <a:pt x="187" y="773"/>
                  </a:lnTo>
                  <a:lnTo>
                    <a:pt x="187" y="771"/>
                  </a:lnTo>
                  <a:lnTo>
                    <a:pt x="180" y="759"/>
                  </a:lnTo>
                  <a:lnTo>
                    <a:pt x="175" y="750"/>
                  </a:lnTo>
                  <a:lnTo>
                    <a:pt x="164" y="729"/>
                  </a:lnTo>
                  <a:lnTo>
                    <a:pt x="166" y="717"/>
                  </a:lnTo>
                  <a:lnTo>
                    <a:pt x="164" y="705"/>
                  </a:lnTo>
                  <a:lnTo>
                    <a:pt x="166" y="683"/>
                  </a:lnTo>
                  <a:lnTo>
                    <a:pt x="168" y="679"/>
                  </a:lnTo>
                  <a:lnTo>
                    <a:pt x="161" y="660"/>
                  </a:lnTo>
                  <a:lnTo>
                    <a:pt x="150" y="648"/>
                  </a:lnTo>
                  <a:lnTo>
                    <a:pt x="148" y="636"/>
                  </a:lnTo>
                  <a:lnTo>
                    <a:pt x="148" y="634"/>
                  </a:lnTo>
                  <a:lnTo>
                    <a:pt x="146" y="633"/>
                  </a:lnTo>
                  <a:lnTo>
                    <a:pt x="145" y="615"/>
                  </a:lnTo>
                  <a:lnTo>
                    <a:pt x="146" y="612"/>
                  </a:lnTo>
                  <a:lnTo>
                    <a:pt x="152" y="593"/>
                  </a:lnTo>
                  <a:lnTo>
                    <a:pt x="154" y="591"/>
                  </a:lnTo>
                  <a:lnTo>
                    <a:pt x="154" y="579"/>
                  </a:lnTo>
                  <a:lnTo>
                    <a:pt x="150" y="567"/>
                  </a:lnTo>
                  <a:lnTo>
                    <a:pt x="159" y="557"/>
                  </a:lnTo>
                  <a:lnTo>
                    <a:pt x="169" y="546"/>
                  </a:lnTo>
                  <a:lnTo>
                    <a:pt x="171" y="543"/>
                  </a:lnTo>
                  <a:lnTo>
                    <a:pt x="155" y="531"/>
                  </a:lnTo>
                  <a:lnTo>
                    <a:pt x="159" y="520"/>
                  </a:lnTo>
                  <a:lnTo>
                    <a:pt x="152" y="498"/>
                  </a:lnTo>
                  <a:lnTo>
                    <a:pt x="150" y="496"/>
                  </a:lnTo>
                  <a:lnTo>
                    <a:pt x="136" y="481"/>
                  </a:lnTo>
                  <a:lnTo>
                    <a:pt x="132" y="475"/>
                  </a:lnTo>
                  <a:lnTo>
                    <a:pt x="125" y="456"/>
                  </a:lnTo>
                  <a:lnTo>
                    <a:pt x="124" y="455"/>
                  </a:lnTo>
                  <a:lnTo>
                    <a:pt x="125" y="449"/>
                  </a:lnTo>
                  <a:lnTo>
                    <a:pt x="113" y="434"/>
                  </a:lnTo>
                  <a:lnTo>
                    <a:pt x="109" y="418"/>
                  </a:lnTo>
                  <a:lnTo>
                    <a:pt x="108" y="411"/>
                  </a:lnTo>
                  <a:lnTo>
                    <a:pt x="101" y="391"/>
                  </a:lnTo>
                  <a:lnTo>
                    <a:pt x="99" y="387"/>
                  </a:lnTo>
                  <a:lnTo>
                    <a:pt x="95" y="372"/>
                  </a:lnTo>
                  <a:lnTo>
                    <a:pt x="86" y="342"/>
                  </a:lnTo>
                  <a:lnTo>
                    <a:pt x="83" y="334"/>
                  </a:lnTo>
                  <a:lnTo>
                    <a:pt x="81" y="323"/>
                  </a:lnTo>
                  <a:lnTo>
                    <a:pt x="79" y="320"/>
                  </a:lnTo>
                  <a:lnTo>
                    <a:pt x="72" y="297"/>
                  </a:lnTo>
                  <a:lnTo>
                    <a:pt x="72" y="292"/>
                  </a:lnTo>
                  <a:lnTo>
                    <a:pt x="62" y="259"/>
                  </a:lnTo>
                  <a:lnTo>
                    <a:pt x="60" y="256"/>
                  </a:lnTo>
                  <a:lnTo>
                    <a:pt x="58" y="249"/>
                  </a:lnTo>
                  <a:lnTo>
                    <a:pt x="55" y="237"/>
                  </a:lnTo>
                  <a:lnTo>
                    <a:pt x="53" y="230"/>
                  </a:lnTo>
                  <a:lnTo>
                    <a:pt x="51" y="225"/>
                  </a:lnTo>
                  <a:lnTo>
                    <a:pt x="49" y="216"/>
                  </a:lnTo>
                  <a:lnTo>
                    <a:pt x="44" y="201"/>
                  </a:lnTo>
                  <a:lnTo>
                    <a:pt x="40" y="190"/>
                  </a:lnTo>
                  <a:lnTo>
                    <a:pt x="37" y="178"/>
                  </a:lnTo>
                  <a:lnTo>
                    <a:pt x="32" y="157"/>
                  </a:lnTo>
                  <a:lnTo>
                    <a:pt x="28" y="147"/>
                  </a:lnTo>
                  <a:lnTo>
                    <a:pt x="25" y="137"/>
                  </a:lnTo>
                  <a:lnTo>
                    <a:pt x="21" y="125"/>
                  </a:lnTo>
                  <a:lnTo>
                    <a:pt x="19" y="118"/>
                  </a:lnTo>
                  <a:lnTo>
                    <a:pt x="12" y="95"/>
                  </a:lnTo>
                  <a:lnTo>
                    <a:pt x="9" y="83"/>
                  </a:lnTo>
                  <a:lnTo>
                    <a:pt x="7" y="76"/>
                  </a:lnTo>
                  <a:lnTo>
                    <a:pt x="5" y="73"/>
                  </a:lnTo>
                  <a:lnTo>
                    <a:pt x="0" y="54"/>
                  </a:lnTo>
                  <a:lnTo>
                    <a:pt x="16" y="52"/>
                  </a:lnTo>
                  <a:lnTo>
                    <a:pt x="19" y="52"/>
                  </a:lnTo>
                  <a:lnTo>
                    <a:pt x="35" y="50"/>
                  </a:lnTo>
                  <a:lnTo>
                    <a:pt x="37" y="49"/>
                  </a:lnTo>
                  <a:lnTo>
                    <a:pt x="44" y="49"/>
                  </a:lnTo>
                  <a:lnTo>
                    <a:pt x="51" y="47"/>
                  </a:lnTo>
                  <a:lnTo>
                    <a:pt x="53" y="47"/>
                  </a:lnTo>
                  <a:lnTo>
                    <a:pt x="55" y="47"/>
                  </a:lnTo>
                  <a:lnTo>
                    <a:pt x="93" y="42"/>
                  </a:lnTo>
                  <a:lnTo>
                    <a:pt x="102" y="40"/>
                  </a:lnTo>
                  <a:lnTo>
                    <a:pt x="115" y="38"/>
                  </a:lnTo>
                  <a:lnTo>
                    <a:pt x="120" y="38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196" descr="Wide upward diagonal">
              <a:extLst>
                <a:ext uri="{FF2B5EF4-FFF2-40B4-BE49-F238E27FC236}">
                  <a16:creationId xmlns:a16="http://schemas.microsoft.com/office/drawing/2014/main" id="{85F64273-57EC-40C9-A5A8-9990F64A2408}"/>
                </a:ext>
              </a:extLst>
            </p:cNvPr>
            <p:cNvSpPr>
              <a:spLocks/>
            </p:cNvSpPr>
            <p:nvPr/>
          </p:nvSpPr>
          <p:spPr bwMode="gray">
            <a:xfrm>
              <a:off x="6609424" y="3900606"/>
              <a:ext cx="715963" cy="544513"/>
            </a:xfrm>
            <a:custGeom>
              <a:avLst/>
              <a:gdLst>
                <a:gd name="T0" fmla="*/ 136 w 751"/>
                <a:gd name="T1" fmla="*/ 247 h 561"/>
                <a:gd name="T2" fmla="*/ 194 w 751"/>
                <a:gd name="T3" fmla="*/ 283 h 561"/>
                <a:gd name="T4" fmla="*/ 217 w 751"/>
                <a:gd name="T5" fmla="*/ 311 h 561"/>
                <a:gd name="T6" fmla="*/ 235 w 751"/>
                <a:gd name="T7" fmla="*/ 318 h 561"/>
                <a:gd name="T8" fmla="*/ 268 w 751"/>
                <a:gd name="T9" fmla="*/ 366 h 561"/>
                <a:gd name="T10" fmla="*/ 293 w 751"/>
                <a:gd name="T11" fmla="*/ 385 h 561"/>
                <a:gd name="T12" fmla="*/ 332 w 751"/>
                <a:gd name="T13" fmla="*/ 402 h 561"/>
                <a:gd name="T14" fmla="*/ 355 w 751"/>
                <a:gd name="T15" fmla="*/ 470 h 561"/>
                <a:gd name="T16" fmla="*/ 378 w 751"/>
                <a:gd name="T17" fmla="*/ 479 h 561"/>
                <a:gd name="T18" fmla="*/ 408 w 751"/>
                <a:gd name="T19" fmla="*/ 536 h 561"/>
                <a:gd name="T20" fmla="*/ 452 w 751"/>
                <a:gd name="T21" fmla="*/ 561 h 561"/>
                <a:gd name="T22" fmla="*/ 482 w 751"/>
                <a:gd name="T23" fmla="*/ 525 h 561"/>
                <a:gd name="T24" fmla="*/ 487 w 751"/>
                <a:gd name="T25" fmla="*/ 517 h 561"/>
                <a:gd name="T26" fmla="*/ 498 w 751"/>
                <a:gd name="T27" fmla="*/ 466 h 561"/>
                <a:gd name="T28" fmla="*/ 521 w 751"/>
                <a:gd name="T29" fmla="*/ 466 h 561"/>
                <a:gd name="T30" fmla="*/ 530 w 751"/>
                <a:gd name="T31" fmla="*/ 463 h 561"/>
                <a:gd name="T32" fmla="*/ 586 w 751"/>
                <a:gd name="T33" fmla="*/ 408 h 561"/>
                <a:gd name="T34" fmla="*/ 624 w 751"/>
                <a:gd name="T35" fmla="*/ 354 h 561"/>
                <a:gd name="T36" fmla="*/ 670 w 751"/>
                <a:gd name="T37" fmla="*/ 323 h 561"/>
                <a:gd name="T38" fmla="*/ 716 w 751"/>
                <a:gd name="T39" fmla="*/ 195 h 561"/>
                <a:gd name="T40" fmla="*/ 746 w 751"/>
                <a:gd name="T41" fmla="*/ 166 h 561"/>
                <a:gd name="T42" fmla="*/ 691 w 751"/>
                <a:gd name="T43" fmla="*/ 128 h 561"/>
                <a:gd name="T44" fmla="*/ 620 w 751"/>
                <a:gd name="T45" fmla="*/ 79 h 561"/>
                <a:gd name="T46" fmla="*/ 585 w 751"/>
                <a:gd name="T47" fmla="*/ 53 h 561"/>
                <a:gd name="T48" fmla="*/ 546 w 751"/>
                <a:gd name="T49" fmla="*/ 28 h 561"/>
                <a:gd name="T50" fmla="*/ 510 w 751"/>
                <a:gd name="T51" fmla="*/ 34 h 561"/>
                <a:gd name="T52" fmla="*/ 450 w 751"/>
                <a:gd name="T53" fmla="*/ 43 h 561"/>
                <a:gd name="T54" fmla="*/ 380 w 751"/>
                <a:gd name="T55" fmla="*/ 53 h 561"/>
                <a:gd name="T56" fmla="*/ 365 w 751"/>
                <a:gd name="T57" fmla="*/ 19 h 561"/>
                <a:gd name="T58" fmla="*/ 341 w 751"/>
                <a:gd name="T59" fmla="*/ 14 h 561"/>
                <a:gd name="T60" fmla="*/ 318 w 751"/>
                <a:gd name="T61" fmla="*/ 2 h 561"/>
                <a:gd name="T62" fmla="*/ 284 w 751"/>
                <a:gd name="T63" fmla="*/ 5 h 561"/>
                <a:gd name="T64" fmla="*/ 224 w 751"/>
                <a:gd name="T65" fmla="*/ 12 h 561"/>
                <a:gd name="T66" fmla="*/ 180 w 751"/>
                <a:gd name="T67" fmla="*/ 17 h 561"/>
                <a:gd name="T68" fmla="*/ 153 w 751"/>
                <a:gd name="T69" fmla="*/ 19 h 561"/>
                <a:gd name="T70" fmla="*/ 114 w 751"/>
                <a:gd name="T71" fmla="*/ 31 h 561"/>
                <a:gd name="T72" fmla="*/ 88 w 751"/>
                <a:gd name="T73" fmla="*/ 43 h 561"/>
                <a:gd name="T74" fmla="*/ 58 w 751"/>
                <a:gd name="T75" fmla="*/ 60 h 561"/>
                <a:gd name="T76" fmla="*/ 28 w 751"/>
                <a:gd name="T77" fmla="*/ 74 h 561"/>
                <a:gd name="T78" fmla="*/ 0 w 751"/>
                <a:gd name="T79" fmla="*/ 133 h 561"/>
                <a:gd name="T80" fmla="*/ 38 w 751"/>
                <a:gd name="T81" fmla="*/ 155 h 561"/>
                <a:gd name="T82" fmla="*/ 54 w 751"/>
                <a:gd name="T83" fmla="*/ 167 h 561"/>
                <a:gd name="T84" fmla="*/ 79 w 751"/>
                <a:gd name="T85" fmla="*/ 167 h 561"/>
                <a:gd name="T86" fmla="*/ 104 w 751"/>
                <a:gd name="T87" fmla="*/ 200 h 561"/>
                <a:gd name="T88" fmla="*/ 120 w 751"/>
                <a:gd name="T89" fmla="*/ 226 h 5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751"/>
                <a:gd name="T136" fmla="*/ 0 h 561"/>
                <a:gd name="T137" fmla="*/ 751 w 751"/>
                <a:gd name="T138" fmla="*/ 561 h 56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751" h="561">
                  <a:moveTo>
                    <a:pt x="134" y="244"/>
                  </a:moveTo>
                  <a:lnTo>
                    <a:pt x="134" y="245"/>
                  </a:lnTo>
                  <a:lnTo>
                    <a:pt x="136" y="247"/>
                  </a:lnTo>
                  <a:lnTo>
                    <a:pt x="139" y="254"/>
                  </a:lnTo>
                  <a:lnTo>
                    <a:pt x="171" y="269"/>
                  </a:lnTo>
                  <a:lnTo>
                    <a:pt x="194" y="283"/>
                  </a:lnTo>
                  <a:lnTo>
                    <a:pt x="201" y="295"/>
                  </a:lnTo>
                  <a:lnTo>
                    <a:pt x="206" y="306"/>
                  </a:lnTo>
                  <a:lnTo>
                    <a:pt x="217" y="311"/>
                  </a:lnTo>
                  <a:lnTo>
                    <a:pt x="219" y="309"/>
                  </a:lnTo>
                  <a:lnTo>
                    <a:pt x="233" y="316"/>
                  </a:lnTo>
                  <a:lnTo>
                    <a:pt x="235" y="318"/>
                  </a:lnTo>
                  <a:lnTo>
                    <a:pt x="254" y="345"/>
                  </a:lnTo>
                  <a:lnTo>
                    <a:pt x="265" y="356"/>
                  </a:lnTo>
                  <a:lnTo>
                    <a:pt x="268" y="366"/>
                  </a:lnTo>
                  <a:lnTo>
                    <a:pt x="284" y="373"/>
                  </a:lnTo>
                  <a:lnTo>
                    <a:pt x="288" y="383"/>
                  </a:lnTo>
                  <a:lnTo>
                    <a:pt x="293" y="385"/>
                  </a:lnTo>
                  <a:lnTo>
                    <a:pt x="311" y="389"/>
                  </a:lnTo>
                  <a:lnTo>
                    <a:pt x="323" y="396"/>
                  </a:lnTo>
                  <a:lnTo>
                    <a:pt x="332" y="402"/>
                  </a:lnTo>
                  <a:lnTo>
                    <a:pt x="332" y="416"/>
                  </a:lnTo>
                  <a:lnTo>
                    <a:pt x="353" y="447"/>
                  </a:lnTo>
                  <a:lnTo>
                    <a:pt x="355" y="470"/>
                  </a:lnTo>
                  <a:lnTo>
                    <a:pt x="360" y="475"/>
                  </a:lnTo>
                  <a:lnTo>
                    <a:pt x="362" y="475"/>
                  </a:lnTo>
                  <a:lnTo>
                    <a:pt x="378" y="479"/>
                  </a:lnTo>
                  <a:lnTo>
                    <a:pt x="410" y="520"/>
                  </a:lnTo>
                  <a:lnTo>
                    <a:pt x="408" y="532"/>
                  </a:lnTo>
                  <a:lnTo>
                    <a:pt x="408" y="536"/>
                  </a:lnTo>
                  <a:lnTo>
                    <a:pt x="417" y="555"/>
                  </a:lnTo>
                  <a:lnTo>
                    <a:pt x="434" y="555"/>
                  </a:lnTo>
                  <a:lnTo>
                    <a:pt x="452" y="561"/>
                  </a:lnTo>
                  <a:lnTo>
                    <a:pt x="454" y="556"/>
                  </a:lnTo>
                  <a:lnTo>
                    <a:pt x="472" y="541"/>
                  </a:lnTo>
                  <a:lnTo>
                    <a:pt x="482" y="525"/>
                  </a:lnTo>
                  <a:lnTo>
                    <a:pt x="468" y="518"/>
                  </a:lnTo>
                  <a:lnTo>
                    <a:pt x="459" y="499"/>
                  </a:lnTo>
                  <a:lnTo>
                    <a:pt x="487" y="517"/>
                  </a:lnTo>
                  <a:lnTo>
                    <a:pt x="505" y="504"/>
                  </a:lnTo>
                  <a:lnTo>
                    <a:pt x="514" y="487"/>
                  </a:lnTo>
                  <a:lnTo>
                    <a:pt x="498" y="466"/>
                  </a:lnTo>
                  <a:lnTo>
                    <a:pt x="510" y="468"/>
                  </a:lnTo>
                  <a:lnTo>
                    <a:pt x="518" y="472"/>
                  </a:lnTo>
                  <a:lnTo>
                    <a:pt x="521" y="466"/>
                  </a:lnTo>
                  <a:lnTo>
                    <a:pt x="523" y="466"/>
                  </a:lnTo>
                  <a:lnTo>
                    <a:pt x="525" y="470"/>
                  </a:lnTo>
                  <a:lnTo>
                    <a:pt x="530" y="463"/>
                  </a:lnTo>
                  <a:lnTo>
                    <a:pt x="553" y="444"/>
                  </a:lnTo>
                  <a:lnTo>
                    <a:pt x="574" y="434"/>
                  </a:lnTo>
                  <a:lnTo>
                    <a:pt x="586" y="408"/>
                  </a:lnTo>
                  <a:lnTo>
                    <a:pt x="606" y="394"/>
                  </a:lnTo>
                  <a:lnTo>
                    <a:pt x="627" y="366"/>
                  </a:lnTo>
                  <a:lnTo>
                    <a:pt x="624" y="354"/>
                  </a:lnTo>
                  <a:lnTo>
                    <a:pt x="654" y="347"/>
                  </a:lnTo>
                  <a:lnTo>
                    <a:pt x="666" y="323"/>
                  </a:lnTo>
                  <a:lnTo>
                    <a:pt x="670" y="323"/>
                  </a:lnTo>
                  <a:lnTo>
                    <a:pt x="677" y="275"/>
                  </a:lnTo>
                  <a:lnTo>
                    <a:pt x="691" y="233"/>
                  </a:lnTo>
                  <a:lnTo>
                    <a:pt x="716" y="195"/>
                  </a:lnTo>
                  <a:lnTo>
                    <a:pt x="723" y="188"/>
                  </a:lnTo>
                  <a:lnTo>
                    <a:pt x="751" y="169"/>
                  </a:lnTo>
                  <a:lnTo>
                    <a:pt x="746" y="166"/>
                  </a:lnTo>
                  <a:lnTo>
                    <a:pt x="733" y="157"/>
                  </a:lnTo>
                  <a:lnTo>
                    <a:pt x="731" y="155"/>
                  </a:lnTo>
                  <a:lnTo>
                    <a:pt x="691" y="128"/>
                  </a:lnTo>
                  <a:lnTo>
                    <a:pt x="666" y="110"/>
                  </a:lnTo>
                  <a:lnTo>
                    <a:pt x="655" y="104"/>
                  </a:lnTo>
                  <a:lnTo>
                    <a:pt x="620" y="79"/>
                  </a:lnTo>
                  <a:lnTo>
                    <a:pt x="608" y="69"/>
                  </a:lnTo>
                  <a:lnTo>
                    <a:pt x="586" y="55"/>
                  </a:lnTo>
                  <a:lnTo>
                    <a:pt x="585" y="53"/>
                  </a:lnTo>
                  <a:lnTo>
                    <a:pt x="560" y="36"/>
                  </a:lnTo>
                  <a:lnTo>
                    <a:pt x="548" y="28"/>
                  </a:lnTo>
                  <a:lnTo>
                    <a:pt x="546" y="28"/>
                  </a:lnTo>
                  <a:lnTo>
                    <a:pt x="537" y="29"/>
                  </a:lnTo>
                  <a:lnTo>
                    <a:pt x="518" y="33"/>
                  </a:lnTo>
                  <a:lnTo>
                    <a:pt x="510" y="34"/>
                  </a:lnTo>
                  <a:lnTo>
                    <a:pt x="498" y="36"/>
                  </a:lnTo>
                  <a:lnTo>
                    <a:pt x="459" y="41"/>
                  </a:lnTo>
                  <a:lnTo>
                    <a:pt x="450" y="43"/>
                  </a:lnTo>
                  <a:lnTo>
                    <a:pt x="431" y="47"/>
                  </a:lnTo>
                  <a:lnTo>
                    <a:pt x="415" y="48"/>
                  </a:lnTo>
                  <a:lnTo>
                    <a:pt x="380" y="53"/>
                  </a:lnTo>
                  <a:lnTo>
                    <a:pt x="378" y="33"/>
                  </a:lnTo>
                  <a:lnTo>
                    <a:pt x="367" y="22"/>
                  </a:lnTo>
                  <a:lnTo>
                    <a:pt x="365" y="19"/>
                  </a:lnTo>
                  <a:lnTo>
                    <a:pt x="360" y="15"/>
                  </a:lnTo>
                  <a:lnTo>
                    <a:pt x="355" y="10"/>
                  </a:lnTo>
                  <a:lnTo>
                    <a:pt x="341" y="14"/>
                  </a:lnTo>
                  <a:lnTo>
                    <a:pt x="332" y="2"/>
                  </a:lnTo>
                  <a:lnTo>
                    <a:pt x="334" y="0"/>
                  </a:lnTo>
                  <a:lnTo>
                    <a:pt x="318" y="2"/>
                  </a:lnTo>
                  <a:lnTo>
                    <a:pt x="302" y="3"/>
                  </a:lnTo>
                  <a:lnTo>
                    <a:pt x="289" y="5"/>
                  </a:lnTo>
                  <a:lnTo>
                    <a:pt x="284" y="5"/>
                  </a:lnTo>
                  <a:lnTo>
                    <a:pt x="263" y="7"/>
                  </a:lnTo>
                  <a:lnTo>
                    <a:pt x="226" y="12"/>
                  </a:lnTo>
                  <a:lnTo>
                    <a:pt x="224" y="12"/>
                  </a:lnTo>
                  <a:lnTo>
                    <a:pt x="208" y="14"/>
                  </a:lnTo>
                  <a:lnTo>
                    <a:pt x="194" y="15"/>
                  </a:lnTo>
                  <a:lnTo>
                    <a:pt x="180" y="17"/>
                  </a:lnTo>
                  <a:lnTo>
                    <a:pt x="169" y="19"/>
                  </a:lnTo>
                  <a:lnTo>
                    <a:pt x="157" y="19"/>
                  </a:lnTo>
                  <a:lnTo>
                    <a:pt x="153" y="19"/>
                  </a:lnTo>
                  <a:lnTo>
                    <a:pt x="152" y="21"/>
                  </a:lnTo>
                  <a:lnTo>
                    <a:pt x="136" y="24"/>
                  </a:lnTo>
                  <a:lnTo>
                    <a:pt x="114" y="31"/>
                  </a:lnTo>
                  <a:lnTo>
                    <a:pt x="104" y="36"/>
                  </a:lnTo>
                  <a:lnTo>
                    <a:pt x="93" y="41"/>
                  </a:lnTo>
                  <a:lnTo>
                    <a:pt x="88" y="43"/>
                  </a:lnTo>
                  <a:lnTo>
                    <a:pt x="79" y="55"/>
                  </a:lnTo>
                  <a:lnTo>
                    <a:pt x="61" y="59"/>
                  </a:lnTo>
                  <a:lnTo>
                    <a:pt x="58" y="60"/>
                  </a:lnTo>
                  <a:lnTo>
                    <a:pt x="44" y="67"/>
                  </a:lnTo>
                  <a:lnTo>
                    <a:pt x="42" y="67"/>
                  </a:lnTo>
                  <a:lnTo>
                    <a:pt x="28" y="74"/>
                  </a:lnTo>
                  <a:lnTo>
                    <a:pt x="28" y="86"/>
                  </a:lnTo>
                  <a:lnTo>
                    <a:pt x="10" y="105"/>
                  </a:lnTo>
                  <a:lnTo>
                    <a:pt x="0" y="133"/>
                  </a:lnTo>
                  <a:lnTo>
                    <a:pt x="3" y="138"/>
                  </a:lnTo>
                  <a:lnTo>
                    <a:pt x="19" y="147"/>
                  </a:lnTo>
                  <a:lnTo>
                    <a:pt x="38" y="155"/>
                  </a:lnTo>
                  <a:lnTo>
                    <a:pt x="42" y="161"/>
                  </a:lnTo>
                  <a:lnTo>
                    <a:pt x="51" y="166"/>
                  </a:lnTo>
                  <a:lnTo>
                    <a:pt x="54" y="167"/>
                  </a:lnTo>
                  <a:lnTo>
                    <a:pt x="60" y="169"/>
                  </a:lnTo>
                  <a:lnTo>
                    <a:pt x="61" y="167"/>
                  </a:lnTo>
                  <a:lnTo>
                    <a:pt x="79" y="167"/>
                  </a:lnTo>
                  <a:lnTo>
                    <a:pt x="88" y="183"/>
                  </a:lnTo>
                  <a:lnTo>
                    <a:pt x="99" y="199"/>
                  </a:lnTo>
                  <a:lnTo>
                    <a:pt x="104" y="200"/>
                  </a:lnTo>
                  <a:lnTo>
                    <a:pt x="104" y="204"/>
                  </a:lnTo>
                  <a:lnTo>
                    <a:pt x="106" y="212"/>
                  </a:lnTo>
                  <a:lnTo>
                    <a:pt x="120" y="226"/>
                  </a:lnTo>
                  <a:lnTo>
                    <a:pt x="129" y="237"/>
                  </a:lnTo>
                  <a:lnTo>
                    <a:pt x="134" y="24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197">
              <a:extLst>
                <a:ext uri="{FF2B5EF4-FFF2-40B4-BE49-F238E27FC236}">
                  <a16:creationId xmlns:a16="http://schemas.microsoft.com/office/drawing/2014/main" id="{3C7C055C-7610-460E-B6D5-2A77BF39DD8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56562" y="2236902"/>
              <a:ext cx="974725" cy="793750"/>
            </a:xfrm>
            <a:custGeom>
              <a:avLst/>
              <a:gdLst>
                <a:gd name="T0" fmla="*/ 649 w 1018"/>
                <a:gd name="T1" fmla="*/ 795 h 817"/>
                <a:gd name="T2" fmla="*/ 582 w 1018"/>
                <a:gd name="T3" fmla="*/ 790 h 817"/>
                <a:gd name="T4" fmla="*/ 518 w 1018"/>
                <a:gd name="T5" fmla="*/ 783 h 817"/>
                <a:gd name="T6" fmla="*/ 474 w 1018"/>
                <a:gd name="T7" fmla="*/ 779 h 817"/>
                <a:gd name="T8" fmla="*/ 398 w 1018"/>
                <a:gd name="T9" fmla="*/ 772 h 817"/>
                <a:gd name="T10" fmla="*/ 278 w 1018"/>
                <a:gd name="T11" fmla="*/ 760 h 817"/>
                <a:gd name="T12" fmla="*/ 209 w 1018"/>
                <a:gd name="T13" fmla="*/ 753 h 817"/>
                <a:gd name="T14" fmla="*/ 138 w 1018"/>
                <a:gd name="T15" fmla="*/ 745 h 817"/>
                <a:gd name="T16" fmla="*/ 0 w 1018"/>
                <a:gd name="T17" fmla="*/ 728 h 817"/>
                <a:gd name="T18" fmla="*/ 11 w 1018"/>
                <a:gd name="T19" fmla="*/ 646 h 817"/>
                <a:gd name="T20" fmla="*/ 14 w 1018"/>
                <a:gd name="T21" fmla="*/ 622 h 817"/>
                <a:gd name="T22" fmla="*/ 20 w 1018"/>
                <a:gd name="T23" fmla="*/ 575 h 817"/>
                <a:gd name="T24" fmla="*/ 27 w 1018"/>
                <a:gd name="T25" fmla="*/ 522 h 817"/>
                <a:gd name="T26" fmla="*/ 35 w 1018"/>
                <a:gd name="T27" fmla="*/ 451 h 817"/>
                <a:gd name="T28" fmla="*/ 48 w 1018"/>
                <a:gd name="T29" fmla="*/ 363 h 817"/>
                <a:gd name="T30" fmla="*/ 50 w 1018"/>
                <a:gd name="T31" fmla="*/ 351 h 817"/>
                <a:gd name="T32" fmla="*/ 55 w 1018"/>
                <a:gd name="T33" fmla="*/ 306 h 817"/>
                <a:gd name="T34" fmla="*/ 60 w 1018"/>
                <a:gd name="T35" fmla="*/ 271 h 817"/>
                <a:gd name="T36" fmla="*/ 69 w 1018"/>
                <a:gd name="T37" fmla="*/ 204 h 817"/>
                <a:gd name="T38" fmla="*/ 74 w 1018"/>
                <a:gd name="T39" fmla="*/ 157 h 817"/>
                <a:gd name="T40" fmla="*/ 83 w 1018"/>
                <a:gd name="T41" fmla="*/ 95 h 817"/>
                <a:gd name="T42" fmla="*/ 87 w 1018"/>
                <a:gd name="T43" fmla="*/ 61 h 817"/>
                <a:gd name="T44" fmla="*/ 180 w 1018"/>
                <a:gd name="T45" fmla="*/ 10 h 817"/>
                <a:gd name="T46" fmla="*/ 253 w 1018"/>
                <a:gd name="T47" fmla="*/ 17 h 817"/>
                <a:gd name="T48" fmla="*/ 348 w 1018"/>
                <a:gd name="T49" fmla="*/ 28 h 817"/>
                <a:gd name="T50" fmla="*/ 416 w 1018"/>
                <a:gd name="T51" fmla="*/ 36 h 817"/>
                <a:gd name="T52" fmla="*/ 447 w 1018"/>
                <a:gd name="T53" fmla="*/ 40 h 817"/>
                <a:gd name="T54" fmla="*/ 509 w 1018"/>
                <a:gd name="T55" fmla="*/ 45 h 817"/>
                <a:gd name="T56" fmla="*/ 629 w 1018"/>
                <a:gd name="T57" fmla="*/ 57 h 817"/>
                <a:gd name="T58" fmla="*/ 728 w 1018"/>
                <a:gd name="T59" fmla="*/ 66 h 817"/>
                <a:gd name="T60" fmla="*/ 760 w 1018"/>
                <a:gd name="T61" fmla="*/ 69 h 817"/>
                <a:gd name="T62" fmla="*/ 882 w 1018"/>
                <a:gd name="T63" fmla="*/ 76 h 817"/>
                <a:gd name="T64" fmla="*/ 916 w 1018"/>
                <a:gd name="T65" fmla="*/ 78 h 817"/>
                <a:gd name="T66" fmla="*/ 1018 w 1018"/>
                <a:gd name="T67" fmla="*/ 85 h 817"/>
                <a:gd name="T68" fmla="*/ 1013 w 1018"/>
                <a:gd name="T69" fmla="*/ 163 h 817"/>
                <a:gd name="T70" fmla="*/ 1010 w 1018"/>
                <a:gd name="T71" fmla="*/ 221 h 817"/>
                <a:gd name="T72" fmla="*/ 1010 w 1018"/>
                <a:gd name="T73" fmla="*/ 242 h 817"/>
                <a:gd name="T74" fmla="*/ 1006 w 1018"/>
                <a:gd name="T75" fmla="*/ 294 h 817"/>
                <a:gd name="T76" fmla="*/ 1003 w 1018"/>
                <a:gd name="T77" fmla="*/ 335 h 817"/>
                <a:gd name="T78" fmla="*/ 1001 w 1018"/>
                <a:gd name="T79" fmla="*/ 359 h 817"/>
                <a:gd name="T80" fmla="*/ 1001 w 1018"/>
                <a:gd name="T81" fmla="*/ 382 h 817"/>
                <a:gd name="T82" fmla="*/ 995 w 1018"/>
                <a:gd name="T83" fmla="*/ 451 h 817"/>
                <a:gd name="T84" fmla="*/ 994 w 1018"/>
                <a:gd name="T85" fmla="*/ 484 h 817"/>
                <a:gd name="T86" fmla="*/ 988 w 1018"/>
                <a:gd name="T87" fmla="*/ 588 h 817"/>
                <a:gd name="T88" fmla="*/ 985 w 1018"/>
                <a:gd name="T89" fmla="*/ 634 h 817"/>
                <a:gd name="T90" fmla="*/ 983 w 1018"/>
                <a:gd name="T91" fmla="*/ 679 h 817"/>
                <a:gd name="T92" fmla="*/ 981 w 1018"/>
                <a:gd name="T93" fmla="*/ 703 h 817"/>
                <a:gd name="T94" fmla="*/ 980 w 1018"/>
                <a:gd name="T95" fmla="*/ 726 h 817"/>
                <a:gd name="T96" fmla="*/ 978 w 1018"/>
                <a:gd name="T97" fmla="*/ 762 h 817"/>
                <a:gd name="T98" fmla="*/ 974 w 1018"/>
                <a:gd name="T99" fmla="*/ 817 h 817"/>
                <a:gd name="T100" fmla="*/ 859 w 1018"/>
                <a:gd name="T101" fmla="*/ 810 h 817"/>
                <a:gd name="T102" fmla="*/ 824 w 1018"/>
                <a:gd name="T103" fmla="*/ 809 h 817"/>
                <a:gd name="T104" fmla="*/ 803 w 1018"/>
                <a:gd name="T105" fmla="*/ 807 h 817"/>
                <a:gd name="T106" fmla="*/ 693 w 1018"/>
                <a:gd name="T107" fmla="*/ 800 h 817"/>
                <a:gd name="T108" fmla="*/ 674 w 1018"/>
                <a:gd name="T109" fmla="*/ 798 h 817"/>
                <a:gd name="T110" fmla="*/ 658 w 1018"/>
                <a:gd name="T111" fmla="*/ 797 h 81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018"/>
                <a:gd name="T169" fmla="*/ 0 h 817"/>
                <a:gd name="T170" fmla="*/ 1018 w 1018"/>
                <a:gd name="T171" fmla="*/ 817 h 81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018" h="817">
                  <a:moveTo>
                    <a:pt x="658" y="797"/>
                  </a:moveTo>
                  <a:lnTo>
                    <a:pt x="649" y="795"/>
                  </a:lnTo>
                  <a:lnTo>
                    <a:pt x="631" y="793"/>
                  </a:lnTo>
                  <a:lnTo>
                    <a:pt x="582" y="790"/>
                  </a:lnTo>
                  <a:lnTo>
                    <a:pt x="578" y="788"/>
                  </a:lnTo>
                  <a:lnTo>
                    <a:pt x="518" y="783"/>
                  </a:lnTo>
                  <a:lnTo>
                    <a:pt x="509" y="783"/>
                  </a:lnTo>
                  <a:lnTo>
                    <a:pt x="474" y="779"/>
                  </a:lnTo>
                  <a:lnTo>
                    <a:pt x="435" y="776"/>
                  </a:lnTo>
                  <a:lnTo>
                    <a:pt x="398" y="772"/>
                  </a:lnTo>
                  <a:lnTo>
                    <a:pt x="311" y="764"/>
                  </a:lnTo>
                  <a:lnTo>
                    <a:pt x="278" y="760"/>
                  </a:lnTo>
                  <a:lnTo>
                    <a:pt x="214" y="753"/>
                  </a:lnTo>
                  <a:lnTo>
                    <a:pt x="209" y="753"/>
                  </a:lnTo>
                  <a:lnTo>
                    <a:pt x="145" y="747"/>
                  </a:lnTo>
                  <a:lnTo>
                    <a:pt x="138" y="745"/>
                  </a:lnTo>
                  <a:lnTo>
                    <a:pt x="106" y="741"/>
                  </a:lnTo>
                  <a:lnTo>
                    <a:pt x="0" y="728"/>
                  </a:lnTo>
                  <a:lnTo>
                    <a:pt x="5" y="683"/>
                  </a:lnTo>
                  <a:lnTo>
                    <a:pt x="11" y="646"/>
                  </a:lnTo>
                  <a:lnTo>
                    <a:pt x="11" y="636"/>
                  </a:lnTo>
                  <a:lnTo>
                    <a:pt x="14" y="622"/>
                  </a:lnTo>
                  <a:lnTo>
                    <a:pt x="18" y="591"/>
                  </a:lnTo>
                  <a:lnTo>
                    <a:pt x="20" y="575"/>
                  </a:lnTo>
                  <a:lnTo>
                    <a:pt x="23" y="544"/>
                  </a:lnTo>
                  <a:lnTo>
                    <a:pt x="27" y="522"/>
                  </a:lnTo>
                  <a:lnTo>
                    <a:pt x="35" y="458"/>
                  </a:lnTo>
                  <a:lnTo>
                    <a:pt x="35" y="451"/>
                  </a:lnTo>
                  <a:lnTo>
                    <a:pt x="43" y="408"/>
                  </a:lnTo>
                  <a:lnTo>
                    <a:pt x="48" y="363"/>
                  </a:lnTo>
                  <a:lnTo>
                    <a:pt x="48" y="359"/>
                  </a:lnTo>
                  <a:lnTo>
                    <a:pt x="50" y="351"/>
                  </a:lnTo>
                  <a:lnTo>
                    <a:pt x="55" y="318"/>
                  </a:lnTo>
                  <a:lnTo>
                    <a:pt x="55" y="306"/>
                  </a:lnTo>
                  <a:lnTo>
                    <a:pt x="58" y="280"/>
                  </a:lnTo>
                  <a:lnTo>
                    <a:pt x="60" y="271"/>
                  </a:lnTo>
                  <a:lnTo>
                    <a:pt x="66" y="226"/>
                  </a:lnTo>
                  <a:lnTo>
                    <a:pt x="69" y="204"/>
                  </a:lnTo>
                  <a:lnTo>
                    <a:pt x="71" y="183"/>
                  </a:lnTo>
                  <a:lnTo>
                    <a:pt x="74" y="157"/>
                  </a:lnTo>
                  <a:lnTo>
                    <a:pt x="78" y="135"/>
                  </a:lnTo>
                  <a:lnTo>
                    <a:pt x="83" y="95"/>
                  </a:lnTo>
                  <a:lnTo>
                    <a:pt x="83" y="90"/>
                  </a:lnTo>
                  <a:lnTo>
                    <a:pt x="87" y="61"/>
                  </a:lnTo>
                  <a:lnTo>
                    <a:pt x="96" y="0"/>
                  </a:lnTo>
                  <a:lnTo>
                    <a:pt x="180" y="10"/>
                  </a:lnTo>
                  <a:lnTo>
                    <a:pt x="233" y="16"/>
                  </a:lnTo>
                  <a:lnTo>
                    <a:pt x="253" y="17"/>
                  </a:lnTo>
                  <a:lnTo>
                    <a:pt x="260" y="19"/>
                  </a:lnTo>
                  <a:lnTo>
                    <a:pt x="348" y="28"/>
                  </a:lnTo>
                  <a:lnTo>
                    <a:pt x="364" y="31"/>
                  </a:lnTo>
                  <a:lnTo>
                    <a:pt x="416" y="36"/>
                  </a:lnTo>
                  <a:lnTo>
                    <a:pt x="431" y="38"/>
                  </a:lnTo>
                  <a:lnTo>
                    <a:pt x="447" y="40"/>
                  </a:lnTo>
                  <a:lnTo>
                    <a:pt x="463" y="42"/>
                  </a:lnTo>
                  <a:lnTo>
                    <a:pt x="509" y="45"/>
                  </a:lnTo>
                  <a:lnTo>
                    <a:pt x="612" y="55"/>
                  </a:lnTo>
                  <a:lnTo>
                    <a:pt x="629" y="57"/>
                  </a:lnTo>
                  <a:lnTo>
                    <a:pt x="727" y="66"/>
                  </a:lnTo>
                  <a:lnTo>
                    <a:pt x="728" y="66"/>
                  </a:lnTo>
                  <a:lnTo>
                    <a:pt x="744" y="67"/>
                  </a:lnTo>
                  <a:lnTo>
                    <a:pt x="760" y="69"/>
                  </a:lnTo>
                  <a:lnTo>
                    <a:pt x="773" y="67"/>
                  </a:lnTo>
                  <a:lnTo>
                    <a:pt x="882" y="76"/>
                  </a:lnTo>
                  <a:lnTo>
                    <a:pt x="888" y="76"/>
                  </a:lnTo>
                  <a:lnTo>
                    <a:pt x="916" y="78"/>
                  </a:lnTo>
                  <a:lnTo>
                    <a:pt x="930" y="80"/>
                  </a:lnTo>
                  <a:lnTo>
                    <a:pt x="1018" y="85"/>
                  </a:lnTo>
                  <a:lnTo>
                    <a:pt x="1015" y="130"/>
                  </a:lnTo>
                  <a:lnTo>
                    <a:pt x="1013" y="163"/>
                  </a:lnTo>
                  <a:lnTo>
                    <a:pt x="1013" y="176"/>
                  </a:lnTo>
                  <a:lnTo>
                    <a:pt x="1010" y="221"/>
                  </a:lnTo>
                  <a:lnTo>
                    <a:pt x="1010" y="235"/>
                  </a:lnTo>
                  <a:lnTo>
                    <a:pt x="1010" y="242"/>
                  </a:lnTo>
                  <a:lnTo>
                    <a:pt x="1008" y="268"/>
                  </a:lnTo>
                  <a:lnTo>
                    <a:pt x="1006" y="294"/>
                  </a:lnTo>
                  <a:lnTo>
                    <a:pt x="1004" y="313"/>
                  </a:lnTo>
                  <a:lnTo>
                    <a:pt x="1003" y="335"/>
                  </a:lnTo>
                  <a:lnTo>
                    <a:pt x="1001" y="358"/>
                  </a:lnTo>
                  <a:lnTo>
                    <a:pt x="1001" y="359"/>
                  </a:lnTo>
                  <a:lnTo>
                    <a:pt x="1001" y="363"/>
                  </a:lnTo>
                  <a:lnTo>
                    <a:pt x="1001" y="382"/>
                  </a:lnTo>
                  <a:lnTo>
                    <a:pt x="997" y="427"/>
                  </a:lnTo>
                  <a:lnTo>
                    <a:pt x="995" y="451"/>
                  </a:lnTo>
                  <a:lnTo>
                    <a:pt x="995" y="460"/>
                  </a:lnTo>
                  <a:lnTo>
                    <a:pt x="994" y="484"/>
                  </a:lnTo>
                  <a:lnTo>
                    <a:pt x="992" y="525"/>
                  </a:lnTo>
                  <a:lnTo>
                    <a:pt x="988" y="588"/>
                  </a:lnTo>
                  <a:lnTo>
                    <a:pt x="987" y="612"/>
                  </a:lnTo>
                  <a:lnTo>
                    <a:pt x="985" y="634"/>
                  </a:lnTo>
                  <a:lnTo>
                    <a:pt x="983" y="657"/>
                  </a:lnTo>
                  <a:lnTo>
                    <a:pt x="983" y="679"/>
                  </a:lnTo>
                  <a:lnTo>
                    <a:pt x="981" y="690"/>
                  </a:lnTo>
                  <a:lnTo>
                    <a:pt x="981" y="703"/>
                  </a:lnTo>
                  <a:lnTo>
                    <a:pt x="980" y="714"/>
                  </a:lnTo>
                  <a:lnTo>
                    <a:pt x="980" y="726"/>
                  </a:lnTo>
                  <a:lnTo>
                    <a:pt x="978" y="745"/>
                  </a:lnTo>
                  <a:lnTo>
                    <a:pt x="978" y="762"/>
                  </a:lnTo>
                  <a:lnTo>
                    <a:pt x="976" y="795"/>
                  </a:lnTo>
                  <a:lnTo>
                    <a:pt x="974" y="817"/>
                  </a:lnTo>
                  <a:lnTo>
                    <a:pt x="893" y="812"/>
                  </a:lnTo>
                  <a:lnTo>
                    <a:pt x="859" y="810"/>
                  </a:lnTo>
                  <a:lnTo>
                    <a:pt x="849" y="810"/>
                  </a:lnTo>
                  <a:lnTo>
                    <a:pt x="824" y="809"/>
                  </a:lnTo>
                  <a:lnTo>
                    <a:pt x="806" y="807"/>
                  </a:lnTo>
                  <a:lnTo>
                    <a:pt x="803" y="807"/>
                  </a:lnTo>
                  <a:lnTo>
                    <a:pt x="780" y="805"/>
                  </a:lnTo>
                  <a:lnTo>
                    <a:pt x="693" y="800"/>
                  </a:lnTo>
                  <a:lnTo>
                    <a:pt x="675" y="798"/>
                  </a:lnTo>
                  <a:lnTo>
                    <a:pt x="674" y="798"/>
                  </a:lnTo>
                  <a:lnTo>
                    <a:pt x="663" y="797"/>
                  </a:lnTo>
                  <a:lnTo>
                    <a:pt x="658" y="797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198">
              <a:extLst>
                <a:ext uri="{FF2B5EF4-FFF2-40B4-BE49-F238E27FC236}">
                  <a16:creationId xmlns:a16="http://schemas.microsoft.com/office/drawing/2014/main" id="{26A8A775-52E7-4C69-B0E7-F9E2E3444C48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2499" y="1428869"/>
              <a:ext cx="835025" cy="1335087"/>
            </a:xfrm>
            <a:custGeom>
              <a:avLst/>
              <a:gdLst>
                <a:gd name="T0" fmla="*/ 87 w 875"/>
                <a:gd name="T1" fmla="*/ 872 h 1378"/>
                <a:gd name="T2" fmla="*/ 64 w 875"/>
                <a:gd name="T3" fmla="*/ 926 h 1378"/>
                <a:gd name="T4" fmla="*/ 41 w 875"/>
                <a:gd name="T5" fmla="*/ 1043 h 1378"/>
                <a:gd name="T6" fmla="*/ 133 w 875"/>
                <a:gd name="T7" fmla="*/ 1276 h 1378"/>
                <a:gd name="T8" fmla="*/ 331 w 875"/>
                <a:gd name="T9" fmla="*/ 1311 h 1378"/>
                <a:gd name="T10" fmla="*/ 380 w 875"/>
                <a:gd name="T11" fmla="*/ 1318 h 1378"/>
                <a:gd name="T12" fmla="*/ 515 w 875"/>
                <a:gd name="T13" fmla="*/ 1339 h 1378"/>
                <a:gd name="T14" fmla="*/ 661 w 875"/>
                <a:gd name="T15" fmla="*/ 1359 h 1378"/>
                <a:gd name="T16" fmla="*/ 670 w 875"/>
                <a:gd name="T17" fmla="*/ 1361 h 1378"/>
                <a:gd name="T18" fmla="*/ 753 w 875"/>
                <a:gd name="T19" fmla="*/ 1371 h 1378"/>
                <a:gd name="T20" fmla="*/ 815 w 875"/>
                <a:gd name="T21" fmla="*/ 1378 h 1378"/>
                <a:gd name="T22" fmla="*/ 827 w 875"/>
                <a:gd name="T23" fmla="*/ 1285 h 1378"/>
                <a:gd name="T24" fmla="*/ 840 w 875"/>
                <a:gd name="T25" fmla="*/ 1193 h 1378"/>
                <a:gd name="T26" fmla="*/ 847 w 875"/>
                <a:gd name="T27" fmla="*/ 1140 h 1378"/>
                <a:gd name="T28" fmla="*/ 858 w 875"/>
                <a:gd name="T29" fmla="*/ 1060 h 1378"/>
                <a:gd name="T30" fmla="*/ 866 w 875"/>
                <a:gd name="T31" fmla="*/ 991 h 1378"/>
                <a:gd name="T32" fmla="*/ 870 w 875"/>
                <a:gd name="T33" fmla="*/ 926 h 1378"/>
                <a:gd name="T34" fmla="*/ 852 w 875"/>
                <a:gd name="T35" fmla="*/ 895 h 1378"/>
                <a:gd name="T36" fmla="*/ 824 w 875"/>
                <a:gd name="T37" fmla="*/ 879 h 1378"/>
                <a:gd name="T38" fmla="*/ 801 w 875"/>
                <a:gd name="T39" fmla="*/ 905 h 1378"/>
                <a:gd name="T40" fmla="*/ 702 w 875"/>
                <a:gd name="T41" fmla="*/ 901 h 1378"/>
                <a:gd name="T42" fmla="*/ 637 w 875"/>
                <a:gd name="T43" fmla="*/ 907 h 1378"/>
                <a:gd name="T44" fmla="*/ 615 w 875"/>
                <a:gd name="T45" fmla="*/ 898 h 1378"/>
                <a:gd name="T46" fmla="*/ 573 w 875"/>
                <a:gd name="T47" fmla="*/ 791 h 1378"/>
                <a:gd name="T48" fmla="*/ 465 w 875"/>
                <a:gd name="T49" fmla="*/ 680 h 1378"/>
                <a:gd name="T50" fmla="*/ 497 w 875"/>
                <a:gd name="T51" fmla="*/ 501 h 1378"/>
                <a:gd name="T52" fmla="*/ 500 w 875"/>
                <a:gd name="T53" fmla="*/ 471 h 1378"/>
                <a:gd name="T54" fmla="*/ 469 w 875"/>
                <a:gd name="T55" fmla="*/ 468 h 1378"/>
                <a:gd name="T56" fmla="*/ 453 w 875"/>
                <a:gd name="T57" fmla="*/ 459 h 1378"/>
                <a:gd name="T58" fmla="*/ 435 w 875"/>
                <a:gd name="T59" fmla="*/ 412 h 1378"/>
                <a:gd name="T60" fmla="*/ 378 w 875"/>
                <a:gd name="T61" fmla="*/ 338 h 1378"/>
                <a:gd name="T62" fmla="*/ 354 w 875"/>
                <a:gd name="T63" fmla="*/ 286 h 1378"/>
                <a:gd name="T64" fmla="*/ 331 w 875"/>
                <a:gd name="T65" fmla="*/ 198 h 1378"/>
                <a:gd name="T66" fmla="*/ 348 w 875"/>
                <a:gd name="T67" fmla="*/ 110 h 1378"/>
                <a:gd name="T68" fmla="*/ 364 w 875"/>
                <a:gd name="T69" fmla="*/ 22 h 1378"/>
                <a:gd name="T70" fmla="*/ 241 w 875"/>
                <a:gd name="T71" fmla="*/ 13 h 1378"/>
                <a:gd name="T72" fmla="*/ 212 w 875"/>
                <a:gd name="T73" fmla="*/ 153 h 1378"/>
                <a:gd name="T74" fmla="*/ 207 w 875"/>
                <a:gd name="T75" fmla="*/ 176 h 1378"/>
                <a:gd name="T76" fmla="*/ 195 w 875"/>
                <a:gd name="T77" fmla="*/ 243 h 1378"/>
                <a:gd name="T78" fmla="*/ 182 w 875"/>
                <a:gd name="T79" fmla="*/ 309 h 1378"/>
                <a:gd name="T80" fmla="*/ 163 w 875"/>
                <a:gd name="T81" fmla="*/ 407 h 1378"/>
                <a:gd name="T82" fmla="*/ 152 w 875"/>
                <a:gd name="T83" fmla="*/ 456 h 1378"/>
                <a:gd name="T84" fmla="*/ 154 w 875"/>
                <a:gd name="T85" fmla="*/ 535 h 1378"/>
                <a:gd name="T86" fmla="*/ 164 w 875"/>
                <a:gd name="T87" fmla="*/ 565 h 1378"/>
                <a:gd name="T88" fmla="*/ 159 w 875"/>
                <a:gd name="T89" fmla="*/ 672 h 1378"/>
                <a:gd name="T90" fmla="*/ 140 w 875"/>
                <a:gd name="T91" fmla="*/ 703 h 1378"/>
                <a:gd name="T92" fmla="*/ 96 w 875"/>
                <a:gd name="T93" fmla="*/ 756 h 1378"/>
                <a:gd name="T94" fmla="*/ 73 w 875"/>
                <a:gd name="T95" fmla="*/ 844 h 13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75"/>
                <a:gd name="T145" fmla="*/ 0 h 1378"/>
                <a:gd name="T146" fmla="*/ 875 w 875"/>
                <a:gd name="T147" fmla="*/ 1378 h 137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75" h="1378">
                  <a:moveTo>
                    <a:pt x="92" y="867"/>
                  </a:moveTo>
                  <a:lnTo>
                    <a:pt x="88" y="872"/>
                  </a:lnTo>
                  <a:lnTo>
                    <a:pt x="87" y="872"/>
                  </a:lnTo>
                  <a:lnTo>
                    <a:pt x="71" y="914"/>
                  </a:lnTo>
                  <a:lnTo>
                    <a:pt x="69" y="917"/>
                  </a:lnTo>
                  <a:lnTo>
                    <a:pt x="64" y="926"/>
                  </a:lnTo>
                  <a:lnTo>
                    <a:pt x="58" y="948"/>
                  </a:lnTo>
                  <a:lnTo>
                    <a:pt x="55" y="967"/>
                  </a:lnTo>
                  <a:lnTo>
                    <a:pt x="41" y="1043"/>
                  </a:lnTo>
                  <a:lnTo>
                    <a:pt x="0" y="1252"/>
                  </a:lnTo>
                  <a:lnTo>
                    <a:pt x="7" y="1254"/>
                  </a:lnTo>
                  <a:lnTo>
                    <a:pt x="133" y="1276"/>
                  </a:lnTo>
                  <a:lnTo>
                    <a:pt x="271" y="1301"/>
                  </a:lnTo>
                  <a:lnTo>
                    <a:pt x="309" y="1306"/>
                  </a:lnTo>
                  <a:lnTo>
                    <a:pt x="331" y="1311"/>
                  </a:lnTo>
                  <a:lnTo>
                    <a:pt x="373" y="1318"/>
                  </a:lnTo>
                  <a:lnTo>
                    <a:pt x="377" y="1318"/>
                  </a:lnTo>
                  <a:lnTo>
                    <a:pt x="380" y="1318"/>
                  </a:lnTo>
                  <a:lnTo>
                    <a:pt x="407" y="1323"/>
                  </a:lnTo>
                  <a:lnTo>
                    <a:pt x="446" y="1330"/>
                  </a:lnTo>
                  <a:lnTo>
                    <a:pt x="515" y="1339"/>
                  </a:lnTo>
                  <a:lnTo>
                    <a:pt x="548" y="1344"/>
                  </a:lnTo>
                  <a:lnTo>
                    <a:pt x="660" y="1358"/>
                  </a:lnTo>
                  <a:lnTo>
                    <a:pt x="661" y="1359"/>
                  </a:lnTo>
                  <a:lnTo>
                    <a:pt x="663" y="1359"/>
                  </a:lnTo>
                  <a:lnTo>
                    <a:pt x="668" y="1361"/>
                  </a:lnTo>
                  <a:lnTo>
                    <a:pt x="670" y="1361"/>
                  </a:lnTo>
                  <a:lnTo>
                    <a:pt x="684" y="1363"/>
                  </a:lnTo>
                  <a:lnTo>
                    <a:pt x="720" y="1366"/>
                  </a:lnTo>
                  <a:lnTo>
                    <a:pt x="753" y="1371"/>
                  </a:lnTo>
                  <a:lnTo>
                    <a:pt x="759" y="1371"/>
                  </a:lnTo>
                  <a:lnTo>
                    <a:pt x="764" y="1373"/>
                  </a:lnTo>
                  <a:lnTo>
                    <a:pt x="815" y="1378"/>
                  </a:lnTo>
                  <a:lnTo>
                    <a:pt x="819" y="1356"/>
                  </a:lnTo>
                  <a:lnTo>
                    <a:pt x="827" y="1292"/>
                  </a:lnTo>
                  <a:lnTo>
                    <a:pt x="827" y="1285"/>
                  </a:lnTo>
                  <a:lnTo>
                    <a:pt x="835" y="1242"/>
                  </a:lnTo>
                  <a:lnTo>
                    <a:pt x="840" y="1197"/>
                  </a:lnTo>
                  <a:lnTo>
                    <a:pt x="840" y="1193"/>
                  </a:lnTo>
                  <a:lnTo>
                    <a:pt x="842" y="1185"/>
                  </a:lnTo>
                  <a:lnTo>
                    <a:pt x="847" y="1152"/>
                  </a:lnTo>
                  <a:lnTo>
                    <a:pt x="847" y="1140"/>
                  </a:lnTo>
                  <a:lnTo>
                    <a:pt x="850" y="1114"/>
                  </a:lnTo>
                  <a:lnTo>
                    <a:pt x="852" y="1105"/>
                  </a:lnTo>
                  <a:lnTo>
                    <a:pt x="858" y="1060"/>
                  </a:lnTo>
                  <a:lnTo>
                    <a:pt x="861" y="1038"/>
                  </a:lnTo>
                  <a:lnTo>
                    <a:pt x="863" y="1017"/>
                  </a:lnTo>
                  <a:lnTo>
                    <a:pt x="866" y="991"/>
                  </a:lnTo>
                  <a:lnTo>
                    <a:pt x="870" y="969"/>
                  </a:lnTo>
                  <a:lnTo>
                    <a:pt x="875" y="929"/>
                  </a:lnTo>
                  <a:lnTo>
                    <a:pt x="870" y="926"/>
                  </a:lnTo>
                  <a:lnTo>
                    <a:pt x="868" y="926"/>
                  </a:lnTo>
                  <a:lnTo>
                    <a:pt x="865" y="922"/>
                  </a:lnTo>
                  <a:lnTo>
                    <a:pt x="852" y="895"/>
                  </a:lnTo>
                  <a:lnTo>
                    <a:pt x="838" y="874"/>
                  </a:lnTo>
                  <a:lnTo>
                    <a:pt x="836" y="874"/>
                  </a:lnTo>
                  <a:lnTo>
                    <a:pt x="824" y="879"/>
                  </a:lnTo>
                  <a:lnTo>
                    <a:pt x="817" y="891"/>
                  </a:lnTo>
                  <a:lnTo>
                    <a:pt x="817" y="908"/>
                  </a:lnTo>
                  <a:lnTo>
                    <a:pt x="801" y="905"/>
                  </a:lnTo>
                  <a:lnTo>
                    <a:pt x="734" y="900"/>
                  </a:lnTo>
                  <a:lnTo>
                    <a:pt x="718" y="891"/>
                  </a:lnTo>
                  <a:lnTo>
                    <a:pt x="702" y="901"/>
                  </a:lnTo>
                  <a:lnTo>
                    <a:pt x="682" y="905"/>
                  </a:lnTo>
                  <a:lnTo>
                    <a:pt x="652" y="895"/>
                  </a:lnTo>
                  <a:lnTo>
                    <a:pt x="637" y="907"/>
                  </a:lnTo>
                  <a:lnTo>
                    <a:pt x="638" y="915"/>
                  </a:lnTo>
                  <a:lnTo>
                    <a:pt x="635" y="917"/>
                  </a:lnTo>
                  <a:lnTo>
                    <a:pt x="615" y="898"/>
                  </a:lnTo>
                  <a:lnTo>
                    <a:pt x="606" y="839"/>
                  </a:lnTo>
                  <a:lnTo>
                    <a:pt x="568" y="812"/>
                  </a:lnTo>
                  <a:lnTo>
                    <a:pt x="573" y="791"/>
                  </a:lnTo>
                  <a:lnTo>
                    <a:pt x="529" y="654"/>
                  </a:lnTo>
                  <a:lnTo>
                    <a:pt x="483" y="680"/>
                  </a:lnTo>
                  <a:lnTo>
                    <a:pt x="465" y="680"/>
                  </a:lnTo>
                  <a:lnTo>
                    <a:pt x="444" y="666"/>
                  </a:lnTo>
                  <a:lnTo>
                    <a:pt x="493" y="501"/>
                  </a:lnTo>
                  <a:lnTo>
                    <a:pt x="497" y="501"/>
                  </a:lnTo>
                  <a:lnTo>
                    <a:pt x="506" y="480"/>
                  </a:lnTo>
                  <a:lnTo>
                    <a:pt x="506" y="473"/>
                  </a:lnTo>
                  <a:lnTo>
                    <a:pt x="500" y="471"/>
                  </a:lnTo>
                  <a:lnTo>
                    <a:pt x="484" y="473"/>
                  </a:lnTo>
                  <a:lnTo>
                    <a:pt x="472" y="473"/>
                  </a:lnTo>
                  <a:lnTo>
                    <a:pt x="469" y="468"/>
                  </a:lnTo>
                  <a:lnTo>
                    <a:pt x="470" y="459"/>
                  </a:lnTo>
                  <a:lnTo>
                    <a:pt x="465" y="452"/>
                  </a:lnTo>
                  <a:lnTo>
                    <a:pt x="453" y="459"/>
                  </a:lnTo>
                  <a:lnTo>
                    <a:pt x="449" y="456"/>
                  </a:lnTo>
                  <a:lnTo>
                    <a:pt x="454" y="449"/>
                  </a:lnTo>
                  <a:lnTo>
                    <a:pt x="435" y="412"/>
                  </a:lnTo>
                  <a:lnTo>
                    <a:pt x="423" y="399"/>
                  </a:lnTo>
                  <a:lnTo>
                    <a:pt x="398" y="349"/>
                  </a:lnTo>
                  <a:lnTo>
                    <a:pt x="378" y="338"/>
                  </a:lnTo>
                  <a:lnTo>
                    <a:pt x="350" y="305"/>
                  </a:lnTo>
                  <a:lnTo>
                    <a:pt x="368" y="300"/>
                  </a:lnTo>
                  <a:lnTo>
                    <a:pt x="354" y="286"/>
                  </a:lnTo>
                  <a:lnTo>
                    <a:pt x="359" y="255"/>
                  </a:lnTo>
                  <a:lnTo>
                    <a:pt x="331" y="202"/>
                  </a:lnTo>
                  <a:lnTo>
                    <a:pt x="331" y="198"/>
                  </a:lnTo>
                  <a:lnTo>
                    <a:pt x="338" y="160"/>
                  </a:lnTo>
                  <a:lnTo>
                    <a:pt x="347" y="117"/>
                  </a:lnTo>
                  <a:lnTo>
                    <a:pt x="348" y="110"/>
                  </a:lnTo>
                  <a:lnTo>
                    <a:pt x="359" y="43"/>
                  </a:lnTo>
                  <a:lnTo>
                    <a:pt x="363" y="25"/>
                  </a:lnTo>
                  <a:lnTo>
                    <a:pt x="364" y="22"/>
                  </a:lnTo>
                  <a:lnTo>
                    <a:pt x="242" y="0"/>
                  </a:lnTo>
                  <a:lnTo>
                    <a:pt x="241" y="6"/>
                  </a:lnTo>
                  <a:lnTo>
                    <a:pt x="241" y="13"/>
                  </a:lnTo>
                  <a:lnTo>
                    <a:pt x="237" y="27"/>
                  </a:lnTo>
                  <a:lnTo>
                    <a:pt x="218" y="126"/>
                  </a:lnTo>
                  <a:lnTo>
                    <a:pt x="212" y="153"/>
                  </a:lnTo>
                  <a:lnTo>
                    <a:pt x="209" y="169"/>
                  </a:lnTo>
                  <a:lnTo>
                    <a:pt x="207" y="174"/>
                  </a:lnTo>
                  <a:lnTo>
                    <a:pt x="207" y="176"/>
                  </a:lnTo>
                  <a:lnTo>
                    <a:pt x="207" y="181"/>
                  </a:lnTo>
                  <a:lnTo>
                    <a:pt x="198" y="221"/>
                  </a:lnTo>
                  <a:lnTo>
                    <a:pt x="195" y="243"/>
                  </a:lnTo>
                  <a:lnTo>
                    <a:pt x="186" y="288"/>
                  </a:lnTo>
                  <a:lnTo>
                    <a:pt x="182" y="307"/>
                  </a:lnTo>
                  <a:lnTo>
                    <a:pt x="182" y="309"/>
                  </a:lnTo>
                  <a:lnTo>
                    <a:pt x="177" y="331"/>
                  </a:lnTo>
                  <a:lnTo>
                    <a:pt x="164" y="399"/>
                  </a:lnTo>
                  <a:lnTo>
                    <a:pt x="163" y="407"/>
                  </a:lnTo>
                  <a:lnTo>
                    <a:pt x="157" y="435"/>
                  </a:lnTo>
                  <a:lnTo>
                    <a:pt x="156" y="444"/>
                  </a:lnTo>
                  <a:lnTo>
                    <a:pt x="152" y="456"/>
                  </a:lnTo>
                  <a:lnTo>
                    <a:pt x="150" y="464"/>
                  </a:lnTo>
                  <a:lnTo>
                    <a:pt x="157" y="490"/>
                  </a:lnTo>
                  <a:lnTo>
                    <a:pt x="154" y="535"/>
                  </a:lnTo>
                  <a:lnTo>
                    <a:pt x="157" y="544"/>
                  </a:lnTo>
                  <a:lnTo>
                    <a:pt x="163" y="559"/>
                  </a:lnTo>
                  <a:lnTo>
                    <a:pt x="164" y="565"/>
                  </a:lnTo>
                  <a:lnTo>
                    <a:pt x="193" y="589"/>
                  </a:lnTo>
                  <a:lnTo>
                    <a:pt x="198" y="613"/>
                  </a:lnTo>
                  <a:lnTo>
                    <a:pt x="159" y="672"/>
                  </a:lnTo>
                  <a:lnTo>
                    <a:pt x="157" y="673"/>
                  </a:lnTo>
                  <a:lnTo>
                    <a:pt x="145" y="696"/>
                  </a:lnTo>
                  <a:lnTo>
                    <a:pt x="140" y="703"/>
                  </a:lnTo>
                  <a:lnTo>
                    <a:pt x="129" y="717"/>
                  </a:lnTo>
                  <a:lnTo>
                    <a:pt x="117" y="743"/>
                  </a:lnTo>
                  <a:lnTo>
                    <a:pt x="96" y="756"/>
                  </a:lnTo>
                  <a:lnTo>
                    <a:pt x="57" y="819"/>
                  </a:lnTo>
                  <a:lnTo>
                    <a:pt x="55" y="832"/>
                  </a:lnTo>
                  <a:lnTo>
                    <a:pt x="73" y="844"/>
                  </a:lnTo>
                  <a:lnTo>
                    <a:pt x="81" y="848"/>
                  </a:lnTo>
                  <a:lnTo>
                    <a:pt x="92" y="867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199" descr="Wide upward diagonal">
              <a:extLst>
                <a:ext uri="{FF2B5EF4-FFF2-40B4-BE49-F238E27FC236}">
                  <a16:creationId xmlns:a16="http://schemas.microsoft.com/office/drawing/2014/main" id="{0E298318-F0CD-4AB0-AB65-1A489DF867AA}"/>
                </a:ext>
              </a:extLst>
            </p:cNvPr>
            <p:cNvSpPr>
              <a:spLocks/>
            </p:cNvSpPr>
            <p:nvPr/>
          </p:nvSpPr>
          <p:spPr bwMode="gray">
            <a:xfrm>
              <a:off x="972212" y="2435344"/>
              <a:ext cx="1182687" cy="1901825"/>
            </a:xfrm>
            <a:custGeom>
              <a:avLst/>
              <a:gdLst>
                <a:gd name="T0" fmla="*/ 1132 w 1240"/>
                <a:gd name="T1" fmla="*/ 1959 h 1961"/>
                <a:gd name="T2" fmla="*/ 1116 w 1240"/>
                <a:gd name="T3" fmla="*/ 1892 h 1961"/>
                <a:gd name="T4" fmla="*/ 1165 w 1240"/>
                <a:gd name="T5" fmla="*/ 1788 h 1961"/>
                <a:gd name="T6" fmla="*/ 1188 w 1240"/>
                <a:gd name="T7" fmla="*/ 1719 h 1961"/>
                <a:gd name="T8" fmla="*/ 1240 w 1240"/>
                <a:gd name="T9" fmla="*/ 1686 h 1961"/>
                <a:gd name="T10" fmla="*/ 1197 w 1240"/>
                <a:gd name="T11" fmla="*/ 1600 h 1961"/>
                <a:gd name="T12" fmla="*/ 1151 w 1240"/>
                <a:gd name="T13" fmla="*/ 1498 h 1961"/>
                <a:gd name="T14" fmla="*/ 1049 w 1240"/>
                <a:gd name="T15" fmla="*/ 1358 h 1961"/>
                <a:gd name="T16" fmla="*/ 989 w 1240"/>
                <a:gd name="T17" fmla="*/ 1273 h 1961"/>
                <a:gd name="T18" fmla="*/ 835 w 1240"/>
                <a:gd name="T19" fmla="*/ 1063 h 1961"/>
                <a:gd name="T20" fmla="*/ 796 w 1240"/>
                <a:gd name="T21" fmla="*/ 1007 h 1961"/>
                <a:gd name="T22" fmla="*/ 695 w 1240"/>
                <a:gd name="T23" fmla="*/ 869 h 1961"/>
                <a:gd name="T24" fmla="*/ 637 w 1240"/>
                <a:gd name="T25" fmla="*/ 790 h 1961"/>
                <a:gd name="T26" fmla="*/ 609 w 1240"/>
                <a:gd name="T27" fmla="*/ 752 h 1961"/>
                <a:gd name="T28" fmla="*/ 571 w 1240"/>
                <a:gd name="T29" fmla="*/ 698 h 1961"/>
                <a:gd name="T30" fmla="*/ 552 w 1240"/>
                <a:gd name="T31" fmla="*/ 674 h 1961"/>
                <a:gd name="T32" fmla="*/ 557 w 1240"/>
                <a:gd name="T33" fmla="*/ 651 h 1961"/>
                <a:gd name="T34" fmla="*/ 564 w 1240"/>
                <a:gd name="T35" fmla="*/ 617 h 1961"/>
                <a:gd name="T36" fmla="*/ 573 w 1240"/>
                <a:gd name="T37" fmla="*/ 584 h 1961"/>
                <a:gd name="T38" fmla="*/ 593 w 1240"/>
                <a:gd name="T39" fmla="*/ 501 h 1961"/>
                <a:gd name="T40" fmla="*/ 647 w 1240"/>
                <a:gd name="T41" fmla="*/ 251 h 1961"/>
                <a:gd name="T42" fmla="*/ 647 w 1240"/>
                <a:gd name="T43" fmla="*/ 128 h 1961"/>
                <a:gd name="T44" fmla="*/ 531 w 1240"/>
                <a:gd name="T45" fmla="*/ 102 h 1961"/>
                <a:gd name="T46" fmla="*/ 405 w 1240"/>
                <a:gd name="T47" fmla="*/ 73 h 1961"/>
                <a:gd name="T48" fmla="*/ 266 w 1240"/>
                <a:gd name="T49" fmla="*/ 38 h 1961"/>
                <a:gd name="T50" fmla="*/ 225 w 1240"/>
                <a:gd name="T51" fmla="*/ 29 h 1961"/>
                <a:gd name="T52" fmla="*/ 188 w 1240"/>
                <a:gd name="T53" fmla="*/ 19 h 1961"/>
                <a:gd name="T54" fmla="*/ 137 w 1240"/>
                <a:gd name="T55" fmla="*/ 7 h 1961"/>
                <a:gd name="T56" fmla="*/ 92 w 1240"/>
                <a:gd name="T57" fmla="*/ 40 h 1961"/>
                <a:gd name="T58" fmla="*/ 98 w 1240"/>
                <a:gd name="T59" fmla="*/ 116 h 1961"/>
                <a:gd name="T60" fmla="*/ 71 w 1240"/>
                <a:gd name="T61" fmla="*/ 173 h 1961"/>
                <a:gd name="T62" fmla="*/ 62 w 1240"/>
                <a:gd name="T63" fmla="*/ 202 h 1961"/>
                <a:gd name="T64" fmla="*/ 0 w 1240"/>
                <a:gd name="T65" fmla="*/ 302 h 1961"/>
                <a:gd name="T66" fmla="*/ 52 w 1240"/>
                <a:gd name="T67" fmla="*/ 415 h 1961"/>
                <a:gd name="T68" fmla="*/ 34 w 1240"/>
                <a:gd name="T69" fmla="*/ 577 h 1961"/>
                <a:gd name="T70" fmla="*/ 89 w 1240"/>
                <a:gd name="T71" fmla="*/ 676 h 1961"/>
                <a:gd name="T72" fmla="*/ 103 w 1240"/>
                <a:gd name="T73" fmla="*/ 714 h 1961"/>
                <a:gd name="T74" fmla="*/ 92 w 1240"/>
                <a:gd name="T75" fmla="*/ 760 h 1961"/>
                <a:gd name="T76" fmla="*/ 119 w 1240"/>
                <a:gd name="T77" fmla="*/ 778 h 1961"/>
                <a:gd name="T78" fmla="*/ 152 w 1240"/>
                <a:gd name="T79" fmla="*/ 805 h 1961"/>
                <a:gd name="T80" fmla="*/ 144 w 1240"/>
                <a:gd name="T81" fmla="*/ 826 h 1961"/>
                <a:gd name="T82" fmla="*/ 142 w 1240"/>
                <a:gd name="T83" fmla="*/ 890 h 1961"/>
                <a:gd name="T84" fmla="*/ 147 w 1240"/>
                <a:gd name="T85" fmla="*/ 942 h 1961"/>
                <a:gd name="T86" fmla="*/ 198 w 1240"/>
                <a:gd name="T87" fmla="*/ 981 h 1961"/>
                <a:gd name="T88" fmla="*/ 184 w 1240"/>
                <a:gd name="T89" fmla="*/ 1047 h 1961"/>
                <a:gd name="T90" fmla="*/ 174 w 1240"/>
                <a:gd name="T91" fmla="*/ 1111 h 1961"/>
                <a:gd name="T92" fmla="*/ 214 w 1240"/>
                <a:gd name="T93" fmla="*/ 1192 h 1961"/>
                <a:gd name="T94" fmla="*/ 246 w 1240"/>
                <a:gd name="T95" fmla="*/ 1246 h 1961"/>
                <a:gd name="T96" fmla="*/ 278 w 1240"/>
                <a:gd name="T97" fmla="*/ 1301 h 1961"/>
                <a:gd name="T98" fmla="*/ 301 w 1240"/>
                <a:gd name="T99" fmla="*/ 1355 h 1961"/>
                <a:gd name="T100" fmla="*/ 278 w 1240"/>
                <a:gd name="T101" fmla="*/ 1457 h 1961"/>
                <a:gd name="T102" fmla="*/ 384 w 1240"/>
                <a:gd name="T103" fmla="*/ 1508 h 1961"/>
                <a:gd name="T104" fmla="*/ 469 w 1240"/>
                <a:gd name="T105" fmla="*/ 1555 h 1961"/>
                <a:gd name="T106" fmla="*/ 556 w 1240"/>
                <a:gd name="T107" fmla="*/ 1614 h 1961"/>
                <a:gd name="T108" fmla="*/ 582 w 1240"/>
                <a:gd name="T109" fmla="*/ 1676 h 1961"/>
                <a:gd name="T110" fmla="*/ 635 w 1240"/>
                <a:gd name="T111" fmla="*/ 1702 h 1961"/>
                <a:gd name="T112" fmla="*/ 699 w 1240"/>
                <a:gd name="T113" fmla="*/ 1776 h 1961"/>
                <a:gd name="T114" fmla="*/ 729 w 1240"/>
                <a:gd name="T115" fmla="*/ 1914 h 1961"/>
                <a:gd name="T116" fmla="*/ 1098 w 1240"/>
                <a:gd name="T117" fmla="*/ 1961 h 196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40"/>
                <a:gd name="T178" fmla="*/ 0 h 1961"/>
                <a:gd name="T179" fmla="*/ 1240 w 1240"/>
                <a:gd name="T180" fmla="*/ 1961 h 196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40" h="1961">
                  <a:moveTo>
                    <a:pt x="1098" y="1961"/>
                  </a:moveTo>
                  <a:lnTo>
                    <a:pt x="1102" y="1961"/>
                  </a:lnTo>
                  <a:lnTo>
                    <a:pt x="1132" y="1959"/>
                  </a:lnTo>
                  <a:lnTo>
                    <a:pt x="1144" y="1914"/>
                  </a:lnTo>
                  <a:lnTo>
                    <a:pt x="1132" y="1909"/>
                  </a:lnTo>
                  <a:lnTo>
                    <a:pt x="1116" y="1892"/>
                  </a:lnTo>
                  <a:lnTo>
                    <a:pt x="1125" y="1842"/>
                  </a:lnTo>
                  <a:lnTo>
                    <a:pt x="1139" y="1833"/>
                  </a:lnTo>
                  <a:lnTo>
                    <a:pt x="1165" y="1788"/>
                  </a:lnTo>
                  <a:lnTo>
                    <a:pt x="1174" y="1740"/>
                  </a:lnTo>
                  <a:lnTo>
                    <a:pt x="1181" y="1735"/>
                  </a:lnTo>
                  <a:lnTo>
                    <a:pt x="1188" y="1719"/>
                  </a:lnTo>
                  <a:lnTo>
                    <a:pt x="1219" y="1707"/>
                  </a:lnTo>
                  <a:lnTo>
                    <a:pt x="1234" y="1695"/>
                  </a:lnTo>
                  <a:lnTo>
                    <a:pt x="1240" y="1686"/>
                  </a:lnTo>
                  <a:lnTo>
                    <a:pt x="1208" y="1654"/>
                  </a:lnTo>
                  <a:lnTo>
                    <a:pt x="1208" y="1645"/>
                  </a:lnTo>
                  <a:lnTo>
                    <a:pt x="1197" y="1600"/>
                  </a:lnTo>
                  <a:lnTo>
                    <a:pt x="1183" y="1572"/>
                  </a:lnTo>
                  <a:lnTo>
                    <a:pt x="1187" y="1546"/>
                  </a:lnTo>
                  <a:lnTo>
                    <a:pt x="1151" y="1498"/>
                  </a:lnTo>
                  <a:lnTo>
                    <a:pt x="1111" y="1441"/>
                  </a:lnTo>
                  <a:lnTo>
                    <a:pt x="1065" y="1377"/>
                  </a:lnTo>
                  <a:lnTo>
                    <a:pt x="1049" y="1358"/>
                  </a:lnTo>
                  <a:lnTo>
                    <a:pt x="1031" y="1334"/>
                  </a:lnTo>
                  <a:lnTo>
                    <a:pt x="1031" y="1332"/>
                  </a:lnTo>
                  <a:lnTo>
                    <a:pt x="989" y="1273"/>
                  </a:lnTo>
                  <a:lnTo>
                    <a:pt x="953" y="1225"/>
                  </a:lnTo>
                  <a:lnTo>
                    <a:pt x="879" y="1123"/>
                  </a:lnTo>
                  <a:lnTo>
                    <a:pt x="835" y="1063"/>
                  </a:lnTo>
                  <a:lnTo>
                    <a:pt x="828" y="1051"/>
                  </a:lnTo>
                  <a:lnTo>
                    <a:pt x="801" y="1016"/>
                  </a:lnTo>
                  <a:lnTo>
                    <a:pt x="796" y="1007"/>
                  </a:lnTo>
                  <a:lnTo>
                    <a:pt x="777" y="981"/>
                  </a:lnTo>
                  <a:lnTo>
                    <a:pt x="732" y="921"/>
                  </a:lnTo>
                  <a:lnTo>
                    <a:pt x="695" y="869"/>
                  </a:lnTo>
                  <a:lnTo>
                    <a:pt x="676" y="841"/>
                  </a:lnTo>
                  <a:lnTo>
                    <a:pt x="647" y="805"/>
                  </a:lnTo>
                  <a:lnTo>
                    <a:pt x="637" y="790"/>
                  </a:lnTo>
                  <a:lnTo>
                    <a:pt x="635" y="786"/>
                  </a:lnTo>
                  <a:lnTo>
                    <a:pt x="628" y="779"/>
                  </a:lnTo>
                  <a:lnTo>
                    <a:pt x="609" y="752"/>
                  </a:lnTo>
                  <a:lnTo>
                    <a:pt x="600" y="738"/>
                  </a:lnTo>
                  <a:lnTo>
                    <a:pt x="594" y="731"/>
                  </a:lnTo>
                  <a:lnTo>
                    <a:pt x="571" y="698"/>
                  </a:lnTo>
                  <a:lnTo>
                    <a:pt x="564" y="689"/>
                  </a:lnTo>
                  <a:lnTo>
                    <a:pt x="559" y="682"/>
                  </a:lnTo>
                  <a:lnTo>
                    <a:pt x="552" y="674"/>
                  </a:lnTo>
                  <a:lnTo>
                    <a:pt x="556" y="662"/>
                  </a:lnTo>
                  <a:lnTo>
                    <a:pt x="557" y="653"/>
                  </a:lnTo>
                  <a:lnTo>
                    <a:pt x="557" y="651"/>
                  </a:lnTo>
                  <a:lnTo>
                    <a:pt x="559" y="644"/>
                  </a:lnTo>
                  <a:lnTo>
                    <a:pt x="563" y="629"/>
                  </a:lnTo>
                  <a:lnTo>
                    <a:pt x="564" y="617"/>
                  </a:lnTo>
                  <a:lnTo>
                    <a:pt x="568" y="606"/>
                  </a:lnTo>
                  <a:lnTo>
                    <a:pt x="570" y="594"/>
                  </a:lnTo>
                  <a:lnTo>
                    <a:pt x="573" y="584"/>
                  </a:lnTo>
                  <a:lnTo>
                    <a:pt x="579" y="562"/>
                  </a:lnTo>
                  <a:lnTo>
                    <a:pt x="582" y="544"/>
                  </a:lnTo>
                  <a:lnTo>
                    <a:pt x="593" y="501"/>
                  </a:lnTo>
                  <a:lnTo>
                    <a:pt x="614" y="404"/>
                  </a:lnTo>
                  <a:lnTo>
                    <a:pt x="642" y="280"/>
                  </a:lnTo>
                  <a:lnTo>
                    <a:pt x="647" y="251"/>
                  </a:lnTo>
                  <a:lnTo>
                    <a:pt x="665" y="174"/>
                  </a:lnTo>
                  <a:lnTo>
                    <a:pt x="674" y="135"/>
                  </a:lnTo>
                  <a:lnTo>
                    <a:pt x="647" y="128"/>
                  </a:lnTo>
                  <a:lnTo>
                    <a:pt x="640" y="128"/>
                  </a:lnTo>
                  <a:lnTo>
                    <a:pt x="556" y="109"/>
                  </a:lnTo>
                  <a:lnTo>
                    <a:pt x="531" y="102"/>
                  </a:lnTo>
                  <a:lnTo>
                    <a:pt x="499" y="95"/>
                  </a:lnTo>
                  <a:lnTo>
                    <a:pt x="480" y="90"/>
                  </a:lnTo>
                  <a:lnTo>
                    <a:pt x="405" y="73"/>
                  </a:lnTo>
                  <a:lnTo>
                    <a:pt x="382" y="66"/>
                  </a:lnTo>
                  <a:lnTo>
                    <a:pt x="366" y="62"/>
                  </a:lnTo>
                  <a:lnTo>
                    <a:pt x="266" y="38"/>
                  </a:lnTo>
                  <a:lnTo>
                    <a:pt x="253" y="35"/>
                  </a:lnTo>
                  <a:lnTo>
                    <a:pt x="241" y="33"/>
                  </a:lnTo>
                  <a:lnTo>
                    <a:pt x="225" y="29"/>
                  </a:lnTo>
                  <a:lnTo>
                    <a:pt x="213" y="26"/>
                  </a:lnTo>
                  <a:lnTo>
                    <a:pt x="202" y="24"/>
                  </a:lnTo>
                  <a:lnTo>
                    <a:pt x="188" y="19"/>
                  </a:lnTo>
                  <a:lnTo>
                    <a:pt x="184" y="19"/>
                  </a:lnTo>
                  <a:lnTo>
                    <a:pt x="161" y="14"/>
                  </a:lnTo>
                  <a:lnTo>
                    <a:pt x="137" y="7"/>
                  </a:lnTo>
                  <a:lnTo>
                    <a:pt x="121" y="3"/>
                  </a:lnTo>
                  <a:lnTo>
                    <a:pt x="108" y="0"/>
                  </a:lnTo>
                  <a:lnTo>
                    <a:pt x="92" y="40"/>
                  </a:lnTo>
                  <a:lnTo>
                    <a:pt x="105" y="54"/>
                  </a:lnTo>
                  <a:lnTo>
                    <a:pt x="103" y="100"/>
                  </a:lnTo>
                  <a:lnTo>
                    <a:pt x="98" y="116"/>
                  </a:lnTo>
                  <a:lnTo>
                    <a:pt x="76" y="155"/>
                  </a:lnTo>
                  <a:lnTo>
                    <a:pt x="71" y="155"/>
                  </a:lnTo>
                  <a:lnTo>
                    <a:pt x="71" y="173"/>
                  </a:lnTo>
                  <a:lnTo>
                    <a:pt x="75" y="171"/>
                  </a:lnTo>
                  <a:lnTo>
                    <a:pt x="75" y="181"/>
                  </a:lnTo>
                  <a:lnTo>
                    <a:pt x="62" y="202"/>
                  </a:lnTo>
                  <a:lnTo>
                    <a:pt x="13" y="261"/>
                  </a:lnTo>
                  <a:lnTo>
                    <a:pt x="11" y="283"/>
                  </a:lnTo>
                  <a:lnTo>
                    <a:pt x="0" y="302"/>
                  </a:lnTo>
                  <a:lnTo>
                    <a:pt x="30" y="339"/>
                  </a:lnTo>
                  <a:lnTo>
                    <a:pt x="39" y="363"/>
                  </a:lnTo>
                  <a:lnTo>
                    <a:pt x="52" y="415"/>
                  </a:lnTo>
                  <a:lnTo>
                    <a:pt x="53" y="439"/>
                  </a:lnTo>
                  <a:lnTo>
                    <a:pt x="36" y="482"/>
                  </a:lnTo>
                  <a:lnTo>
                    <a:pt x="34" y="577"/>
                  </a:lnTo>
                  <a:lnTo>
                    <a:pt x="46" y="600"/>
                  </a:lnTo>
                  <a:lnTo>
                    <a:pt x="75" y="657"/>
                  </a:lnTo>
                  <a:lnTo>
                    <a:pt x="89" y="676"/>
                  </a:lnTo>
                  <a:lnTo>
                    <a:pt x="92" y="701"/>
                  </a:lnTo>
                  <a:lnTo>
                    <a:pt x="99" y="703"/>
                  </a:lnTo>
                  <a:lnTo>
                    <a:pt x="103" y="714"/>
                  </a:lnTo>
                  <a:lnTo>
                    <a:pt x="99" y="714"/>
                  </a:lnTo>
                  <a:lnTo>
                    <a:pt x="99" y="736"/>
                  </a:lnTo>
                  <a:lnTo>
                    <a:pt x="92" y="760"/>
                  </a:lnTo>
                  <a:lnTo>
                    <a:pt x="99" y="753"/>
                  </a:lnTo>
                  <a:lnTo>
                    <a:pt x="106" y="759"/>
                  </a:lnTo>
                  <a:lnTo>
                    <a:pt x="119" y="778"/>
                  </a:lnTo>
                  <a:lnTo>
                    <a:pt x="133" y="788"/>
                  </a:lnTo>
                  <a:lnTo>
                    <a:pt x="145" y="807"/>
                  </a:lnTo>
                  <a:lnTo>
                    <a:pt x="152" y="805"/>
                  </a:lnTo>
                  <a:lnTo>
                    <a:pt x="149" y="812"/>
                  </a:lnTo>
                  <a:lnTo>
                    <a:pt x="145" y="812"/>
                  </a:lnTo>
                  <a:lnTo>
                    <a:pt x="144" y="826"/>
                  </a:lnTo>
                  <a:lnTo>
                    <a:pt x="135" y="864"/>
                  </a:lnTo>
                  <a:lnTo>
                    <a:pt x="138" y="864"/>
                  </a:lnTo>
                  <a:lnTo>
                    <a:pt x="142" y="890"/>
                  </a:lnTo>
                  <a:lnTo>
                    <a:pt x="135" y="912"/>
                  </a:lnTo>
                  <a:lnTo>
                    <a:pt x="142" y="936"/>
                  </a:lnTo>
                  <a:lnTo>
                    <a:pt x="147" y="942"/>
                  </a:lnTo>
                  <a:lnTo>
                    <a:pt x="156" y="962"/>
                  </a:lnTo>
                  <a:lnTo>
                    <a:pt x="175" y="978"/>
                  </a:lnTo>
                  <a:lnTo>
                    <a:pt x="198" y="981"/>
                  </a:lnTo>
                  <a:lnTo>
                    <a:pt x="205" y="1004"/>
                  </a:lnTo>
                  <a:lnTo>
                    <a:pt x="195" y="1038"/>
                  </a:lnTo>
                  <a:lnTo>
                    <a:pt x="184" y="1047"/>
                  </a:lnTo>
                  <a:lnTo>
                    <a:pt x="177" y="1038"/>
                  </a:lnTo>
                  <a:lnTo>
                    <a:pt x="168" y="1047"/>
                  </a:lnTo>
                  <a:lnTo>
                    <a:pt x="174" y="1111"/>
                  </a:lnTo>
                  <a:lnTo>
                    <a:pt x="184" y="1121"/>
                  </a:lnTo>
                  <a:lnTo>
                    <a:pt x="213" y="1168"/>
                  </a:lnTo>
                  <a:lnTo>
                    <a:pt x="214" y="1192"/>
                  </a:lnTo>
                  <a:lnTo>
                    <a:pt x="225" y="1209"/>
                  </a:lnTo>
                  <a:lnTo>
                    <a:pt x="228" y="1229"/>
                  </a:lnTo>
                  <a:lnTo>
                    <a:pt x="246" y="1246"/>
                  </a:lnTo>
                  <a:lnTo>
                    <a:pt x="257" y="1273"/>
                  </a:lnTo>
                  <a:lnTo>
                    <a:pt x="276" y="1289"/>
                  </a:lnTo>
                  <a:lnTo>
                    <a:pt x="278" y="1301"/>
                  </a:lnTo>
                  <a:lnTo>
                    <a:pt x="267" y="1324"/>
                  </a:lnTo>
                  <a:lnTo>
                    <a:pt x="285" y="1344"/>
                  </a:lnTo>
                  <a:lnTo>
                    <a:pt x="301" y="1355"/>
                  </a:lnTo>
                  <a:lnTo>
                    <a:pt x="294" y="1381"/>
                  </a:lnTo>
                  <a:lnTo>
                    <a:pt x="292" y="1400"/>
                  </a:lnTo>
                  <a:lnTo>
                    <a:pt x="278" y="1457"/>
                  </a:lnTo>
                  <a:lnTo>
                    <a:pt x="312" y="1483"/>
                  </a:lnTo>
                  <a:lnTo>
                    <a:pt x="368" y="1495"/>
                  </a:lnTo>
                  <a:lnTo>
                    <a:pt x="384" y="1508"/>
                  </a:lnTo>
                  <a:lnTo>
                    <a:pt x="421" y="1514"/>
                  </a:lnTo>
                  <a:lnTo>
                    <a:pt x="442" y="1527"/>
                  </a:lnTo>
                  <a:lnTo>
                    <a:pt x="469" y="1555"/>
                  </a:lnTo>
                  <a:lnTo>
                    <a:pt x="478" y="1581"/>
                  </a:lnTo>
                  <a:lnTo>
                    <a:pt x="510" y="1603"/>
                  </a:lnTo>
                  <a:lnTo>
                    <a:pt x="556" y="1614"/>
                  </a:lnTo>
                  <a:lnTo>
                    <a:pt x="573" y="1624"/>
                  </a:lnTo>
                  <a:lnTo>
                    <a:pt x="582" y="1647"/>
                  </a:lnTo>
                  <a:lnTo>
                    <a:pt x="582" y="1676"/>
                  </a:lnTo>
                  <a:lnTo>
                    <a:pt x="596" y="1685"/>
                  </a:lnTo>
                  <a:lnTo>
                    <a:pt x="621" y="1683"/>
                  </a:lnTo>
                  <a:lnTo>
                    <a:pt x="635" y="1702"/>
                  </a:lnTo>
                  <a:lnTo>
                    <a:pt x="653" y="1717"/>
                  </a:lnTo>
                  <a:lnTo>
                    <a:pt x="686" y="1762"/>
                  </a:lnTo>
                  <a:lnTo>
                    <a:pt x="699" y="1776"/>
                  </a:lnTo>
                  <a:lnTo>
                    <a:pt x="718" y="1818"/>
                  </a:lnTo>
                  <a:lnTo>
                    <a:pt x="716" y="1887"/>
                  </a:lnTo>
                  <a:lnTo>
                    <a:pt x="729" y="1914"/>
                  </a:lnTo>
                  <a:lnTo>
                    <a:pt x="729" y="1930"/>
                  </a:lnTo>
                  <a:lnTo>
                    <a:pt x="886" y="1944"/>
                  </a:lnTo>
                  <a:lnTo>
                    <a:pt x="1098" y="1961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200">
              <a:extLst>
                <a:ext uri="{FF2B5EF4-FFF2-40B4-BE49-F238E27FC236}">
                  <a16:creationId xmlns:a16="http://schemas.microsoft.com/office/drawing/2014/main" id="{2BD5AF7E-CF83-4251-8744-E93D7ECD06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318287" y="3952994"/>
              <a:ext cx="52387" cy="26987"/>
            </a:xfrm>
            <a:custGeom>
              <a:avLst/>
              <a:gdLst>
                <a:gd name="T0" fmla="*/ 0 w 53"/>
                <a:gd name="T1" fmla="*/ 0 h 28"/>
                <a:gd name="T2" fmla="*/ 39 w 53"/>
                <a:gd name="T3" fmla="*/ 21 h 28"/>
                <a:gd name="T4" fmla="*/ 49 w 53"/>
                <a:gd name="T5" fmla="*/ 16 h 28"/>
                <a:gd name="T6" fmla="*/ 53 w 53"/>
                <a:gd name="T7" fmla="*/ 23 h 28"/>
                <a:gd name="T8" fmla="*/ 46 w 53"/>
                <a:gd name="T9" fmla="*/ 28 h 28"/>
                <a:gd name="T10" fmla="*/ 5 w 53"/>
                <a:gd name="T11" fmla="*/ 23 h 28"/>
                <a:gd name="T12" fmla="*/ 0 w 53"/>
                <a:gd name="T13" fmla="*/ 0 h 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3"/>
                <a:gd name="T22" fmla="*/ 0 h 28"/>
                <a:gd name="T23" fmla="*/ 53 w 53"/>
                <a:gd name="T24" fmla="*/ 28 h 2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3" h="28">
                  <a:moveTo>
                    <a:pt x="0" y="0"/>
                  </a:moveTo>
                  <a:lnTo>
                    <a:pt x="39" y="21"/>
                  </a:lnTo>
                  <a:lnTo>
                    <a:pt x="49" y="16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5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201">
              <a:extLst>
                <a:ext uri="{FF2B5EF4-FFF2-40B4-BE49-F238E27FC236}">
                  <a16:creationId xmlns:a16="http://schemas.microsoft.com/office/drawing/2014/main" id="{CCCC686C-C8C9-46ED-9EAF-16FE4230C768}"/>
                </a:ext>
              </a:extLst>
            </p:cNvPr>
            <p:cNvSpPr>
              <a:spLocks/>
            </p:cNvSpPr>
            <p:nvPr/>
          </p:nvSpPr>
          <p:spPr bwMode="gray">
            <a:xfrm>
              <a:off x="1273837" y="3957756"/>
              <a:ext cx="33337" cy="17463"/>
            </a:xfrm>
            <a:custGeom>
              <a:avLst/>
              <a:gdLst>
                <a:gd name="T0" fmla="*/ 0 w 37"/>
                <a:gd name="T1" fmla="*/ 3 h 19"/>
                <a:gd name="T2" fmla="*/ 5 w 37"/>
                <a:gd name="T3" fmla="*/ 17 h 19"/>
                <a:gd name="T4" fmla="*/ 37 w 37"/>
                <a:gd name="T5" fmla="*/ 19 h 19"/>
                <a:gd name="T6" fmla="*/ 28 w 37"/>
                <a:gd name="T7" fmla="*/ 7 h 19"/>
                <a:gd name="T8" fmla="*/ 28 w 37"/>
                <a:gd name="T9" fmla="*/ 0 h 19"/>
                <a:gd name="T10" fmla="*/ 0 w 37"/>
                <a:gd name="T11" fmla="*/ 3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7"/>
                <a:gd name="T19" fmla="*/ 0 h 19"/>
                <a:gd name="T20" fmla="*/ 37 w 3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7" h="19">
                  <a:moveTo>
                    <a:pt x="0" y="3"/>
                  </a:moveTo>
                  <a:lnTo>
                    <a:pt x="5" y="17"/>
                  </a:lnTo>
                  <a:lnTo>
                    <a:pt x="37" y="19"/>
                  </a:lnTo>
                  <a:lnTo>
                    <a:pt x="28" y="7"/>
                  </a:lnTo>
                  <a:lnTo>
                    <a:pt x="2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202" descr="Wide upward diagonal">
              <a:extLst>
                <a:ext uri="{FF2B5EF4-FFF2-40B4-BE49-F238E27FC236}">
                  <a16:creationId xmlns:a16="http://schemas.microsoft.com/office/drawing/2014/main" id="{E87D25D6-7E45-4324-8A17-C7562384F94D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1324" y="4099040"/>
              <a:ext cx="30163" cy="31750"/>
            </a:xfrm>
            <a:custGeom>
              <a:avLst/>
              <a:gdLst>
                <a:gd name="T0" fmla="*/ 0 w 32"/>
                <a:gd name="T1" fmla="*/ 0 h 33"/>
                <a:gd name="T2" fmla="*/ 0 w 32"/>
                <a:gd name="T3" fmla="*/ 7 h 33"/>
                <a:gd name="T4" fmla="*/ 9 w 32"/>
                <a:gd name="T5" fmla="*/ 13 h 33"/>
                <a:gd name="T6" fmla="*/ 16 w 32"/>
                <a:gd name="T7" fmla="*/ 33 h 33"/>
                <a:gd name="T8" fmla="*/ 32 w 32"/>
                <a:gd name="T9" fmla="*/ 30 h 33"/>
                <a:gd name="T10" fmla="*/ 27 w 32"/>
                <a:gd name="T11" fmla="*/ 18 h 33"/>
                <a:gd name="T12" fmla="*/ 0 w 32"/>
                <a:gd name="T13" fmla="*/ 0 h 3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2"/>
                <a:gd name="T22" fmla="*/ 0 h 33"/>
                <a:gd name="T23" fmla="*/ 32 w 32"/>
                <a:gd name="T24" fmla="*/ 33 h 3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2" h="33">
                  <a:moveTo>
                    <a:pt x="0" y="0"/>
                  </a:moveTo>
                  <a:lnTo>
                    <a:pt x="0" y="7"/>
                  </a:lnTo>
                  <a:lnTo>
                    <a:pt x="9" y="13"/>
                  </a:lnTo>
                  <a:lnTo>
                    <a:pt x="16" y="33"/>
                  </a:lnTo>
                  <a:lnTo>
                    <a:pt x="32" y="30"/>
                  </a:lnTo>
                  <a:lnTo>
                    <a:pt x="27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203">
              <a:extLst>
                <a:ext uri="{FF2B5EF4-FFF2-40B4-BE49-F238E27FC236}">
                  <a16:creationId xmlns:a16="http://schemas.microsoft.com/office/drawing/2014/main" id="{C3888E1A-DAA2-467E-915B-3B16775A7D17}"/>
                </a:ext>
              </a:extLst>
            </p:cNvPr>
            <p:cNvSpPr>
              <a:spLocks/>
            </p:cNvSpPr>
            <p:nvPr/>
          </p:nvSpPr>
          <p:spPr bwMode="gray">
            <a:xfrm>
              <a:off x="1470687" y="4175240"/>
              <a:ext cx="26987" cy="44450"/>
            </a:xfrm>
            <a:custGeom>
              <a:avLst/>
              <a:gdLst>
                <a:gd name="T0" fmla="*/ 0 w 28"/>
                <a:gd name="T1" fmla="*/ 0 h 43"/>
                <a:gd name="T2" fmla="*/ 14 w 28"/>
                <a:gd name="T3" fmla="*/ 41 h 43"/>
                <a:gd name="T4" fmla="*/ 28 w 28"/>
                <a:gd name="T5" fmla="*/ 43 h 43"/>
                <a:gd name="T6" fmla="*/ 0 w 28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43"/>
                <a:gd name="T14" fmla="*/ 28 w 28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43">
                  <a:moveTo>
                    <a:pt x="0" y="0"/>
                  </a:moveTo>
                  <a:lnTo>
                    <a:pt x="14" y="41"/>
                  </a:lnTo>
                  <a:lnTo>
                    <a:pt x="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204">
              <a:extLst>
                <a:ext uri="{FF2B5EF4-FFF2-40B4-BE49-F238E27FC236}">
                  <a16:creationId xmlns:a16="http://schemas.microsoft.com/office/drawing/2014/main" id="{0C815C85-10B6-48F9-A55F-258C3817E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2295" y="2973502"/>
              <a:ext cx="1009650" cy="787400"/>
            </a:xfrm>
            <a:custGeom>
              <a:avLst/>
              <a:gdLst>
                <a:gd name="T0" fmla="*/ 1048 w 1059"/>
                <a:gd name="T1" fmla="*/ 336 h 812"/>
                <a:gd name="T2" fmla="*/ 1046 w 1059"/>
                <a:gd name="T3" fmla="*/ 372 h 812"/>
                <a:gd name="T4" fmla="*/ 1044 w 1059"/>
                <a:gd name="T5" fmla="*/ 427 h 812"/>
                <a:gd name="T6" fmla="*/ 1044 w 1059"/>
                <a:gd name="T7" fmla="*/ 441 h 812"/>
                <a:gd name="T8" fmla="*/ 1043 w 1059"/>
                <a:gd name="T9" fmla="*/ 496 h 812"/>
                <a:gd name="T10" fmla="*/ 1041 w 1059"/>
                <a:gd name="T11" fmla="*/ 512 h 812"/>
                <a:gd name="T12" fmla="*/ 1039 w 1059"/>
                <a:gd name="T13" fmla="*/ 557 h 812"/>
                <a:gd name="T14" fmla="*/ 1039 w 1059"/>
                <a:gd name="T15" fmla="*/ 577 h 812"/>
                <a:gd name="T16" fmla="*/ 1037 w 1059"/>
                <a:gd name="T17" fmla="*/ 626 h 812"/>
                <a:gd name="T18" fmla="*/ 1036 w 1059"/>
                <a:gd name="T19" fmla="*/ 692 h 812"/>
                <a:gd name="T20" fmla="*/ 1034 w 1059"/>
                <a:gd name="T21" fmla="*/ 717 h 812"/>
                <a:gd name="T22" fmla="*/ 1032 w 1059"/>
                <a:gd name="T23" fmla="*/ 764 h 812"/>
                <a:gd name="T24" fmla="*/ 1030 w 1059"/>
                <a:gd name="T25" fmla="*/ 812 h 812"/>
                <a:gd name="T26" fmla="*/ 924 w 1059"/>
                <a:gd name="T27" fmla="*/ 806 h 812"/>
                <a:gd name="T28" fmla="*/ 876 w 1059"/>
                <a:gd name="T29" fmla="*/ 804 h 812"/>
                <a:gd name="T30" fmla="*/ 834 w 1059"/>
                <a:gd name="T31" fmla="*/ 802 h 812"/>
                <a:gd name="T32" fmla="*/ 686 w 1059"/>
                <a:gd name="T33" fmla="*/ 795 h 812"/>
                <a:gd name="T34" fmla="*/ 572 w 1059"/>
                <a:gd name="T35" fmla="*/ 787 h 812"/>
                <a:gd name="T36" fmla="*/ 489 w 1059"/>
                <a:gd name="T37" fmla="*/ 781 h 812"/>
                <a:gd name="T38" fmla="*/ 466 w 1059"/>
                <a:gd name="T39" fmla="*/ 780 h 812"/>
                <a:gd name="T40" fmla="*/ 378 w 1059"/>
                <a:gd name="T41" fmla="*/ 773 h 812"/>
                <a:gd name="T42" fmla="*/ 235 w 1059"/>
                <a:gd name="T43" fmla="*/ 759 h 812"/>
                <a:gd name="T44" fmla="*/ 228 w 1059"/>
                <a:gd name="T45" fmla="*/ 757 h 812"/>
                <a:gd name="T46" fmla="*/ 99 w 1059"/>
                <a:gd name="T47" fmla="*/ 745 h 812"/>
                <a:gd name="T48" fmla="*/ 44 w 1059"/>
                <a:gd name="T49" fmla="*/ 740 h 812"/>
                <a:gd name="T50" fmla="*/ 10 w 1059"/>
                <a:gd name="T51" fmla="*/ 647 h 812"/>
                <a:gd name="T52" fmla="*/ 15 w 1059"/>
                <a:gd name="T53" fmla="*/ 598 h 812"/>
                <a:gd name="T54" fmla="*/ 21 w 1059"/>
                <a:gd name="T55" fmla="*/ 552 h 812"/>
                <a:gd name="T56" fmla="*/ 24 w 1059"/>
                <a:gd name="T57" fmla="*/ 520 h 812"/>
                <a:gd name="T58" fmla="*/ 30 w 1059"/>
                <a:gd name="T59" fmla="*/ 460 h 812"/>
                <a:gd name="T60" fmla="*/ 40 w 1059"/>
                <a:gd name="T61" fmla="*/ 367 h 812"/>
                <a:gd name="T62" fmla="*/ 49 w 1059"/>
                <a:gd name="T63" fmla="*/ 299 h 812"/>
                <a:gd name="T64" fmla="*/ 51 w 1059"/>
                <a:gd name="T65" fmla="*/ 275 h 812"/>
                <a:gd name="T66" fmla="*/ 54 w 1059"/>
                <a:gd name="T67" fmla="*/ 246 h 812"/>
                <a:gd name="T68" fmla="*/ 61 w 1059"/>
                <a:gd name="T69" fmla="*/ 184 h 812"/>
                <a:gd name="T70" fmla="*/ 70 w 1059"/>
                <a:gd name="T71" fmla="*/ 102 h 812"/>
                <a:gd name="T72" fmla="*/ 76 w 1059"/>
                <a:gd name="T73" fmla="*/ 64 h 812"/>
                <a:gd name="T74" fmla="*/ 79 w 1059"/>
                <a:gd name="T75" fmla="*/ 23 h 812"/>
                <a:gd name="T76" fmla="*/ 116 w 1059"/>
                <a:gd name="T77" fmla="*/ 4 h 812"/>
                <a:gd name="T78" fmla="*/ 240 w 1059"/>
                <a:gd name="T79" fmla="*/ 16 h 812"/>
                <a:gd name="T80" fmla="*/ 314 w 1059"/>
                <a:gd name="T81" fmla="*/ 23 h 812"/>
                <a:gd name="T82" fmla="*/ 383 w 1059"/>
                <a:gd name="T83" fmla="*/ 28 h 812"/>
                <a:gd name="T84" fmla="*/ 436 w 1059"/>
                <a:gd name="T85" fmla="*/ 33 h 812"/>
                <a:gd name="T86" fmla="*/ 463 w 1059"/>
                <a:gd name="T87" fmla="*/ 37 h 812"/>
                <a:gd name="T88" fmla="*/ 479 w 1059"/>
                <a:gd name="T89" fmla="*/ 38 h 812"/>
                <a:gd name="T90" fmla="*/ 498 w 1059"/>
                <a:gd name="T91" fmla="*/ 40 h 812"/>
                <a:gd name="T92" fmla="*/ 608 w 1059"/>
                <a:gd name="T93" fmla="*/ 47 h 812"/>
                <a:gd name="T94" fmla="*/ 629 w 1059"/>
                <a:gd name="T95" fmla="*/ 49 h 812"/>
                <a:gd name="T96" fmla="*/ 664 w 1059"/>
                <a:gd name="T97" fmla="*/ 50 h 812"/>
                <a:gd name="T98" fmla="*/ 779 w 1059"/>
                <a:gd name="T99" fmla="*/ 57 h 812"/>
                <a:gd name="T100" fmla="*/ 846 w 1059"/>
                <a:gd name="T101" fmla="*/ 61 h 812"/>
                <a:gd name="T102" fmla="*/ 974 w 1059"/>
                <a:gd name="T103" fmla="*/ 68 h 812"/>
                <a:gd name="T104" fmla="*/ 1059 w 1059"/>
                <a:gd name="T105" fmla="*/ 71 h 812"/>
                <a:gd name="T106" fmla="*/ 1057 w 1059"/>
                <a:gd name="T107" fmla="*/ 128 h 812"/>
                <a:gd name="T108" fmla="*/ 1055 w 1059"/>
                <a:gd name="T109" fmla="*/ 165 h 812"/>
                <a:gd name="T110" fmla="*/ 1053 w 1059"/>
                <a:gd name="T111" fmla="*/ 192 h 812"/>
                <a:gd name="T112" fmla="*/ 1048 w 1059"/>
                <a:gd name="T113" fmla="*/ 334 h 8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59"/>
                <a:gd name="T172" fmla="*/ 0 h 812"/>
                <a:gd name="T173" fmla="*/ 1059 w 1059"/>
                <a:gd name="T174" fmla="*/ 812 h 81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59" h="812">
                  <a:moveTo>
                    <a:pt x="1048" y="334"/>
                  </a:moveTo>
                  <a:lnTo>
                    <a:pt x="1048" y="336"/>
                  </a:lnTo>
                  <a:lnTo>
                    <a:pt x="1048" y="348"/>
                  </a:lnTo>
                  <a:lnTo>
                    <a:pt x="1046" y="372"/>
                  </a:lnTo>
                  <a:lnTo>
                    <a:pt x="1044" y="417"/>
                  </a:lnTo>
                  <a:lnTo>
                    <a:pt x="1044" y="427"/>
                  </a:lnTo>
                  <a:lnTo>
                    <a:pt x="1044" y="432"/>
                  </a:lnTo>
                  <a:lnTo>
                    <a:pt x="1044" y="441"/>
                  </a:lnTo>
                  <a:lnTo>
                    <a:pt x="1043" y="477"/>
                  </a:lnTo>
                  <a:lnTo>
                    <a:pt x="1043" y="496"/>
                  </a:lnTo>
                  <a:lnTo>
                    <a:pt x="1041" y="510"/>
                  </a:lnTo>
                  <a:lnTo>
                    <a:pt x="1041" y="512"/>
                  </a:lnTo>
                  <a:lnTo>
                    <a:pt x="1041" y="545"/>
                  </a:lnTo>
                  <a:lnTo>
                    <a:pt x="1039" y="557"/>
                  </a:lnTo>
                  <a:lnTo>
                    <a:pt x="1039" y="576"/>
                  </a:lnTo>
                  <a:lnTo>
                    <a:pt x="1039" y="577"/>
                  </a:lnTo>
                  <a:lnTo>
                    <a:pt x="1037" y="602"/>
                  </a:lnTo>
                  <a:lnTo>
                    <a:pt x="1037" y="626"/>
                  </a:lnTo>
                  <a:lnTo>
                    <a:pt x="1036" y="674"/>
                  </a:lnTo>
                  <a:lnTo>
                    <a:pt x="1036" y="692"/>
                  </a:lnTo>
                  <a:lnTo>
                    <a:pt x="1034" y="695"/>
                  </a:lnTo>
                  <a:lnTo>
                    <a:pt x="1034" y="717"/>
                  </a:lnTo>
                  <a:lnTo>
                    <a:pt x="1032" y="738"/>
                  </a:lnTo>
                  <a:lnTo>
                    <a:pt x="1032" y="764"/>
                  </a:lnTo>
                  <a:lnTo>
                    <a:pt x="1030" y="787"/>
                  </a:lnTo>
                  <a:lnTo>
                    <a:pt x="1030" y="812"/>
                  </a:lnTo>
                  <a:lnTo>
                    <a:pt x="944" y="807"/>
                  </a:lnTo>
                  <a:lnTo>
                    <a:pt x="924" y="806"/>
                  </a:lnTo>
                  <a:lnTo>
                    <a:pt x="889" y="804"/>
                  </a:lnTo>
                  <a:lnTo>
                    <a:pt x="876" y="804"/>
                  </a:lnTo>
                  <a:lnTo>
                    <a:pt x="843" y="802"/>
                  </a:lnTo>
                  <a:lnTo>
                    <a:pt x="834" y="802"/>
                  </a:lnTo>
                  <a:lnTo>
                    <a:pt x="740" y="797"/>
                  </a:lnTo>
                  <a:lnTo>
                    <a:pt x="686" y="795"/>
                  </a:lnTo>
                  <a:lnTo>
                    <a:pt x="604" y="790"/>
                  </a:lnTo>
                  <a:lnTo>
                    <a:pt x="572" y="787"/>
                  </a:lnTo>
                  <a:lnTo>
                    <a:pt x="562" y="787"/>
                  </a:lnTo>
                  <a:lnTo>
                    <a:pt x="489" y="781"/>
                  </a:lnTo>
                  <a:lnTo>
                    <a:pt x="484" y="780"/>
                  </a:lnTo>
                  <a:lnTo>
                    <a:pt x="466" y="780"/>
                  </a:lnTo>
                  <a:lnTo>
                    <a:pt x="447" y="778"/>
                  </a:lnTo>
                  <a:lnTo>
                    <a:pt x="378" y="773"/>
                  </a:lnTo>
                  <a:lnTo>
                    <a:pt x="238" y="759"/>
                  </a:lnTo>
                  <a:lnTo>
                    <a:pt x="235" y="759"/>
                  </a:lnTo>
                  <a:lnTo>
                    <a:pt x="229" y="759"/>
                  </a:lnTo>
                  <a:lnTo>
                    <a:pt x="228" y="757"/>
                  </a:lnTo>
                  <a:lnTo>
                    <a:pt x="136" y="749"/>
                  </a:lnTo>
                  <a:lnTo>
                    <a:pt x="99" y="745"/>
                  </a:lnTo>
                  <a:lnTo>
                    <a:pt x="54" y="742"/>
                  </a:lnTo>
                  <a:lnTo>
                    <a:pt x="44" y="740"/>
                  </a:lnTo>
                  <a:lnTo>
                    <a:pt x="0" y="736"/>
                  </a:lnTo>
                  <a:lnTo>
                    <a:pt x="10" y="647"/>
                  </a:lnTo>
                  <a:lnTo>
                    <a:pt x="10" y="643"/>
                  </a:lnTo>
                  <a:lnTo>
                    <a:pt x="15" y="598"/>
                  </a:lnTo>
                  <a:lnTo>
                    <a:pt x="19" y="574"/>
                  </a:lnTo>
                  <a:lnTo>
                    <a:pt x="21" y="552"/>
                  </a:lnTo>
                  <a:lnTo>
                    <a:pt x="24" y="522"/>
                  </a:lnTo>
                  <a:lnTo>
                    <a:pt x="24" y="520"/>
                  </a:lnTo>
                  <a:lnTo>
                    <a:pt x="24" y="501"/>
                  </a:lnTo>
                  <a:lnTo>
                    <a:pt x="30" y="460"/>
                  </a:lnTo>
                  <a:lnTo>
                    <a:pt x="35" y="413"/>
                  </a:lnTo>
                  <a:lnTo>
                    <a:pt x="40" y="367"/>
                  </a:lnTo>
                  <a:lnTo>
                    <a:pt x="49" y="301"/>
                  </a:lnTo>
                  <a:lnTo>
                    <a:pt x="49" y="299"/>
                  </a:lnTo>
                  <a:lnTo>
                    <a:pt x="51" y="277"/>
                  </a:lnTo>
                  <a:lnTo>
                    <a:pt x="51" y="275"/>
                  </a:lnTo>
                  <a:lnTo>
                    <a:pt x="53" y="253"/>
                  </a:lnTo>
                  <a:lnTo>
                    <a:pt x="54" y="246"/>
                  </a:lnTo>
                  <a:lnTo>
                    <a:pt x="58" y="206"/>
                  </a:lnTo>
                  <a:lnTo>
                    <a:pt x="61" y="184"/>
                  </a:lnTo>
                  <a:lnTo>
                    <a:pt x="65" y="144"/>
                  </a:lnTo>
                  <a:lnTo>
                    <a:pt x="70" y="102"/>
                  </a:lnTo>
                  <a:lnTo>
                    <a:pt x="74" y="69"/>
                  </a:lnTo>
                  <a:lnTo>
                    <a:pt x="76" y="64"/>
                  </a:lnTo>
                  <a:lnTo>
                    <a:pt x="77" y="47"/>
                  </a:lnTo>
                  <a:lnTo>
                    <a:pt x="79" y="23"/>
                  </a:lnTo>
                  <a:lnTo>
                    <a:pt x="83" y="0"/>
                  </a:lnTo>
                  <a:lnTo>
                    <a:pt x="116" y="4"/>
                  </a:lnTo>
                  <a:lnTo>
                    <a:pt x="203" y="12"/>
                  </a:lnTo>
                  <a:lnTo>
                    <a:pt x="240" y="16"/>
                  </a:lnTo>
                  <a:lnTo>
                    <a:pt x="279" y="19"/>
                  </a:lnTo>
                  <a:lnTo>
                    <a:pt x="314" y="23"/>
                  </a:lnTo>
                  <a:lnTo>
                    <a:pt x="323" y="23"/>
                  </a:lnTo>
                  <a:lnTo>
                    <a:pt x="383" y="28"/>
                  </a:lnTo>
                  <a:lnTo>
                    <a:pt x="387" y="30"/>
                  </a:lnTo>
                  <a:lnTo>
                    <a:pt x="436" y="33"/>
                  </a:lnTo>
                  <a:lnTo>
                    <a:pt x="454" y="35"/>
                  </a:lnTo>
                  <a:lnTo>
                    <a:pt x="463" y="37"/>
                  </a:lnTo>
                  <a:lnTo>
                    <a:pt x="468" y="37"/>
                  </a:lnTo>
                  <a:lnTo>
                    <a:pt x="479" y="38"/>
                  </a:lnTo>
                  <a:lnTo>
                    <a:pt x="480" y="38"/>
                  </a:lnTo>
                  <a:lnTo>
                    <a:pt x="498" y="40"/>
                  </a:lnTo>
                  <a:lnTo>
                    <a:pt x="585" y="45"/>
                  </a:lnTo>
                  <a:lnTo>
                    <a:pt x="608" y="47"/>
                  </a:lnTo>
                  <a:lnTo>
                    <a:pt x="611" y="47"/>
                  </a:lnTo>
                  <a:lnTo>
                    <a:pt x="629" y="49"/>
                  </a:lnTo>
                  <a:lnTo>
                    <a:pt x="654" y="50"/>
                  </a:lnTo>
                  <a:lnTo>
                    <a:pt x="664" y="50"/>
                  </a:lnTo>
                  <a:lnTo>
                    <a:pt x="698" y="52"/>
                  </a:lnTo>
                  <a:lnTo>
                    <a:pt x="779" y="57"/>
                  </a:lnTo>
                  <a:lnTo>
                    <a:pt x="839" y="61"/>
                  </a:lnTo>
                  <a:lnTo>
                    <a:pt x="846" y="61"/>
                  </a:lnTo>
                  <a:lnTo>
                    <a:pt x="873" y="63"/>
                  </a:lnTo>
                  <a:lnTo>
                    <a:pt x="974" y="68"/>
                  </a:lnTo>
                  <a:lnTo>
                    <a:pt x="979" y="68"/>
                  </a:lnTo>
                  <a:lnTo>
                    <a:pt x="1059" y="71"/>
                  </a:lnTo>
                  <a:lnTo>
                    <a:pt x="1057" y="118"/>
                  </a:lnTo>
                  <a:lnTo>
                    <a:pt x="1057" y="128"/>
                  </a:lnTo>
                  <a:lnTo>
                    <a:pt x="1055" y="140"/>
                  </a:lnTo>
                  <a:lnTo>
                    <a:pt x="1055" y="165"/>
                  </a:lnTo>
                  <a:lnTo>
                    <a:pt x="1055" y="175"/>
                  </a:lnTo>
                  <a:lnTo>
                    <a:pt x="1053" y="192"/>
                  </a:lnTo>
                  <a:lnTo>
                    <a:pt x="1051" y="256"/>
                  </a:lnTo>
                  <a:lnTo>
                    <a:pt x="1048" y="33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205">
              <a:extLst>
                <a:ext uri="{FF2B5EF4-FFF2-40B4-BE49-F238E27FC236}">
                  <a16:creationId xmlns:a16="http://schemas.microsoft.com/office/drawing/2014/main" id="{B1C8341F-263E-4B77-B563-7029AD25DB5D}"/>
                </a:ext>
              </a:extLst>
            </p:cNvPr>
            <p:cNvSpPr>
              <a:spLocks/>
            </p:cNvSpPr>
            <p:nvPr/>
          </p:nvSpPr>
          <p:spPr bwMode="gray">
            <a:xfrm>
              <a:off x="2316820" y="1449506"/>
              <a:ext cx="1454150" cy="881063"/>
            </a:xfrm>
            <a:custGeom>
              <a:avLst/>
              <a:gdLst>
                <a:gd name="T0" fmla="*/ 152 w 1524"/>
                <a:gd name="T1" fmla="*/ 658 h 907"/>
                <a:gd name="T2" fmla="*/ 113 w 1524"/>
                <a:gd name="T3" fmla="*/ 644 h 907"/>
                <a:gd name="T4" fmla="*/ 166 w 1524"/>
                <a:gd name="T5" fmla="*/ 479 h 907"/>
                <a:gd name="T6" fmla="*/ 175 w 1524"/>
                <a:gd name="T7" fmla="*/ 451 h 907"/>
                <a:gd name="T8" fmla="*/ 153 w 1524"/>
                <a:gd name="T9" fmla="*/ 451 h 907"/>
                <a:gd name="T10" fmla="*/ 138 w 1524"/>
                <a:gd name="T11" fmla="*/ 446 h 907"/>
                <a:gd name="T12" fmla="*/ 134 w 1524"/>
                <a:gd name="T13" fmla="*/ 430 h 907"/>
                <a:gd name="T14" fmla="*/ 118 w 1524"/>
                <a:gd name="T15" fmla="*/ 434 h 907"/>
                <a:gd name="T16" fmla="*/ 104 w 1524"/>
                <a:gd name="T17" fmla="*/ 390 h 907"/>
                <a:gd name="T18" fmla="*/ 67 w 1524"/>
                <a:gd name="T19" fmla="*/ 327 h 907"/>
                <a:gd name="T20" fmla="*/ 19 w 1524"/>
                <a:gd name="T21" fmla="*/ 283 h 907"/>
                <a:gd name="T22" fmla="*/ 23 w 1524"/>
                <a:gd name="T23" fmla="*/ 264 h 907"/>
                <a:gd name="T24" fmla="*/ 0 w 1524"/>
                <a:gd name="T25" fmla="*/ 180 h 907"/>
                <a:gd name="T26" fmla="*/ 7 w 1524"/>
                <a:gd name="T27" fmla="*/ 138 h 907"/>
                <a:gd name="T28" fmla="*/ 17 w 1524"/>
                <a:gd name="T29" fmla="*/ 88 h 907"/>
                <a:gd name="T30" fmla="*/ 32 w 1524"/>
                <a:gd name="T31" fmla="*/ 3 h 907"/>
                <a:gd name="T32" fmla="*/ 196 w 1524"/>
                <a:gd name="T33" fmla="*/ 28 h 907"/>
                <a:gd name="T34" fmla="*/ 509 w 1524"/>
                <a:gd name="T35" fmla="*/ 74 h 907"/>
                <a:gd name="T36" fmla="*/ 689 w 1524"/>
                <a:gd name="T37" fmla="*/ 98 h 907"/>
                <a:gd name="T38" fmla="*/ 845 w 1524"/>
                <a:gd name="T39" fmla="*/ 116 h 907"/>
                <a:gd name="T40" fmla="*/ 1133 w 1524"/>
                <a:gd name="T41" fmla="*/ 145 h 907"/>
                <a:gd name="T42" fmla="*/ 1398 w 1524"/>
                <a:gd name="T43" fmla="*/ 166 h 907"/>
                <a:gd name="T44" fmla="*/ 1522 w 1524"/>
                <a:gd name="T45" fmla="*/ 218 h 907"/>
                <a:gd name="T46" fmla="*/ 1520 w 1524"/>
                <a:gd name="T47" fmla="*/ 238 h 907"/>
                <a:gd name="T48" fmla="*/ 1518 w 1524"/>
                <a:gd name="T49" fmla="*/ 263 h 907"/>
                <a:gd name="T50" fmla="*/ 1515 w 1524"/>
                <a:gd name="T51" fmla="*/ 330 h 907"/>
                <a:gd name="T52" fmla="*/ 1515 w 1524"/>
                <a:gd name="T53" fmla="*/ 354 h 907"/>
                <a:gd name="T54" fmla="*/ 1511 w 1524"/>
                <a:gd name="T55" fmla="*/ 397 h 907"/>
                <a:gd name="T56" fmla="*/ 1508 w 1524"/>
                <a:gd name="T57" fmla="*/ 467 h 907"/>
                <a:gd name="T58" fmla="*/ 1504 w 1524"/>
                <a:gd name="T59" fmla="*/ 511 h 907"/>
                <a:gd name="T60" fmla="*/ 1499 w 1524"/>
                <a:gd name="T61" fmla="*/ 598 h 907"/>
                <a:gd name="T62" fmla="*/ 1497 w 1524"/>
                <a:gd name="T63" fmla="*/ 624 h 907"/>
                <a:gd name="T64" fmla="*/ 1494 w 1524"/>
                <a:gd name="T65" fmla="*/ 670 h 907"/>
                <a:gd name="T66" fmla="*/ 1492 w 1524"/>
                <a:gd name="T67" fmla="*/ 726 h 907"/>
                <a:gd name="T68" fmla="*/ 1490 w 1524"/>
                <a:gd name="T69" fmla="*/ 760 h 907"/>
                <a:gd name="T70" fmla="*/ 1483 w 1524"/>
                <a:gd name="T71" fmla="*/ 859 h 907"/>
                <a:gd name="T72" fmla="*/ 1479 w 1524"/>
                <a:gd name="T73" fmla="*/ 897 h 907"/>
                <a:gd name="T74" fmla="*/ 1377 w 1524"/>
                <a:gd name="T75" fmla="*/ 890 h 907"/>
                <a:gd name="T76" fmla="*/ 1343 w 1524"/>
                <a:gd name="T77" fmla="*/ 888 h 907"/>
                <a:gd name="T78" fmla="*/ 1221 w 1524"/>
                <a:gd name="T79" fmla="*/ 881 h 907"/>
                <a:gd name="T80" fmla="*/ 1189 w 1524"/>
                <a:gd name="T81" fmla="*/ 878 h 907"/>
                <a:gd name="T82" fmla="*/ 1090 w 1524"/>
                <a:gd name="T83" fmla="*/ 869 h 907"/>
                <a:gd name="T84" fmla="*/ 970 w 1524"/>
                <a:gd name="T85" fmla="*/ 857 h 907"/>
                <a:gd name="T86" fmla="*/ 908 w 1524"/>
                <a:gd name="T87" fmla="*/ 852 h 907"/>
                <a:gd name="T88" fmla="*/ 877 w 1524"/>
                <a:gd name="T89" fmla="*/ 848 h 907"/>
                <a:gd name="T90" fmla="*/ 809 w 1524"/>
                <a:gd name="T91" fmla="*/ 840 h 907"/>
                <a:gd name="T92" fmla="*/ 714 w 1524"/>
                <a:gd name="T93" fmla="*/ 829 h 907"/>
                <a:gd name="T94" fmla="*/ 641 w 1524"/>
                <a:gd name="T95" fmla="*/ 822 h 907"/>
                <a:gd name="T96" fmla="*/ 548 w 1524"/>
                <a:gd name="T97" fmla="*/ 873 h 907"/>
                <a:gd name="T98" fmla="*/ 544 w 1524"/>
                <a:gd name="T99" fmla="*/ 907 h 907"/>
                <a:gd name="T100" fmla="*/ 537 w 1524"/>
                <a:gd name="T101" fmla="*/ 904 h 907"/>
                <a:gd name="T102" fmla="*/ 521 w 1524"/>
                <a:gd name="T103" fmla="*/ 873 h 907"/>
                <a:gd name="T104" fmla="*/ 505 w 1524"/>
                <a:gd name="T105" fmla="*/ 852 h 907"/>
                <a:gd name="T106" fmla="*/ 486 w 1524"/>
                <a:gd name="T107" fmla="*/ 869 h 907"/>
                <a:gd name="T108" fmla="*/ 470 w 1524"/>
                <a:gd name="T109" fmla="*/ 883 h 907"/>
                <a:gd name="T110" fmla="*/ 387 w 1524"/>
                <a:gd name="T111" fmla="*/ 869 h 907"/>
                <a:gd name="T112" fmla="*/ 351 w 1524"/>
                <a:gd name="T113" fmla="*/ 883 h 907"/>
                <a:gd name="T114" fmla="*/ 306 w 1524"/>
                <a:gd name="T115" fmla="*/ 885 h 907"/>
                <a:gd name="T116" fmla="*/ 304 w 1524"/>
                <a:gd name="T117" fmla="*/ 895 h 907"/>
                <a:gd name="T118" fmla="*/ 275 w 1524"/>
                <a:gd name="T119" fmla="*/ 817 h 907"/>
                <a:gd name="T120" fmla="*/ 242 w 1524"/>
                <a:gd name="T121" fmla="*/ 769 h 9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24"/>
                <a:gd name="T184" fmla="*/ 0 h 907"/>
                <a:gd name="T185" fmla="*/ 1524 w 1524"/>
                <a:gd name="T186" fmla="*/ 907 h 9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24" h="907">
                  <a:moveTo>
                    <a:pt x="198" y="632"/>
                  </a:moveTo>
                  <a:lnTo>
                    <a:pt x="152" y="658"/>
                  </a:lnTo>
                  <a:lnTo>
                    <a:pt x="134" y="658"/>
                  </a:lnTo>
                  <a:lnTo>
                    <a:pt x="113" y="644"/>
                  </a:lnTo>
                  <a:lnTo>
                    <a:pt x="162" y="479"/>
                  </a:lnTo>
                  <a:lnTo>
                    <a:pt x="166" y="479"/>
                  </a:lnTo>
                  <a:lnTo>
                    <a:pt x="175" y="458"/>
                  </a:lnTo>
                  <a:lnTo>
                    <a:pt x="175" y="451"/>
                  </a:lnTo>
                  <a:lnTo>
                    <a:pt x="169" y="449"/>
                  </a:lnTo>
                  <a:lnTo>
                    <a:pt x="153" y="451"/>
                  </a:lnTo>
                  <a:lnTo>
                    <a:pt x="141" y="451"/>
                  </a:lnTo>
                  <a:lnTo>
                    <a:pt x="138" y="446"/>
                  </a:lnTo>
                  <a:lnTo>
                    <a:pt x="139" y="437"/>
                  </a:lnTo>
                  <a:lnTo>
                    <a:pt x="134" y="430"/>
                  </a:lnTo>
                  <a:lnTo>
                    <a:pt x="122" y="437"/>
                  </a:lnTo>
                  <a:lnTo>
                    <a:pt x="118" y="434"/>
                  </a:lnTo>
                  <a:lnTo>
                    <a:pt x="123" y="427"/>
                  </a:lnTo>
                  <a:lnTo>
                    <a:pt x="104" y="390"/>
                  </a:lnTo>
                  <a:lnTo>
                    <a:pt x="92" y="377"/>
                  </a:lnTo>
                  <a:lnTo>
                    <a:pt x="67" y="327"/>
                  </a:lnTo>
                  <a:lnTo>
                    <a:pt x="47" y="316"/>
                  </a:lnTo>
                  <a:lnTo>
                    <a:pt x="19" y="283"/>
                  </a:lnTo>
                  <a:lnTo>
                    <a:pt x="37" y="278"/>
                  </a:lnTo>
                  <a:lnTo>
                    <a:pt x="23" y="264"/>
                  </a:lnTo>
                  <a:lnTo>
                    <a:pt x="28" y="233"/>
                  </a:lnTo>
                  <a:lnTo>
                    <a:pt x="0" y="180"/>
                  </a:lnTo>
                  <a:lnTo>
                    <a:pt x="0" y="176"/>
                  </a:lnTo>
                  <a:lnTo>
                    <a:pt x="7" y="138"/>
                  </a:lnTo>
                  <a:lnTo>
                    <a:pt x="16" y="95"/>
                  </a:lnTo>
                  <a:lnTo>
                    <a:pt x="17" y="88"/>
                  </a:lnTo>
                  <a:lnTo>
                    <a:pt x="28" y="21"/>
                  </a:lnTo>
                  <a:lnTo>
                    <a:pt x="32" y="3"/>
                  </a:lnTo>
                  <a:lnTo>
                    <a:pt x="33" y="0"/>
                  </a:lnTo>
                  <a:lnTo>
                    <a:pt x="196" y="28"/>
                  </a:lnTo>
                  <a:lnTo>
                    <a:pt x="277" y="40"/>
                  </a:lnTo>
                  <a:lnTo>
                    <a:pt x="509" y="74"/>
                  </a:lnTo>
                  <a:lnTo>
                    <a:pt x="624" y="90"/>
                  </a:lnTo>
                  <a:lnTo>
                    <a:pt x="689" y="98"/>
                  </a:lnTo>
                  <a:lnTo>
                    <a:pt x="783" y="109"/>
                  </a:lnTo>
                  <a:lnTo>
                    <a:pt x="845" y="116"/>
                  </a:lnTo>
                  <a:lnTo>
                    <a:pt x="1002" y="133"/>
                  </a:lnTo>
                  <a:lnTo>
                    <a:pt x="1133" y="145"/>
                  </a:lnTo>
                  <a:lnTo>
                    <a:pt x="1267" y="155"/>
                  </a:lnTo>
                  <a:lnTo>
                    <a:pt x="1398" y="166"/>
                  </a:lnTo>
                  <a:lnTo>
                    <a:pt x="1524" y="173"/>
                  </a:lnTo>
                  <a:lnTo>
                    <a:pt x="1522" y="218"/>
                  </a:lnTo>
                  <a:lnTo>
                    <a:pt x="1520" y="233"/>
                  </a:lnTo>
                  <a:lnTo>
                    <a:pt x="1520" y="238"/>
                  </a:lnTo>
                  <a:lnTo>
                    <a:pt x="1520" y="240"/>
                  </a:lnTo>
                  <a:lnTo>
                    <a:pt x="1518" y="263"/>
                  </a:lnTo>
                  <a:lnTo>
                    <a:pt x="1518" y="283"/>
                  </a:lnTo>
                  <a:lnTo>
                    <a:pt x="1515" y="330"/>
                  </a:lnTo>
                  <a:lnTo>
                    <a:pt x="1515" y="352"/>
                  </a:lnTo>
                  <a:lnTo>
                    <a:pt x="1515" y="354"/>
                  </a:lnTo>
                  <a:lnTo>
                    <a:pt x="1513" y="375"/>
                  </a:lnTo>
                  <a:lnTo>
                    <a:pt x="1511" y="397"/>
                  </a:lnTo>
                  <a:lnTo>
                    <a:pt x="1508" y="461"/>
                  </a:lnTo>
                  <a:lnTo>
                    <a:pt x="1508" y="467"/>
                  </a:lnTo>
                  <a:lnTo>
                    <a:pt x="1506" y="473"/>
                  </a:lnTo>
                  <a:lnTo>
                    <a:pt x="1504" y="511"/>
                  </a:lnTo>
                  <a:lnTo>
                    <a:pt x="1501" y="579"/>
                  </a:lnTo>
                  <a:lnTo>
                    <a:pt x="1499" y="598"/>
                  </a:lnTo>
                  <a:lnTo>
                    <a:pt x="1497" y="617"/>
                  </a:lnTo>
                  <a:lnTo>
                    <a:pt x="1497" y="624"/>
                  </a:lnTo>
                  <a:lnTo>
                    <a:pt x="1495" y="663"/>
                  </a:lnTo>
                  <a:lnTo>
                    <a:pt x="1494" y="670"/>
                  </a:lnTo>
                  <a:lnTo>
                    <a:pt x="1494" y="698"/>
                  </a:lnTo>
                  <a:lnTo>
                    <a:pt x="1492" y="726"/>
                  </a:lnTo>
                  <a:lnTo>
                    <a:pt x="1490" y="736"/>
                  </a:lnTo>
                  <a:lnTo>
                    <a:pt x="1490" y="760"/>
                  </a:lnTo>
                  <a:lnTo>
                    <a:pt x="1485" y="852"/>
                  </a:lnTo>
                  <a:lnTo>
                    <a:pt x="1483" y="859"/>
                  </a:lnTo>
                  <a:lnTo>
                    <a:pt x="1481" y="897"/>
                  </a:lnTo>
                  <a:lnTo>
                    <a:pt x="1479" y="897"/>
                  </a:lnTo>
                  <a:lnTo>
                    <a:pt x="1391" y="892"/>
                  </a:lnTo>
                  <a:lnTo>
                    <a:pt x="1377" y="890"/>
                  </a:lnTo>
                  <a:lnTo>
                    <a:pt x="1349" y="888"/>
                  </a:lnTo>
                  <a:lnTo>
                    <a:pt x="1343" y="888"/>
                  </a:lnTo>
                  <a:lnTo>
                    <a:pt x="1234" y="879"/>
                  </a:lnTo>
                  <a:lnTo>
                    <a:pt x="1221" y="881"/>
                  </a:lnTo>
                  <a:lnTo>
                    <a:pt x="1205" y="879"/>
                  </a:lnTo>
                  <a:lnTo>
                    <a:pt x="1189" y="878"/>
                  </a:lnTo>
                  <a:lnTo>
                    <a:pt x="1188" y="878"/>
                  </a:lnTo>
                  <a:lnTo>
                    <a:pt x="1090" y="869"/>
                  </a:lnTo>
                  <a:lnTo>
                    <a:pt x="1073" y="867"/>
                  </a:lnTo>
                  <a:lnTo>
                    <a:pt x="970" y="857"/>
                  </a:lnTo>
                  <a:lnTo>
                    <a:pt x="924" y="854"/>
                  </a:lnTo>
                  <a:lnTo>
                    <a:pt x="908" y="852"/>
                  </a:lnTo>
                  <a:lnTo>
                    <a:pt x="892" y="850"/>
                  </a:lnTo>
                  <a:lnTo>
                    <a:pt x="877" y="848"/>
                  </a:lnTo>
                  <a:lnTo>
                    <a:pt x="825" y="843"/>
                  </a:lnTo>
                  <a:lnTo>
                    <a:pt x="809" y="840"/>
                  </a:lnTo>
                  <a:lnTo>
                    <a:pt x="721" y="831"/>
                  </a:lnTo>
                  <a:lnTo>
                    <a:pt x="714" y="829"/>
                  </a:lnTo>
                  <a:lnTo>
                    <a:pt x="694" y="828"/>
                  </a:lnTo>
                  <a:lnTo>
                    <a:pt x="641" y="822"/>
                  </a:lnTo>
                  <a:lnTo>
                    <a:pt x="557" y="812"/>
                  </a:lnTo>
                  <a:lnTo>
                    <a:pt x="548" y="873"/>
                  </a:lnTo>
                  <a:lnTo>
                    <a:pt x="544" y="902"/>
                  </a:lnTo>
                  <a:lnTo>
                    <a:pt x="544" y="907"/>
                  </a:lnTo>
                  <a:lnTo>
                    <a:pt x="539" y="904"/>
                  </a:lnTo>
                  <a:lnTo>
                    <a:pt x="537" y="904"/>
                  </a:lnTo>
                  <a:lnTo>
                    <a:pt x="534" y="900"/>
                  </a:lnTo>
                  <a:lnTo>
                    <a:pt x="521" y="873"/>
                  </a:lnTo>
                  <a:lnTo>
                    <a:pt x="507" y="852"/>
                  </a:lnTo>
                  <a:lnTo>
                    <a:pt x="505" y="852"/>
                  </a:lnTo>
                  <a:lnTo>
                    <a:pt x="493" y="857"/>
                  </a:lnTo>
                  <a:lnTo>
                    <a:pt x="486" y="869"/>
                  </a:lnTo>
                  <a:lnTo>
                    <a:pt x="486" y="886"/>
                  </a:lnTo>
                  <a:lnTo>
                    <a:pt x="470" y="883"/>
                  </a:lnTo>
                  <a:lnTo>
                    <a:pt x="403" y="878"/>
                  </a:lnTo>
                  <a:lnTo>
                    <a:pt x="387" y="869"/>
                  </a:lnTo>
                  <a:lnTo>
                    <a:pt x="371" y="879"/>
                  </a:lnTo>
                  <a:lnTo>
                    <a:pt x="351" y="883"/>
                  </a:lnTo>
                  <a:lnTo>
                    <a:pt x="321" y="873"/>
                  </a:lnTo>
                  <a:lnTo>
                    <a:pt x="306" y="885"/>
                  </a:lnTo>
                  <a:lnTo>
                    <a:pt x="307" y="893"/>
                  </a:lnTo>
                  <a:lnTo>
                    <a:pt x="304" y="895"/>
                  </a:lnTo>
                  <a:lnTo>
                    <a:pt x="284" y="876"/>
                  </a:lnTo>
                  <a:lnTo>
                    <a:pt x="275" y="817"/>
                  </a:lnTo>
                  <a:lnTo>
                    <a:pt x="237" y="790"/>
                  </a:lnTo>
                  <a:lnTo>
                    <a:pt x="242" y="769"/>
                  </a:lnTo>
                  <a:lnTo>
                    <a:pt x="198" y="632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206">
              <a:extLst>
                <a:ext uri="{FF2B5EF4-FFF2-40B4-BE49-F238E27FC236}">
                  <a16:creationId xmlns:a16="http://schemas.microsoft.com/office/drawing/2014/main" id="{721C03F8-A3AE-449A-923F-5E5F1AEB8F89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262" y="2563931"/>
              <a:ext cx="890587" cy="1368425"/>
            </a:xfrm>
            <a:custGeom>
              <a:avLst/>
              <a:gdLst>
                <a:gd name="T0" fmla="*/ 4 w 932"/>
                <a:gd name="T1" fmla="*/ 527 h 1411"/>
                <a:gd name="T2" fmla="*/ 7 w 932"/>
                <a:gd name="T3" fmla="*/ 547 h 1411"/>
                <a:gd name="T4" fmla="*/ 19 w 932"/>
                <a:gd name="T5" fmla="*/ 563 h 1411"/>
                <a:gd name="T6" fmla="*/ 48 w 932"/>
                <a:gd name="T7" fmla="*/ 603 h 1411"/>
                <a:gd name="T8" fmla="*/ 76 w 932"/>
                <a:gd name="T9" fmla="*/ 644 h 1411"/>
                <a:gd name="T10" fmla="*/ 85 w 932"/>
                <a:gd name="T11" fmla="*/ 655 h 1411"/>
                <a:gd name="T12" fmla="*/ 124 w 932"/>
                <a:gd name="T13" fmla="*/ 706 h 1411"/>
                <a:gd name="T14" fmla="*/ 180 w 932"/>
                <a:gd name="T15" fmla="*/ 786 h 1411"/>
                <a:gd name="T16" fmla="*/ 244 w 932"/>
                <a:gd name="T17" fmla="*/ 872 h 1411"/>
                <a:gd name="T18" fmla="*/ 276 w 932"/>
                <a:gd name="T19" fmla="*/ 916 h 1411"/>
                <a:gd name="T20" fmla="*/ 327 w 932"/>
                <a:gd name="T21" fmla="*/ 988 h 1411"/>
                <a:gd name="T22" fmla="*/ 437 w 932"/>
                <a:gd name="T23" fmla="*/ 1138 h 1411"/>
                <a:gd name="T24" fmla="*/ 479 w 932"/>
                <a:gd name="T25" fmla="*/ 1199 h 1411"/>
                <a:gd name="T26" fmla="*/ 513 w 932"/>
                <a:gd name="T27" fmla="*/ 1242 h 1411"/>
                <a:gd name="T28" fmla="*/ 599 w 932"/>
                <a:gd name="T29" fmla="*/ 1363 h 1411"/>
                <a:gd name="T30" fmla="*/ 649 w 932"/>
                <a:gd name="T31" fmla="*/ 1368 h 1411"/>
                <a:gd name="T32" fmla="*/ 656 w 932"/>
                <a:gd name="T33" fmla="*/ 1252 h 1411"/>
                <a:gd name="T34" fmla="*/ 689 w 932"/>
                <a:gd name="T35" fmla="*/ 1206 h 1411"/>
                <a:gd name="T36" fmla="*/ 757 w 932"/>
                <a:gd name="T37" fmla="*/ 1208 h 1411"/>
                <a:gd name="T38" fmla="*/ 781 w 932"/>
                <a:gd name="T39" fmla="*/ 1061 h 1411"/>
                <a:gd name="T40" fmla="*/ 794 w 932"/>
                <a:gd name="T41" fmla="*/ 981 h 1411"/>
                <a:gd name="T42" fmla="*/ 803 w 932"/>
                <a:gd name="T43" fmla="*/ 924 h 1411"/>
                <a:gd name="T44" fmla="*/ 815 w 932"/>
                <a:gd name="T45" fmla="*/ 850 h 1411"/>
                <a:gd name="T46" fmla="*/ 826 w 932"/>
                <a:gd name="T47" fmla="*/ 786 h 1411"/>
                <a:gd name="T48" fmla="*/ 829 w 932"/>
                <a:gd name="T49" fmla="*/ 763 h 1411"/>
                <a:gd name="T50" fmla="*/ 836 w 932"/>
                <a:gd name="T51" fmla="*/ 720 h 1411"/>
                <a:gd name="T52" fmla="*/ 857 w 932"/>
                <a:gd name="T53" fmla="*/ 596 h 1411"/>
                <a:gd name="T54" fmla="*/ 868 w 932"/>
                <a:gd name="T55" fmla="*/ 530 h 1411"/>
                <a:gd name="T56" fmla="*/ 875 w 932"/>
                <a:gd name="T57" fmla="*/ 492 h 1411"/>
                <a:gd name="T58" fmla="*/ 889 w 932"/>
                <a:gd name="T59" fmla="*/ 399 h 1411"/>
                <a:gd name="T60" fmla="*/ 910 w 932"/>
                <a:gd name="T61" fmla="*/ 271 h 1411"/>
                <a:gd name="T62" fmla="*/ 932 w 932"/>
                <a:gd name="T63" fmla="*/ 150 h 1411"/>
                <a:gd name="T64" fmla="*/ 902 w 932"/>
                <a:gd name="T65" fmla="*/ 145 h 1411"/>
                <a:gd name="T66" fmla="*/ 856 w 932"/>
                <a:gd name="T67" fmla="*/ 138 h 1411"/>
                <a:gd name="T68" fmla="*/ 796 w 932"/>
                <a:gd name="T69" fmla="*/ 128 h 1411"/>
                <a:gd name="T70" fmla="*/ 532 w 932"/>
                <a:gd name="T71" fmla="*/ 81 h 1411"/>
                <a:gd name="T72" fmla="*/ 495 w 932"/>
                <a:gd name="T73" fmla="*/ 74 h 1411"/>
                <a:gd name="T74" fmla="*/ 366 w 932"/>
                <a:gd name="T75" fmla="*/ 50 h 1411"/>
                <a:gd name="T76" fmla="*/ 299 w 932"/>
                <a:gd name="T77" fmla="*/ 36 h 1411"/>
                <a:gd name="T78" fmla="*/ 209 w 932"/>
                <a:gd name="T79" fmla="*/ 19 h 1411"/>
                <a:gd name="T80" fmla="*/ 140 w 932"/>
                <a:gd name="T81" fmla="*/ 3 h 1411"/>
                <a:gd name="T82" fmla="*/ 113 w 932"/>
                <a:gd name="T83" fmla="*/ 39 h 1411"/>
                <a:gd name="T84" fmla="*/ 90 w 932"/>
                <a:gd name="T85" fmla="*/ 145 h 1411"/>
                <a:gd name="T86" fmla="*/ 41 w 932"/>
                <a:gd name="T87" fmla="*/ 366 h 1411"/>
                <a:gd name="T88" fmla="*/ 27 w 932"/>
                <a:gd name="T89" fmla="*/ 427 h 1411"/>
                <a:gd name="T90" fmla="*/ 18 w 932"/>
                <a:gd name="T91" fmla="*/ 459 h 1411"/>
                <a:gd name="T92" fmla="*/ 12 w 932"/>
                <a:gd name="T93" fmla="*/ 482 h 1411"/>
                <a:gd name="T94" fmla="*/ 7 w 932"/>
                <a:gd name="T95" fmla="*/ 509 h 1411"/>
                <a:gd name="T96" fmla="*/ 5 w 932"/>
                <a:gd name="T97" fmla="*/ 518 h 14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932"/>
                <a:gd name="T148" fmla="*/ 0 h 1411"/>
                <a:gd name="T149" fmla="*/ 932 w 932"/>
                <a:gd name="T150" fmla="*/ 1411 h 141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932" h="1411">
                  <a:moveTo>
                    <a:pt x="5" y="518"/>
                  </a:moveTo>
                  <a:lnTo>
                    <a:pt x="4" y="527"/>
                  </a:lnTo>
                  <a:lnTo>
                    <a:pt x="0" y="539"/>
                  </a:lnTo>
                  <a:lnTo>
                    <a:pt x="7" y="547"/>
                  </a:lnTo>
                  <a:lnTo>
                    <a:pt x="12" y="554"/>
                  </a:lnTo>
                  <a:lnTo>
                    <a:pt x="19" y="563"/>
                  </a:lnTo>
                  <a:lnTo>
                    <a:pt x="42" y="596"/>
                  </a:lnTo>
                  <a:lnTo>
                    <a:pt x="48" y="603"/>
                  </a:lnTo>
                  <a:lnTo>
                    <a:pt x="57" y="617"/>
                  </a:lnTo>
                  <a:lnTo>
                    <a:pt x="76" y="644"/>
                  </a:lnTo>
                  <a:lnTo>
                    <a:pt x="83" y="651"/>
                  </a:lnTo>
                  <a:lnTo>
                    <a:pt x="85" y="655"/>
                  </a:lnTo>
                  <a:lnTo>
                    <a:pt x="95" y="670"/>
                  </a:lnTo>
                  <a:lnTo>
                    <a:pt x="124" y="706"/>
                  </a:lnTo>
                  <a:lnTo>
                    <a:pt x="143" y="734"/>
                  </a:lnTo>
                  <a:lnTo>
                    <a:pt x="180" y="786"/>
                  </a:lnTo>
                  <a:lnTo>
                    <a:pt x="225" y="846"/>
                  </a:lnTo>
                  <a:lnTo>
                    <a:pt x="244" y="872"/>
                  </a:lnTo>
                  <a:lnTo>
                    <a:pt x="249" y="881"/>
                  </a:lnTo>
                  <a:lnTo>
                    <a:pt x="276" y="916"/>
                  </a:lnTo>
                  <a:lnTo>
                    <a:pt x="283" y="928"/>
                  </a:lnTo>
                  <a:lnTo>
                    <a:pt x="327" y="988"/>
                  </a:lnTo>
                  <a:lnTo>
                    <a:pt x="401" y="1090"/>
                  </a:lnTo>
                  <a:lnTo>
                    <a:pt x="437" y="1138"/>
                  </a:lnTo>
                  <a:lnTo>
                    <a:pt x="479" y="1197"/>
                  </a:lnTo>
                  <a:lnTo>
                    <a:pt x="479" y="1199"/>
                  </a:lnTo>
                  <a:lnTo>
                    <a:pt x="497" y="1223"/>
                  </a:lnTo>
                  <a:lnTo>
                    <a:pt x="513" y="1242"/>
                  </a:lnTo>
                  <a:lnTo>
                    <a:pt x="559" y="1306"/>
                  </a:lnTo>
                  <a:lnTo>
                    <a:pt x="599" y="1363"/>
                  </a:lnTo>
                  <a:lnTo>
                    <a:pt x="635" y="1411"/>
                  </a:lnTo>
                  <a:lnTo>
                    <a:pt x="649" y="1368"/>
                  </a:lnTo>
                  <a:lnTo>
                    <a:pt x="649" y="1273"/>
                  </a:lnTo>
                  <a:lnTo>
                    <a:pt x="656" y="1252"/>
                  </a:lnTo>
                  <a:lnTo>
                    <a:pt x="651" y="1209"/>
                  </a:lnTo>
                  <a:lnTo>
                    <a:pt x="689" y="1206"/>
                  </a:lnTo>
                  <a:lnTo>
                    <a:pt x="723" y="1235"/>
                  </a:lnTo>
                  <a:lnTo>
                    <a:pt x="757" y="1208"/>
                  </a:lnTo>
                  <a:lnTo>
                    <a:pt x="776" y="1088"/>
                  </a:lnTo>
                  <a:lnTo>
                    <a:pt x="781" y="1061"/>
                  </a:lnTo>
                  <a:lnTo>
                    <a:pt x="783" y="1042"/>
                  </a:lnTo>
                  <a:lnTo>
                    <a:pt x="794" y="981"/>
                  </a:lnTo>
                  <a:lnTo>
                    <a:pt x="799" y="950"/>
                  </a:lnTo>
                  <a:lnTo>
                    <a:pt x="803" y="924"/>
                  </a:lnTo>
                  <a:lnTo>
                    <a:pt x="804" y="919"/>
                  </a:lnTo>
                  <a:lnTo>
                    <a:pt x="815" y="850"/>
                  </a:lnTo>
                  <a:lnTo>
                    <a:pt x="820" y="824"/>
                  </a:lnTo>
                  <a:lnTo>
                    <a:pt x="826" y="786"/>
                  </a:lnTo>
                  <a:lnTo>
                    <a:pt x="827" y="774"/>
                  </a:lnTo>
                  <a:lnTo>
                    <a:pt x="829" y="763"/>
                  </a:lnTo>
                  <a:lnTo>
                    <a:pt x="831" y="753"/>
                  </a:lnTo>
                  <a:lnTo>
                    <a:pt x="836" y="720"/>
                  </a:lnTo>
                  <a:lnTo>
                    <a:pt x="856" y="605"/>
                  </a:lnTo>
                  <a:lnTo>
                    <a:pt x="857" y="596"/>
                  </a:lnTo>
                  <a:lnTo>
                    <a:pt x="863" y="558"/>
                  </a:lnTo>
                  <a:lnTo>
                    <a:pt x="868" y="530"/>
                  </a:lnTo>
                  <a:lnTo>
                    <a:pt x="872" y="513"/>
                  </a:lnTo>
                  <a:lnTo>
                    <a:pt x="875" y="492"/>
                  </a:lnTo>
                  <a:lnTo>
                    <a:pt x="882" y="449"/>
                  </a:lnTo>
                  <a:lnTo>
                    <a:pt x="889" y="399"/>
                  </a:lnTo>
                  <a:lnTo>
                    <a:pt x="902" y="330"/>
                  </a:lnTo>
                  <a:lnTo>
                    <a:pt x="910" y="271"/>
                  </a:lnTo>
                  <a:lnTo>
                    <a:pt x="928" y="169"/>
                  </a:lnTo>
                  <a:lnTo>
                    <a:pt x="932" y="150"/>
                  </a:lnTo>
                  <a:lnTo>
                    <a:pt x="905" y="145"/>
                  </a:lnTo>
                  <a:lnTo>
                    <a:pt x="902" y="145"/>
                  </a:lnTo>
                  <a:lnTo>
                    <a:pt x="898" y="145"/>
                  </a:lnTo>
                  <a:lnTo>
                    <a:pt x="856" y="138"/>
                  </a:lnTo>
                  <a:lnTo>
                    <a:pt x="834" y="133"/>
                  </a:lnTo>
                  <a:lnTo>
                    <a:pt x="796" y="128"/>
                  </a:lnTo>
                  <a:lnTo>
                    <a:pt x="658" y="103"/>
                  </a:lnTo>
                  <a:lnTo>
                    <a:pt x="532" y="81"/>
                  </a:lnTo>
                  <a:lnTo>
                    <a:pt x="525" y="79"/>
                  </a:lnTo>
                  <a:lnTo>
                    <a:pt x="495" y="74"/>
                  </a:lnTo>
                  <a:lnTo>
                    <a:pt x="488" y="72"/>
                  </a:lnTo>
                  <a:lnTo>
                    <a:pt x="366" y="50"/>
                  </a:lnTo>
                  <a:lnTo>
                    <a:pt x="325" y="41"/>
                  </a:lnTo>
                  <a:lnTo>
                    <a:pt x="299" y="36"/>
                  </a:lnTo>
                  <a:lnTo>
                    <a:pt x="214" y="19"/>
                  </a:lnTo>
                  <a:lnTo>
                    <a:pt x="209" y="19"/>
                  </a:lnTo>
                  <a:lnTo>
                    <a:pt x="189" y="14"/>
                  </a:lnTo>
                  <a:lnTo>
                    <a:pt x="140" y="3"/>
                  </a:lnTo>
                  <a:lnTo>
                    <a:pt x="122" y="0"/>
                  </a:lnTo>
                  <a:lnTo>
                    <a:pt x="113" y="39"/>
                  </a:lnTo>
                  <a:lnTo>
                    <a:pt x="95" y="116"/>
                  </a:lnTo>
                  <a:lnTo>
                    <a:pt x="90" y="145"/>
                  </a:lnTo>
                  <a:lnTo>
                    <a:pt x="62" y="269"/>
                  </a:lnTo>
                  <a:lnTo>
                    <a:pt x="41" y="366"/>
                  </a:lnTo>
                  <a:lnTo>
                    <a:pt x="30" y="409"/>
                  </a:lnTo>
                  <a:lnTo>
                    <a:pt x="27" y="427"/>
                  </a:lnTo>
                  <a:lnTo>
                    <a:pt x="21" y="449"/>
                  </a:lnTo>
                  <a:lnTo>
                    <a:pt x="18" y="459"/>
                  </a:lnTo>
                  <a:lnTo>
                    <a:pt x="16" y="471"/>
                  </a:lnTo>
                  <a:lnTo>
                    <a:pt x="12" y="482"/>
                  </a:lnTo>
                  <a:lnTo>
                    <a:pt x="11" y="494"/>
                  </a:lnTo>
                  <a:lnTo>
                    <a:pt x="7" y="509"/>
                  </a:lnTo>
                  <a:lnTo>
                    <a:pt x="5" y="516"/>
                  </a:lnTo>
                  <a:lnTo>
                    <a:pt x="5" y="518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207">
              <a:extLst>
                <a:ext uri="{FF2B5EF4-FFF2-40B4-BE49-F238E27FC236}">
                  <a16:creationId xmlns:a16="http://schemas.microsoft.com/office/drawing/2014/main" id="{1DDC26D2-A6FD-4A58-9FF3-27870535EABE}"/>
                </a:ext>
              </a:extLst>
            </p:cNvPr>
            <p:cNvSpPr>
              <a:spLocks/>
            </p:cNvSpPr>
            <p:nvPr/>
          </p:nvSpPr>
          <p:spPr bwMode="gray">
            <a:xfrm>
              <a:off x="1062699" y="1713031"/>
              <a:ext cx="1127125" cy="930275"/>
            </a:xfrm>
            <a:custGeom>
              <a:avLst/>
              <a:gdLst>
                <a:gd name="T0" fmla="*/ 1064 w 1181"/>
                <a:gd name="T1" fmla="*/ 553 h 957"/>
                <a:gd name="T2" fmla="*/ 1070 w 1181"/>
                <a:gd name="T3" fmla="*/ 577 h 957"/>
                <a:gd name="T4" fmla="*/ 1047 w 1181"/>
                <a:gd name="T5" fmla="*/ 631 h 957"/>
                <a:gd name="T6" fmla="*/ 1024 w 1181"/>
                <a:gd name="T7" fmla="*/ 748 h 957"/>
                <a:gd name="T8" fmla="*/ 946 w 1181"/>
                <a:gd name="T9" fmla="*/ 950 h 957"/>
                <a:gd name="T10" fmla="*/ 757 w 1181"/>
                <a:gd name="T11" fmla="*/ 914 h 957"/>
                <a:gd name="T12" fmla="*/ 647 w 1181"/>
                <a:gd name="T13" fmla="*/ 892 h 957"/>
                <a:gd name="T14" fmla="*/ 553 w 1181"/>
                <a:gd name="T15" fmla="*/ 871 h 957"/>
                <a:gd name="T16" fmla="*/ 437 w 1181"/>
                <a:gd name="T17" fmla="*/ 845 h 957"/>
                <a:gd name="T18" fmla="*/ 311 w 1181"/>
                <a:gd name="T19" fmla="*/ 816 h 957"/>
                <a:gd name="T20" fmla="*/ 172 w 1181"/>
                <a:gd name="T21" fmla="*/ 781 h 957"/>
                <a:gd name="T22" fmla="*/ 131 w 1181"/>
                <a:gd name="T23" fmla="*/ 772 h 957"/>
                <a:gd name="T24" fmla="*/ 94 w 1181"/>
                <a:gd name="T25" fmla="*/ 762 h 957"/>
                <a:gd name="T26" fmla="*/ 43 w 1181"/>
                <a:gd name="T27" fmla="*/ 750 h 957"/>
                <a:gd name="T28" fmla="*/ 0 w 1181"/>
                <a:gd name="T29" fmla="*/ 719 h 957"/>
                <a:gd name="T30" fmla="*/ 27 w 1181"/>
                <a:gd name="T31" fmla="*/ 563 h 957"/>
                <a:gd name="T32" fmla="*/ 92 w 1181"/>
                <a:gd name="T33" fmla="*/ 456 h 957"/>
                <a:gd name="T34" fmla="*/ 138 w 1181"/>
                <a:gd name="T35" fmla="*/ 342 h 957"/>
                <a:gd name="T36" fmla="*/ 188 w 1181"/>
                <a:gd name="T37" fmla="*/ 209 h 957"/>
                <a:gd name="T38" fmla="*/ 226 w 1181"/>
                <a:gd name="T39" fmla="*/ 81 h 957"/>
                <a:gd name="T40" fmla="*/ 244 w 1181"/>
                <a:gd name="T41" fmla="*/ 0 h 957"/>
                <a:gd name="T42" fmla="*/ 288 w 1181"/>
                <a:gd name="T43" fmla="*/ 7 h 957"/>
                <a:gd name="T44" fmla="*/ 322 w 1181"/>
                <a:gd name="T45" fmla="*/ 36 h 957"/>
                <a:gd name="T46" fmla="*/ 366 w 1181"/>
                <a:gd name="T47" fmla="*/ 50 h 957"/>
                <a:gd name="T48" fmla="*/ 380 w 1181"/>
                <a:gd name="T49" fmla="*/ 124 h 957"/>
                <a:gd name="T50" fmla="*/ 412 w 1181"/>
                <a:gd name="T51" fmla="*/ 168 h 957"/>
                <a:gd name="T52" fmla="*/ 456 w 1181"/>
                <a:gd name="T53" fmla="*/ 174 h 957"/>
                <a:gd name="T54" fmla="*/ 508 w 1181"/>
                <a:gd name="T55" fmla="*/ 166 h 957"/>
                <a:gd name="T56" fmla="*/ 543 w 1181"/>
                <a:gd name="T57" fmla="*/ 173 h 957"/>
                <a:gd name="T58" fmla="*/ 575 w 1181"/>
                <a:gd name="T59" fmla="*/ 197 h 957"/>
                <a:gd name="T60" fmla="*/ 642 w 1181"/>
                <a:gd name="T61" fmla="*/ 192 h 957"/>
                <a:gd name="T62" fmla="*/ 704 w 1181"/>
                <a:gd name="T63" fmla="*/ 204 h 957"/>
                <a:gd name="T64" fmla="*/ 748 w 1181"/>
                <a:gd name="T65" fmla="*/ 194 h 957"/>
                <a:gd name="T66" fmla="*/ 794 w 1181"/>
                <a:gd name="T67" fmla="*/ 187 h 957"/>
                <a:gd name="T68" fmla="*/ 850 w 1181"/>
                <a:gd name="T69" fmla="*/ 197 h 957"/>
                <a:gd name="T70" fmla="*/ 965 w 1181"/>
                <a:gd name="T71" fmla="*/ 207 h 957"/>
                <a:gd name="T72" fmla="*/ 1034 w 1181"/>
                <a:gd name="T73" fmla="*/ 221 h 957"/>
                <a:gd name="T74" fmla="*/ 1063 w 1181"/>
                <a:gd name="T75" fmla="*/ 226 h 957"/>
                <a:gd name="T76" fmla="*/ 1082 w 1181"/>
                <a:gd name="T77" fmla="*/ 230 h 957"/>
                <a:gd name="T78" fmla="*/ 1146 w 1181"/>
                <a:gd name="T79" fmla="*/ 264 h 957"/>
                <a:gd name="T80" fmla="*/ 1181 w 1181"/>
                <a:gd name="T81" fmla="*/ 318 h 957"/>
                <a:gd name="T82" fmla="*/ 1128 w 1181"/>
                <a:gd name="T83" fmla="*/ 401 h 957"/>
                <a:gd name="T84" fmla="*/ 1100 w 1181"/>
                <a:gd name="T85" fmla="*/ 448 h 957"/>
                <a:gd name="T86" fmla="*/ 1038 w 1181"/>
                <a:gd name="T87" fmla="*/ 537 h 9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181"/>
                <a:gd name="T133" fmla="*/ 0 h 957"/>
                <a:gd name="T134" fmla="*/ 1181 w 1181"/>
                <a:gd name="T135" fmla="*/ 957 h 9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181" h="957">
                  <a:moveTo>
                    <a:pt x="1038" y="537"/>
                  </a:moveTo>
                  <a:lnTo>
                    <a:pt x="1056" y="549"/>
                  </a:lnTo>
                  <a:lnTo>
                    <a:pt x="1064" y="553"/>
                  </a:lnTo>
                  <a:lnTo>
                    <a:pt x="1075" y="572"/>
                  </a:lnTo>
                  <a:lnTo>
                    <a:pt x="1071" y="577"/>
                  </a:lnTo>
                  <a:lnTo>
                    <a:pt x="1070" y="577"/>
                  </a:lnTo>
                  <a:lnTo>
                    <a:pt x="1054" y="619"/>
                  </a:lnTo>
                  <a:lnTo>
                    <a:pt x="1052" y="622"/>
                  </a:lnTo>
                  <a:lnTo>
                    <a:pt x="1047" y="631"/>
                  </a:lnTo>
                  <a:lnTo>
                    <a:pt x="1041" y="653"/>
                  </a:lnTo>
                  <a:lnTo>
                    <a:pt x="1038" y="672"/>
                  </a:lnTo>
                  <a:lnTo>
                    <a:pt x="1024" y="748"/>
                  </a:lnTo>
                  <a:lnTo>
                    <a:pt x="983" y="957"/>
                  </a:lnTo>
                  <a:lnTo>
                    <a:pt x="953" y="952"/>
                  </a:lnTo>
                  <a:lnTo>
                    <a:pt x="946" y="950"/>
                  </a:lnTo>
                  <a:lnTo>
                    <a:pt x="824" y="928"/>
                  </a:lnTo>
                  <a:lnTo>
                    <a:pt x="783" y="919"/>
                  </a:lnTo>
                  <a:lnTo>
                    <a:pt x="757" y="914"/>
                  </a:lnTo>
                  <a:lnTo>
                    <a:pt x="672" y="897"/>
                  </a:lnTo>
                  <a:lnTo>
                    <a:pt x="667" y="897"/>
                  </a:lnTo>
                  <a:lnTo>
                    <a:pt x="647" y="892"/>
                  </a:lnTo>
                  <a:lnTo>
                    <a:pt x="598" y="881"/>
                  </a:lnTo>
                  <a:lnTo>
                    <a:pt x="580" y="878"/>
                  </a:lnTo>
                  <a:lnTo>
                    <a:pt x="553" y="871"/>
                  </a:lnTo>
                  <a:lnTo>
                    <a:pt x="546" y="871"/>
                  </a:lnTo>
                  <a:lnTo>
                    <a:pt x="462" y="852"/>
                  </a:lnTo>
                  <a:lnTo>
                    <a:pt x="437" y="845"/>
                  </a:lnTo>
                  <a:lnTo>
                    <a:pt x="405" y="838"/>
                  </a:lnTo>
                  <a:lnTo>
                    <a:pt x="386" y="833"/>
                  </a:lnTo>
                  <a:lnTo>
                    <a:pt x="311" y="816"/>
                  </a:lnTo>
                  <a:lnTo>
                    <a:pt x="288" y="809"/>
                  </a:lnTo>
                  <a:lnTo>
                    <a:pt x="272" y="805"/>
                  </a:lnTo>
                  <a:lnTo>
                    <a:pt x="172" y="781"/>
                  </a:lnTo>
                  <a:lnTo>
                    <a:pt x="159" y="778"/>
                  </a:lnTo>
                  <a:lnTo>
                    <a:pt x="147" y="776"/>
                  </a:lnTo>
                  <a:lnTo>
                    <a:pt x="131" y="772"/>
                  </a:lnTo>
                  <a:lnTo>
                    <a:pt x="119" y="769"/>
                  </a:lnTo>
                  <a:lnTo>
                    <a:pt x="108" y="767"/>
                  </a:lnTo>
                  <a:lnTo>
                    <a:pt x="94" y="762"/>
                  </a:lnTo>
                  <a:lnTo>
                    <a:pt x="90" y="762"/>
                  </a:lnTo>
                  <a:lnTo>
                    <a:pt x="67" y="757"/>
                  </a:lnTo>
                  <a:lnTo>
                    <a:pt x="43" y="750"/>
                  </a:lnTo>
                  <a:lnTo>
                    <a:pt x="27" y="746"/>
                  </a:lnTo>
                  <a:lnTo>
                    <a:pt x="14" y="743"/>
                  </a:lnTo>
                  <a:lnTo>
                    <a:pt x="0" y="719"/>
                  </a:lnTo>
                  <a:lnTo>
                    <a:pt x="20" y="622"/>
                  </a:lnTo>
                  <a:lnTo>
                    <a:pt x="5" y="582"/>
                  </a:lnTo>
                  <a:lnTo>
                    <a:pt x="27" y="563"/>
                  </a:lnTo>
                  <a:lnTo>
                    <a:pt x="58" y="498"/>
                  </a:lnTo>
                  <a:lnTo>
                    <a:pt x="67" y="494"/>
                  </a:lnTo>
                  <a:lnTo>
                    <a:pt x="92" y="456"/>
                  </a:lnTo>
                  <a:lnTo>
                    <a:pt x="111" y="415"/>
                  </a:lnTo>
                  <a:lnTo>
                    <a:pt x="111" y="413"/>
                  </a:lnTo>
                  <a:lnTo>
                    <a:pt x="138" y="342"/>
                  </a:lnTo>
                  <a:lnTo>
                    <a:pt x="186" y="213"/>
                  </a:lnTo>
                  <a:lnTo>
                    <a:pt x="188" y="211"/>
                  </a:lnTo>
                  <a:lnTo>
                    <a:pt x="188" y="209"/>
                  </a:lnTo>
                  <a:lnTo>
                    <a:pt x="202" y="174"/>
                  </a:lnTo>
                  <a:lnTo>
                    <a:pt x="226" y="88"/>
                  </a:lnTo>
                  <a:lnTo>
                    <a:pt x="226" y="81"/>
                  </a:lnTo>
                  <a:lnTo>
                    <a:pt x="246" y="21"/>
                  </a:lnTo>
                  <a:lnTo>
                    <a:pt x="242" y="0"/>
                  </a:lnTo>
                  <a:lnTo>
                    <a:pt x="244" y="0"/>
                  </a:lnTo>
                  <a:lnTo>
                    <a:pt x="258" y="16"/>
                  </a:lnTo>
                  <a:lnTo>
                    <a:pt x="274" y="14"/>
                  </a:lnTo>
                  <a:lnTo>
                    <a:pt x="288" y="7"/>
                  </a:lnTo>
                  <a:lnTo>
                    <a:pt x="311" y="10"/>
                  </a:lnTo>
                  <a:lnTo>
                    <a:pt x="315" y="16"/>
                  </a:lnTo>
                  <a:lnTo>
                    <a:pt x="322" y="36"/>
                  </a:lnTo>
                  <a:lnTo>
                    <a:pt x="336" y="38"/>
                  </a:lnTo>
                  <a:lnTo>
                    <a:pt x="341" y="36"/>
                  </a:lnTo>
                  <a:lnTo>
                    <a:pt x="366" y="50"/>
                  </a:lnTo>
                  <a:lnTo>
                    <a:pt x="382" y="86"/>
                  </a:lnTo>
                  <a:lnTo>
                    <a:pt x="380" y="105"/>
                  </a:lnTo>
                  <a:lnTo>
                    <a:pt x="380" y="124"/>
                  </a:lnTo>
                  <a:lnTo>
                    <a:pt x="378" y="128"/>
                  </a:lnTo>
                  <a:lnTo>
                    <a:pt x="375" y="142"/>
                  </a:lnTo>
                  <a:lnTo>
                    <a:pt x="412" y="168"/>
                  </a:lnTo>
                  <a:lnTo>
                    <a:pt x="435" y="176"/>
                  </a:lnTo>
                  <a:lnTo>
                    <a:pt x="446" y="173"/>
                  </a:lnTo>
                  <a:lnTo>
                    <a:pt x="456" y="174"/>
                  </a:lnTo>
                  <a:lnTo>
                    <a:pt x="483" y="168"/>
                  </a:lnTo>
                  <a:lnTo>
                    <a:pt x="499" y="161"/>
                  </a:lnTo>
                  <a:lnTo>
                    <a:pt x="508" y="166"/>
                  </a:lnTo>
                  <a:lnTo>
                    <a:pt x="536" y="166"/>
                  </a:lnTo>
                  <a:lnTo>
                    <a:pt x="539" y="168"/>
                  </a:lnTo>
                  <a:lnTo>
                    <a:pt x="543" y="173"/>
                  </a:lnTo>
                  <a:lnTo>
                    <a:pt x="545" y="174"/>
                  </a:lnTo>
                  <a:lnTo>
                    <a:pt x="573" y="185"/>
                  </a:lnTo>
                  <a:lnTo>
                    <a:pt x="575" y="197"/>
                  </a:lnTo>
                  <a:lnTo>
                    <a:pt x="610" y="199"/>
                  </a:lnTo>
                  <a:lnTo>
                    <a:pt x="619" y="195"/>
                  </a:lnTo>
                  <a:lnTo>
                    <a:pt x="642" y="192"/>
                  </a:lnTo>
                  <a:lnTo>
                    <a:pt x="647" y="190"/>
                  </a:lnTo>
                  <a:lnTo>
                    <a:pt x="668" y="202"/>
                  </a:lnTo>
                  <a:lnTo>
                    <a:pt x="704" y="204"/>
                  </a:lnTo>
                  <a:lnTo>
                    <a:pt x="734" y="195"/>
                  </a:lnTo>
                  <a:lnTo>
                    <a:pt x="739" y="194"/>
                  </a:lnTo>
                  <a:lnTo>
                    <a:pt x="748" y="194"/>
                  </a:lnTo>
                  <a:lnTo>
                    <a:pt x="753" y="194"/>
                  </a:lnTo>
                  <a:lnTo>
                    <a:pt x="778" y="195"/>
                  </a:lnTo>
                  <a:lnTo>
                    <a:pt x="794" y="187"/>
                  </a:lnTo>
                  <a:lnTo>
                    <a:pt x="812" y="192"/>
                  </a:lnTo>
                  <a:lnTo>
                    <a:pt x="835" y="192"/>
                  </a:lnTo>
                  <a:lnTo>
                    <a:pt x="850" y="197"/>
                  </a:lnTo>
                  <a:lnTo>
                    <a:pt x="872" y="188"/>
                  </a:lnTo>
                  <a:lnTo>
                    <a:pt x="898" y="194"/>
                  </a:lnTo>
                  <a:lnTo>
                    <a:pt x="965" y="207"/>
                  </a:lnTo>
                  <a:lnTo>
                    <a:pt x="999" y="214"/>
                  </a:lnTo>
                  <a:lnTo>
                    <a:pt x="1001" y="214"/>
                  </a:lnTo>
                  <a:lnTo>
                    <a:pt x="1034" y="221"/>
                  </a:lnTo>
                  <a:lnTo>
                    <a:pt x="1047" y="223"/>
                  </a:lnTo>
                  <a:lnTo>
                    <a:pt x="1048" y="223"/>
                  </a:lnTo>
                  <a:lnTo>
                    <a:pt x="1063" y="226"/>
                  </a:lnTo>
                  <a:lnTo>
                    <a:pt x="1064" y="226"/>
                  </a:lnTo>
                  <a:lnTo>
                    <a:pt x="1080" y="230"/>
                  </a:lnTo>
                  <a:lnTo>
                    <a:pt x="1082" y="230"/>
                  </a:lnTo>
                  <a:lnTo>
                    <a:pt x="1137" y="240"/>
                  </a:lnTo>
                  <a:lnTo>
                    <a:pt x="1140" y="249"/>
                  </a:lnTo>
                  <a:lnTo>
                    <a:pt x="1146" y="264"/>
                  </a:lnTo>
                  <a:lnTo>
                    <a:pt x="1147" y="270"/>
                  </a:lnTo>
                  <a:lnTo>
                    <a:pt x="1176" y="294"/>
                  </a:lnTo>
                  <a:lnTo>
                    <a:pt x="1181" y="318"/>
                  </a:lnTo>
                  <a:lnTo>
                    <a:pt x="1142" y="377"/>
                  </a:lnTo>
                  <a:lnTo>
                    <a:pt x="1140" y="378"/>
                  </a:lnTo>
                  <a:lnTo>
                    <a:pt x="1128" y="401"/>
                  </a:lnTo>
                  <a:lnTo>
                    <a:pt x="1123" y="408"/>
                  </a:lnTo>
                  <a:lnTo>
                    <a:pt x="1112" y="422"/>
                  </a:lnTo>
                  <a:lnTo>
                    <a:pt x="1100" y="448"/>
                  </a:lnTo>
                  <a:lnTo>
                    <a:pt x="1079" y="461"/>
                  </a:lnTo>
                  <a:lnTo>
                    <a:pt x="1040" y="524"/>
                  </a:lnTo>
                  <a:lnTo>
                    <a:pt x="1038" y="537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208" descr="Wide upward diagonal">
              <a:extLst>
                <a:ext uri="{FF2B5EF4-FFF2-40B4-BE49-F238E27FC236}">
                  <a16:creationId xmlns:a16="http://schemas.microsoft.com/office/drawing/2014/main" id="{25F108EE-A085-4D25-826C-4E9FE2C9A308}"/>
                </a:ext>
              </a:extLst>
            </p:cNvPr>
            <p:cNvSpPr>
              <a:spLocks/>
            </p:cNvSpPr>
            <p:nvPr/>
          </p:nvSpPr>
          <p:spPr bwMode="gray">
            <a:xfrm>
              <a:off x="2246970" y="2711565"/>
              <a:ext cx="774700" cy="976312"/>
            </a:xfrm>
            <a:custGeom>
              <a:avLst/>
              <a:gdLst>
                <a:gd name="T0" fmla="*/ 23 w 814"/>
                <a:gd name="T1" fmla="*/ 769 h 1007"/>
                <a:gd name="T2" fmla="*/ 18 w 814"/>
                <a:gd name="T3" fmla="*/ 800 h 1007"/>
                <a:gd name="T4" fmla="*/ 2 w 814"/>
                <a:gd name="T5" fmla="*/ 892 h 1007"/>
                <a:gd name="T6" fmla="*/ 48 w 814"/>
                <a:gd name="T7" fmla="*/ 918 h 1007"/>
                <a:gd name="T8" fmla="*/ 168 w 814"/>
                <a:gd name="T9" fmla="*/ 935 h 1007"/>
                <a:gd name="T10" fmla="*/ 190 w 814"/>
                <a:gd name="T11" fmla="*/ 938 h 1007"/>
                <a:gd name="T12" fmla="*/ 336 w 814"/>
                <a:gd name="T13" fmla="*/ 959 h 1007"/>
                <a:gd name="T14" fmla="*/ 384 w 814"/>
                <a:gd name="T15" fmla="*/ 966 h 1007"/>
                <a:gd name="T16" fmla="*/ 446 w 814"/>
                <a:gd name="T17" fmla="*/ 973 h 1007"/>
                <a:gd name="T18" fmla="*/ 520 w 814"/>
                <a:gd name="T19" fmla="*/ 982 h 1007"/>
                <a:gd name="T20" fmla="*/ 591 w 814"/>
                <a:gd name="T21" fmla="*/ 992 h 1007"/>
                <a:gd name="T22" fmla="*/ 665 w 814"/>
                <a:gd name="T23" fmla="*/ 999 h 1007"/>
                <a:gd name="T24" fmla="*/ 741 w 814"/>
                <a:gd name="T25" fmla="*/ 918 h 1007"/>
                <a:gd name="T26" fmla="*/ 746 w 814"/>
                <a:gd name="T27" fmla="*/ 869 h 1007"/>
                <a:gd name="T28" fmla="*/ 752 w 814"/>
                <a:gd name="T29" fmla="*/ 823 h 1007"/>
                <a:gd name="T30" fmla="*/ 755 w 814"/>
                <a:gd name="T31" fmla="*/ 791 h 1007"/>
                <a:gd name="T32" fmla="*/ 761 w 814"/>
                <a:gd name="T33" fmla="*/ 731 h 1007"/>
                <a:gd name="T34" fmla="*/ 771 w 814"/>
                <a:gd name="T35" fmla="*/ 638 h 1007"/>
                <a:gd name="T36" fmla="*/ 780 w 814"/>
                <a:gd name="T37" fmla="*/ 570 h 1007"/>
                <a:gd name="T38" fmla="*/ 782 w 814"/>
                <a:gd name="T39" fmla="*/ 546 h 1007"/>
                <a:gd name="T40" fmla="*/ 785 w 814"/>
                <a:gd name="T41" fmla="*/ 517 h 1007"/>
                <a:gd name="T42" fmla="*/ 792 w 814"/>
                <a:gd name="T43" fmla="*/ 455 h 1007"/>
                <a:gd name="T44" fmla="*/ 801 w 814"/>
                <a:gd name="T45" fmla="*/ 373 h 1007"/>
                <a:gd name="T46" fmla="*/ 807 w 814"/>
                <a:gd name="T47" fmla="*/ 335 h 1007"/>
                <a:gd name="T48" fmla="*/ 810 w 814"/>
                <a:gd name="T49" fmla="*/ 294 h 1007"/>
                <a:gd name="T50" fmla="*/ 750 w 814"/>
                <a:gd name="T51" fmla="*/ 264 h 1007"/>
                <a:gd name="T52" fmla="*/ 681 w 814"/>
                <a:gd name="T53" fmla="*/ 258 h 1007"/>
                <a:gd name="T54" fmla="*/ 642 w 814"/>
                <a:gd name="T55" fmla="*/ 252 h 1007"/>
                <a:gd name="T56" fmla="*/ 541 w 814"/>
                <a:gd name="T57" fmla="*/ 194 h 1007"/>
                <a:gd name="T58" fmla="*/ 547 w 814"/>
                <a:gd name="T59" fmla="*/ 147 h 1007"/>
                <a:gd name="T60" fmla="*/ 554 w 814"/>
                <a:gd name="T61" fmla="*/ 102 h 1007"/>
                <a:gd name="T62" fmla="*/ 559 w 814"/>
                <a:gd name="T63" fmla="*/ 55 h 1007"/>
                <a:gd name="T64" fmla="*/ 503 w 814"/>
                <a:gd name="T65" fmla="*/ 48 h 1007"/>
                <a:gd name="T66" fmla="*/ 464 w 814"/>
                <a:gd name="T67" fmla="*/ 43 h 1007"/>
                <a:gd name="T68" fmla="*/ 414 w 814"/>
                <a:gd name="T69" fmla="*/ 38 h 1007"/>
                <a:gd name="T70" fmla="*/ 407 w 814"/>
                <a:gd name="T71" fmla="*/ 36 h 1007"/>
                <a:gd name="T72" fmla="*/ 404 w 814"/>
                <a:gd name="T73" fmla="*/ 35 h 1007"/>
                <a:gd name="T74" fmla="*/ 259 w 814"/>
                <a:gd name="T75" fmla="*/ 16 h 1007"/>
                <a:gd name="T76" fmla="*/ 151 w 814"/>
                <a:gd name="T77" fmla="*/ 0 h 1007"/>
                <a:gd name="T78" fmla="*/ 129 w 814"/>
                <a:gd name="T79" fmla="*/ 121 h 1007"/>
                <a:gd name="T80" fmla="*/ 108 w 814"/>
                <a:gd name="T81" fmla="*/ 249 h 1007"/>
                <a:gd name="T82" fmla="*/ 94 w 814"/>
                <a:gd name="T83" fmla="*/ 342 h 1007"/>
                <a:gd name="T84" fmla="*/ 87 w 814"/>
                <a:gd name="T85" fmla="*/ 380 h 1007"/>
                <a:gd name="T86" fmla="*/ 76 w 814"/>
                <a:gd name="T87" fmla="*/ 446 h 1007"/>
                <a:gd name="T88" fmla="*/ 55 w 814"/>
                <a:gd name="T89" fmla="*/ 570 h 1007"/>
                <a:gd name="T90" fmla="*/ 48 w 814"/>
                <a:gd name="T91" fmla="*/ 613 h 1007"/>
                <a:gd name="T92" fmla="*/ 45 w 814"/>
                <a:gd name="T93" fmla="*/ 636 h 1007"/>
                <a:gd name="T94" fmla="*/ 34 w 814"/>
                <a:gd name="T95" fmla="*/ 700 h 100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4"/>
                <a:gd name="T145" fmla="*/ 0 h 1007"/>
                <a:gd name="T146" fmla="*/ 814 w 814"/>
                <a:gd name="T147" fmla="*/ 1007 h 100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4" h="1007">
                  <a:moveTo>
                    <a:pt x="34" y="700"/>
                  </a:moveTo>
                  <a:lnTo>
                    <a:pt x="23" y="769"/>
                  </a:lnTo>
                  <a:lnTo>
                    <a:pt x="22" y="774"/>
                  </a:lnTo>
                  <a:lnTo>
                    <a:pt x="18" y="800"/>
                  </a:lnTo>
                  <a:lnTo>
                    <a:pt x="13" y="831"/>
                  </a:lnTo>
                  <a:lnTo>
                    <a:pt x="2" y="892"/>
                  </a:lnTo>
                  <a:lnTo>
                    <a:pt x="0" y="911"/>
                  </a:lnTo>
                  <a:lnTo>
                    <a:pt x="48" y="918"/>
                  </a:lnTo>
                  <a:lnTo>
                    <a:pt x="96" y="924"/>
                  </a:lnTo>
                  <a:lnTo>
                    <a:pt x="168" y="935"/>
                  </a:lnTo>
                  <a:lnTo>
                    <a:pt x="172" y="937"/>
                  </a:lnTo>
                  <a:lnTo>
                    <a:pt x="190" y="938"/>
                  </a:lnTo>
                  <a:lnTo>
                    <a:pt x="220" y="944"/>
                  </a:lnTo>
                  <a:lnTo>
                    <a:pt x="336" y="959"/>
                  </a:lnTo>
                  <a:lnTo>
                    <a:pt x="372" y="964"/>
                  </a:lnTo>
                  <a:lnTo>
                    <a:pt x="384" y="966"/>
                  </a:lnTo>
                  <a:lnTo>
                    <a:pt x="409" y="968"/>
                  </a:lnTo>
                  <a:lnTo>
                    <a:pt x="446" y="973"/>
                  </a:lnTo>
                  <a:lnTo>
                    <a:pt x="481" y="976"/>
                  </a:lnTo>
                  <a:lnTo>
                    <a:pt x="520" y="982"/>
                  </a:lnTo>
                  <a:lnTo>
                    <a:pt x="522" y="983"/>
                  </a:lnTo>
                  <a:lnTo>
                    <a:pt x="591" y="992"/>
                  </a:lnTo>
                  <a:lnTo>
                    <a:pt x="646" y="997"/>
                  </a:lnTo>
                  <a:lnTo>
                    <a:pt x="665" y="999"/>
                  </a:lnTo>
                  <a:lnTo>
                    <a:pt x="731" y="1007"/>
                  </a:lnTo>
                  <a:lnTo>
                    <a:pt x="741" y="918"/>
                  </a:lnTo>
                  <a:lnTo>
                    <a:pt x="741" y="914"/>
                  </a:lnTo>
                  <a:lnTo>
                    <a:pt x="746" y="869"/>
                  </a:lnTo>
                  <a:lnTo>
                    <a:pt x="750" y="845"/>
                  </a:lnTo>
                  <a:lnTo>
                    <a:pt x="752" y="823"/>
                  </a:lnTo>
                  <a:lnTo>
                    <a:pt x="755" y="793"/>
                  </a:lnTo>
                  <a:lnTo>
                    <a:pt x="755" y="791"/>
                  </a:lnTo>
                  <a:lnTo>
                    <a:pt x="755" y="772"/>
                  </a:lnTo>
                  <a:lnTo>
                    <a:pt x="761" y="731"/>
                  </a:lnTo>
                  <a:lnTo>
                    <a:pt x="766" y="684"/>
                  </a:lnTo>
                  <a:lnTo>
                    <a:pt x="771" y="638"/>
                  </a:lnTo>
                  <a:lnTo>
                    <a:pt x="780" y="572"/>
                  </a:lnTo>
                  <a:lnTo>
                    <a:pt x="780" y="570"/>
                  </a:lnTo>
                  <a:lnTo>
                    <a:pt x="782" y="548"/>
                  </a:lnTo>
                  <a:lnTo>
                    <a:pt x="782" y="546"/>
                  </a:lnTo>
                  <a:lnTo>
                    <a:pt x="784" y="524"/>
                  </a:lnTo>
                  <a:lnTo>
                    <a:pt x="785" y="517"/>
                  </a:lnTo>
                  <a:lnTo>
                    <a:pt x="789" y="477"/>
                  </a:lnTo>
                  <a:lnTo>
                    <a:pt x="792" y="455"/>
                  </a:lnTo>
                  <a:lnTo>
                    <a:pt x="796" y="415"/>
                  </a:lnTo>
                  <a:lnTo>
                    <a:pt x="801" y="373"/>
                  </a:lnTo>
                  <a:lnTo>
                    <a:pt x="805" y="340"/>
                  </a:lnTo>
                  <a:lnTo>
                    <a:pt x="807" y="335"/>
                  </a:lnTo>
                  <a:lnTo>
                    <a:pt x="808" y="318"/>
                  </a:lnTo>
                  <a:lnTo>
                    <a:pt x="810" y="294"/>
                  </a:lnTo>
                  <a:lnTo>
                    <a:pt x="814" y="271"/>
                  </a:lnTo>
                  <a:lnTo>
                    <a:pt x="750" y="264"/>
                  </a:lnTo>
                  <a:lnTo>
                    <a:pt x="745" y="264"/>
                  </a:lnTo>
                  <a:lnTo>
                    <a:pt x="681" y="258"/>
                  </a:lnTo>
                  <a:lnTo>
                    <a:pt x="674" y="256"/>
                  </a:lnTo>
                  <a:lnTo>
                    <a:pt x="642" y="252"/>
                  </a:lnTo>
                  <a:lnTo>
                    <a:pt x="536" y="239"/>
                  </a:lnTo>
                  <a:lnTo>
                    <a:pt x="541" y="194"/>
                  </a:lnTo>
                  <a:lnTo>
                    <a:pt x="547" y="157"/>
                  </a:lnTo>
                  <a:lnTo>
                    <a:pt x="547" y="147"/>
                  </a:lnTo>
                  <a:lnTo>
                    <a:pt x="550" y="133"/>
                  </a:lnTo>
                  <a:lnTo>
                    <a:pt x="554" y="102"/>
                  </a:lnTo>
                  <a:lnTo>
                    <a:pt x="556" y="86"/>
                  </a:lnTo>
                  <a:lnTo>
                    <a:pt x="559" y="55"/>
                  </a:lnTo>
                  <a:lnTo>
                    <a:pt x="508" y="50"/>
                  </a:lnTo>
                  <a:lnTo>
                    <a:pt x="503" y="48"/>
                  </a:lnTo>
                  <a:lnTo>
                    <a:pt x="497" y="48"/>
                  </a:lnTo>
                  <a:lnTo>
                    <a:pt x="464" y="43"/>
                  </a:lnTo>
                  <a:lnTo>
                    <a:pt x="428" y="40"/>
                  </a:lnTo>
                  <a:lnTo>
                    <a:pt x="414" y="38"/>
                  </a:lnTo>
                  <a:lnTo>
                    <a:pt x="412" y="38"/>
                  </a:lnTo>
                  <a:lnTo>
                    <a:pt x="407" y="36"/>
                  </a:lnTo>
                  <a:lnTo>
                    <a:pt x="405" y="36"/>
                  </a:lnTo>
                  <a:lnTo>
                    <a:pt x="404" y="35"/>
                  </a:lnTo>
                  <a:lnTo>
                    <a:pt x="292" y="21"/>
                  </a:lnTo>
                  <a:lnTo>
                    <a:pt x="259" y="16"/>
                  </a:lnTo>
                  <a:lnTo>
                    <a:pt x="190" y="7"/>
                  </a:lnTo>
                  <a:lnTo>
                    <a:pt x="151" y="0"/>
                  </a:lnTo>
                  <a:lnTo>
                    <a:pt x="147" y="19"/>
                  </a:lnTo>
                  <a:lnTo>
                    <a:pt x="129" y="121"/>
                  </a:lnTo>
                  <a:lnTo>
                    <a:pt x="121" y="180"/>
                  </a:lnTo>
                  <a:lnTo>
                    <a:pt x="108" y="249"/>
                  </a:lnTo>
                  <a:lnTo>
                    <a:pt x="101" y="299"/>
                  </a:lnTo>
                  <a:lnTo>
                    <a:pt x="94" y="342"/>
                  </a:lnTo>
                  <a:lnTo>
                    <a:pt x="91" y="363"/>
                  </a:lnTo>
                  <a:lnTo>
                    <a:pt x="87" y="380"/>
                  </a:lnTo>
                  <a:lnTo>
                    <a:pt x="82" y="408"/>
                  </a:lnTo>
                  <a:lnTo>
                    <a:pt x="76" y="446"/>
                  </a:lnTo>
                  <a:lnTo>
                    <a:pt x="75" y="455"/>
                  </a:lnTo>
                  <a:lnTo>
                    <a:pt x="55" y="570"/>
                  </a:lnTo>
                  <a:lnTo>
                    <a:pt x="50" y="603"/>
                  </a:lnTo>
                  <a:lnTo>
                    <a:pt x="48" y="613"/>
                  </a:lnTo>
                  <a:lnTo>
                    <a:pt x="46" y="624"/>
                  </a:lnTo>
                  <a:lnTo>
                    <a:pt x="45" y="636"/>
                  </a:lnTo>
                  <a:lnTo>
                    <a:pt x="39" y="674"/>
                  </a:lnTo>
                  <a:lnTo>
                    <a:pt x="34" y="70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209" descr="Wide upward diagonal">
              <a:extLst>
                <a:ext uri="{FF2B5EF4-FFF2-40B4-BE49-F238E27FC236}">
                  <a16:creationId xmlns:a16="http://schemas.microsoft.com/office/drawing/2014/main" id="{76DC2F9E-E547-42F8-8CD7-8832D50F5F72}"/>
                </a:ext>
              </a:extLst>
            </p:cNvPr>
            <p:cNvSpPr>
              <a:spLocks/>
            </p:cNvSpPr>
            <p:nvPr/>
          </p:nvSpPr>
          <p:spPr bwMode="gray">
            <a:xfrm>
              <a:off x="1289708" y="1284406"/>
              <a:ext cx="944562" cy="665163"/>
            </a:xfrm>
            <a:custGeom>
              <a:avLst/>
              <a:gdLst>
                <a:gd name="T0" fmla="*/ 903 w 988"/>
                <a:gd name="T1" fmla="*/ 641 h 686"/>
                <a:gd name="T2" fmla="*/ 843 w 988"/>
                <a:gd name="T3" fmla="*/ 676 h 686"/>
                <a:gd name="T4" fmla="*/ 811 w 988"/>
                <a:gd name="T5" fmla="*/ 669 h 686"/>
                <a:gd name="T6" fmla="*/ 764 w 988"/>
                <a:gd name="T7" fmla="*/ 660 h 686"/>
                <a:gd name="T8" fmla="*/ 661 w 988"/>
                <a:gd name="T9" fmla="*/ 640 h 686"/>
                <a:gd name="T10" fmla="*/ 598 w 988"/>
                <a:gd name="T11" fmla="*/ 638 h 686"/>
                <a:gd name="T12" fmla="*/ 541 w 988"/>
                <a:gd name="T13" fmla="*/ 641 h 686"/>
                <a:gd name="T14" fmla="*/ 502 w 988"/>
                <a:gd name="T15" fmla="*/ 640 h 686"/>
                <a:gd name="T16" fmla="*/ 431 w 988"/>
                <a:gd name="T17" fmla="*/ 648 h 686"/>
                <a:gd name="T18" fmla="*/ 382 w 988"/>
                <a:gd name="T19" fmla="*/ 641 h 686"/>
                <a:gd name="T20" fmla="*/ 336 w 988"/>
                <a:gd name="T21" fmla="*/ 631 h 686"/>
                <a:gd name="T22" fmla="*/ 302 w 988"/>
                <a:gd name="T23" fmla="*/ 614 h 686"/>
                <a:gd name="T24" fmla="*/ 262 w 988"/>
                <a:gd name="T25" fmla="*/ 607 h 686"/>
                <a:gd name="T26" fmla="*/ 209 w 988"/>
                <a:gd name="T27" fmla="*/ 619 h 686"/>
                <a:gd name="T28" fmla="*/ 138 w 988"/>
                <a:gd name="T29" fmla="*/ 588 h 686"/>
                <a:gd name="T30" fmla="*/ 143 w 988"/>
                <a:gd name="T31" fmla="*/ 551 h 686"/>
                <a:gd name="T32" fmla="*/ 104 w 988"/>
                <a:gd name="T33" fmla="*/ 482 h 686"/>
                <a:gd name="T34" fmla="*/ 78 w 988"/>
                <a:gd name="T35" fmla="*/ 462 h 686"/>
                <a:gd name="T36" fmla="*/ 44 w 988"/>
                <a:gd name="T37" fmla="*/ 446 h 686"/>
                <a:gd name="T38" fmla="*/ 11 w 988"/>
                <a:gd name="T39" fmla="*/ 432 h 686"/>
                <a:gd name="T40" fmla="*/ 19 w 988"/>
                <a:gd name="T41" fmla="*/ 372 h 686"/>
                <a:gd name="T42" fmla="*/ 32 w 988"/>
                <a:gd name="T43" fmla="*/ 399 h 686"/>
                <a:gd name="T44" fmla="*/ 46 w 988"/>
                <a:gd name="T45" fmla="*/ 363 h 686"/>
                <a:gd name="T46" fmla="*/ 21 w 988"/>
                <a:gd name="T47" fmla="*/ 344 h 686"/>
                <a:gd name="T48" fmla="*/ 27 w 988"/>
                <a:gd name="T49" fmla="*/ 330 h 686"/>
                <a:gd name="T50" fmla="*/ 41 w 988"/>
                <a:gd name="T51" fmla="*/ 313 h 686"/>
                <a:gd name="T52" fmla="*/ 18 w 988"/>
                <a:gd name="T53" fmla="*/ 318 h 686"/>
                <a:gd name="T54" fmla="*/ 21 w 988"/>
                <a:gd name="T55" fmla="*/ 239 h 686"/>
                <a:gd name="T56" fmla="*/ 21 w 988"/>
                <a:gd name="T57" fmla="*/ 157 h 686"/>
                <a:gd name="T58" fmla="*/ 9 w 988"/>
                <a:gd name="T59" fmla="*/ 107 h 686"/>
                <a:gd name="T60" fmla="*/ 18 w 988"/>
                <a:gd name="T61" fmla="*/ 45 h 686"/>
                <a:gd name="T62" fmla="*/ 166 w 988"/>
                <a:gd name="T63" fmla="*/ 130 h 686"/>
                <a:gd name="T64" fmla="*/ 226 w 988"/>
                <a:gd name="T65" fmla="*/ 159 h 686"/>
                <a:gd name="T66" fmla="*/ 249 w 988"/>
                <a:gd name="T67" fmla="*/ 154 h 686"/>
                <a:gd name="T68" fmla="*/ 248 w 988"/>
                <a:gd name="T69" fmla="*/ 166 h 686"/>
                <a:gd name="T70" fmla="*/ 233 w 988"/>
                <a:gd name="T71" fmla="*/ 221 h 686"/>
                <a:gd name="T72" fmla="*/ 267 w 988"/>
                <a:gd name="T73" fmla="*/ 228 h 686"/>
                <a:gd name="T74" fmla="*/ 256 w 988"/>
                <a:gd name="T75" fmla="*/ 268 h 686"/>
                <a:gd name="T76" fmla="*/ 246 w 988"/>
                <a:gd name="T77" fmla="*/ 301 h 686"/>
                <a:gd name="T78" fmla="*/ 244 w 988"/>
                <a:gd name="T79" fmla="*/ 306 h 686"/>
                <a:gd name="T80" fmla="*/ 267 w 988"/>
                <a:gd name="T81" fmla="*/ 284 h 686"/>
                <a:gd name="T82" fmla="*/ 306 w 988"/>
                <a:gd name="T83" fmla="*/ 197 h 686"/>
                <a:gd name="T84" fmla="*/ 297 w 988"/>
                <a:gd name="T85" fmla="*/ 147 h 686"/>
                <a:gd name="T86" fmla="*/ 286 w 988"/>
                <a:gd name="T87" fmla="*/ 163 h 686"/>
                <a:gd name="T88" fmla="*/ 299 w 988"/>
                <a:gd name="T89" fmla="*/ 140 h 686"/>
                <a:gd name="T90" fmla="*/ 292 w 988"/>
                <a:gd name="T91" fmla="*/ 119 h 686"/>
                <a:gd name="T92" fmla="*/ 272 w 988"/>
                <a:gd name="T93" fmla="*/ 171 h 686"/>
                <a:gd name="T94" fmla="*/ 292 w 988"/>
                <a:gd name="T95" fmla="*/ 180 h 686"/>
                <a:gd name="T96" fmla="*/ 263 w 988"/>
                <a:gd name="T97" fmla="*/ 173 h 686"/>
                <a:gd name="T98" fmla="*/ 272 w 988"/>
                <a:gd name="T99" fmla="*/ 106 h 686"/>
                <a:gd name="T100" fmla="*/ 306 w 988"/>
                <a:gd name="T101" fmla="*/ 71 h 686"/>
                <a:gd name="T102" fmla="*/ 290 w 988"/>
                <a:gd name="T103" fmla="*/ 66 h 686"/>
                <a:gd name="T104" fmla="*/ 520 w 988"/>
                <a:gd name="T105" fmla="*/ 54 h 686"/>
                <a:gd name="T106" fmla="*/ 941 w 988"/>
                <a:gd name="T107" fmla="*/ 142 h 686"/>
                <a:gd name="T108" fmla="*/ 987 w 988"/>
                <a:gd name="T109" fmla="*/ 164 h 686"/>
                <a:gd name="T110" fmla="*/ 958 w 988"/>
                <a:gd name="T111" fmla="*/ 304 h 686"/>
                <a:gd name="T112" fmla="*/ 953 w 988"/>
                <a:gd name="T113" fmla="*/ 327 h 686"/>
                <a:gd name="T114" fmla="*/ 941 w 988"/>
                <a:gd name="T115" fmla="*/ 394 h 686"/>
                <a:gd name="T116" fmla="*/ 928 w 988"/>
                <a:gd name="T117" fmla="*/ 460 h 686"/>
                <a:gd name="T118" fmla="*/ 909 w 988"/>
                <a:gd name="T119" fmla="*/ 558 h 686"/>
                <a:gd name="T120" fmla="*/ 898 w 988"/>
                <a:gd name="T121" fmla="*/ 607 h 68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88"/>
                <a:gd name="T184" fmla="*/ 0 h 686"/>
                <a:gd name="T185" fmla="*/ 988 w 988"/>
                <a:gd name="T186" fmla="*/ 686 h 68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88" h="686">
                  <a:moveTo>
                    <a:pt x="898" y="607"/>
                  </a:moveTo>
                  <a:lnTo>
                    <a:pt x="896" y="615"/>
                  </a:lnTo>
                  <a:lnTo>
                    <a:pt x="903" y="641"/>
                  </a:lnTo>
                  <a:lnTo>
                    <a:pt x="900" y="686"/>
                  </a:lnTo>
                  <a:lnTo>
                    <a:pt x="845" y="676"/>
                  </a:lnTo>
                  <a:lnTo>
                    <a:pt x="843" y="676"/>
                  </a:lnTo>
                  <a:lnTo>
                    <a:pt x="827" y="672"/>
                  </a:lnTo>
                  <a:lnTo>
                    <a:pt x="826" y="672"/>
                  </a:lnTo>
                  <a:lnTo>
                    <a:pt x="811" y="669"/>
                  </a:lnTo>
                  <a:lnTo>
                    <a:pt x="810" y="669"/>
                  </a:lnTo>
                  <a:lnTo>
                    <a:pt x="797" y="667"/>
                  </a:lnTo>
                  <a:lnTo>
                    <a:pt x="764" y="660"/>
                  </a:lnTo>
                  <a:lnTo>
                    <a:pt x="762" y="660"/>
                  </a:lnTo>
                  <a:lnTo>
                    <a:pt x="728" y="653"/>
                  </a:lnTo>
                  <a:lnTo>
                    <a:pt x="661" y="640"/>
                  </a:lnTo>
                  <a:lnTo>
                    <a:pt x="635" y="634"/>
                  </a:lnTo>
                  <a:lnTo>
                    <a:pt x="613" y="643"/>
                  </a:lnTo>
                  <a:lnTo>
                    <a:pt x="598" y="638"/>
                  </a:lnTo>
                  <a:lnTo>
                    <a:pt x="575" y="638"/>
                  </a:lnTo>
                  <a:lnTo>
                    <a:pt x="557" y="633"/>
                  </a:lnTo>
                  <a:lnTo>
                    <a:pt x="541" y="641"/>
                  </a:lnTo>
                  <a:lnTo>
                    <a:pt x="516" y="640"/>
                  </a:lnTo>
                  <a:lnTo>
                    <a:pt x="511" y="640"/>
                  </a:lnTo>
                  <a:lnTo>
                    <a:pt x="502" y="640"/>
                  </a:lnTo>
                  <a:lnTo>
                    <a:pt x="497" y="641"/>
                  </a:lnTo>
                  <a:lnTo>
                    <a:pt x="467" y="650"/>
                  </a:lnTo>
                  <a:lnTo>
                    <a:pt x="431" y="648"/>
                  </a:lnTo>
                  <a:lnTo>
                    <a:pt x="410" y="636"/>
                  </a:lnTo>
                  <a:lnTo>
                    <a:pt x="405" y="638"/>
                  </a:lnTo>
                  <a:lnTo>
                    <a:pt x="382" y="641"/>
                  </a:lnTo>
                  <a:lnTo>
                    <a:pt x="373" y="645"/>
                  </a:lnTo>
                  <a:lnTo>
                    <a:pt x="338" y="643"/>
                  </a:lnTo>
                  <a:lnTo>
                    <a:pt x="336" y="631"/>
                  </a:lnTo>
                  <a:lnTo>
                    <a:pt x="308" y="620"/>
                  </a:lnTo>
                  <a:lnTo>
                    <a:pt x="306" y="619"/>
                  </a:lnTo>
                  <a:lnTo>
                    <a:pt x="302" y="614"/>
                  </a:lnTo>
                  <a:lnTo>
                    <a:pt x="299" y="612"/>
                  </a:lnTo>
                  <a:lnTo>
                    <a:pt x="271" y="612"/>
                  </a:lnTo>
                  <a:lnTo>
                    <a:pt x="262" y="607"/>
                  </a:lnTo>
                  <a:lnTo>
                    <a:pt x="246" y="614"/>
                  </a:lnTo>
                  <a:lnTo>
                    <a:pt x="219" y="620"/>
                  </a:lnTo>
                  <a:lnTo>
                    <a:pt x="209" y="619"/>
                  </a:lnTo>
                  <a:lnTo>
                    <a:pt x="198" y="622"/>
                  </a:lnTo>
                  <a:lnTo>
                    <a:pt x="175" y="614"/>
                  </a:lnTo>
                  <a:lnTo>
                    <a:pt x="138" y="588"/>
                  </a:lnTo>
                  <a:lnTo>
                    <a:pt x="141" y="574"/>
                  </a:lnTo>
                  <a:lnTo>
                    <a:pt x="143" y="570"/>
                  </a:lnTo>
                  <a:lnTo>
                    <a:pt x="143" y="551"/>
                  </a:lnTo>
                  <a:lnTo>
                    <a:pt x="145" y="532"/>
                  </a:lnTo>
                  <a:lnTo>
                    <a:pt x="129" y="496"/>
                  </a:lnTo>
                  <a:lnTo>
                    <a:pt x="104" y="482"/>
                  </a:lnTo>
                  <a:lnTo>
                    <a:pt x="99" y="484"/>
                  </a:lnTo>
                  <a:lnTo>
                    <a:pt x="85" y="482"/>
                  </a:lnTo>
                  <a:lnTo>
                    <a:pt x="78" y="462"/>
                  </a:lnTo>
                  <a:lnTo>
                    <a:pt x="74" y="456"/>
                  </a:lnTo>
                  <a:lnTo>
                    <a:pt x="51" y="453"/>
                  </a:lnTo>
                  <a:lnTo>
                    <a:pt x="44" y="446"/>
                  </a:lnTo>
                  <a:lnTo>
                    <a:pt x="23" y="449"/>
                  </a:lnTo>
                  <a:lnTo>
                    <a:pt x="12" y="441"/>
                  </a:lnTo>
                  <a:lnTo>
                    <a:pt x="11" y="432"/>
                  </a:lnTo>
                  <a:lnTo>
                    <a:pt x="5" y="439"/>
                  </a:lnTo>
                  <a:lnTo>
                    <a:pt x="0" y="437"/>
                  </a:lnTo>
                  <a:lnTo>
                    <a:pt x="19" y="372"/>
                  </a:lnTo>
                  <a:lnTo>
                    <a:pt x="16" y="406"/>
                  </a:lnTo>
                  <a:lnTo>
                    <a:pt x="21" y="401"/>
                  </a:lnTo>
                  <a:lnTo>
                    <a:pt x="32" y="399"/>
                  </a:lnTo>
                  <a:lnTo>
                    <a:pt x="32" y="379"/>
                  </a:lnTo>
                  <a:lnTo>
                    <a:pt x="44" y="370"/>
                  </a:lnTo>
                  <a:lnTo>
                    <a:pt x="46" y="363"/>
                  </a:lnTo>
                  <a:lnTo>
                    <a:pt x="30" y="363"/>
                  </a:lnTo>
                  <a:lnTo>
                    <a:pt x="19" y="354"/>
                  </a:lnTo>
                  <a:lnTo>
                    <a:pt x="21" y="344"/>
                  </a:lnTo>
                  <a:lnTo>
                    <a:pt x="23" y="330"/>
                  </a:lnTo>
                  <a:lnTo>
                    <a:pt x="19" y="323"/>
                  </a:lnTo>
                  <a:lnTo>
                    <a:pt x="27" y="330"/>
                  </a:lnTo>
                  <a:lnTo>
                    <a:pt x="57" y="327"/>
                  </a:lnTo>
                  <a:lnTo>
                    <a:pt x="58" y="323"/>
                  </a:lnTo>
                  <a:lnTo>
                    <a:pt x="41" y="313"/>
                  </a:lnTo>
                  <a:lnTo>
                    <a:pt x="30" y="301"/>
                  </a:lnTo>
                  <a:lnTo>
                    <a:pt x="25" y="318"/>
                  </a:lnTo>
                  <a:lnTo>
                    <a:pt x="18" y="318"/>
                  </a:lnTo>
                  <a:lnTo>
                    <a:pt x="28" y="270"/>
                  </a:lnTo>
                  <a:lnTo>
                    <a:pt x="27" y="251"/>
                  </a:lnTo>
                  <a:lnTo>
                    <a:pt x="21" y="239"/>
                  </a:lnTo>
                  <a:lnTo>
                    <a:pt x="25" y="208"/>
                  </a:lnTo>
                  <a:lnTo>
                    <a:pt x="21" y="163"/>
                  </a:lnTo>
                  <a:lnTo>
                    <a:pt x="21" y="157"/>
                  </a:lnTo>
                  <a:lnTo>
                    <a:pt x="7" y="137"/>
                  </a:lnTo>
                  <a:lnTo>
                    <a:pt x="5" y="114"/>
                  </a:lnTo>
                  <a:lnTo>
                    <a:pt x="9" y="107"/>
                  </a:lnTo>
                  <a:lnTo>
                    <a:pt x="7" y="87"/>
                  </a:lnTo>
                  <a:lnTo>
                    <a:pt x="23" y="55"/>
                  </a:lnTo>
                  <a:lnTo>
                    <a:pt x="18" y="45"/>
                  </a:lnTo>
                  <a:lnTo>
                    <a:pt x="27" y="47"/>
                  </a:lnTo>
                  <a:lnTo>
                    <a:pt x="99" y="107"/>
                  </a:lnTo>
                  <a:lnTo>
                    <a:pt x="166" y="130"/>
                  </a:lnTo>
                  <a:lnTo>
                    <a:pt x="166" y="133"/>
                  </a:lnTo>
                  <a:lnTo>
                    <a:pt x="210" y="144"/>
                  </a:lnTo>
                  <a:lnTo>
                    <a:pt x="226" y="159"/>
                  </a:lnTo>
                  <a:lnTo>
                    <a:pt x="235" y="163"/>
                  </a:lnTo>
                  <a:lnTo>
                    <a:pt x="239" y="151"/>
                  </a:lnTo>
                  <a:lnTo>
                    <a:pt x="249" y="154"/>
                  </a:lnTo>
                  <a:lnTo>
                    <a:pt x="242" y="159"/>
                  </a:lnTo>
                  <a:lnTo>
                    <a:pt x="246" y="168"/>
                  </a:lnTo>
                  <a:lnTo>
                    <a:pt x="248" y="166"/>
                  </a:lnTo>
                  <a:lnTo>
                    <a:pt x="253" y="202"/>
                  </a:lnTo>
                  <a:lnTo>
                    <a:pt x="233" y="216"/>
                  </a:lnTo>
                  <a:lnTo>
                    <a:pt x="233" y="221"/>
                  </a:lnTo>
                  <a:lnTo>
                    <a:pt x="262" y="202"/>
                  </a:lnTo>
                  <a:lnTo>
                    <a:pt x="269" y="204"/>
                  </a:lnTo>
                  <a:lnTo>
                    <a:pt x="267" y="228"/>
                  </a:lnTo>
                  <a:lnTo>
                    <a:pt x="263" y="228"/>
                  </a:lnTo>
                  <a:lnTo>
                    <a:pt x="255" y="268"/>
                  </a:lnTo>
                  <a:lnTo>
                    <a:pt x="256" y="268"/>
                  </a:lnTo>
                  <a:lnTo>
                    <a:pt x="258" y="285"/>
                  </a:lnTo>
                  <a:lnTo>
                    <a:pt x="263" y="294"/>
                  </a:lnTo>
                  <a:lnTo>
                    <a:pt x="246" y="301"/>
                  </a:lnTo>
                  <a:lnTo>
                    <a:pt x="242" y="294"/>
                  </a:lnTo>
                  <a:lnTo>
                    <a:pt x="240" y="292"/>
                  </a:lnTo>
                  <a:lnTo>
                    <a:pt x="244" y="306"/>
                  </a:lnTo>
                  <a:lnTo>
                    <a:pt x="256" y="304"/>
                  </a:lnTo>
                  <a:lnTo>
                    <a:pt x="271" y="297"/>
                  </a:lnTo>
                  <a:lnTo>
                    <a:pt x="267" y="284"/>
                  </a:lnTo>
                  <a:lnTo>
                    <a:pt x="279" y="225"/>
                  </a:lnTo>
                  <a:lnTo>
                    <a:pt x="301" y="197"/>
                  </a:lnTo>
                  <a:lnTo>
                    <a:pt x="306" y="197"/>
                  </a:lnTo>
                  <a:lnTo>
                    <a:pt x="309" y="189"/>
                  </a:lnTo>
                  <a:lnTo>
                    <a:pt x="297" y="164"/>
                  </a:lnTo>
                  <a:lnTo>
                    <a:pt x="297" y="147"/>
                  </a:lnTo>
                  <a:lnTo>
                    <a:pt x="290" y="163"/>
                  </a:lnTo>
                  <a:lnTo>
                    <a:pt x="293" y="176"/>
                  </a:lnTo>
                  <a:lnTo>
                    <a:pt x="286" y="163"/>
                  </a:lnTo>
                  <a:lnTo>
                    <a:pt x="281" y="161"/>
                  </a:lnTo>
                  <a:lnTo>
                    <a:pt x="283" y="138"/>
                  </a:lnTo>
                  <a:lnTo>
                    <a:pt x="299" y="140"/>
                  </a:lnTo>
                  <a:lnTo>
                    <a:pt x="304" y="135"/>
                  </a:lnTo>
                  <a:lnTo>
                    <a:pt x="304" y="133"/>
                  </a:lnTo>
                  <a:lnTo>
                    <a:pt x="292" y="119"/>
                  </a:lnTo>
                  <a:lnTo>
                    <a:pt x="283" y="111"/>
                  </a:lnTo>
                  <a:lnTo>
                    <a:pt x="267" y="135"/>
                  </a:lnTo>
                  <a:lnTo>
                    <a:pt x="272" y="171"/>
                  </a:lnTo>
                  <a:lnTo>
                    <a:pt x="276" y="173"/>
                  </a:lnTo>
                  <a:lnTo>
                    <a:pt x="278" y="164"/>
                  </a:lnTo>
                  <a:lnTo>
                    <a:pt x="292" y="180"/>
                  </a:lnTo>
                  <a:lnTo>
                    <a:pt x="286" y="202"/>
                  </a:lnTo>
                  <a:lnTo>
                    <a:pt x="276" y="185"/>
                  </a:lnTo>
                  <a:lnTo>
                    <a:pt x="263" y="173"/>
                  </a:lnTo>
                  <a:lnTo>
                    <a:pt x="267" y="151"/>
                  </a:lnTo>
                  <a:lnTo>
                    <a:pt x="255" y="138"/>
                  </a:lnTo>
                  <a:lnTo>
                    <a:pt x="272" y="106"/>
                  </a:lnTo>
                  <a:lnTo>
                    <a:pt x="283" y="68"/>
                  </a:lnTo>
                  <a:lnTo>
                    <a:pt x="295" y="102"/>
                  </a:lnTo>
                  <a:lnTo>
                    <a:pt x="306" y="71"/>
                  </a:lnTo>
                  <a:lnTo>
                    <a:pt x="308" y="52"/>
                  </a:lnTo>
                  <a:lnTo>
                    <a:pt x="293" y="49"/>
                  </a:lnTo>
                  <a:lnTo>
                    <a:pt x="290" y="66"/>
                  </a:lnTo>
                  <a:lnTo>
                    <a:pt x="283" y="24"/>
                  </a:lnTo>
                  <a:lnTo>
                    <a:pt x="288" y="0"/>
                  </a:lnTo>
                  <a:lnTo>
                    <a:pt x="520" y="54"/>
                  </a:lnTo>
                  <a:lnTo>
                    <a:pt x="767" y="107"/>
                  </a:lnTo>
                  <a:lnTo>
                    <a:pt x="845" y="123"/>
                  </a:lnTo>
                  <a:lnTo>
                    <a:pt x="941" y="142"/>
                  </a:lnTo>
                  <a:lnTo>
                    <a:pt x="988" y="151"/>
                  </a:lnTo>
                  <a:lnTo>
                    <a:pt x="987" y="157"/>
                  </a:lnTo>
                  <a:lnTo>
                    <a:pt x="987" y="164"/>
                  </a:lnTo>
                  <a:lnTo>
                    <a:pt x="983" y="178"/>
                  </a:lnTo>
                  <a:lnTo>
                    <a:pt x="964" y="277"/>
                  </a:lnTo>
                  <a:lnTo>
                    <a:pt x="958" y="304"/>
                  </a:lnTo>
                  <a:lnTo>
                    <a:pt x="955" y="320"/>
                  </a:lnTo>
                  <a:lnTo>
                    <a:pt x="953" y="325"/>
                  </a:lnTo>
                  <a:lnTo>
                    <a:pt x="953" y="327"/>
                  </a:lnTo>
                  <a:lnTo>
                    <a:pt x="953" y="332"/>
                  </a:lnTo>
                  <a:lnTo>
                    <a:pt x="944" y="372"/>
                  </a:lnTo>
                  <a:lnTo>
                    <a:pt x="941" y="394"/>
                  </a:lnTo>
                  <a:lnTo>
                    <a:pt x="932" y="439"/>
                  </a:lnTo>
                  <a:lnTo>
                    <a:pt x="928" y="458"/>
                  </a:lnTo>
                  <a:lnTo>
                    <a:pt x="928" y="460"/>
                  </a:lnTo>
                  <a:lnTo>
                    <a:pt x="923" y="482"/>
                  </a:lnTo>
                  <a:lnTo>
                    <a:pt x="910" y="550"/>
                  </a:lnTo>
                  <a:lnTo>
                    <a:pt x="909" y="558"/>
                  </a:lnTo>
                  <a:lnTo>
                    <a:pt x="903" y="586"/>
                  </a:lnTo>
                  <a:lnTo>
                    <a:pt x="902" y="595"/>
                  </a:lnTo>
                  <a:lnTo>
                    <a:pt x="898" y="607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210">
              <a:extLst>
                <a:ext uri="{FF2B5EF4-FFF2-40B4-BE49-F238E27FC236}">
                  <a16:creationId xmlns:a16="http://schemas.microsoft.com/office/drawing/2014/main" id="{9C081364-EF5A-40C8-8A9A-1591467DC400}"/>
                </a:ext>
              </a:extLst>
            </p:cNvPr>
            <p:cNvSpPr>
              <a:spLocks/>
            </p:cNvSpPr>
            <p:nvPr/>
          </p:nvSpPr>
          <p:spPr bwMode="gray">
            <a:xfrm>
              <a:off x="1499258" y="1330444"/>
              <a:ext cx="50800" cy="41275"/>
            </a:xfrm>
            <a:custGeom>
              <a:avLst/>
              <a:gdLst>
                <a:gd name="T0" fmla="*/ 5 w 53"/>
                <a:gd name="T1" fmla="*/ 0 h 41"/>
                <a:gd name="T2" fmla="*/ 12 w 53"/>
                <a:gd name="T3" fmla="*/ 17 h 41"/>
                <a:gd name="T4" fmla="*/ 18 w 53"/>
                <a:gd name="T5" fmla="*/ 20 h 41"/>
                <a:gd name="T6" fmla="*/ 23 w 53"/>
                <a:gd name="T7" fmla="*/ 3 h 41"/>
                <a:gd name="T8" fmla="*/ 53 w 53"/>
                <a:gd name="T9" fmla="*/ 12 h 41"/>
                <a:gd name="T10" fmla="*/ 37 w 53"/>
                <a:gd name="T11" fmla="*/ 41 h 41"/>
                <a:gd name="T12" fmla="*/ 14 w 53"/>
                <a:gd name="T13" fmla="*/ 39 h 41"/>
                <a:gd name="T14" fmla="*/ 0 w 53"/>
                <a:gd name="T15" fmla="*/ 27 h 41"/>
                <a:gd name="T16" fmla="*/ 5 w 5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3"/>
                <a:gd name="T28" fmla="*/ 0 h 41"/>
                <a:gd name="T29" fmla="*/ 53 w 5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3" h="41">
                  <a:moveTo>
                    <a:pt x="5" y="0"/>
                  </a:moveTo>
                  <a:lnTo>
                    <a:pt x="12" y="17"/>
                  </a:lnTo>
                  <a:lnTo>
                    <a:pt x="18" y="20"/>
                  </a:lnTo>
                  <a:lnTo>
                    <a:pt x="23" y="3"/>
                  </a:lnTo>
                  <a:lnTo>
                    <a:pt x="53" y="12"/>
                  </a:lnTo>
                  <a:lnTo>
                    <a:pt x="37" y="41"/>
                  </a:lnTo>
                  <a:lnTo>
                    <a:pt x="14" y="39"/>
                  </a:lnTo>
                  <a:lnTo>
                    <a:pt x="0" y="27"/>
                  </a:lnTo>
                  <a:lnTo>
                    <a:pt x="5" y="0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225" descr="Wide upward diagonal">
              <a:extLst>
                <a:ext uri="{FF2B5EF4-FFF2-40B4-BE49-F238E27FC236}">
                  <a16:creationId xmlns:a16="http://schemas.microsoft.com/office/drawing/2014/main" id="{822DEB19-6BDF-4EEE-B748-3A7F71F92071}"/>
                </a:ext>
              </a:extLst>
            </p:cNvPr>
            <p:cNvSpPr>
              <a:spLocks/>
            </p:cNvSpPr>
            <p:nvPr/>
          </p:nvSpPr>
          <p:spPr bwMode="gray">
            <a:xfrm>
              <a:off x="2007262" y="3594219"/>
              <a:ext cx="935037" cy="1101725"/>
            </a:xfrm>
            <a:custGeom>
              <a:avLst/>
              <a:gdLst>
                <a:gd name="T0" fmla="*/ 18 w 980"/>
                <a:gd name="T1" fmla="*/ 765 h 1137"/>
                <a:gd name="T2" fmla="*/ 60 w 980"/>
                <a:gd name="T3" fmla="*/ 718 h 1137"/>
                <a:gd name="T4" fmla="*/ 32 w 980"/>
                <a:gd name="T5" fmla="*/ 696 h 1137"/>
                <a:gd name="T6" fmla="*/ 55 w 980"/>
                <a:gd name="T7" fmla="*/ 637 h 1137"/>
                <a:gd name="T8" fmla="*/ 90 w 980"/>
                <a:gd name="T9" fmla="*/ 544 h 1137"/>
                <a:gd name="T10" fmla="*/ 104 w 980"/>
                <a:gd name="T11" fmla="*/ 523 h 1137"/>
                <a:gd name="T12" fmla="*/ 150 w 980"/>
                <a:gd name="T13" fmla="*/ 499 h 1137"/>
                <a:gd name="T14" fmla="*/ 124 w 980"/>
                <a:gd name="T15" fmla="*/ 458 h 1137"/>
                <a:gd name="T16" fmla="*/ 113 w 980"/>
                <a:gd name="T17" fmla="*/ 404 h 1137"/>
                <a:gd name="T18" fmla="*/ 103 w 980"/>
                <a:gd name="T19" fmla="*/ 350 h 1137"/>
                <a:gd name="T20" fmla="*/ 117 w 980"/>
                <a:gd name="T21" fmla="*/ 212 h 1137"/>
                <a:gd name="T22" fmla="*/ 119 w 980"/>
                <a:gd name="T23" fmla="*/ 148 h 1137"/>
                <a:gd name="T24" fmla="*/ 191 w 980"/>
                <a:gd name="T25" fmla="*/ 174 h 1137"/>
                <a:gd name="T26" fmla="*/ 244 w 980"/>
                <a:gd name="T27" fmla="*/ 27 h 1137"/>
                <a:gd name="T28" fmla="*/ 297 w 980"/>
                <a:gd name="T29" fmla="*/ 7 h 1137"/>
                <a:gd name="T30" fmla="*/ 417 w 980"/>
                <a:gd name="T31" fmla="*/ 24 h 1137"/>
                <a:gd name="T32" fmla="*/ 439 w 980"/>
                <a:gd name="T33" fmla="*/ 27 h 1137"/>
                <a:gd name="T34" fmla="*/ 585 w 980"/>
                <a:gd name="T35" fmla="*/ 48 h 1137"/>
                <a:gd name="T36" fmla="*/ 633 w 980"/>
                <a:gd name="T37" fmla="*/ 55 h 1137"/>
                <a:gd name="T38" fmla="*/ 695 w 980"/>
                <a:gd name="T39" fmla="*/ 62 h 1137"/>
                <a:gd name="T40" fmla="*/ 769 w 980"/>
                <a:gd name="T41" fmla="*/ 71 h 1137"/>
                <a:gd name="T42" fmla="*/ 840 w 980"/>
                <a:gd name="T43" fmla="*/ 81 h 1137"/>
                <a:gd name="T44" fmla="*/ 914 w 980"/>
                <a:gd name="T45" fmla="*/ 88 h 1137"/>
                <a:gd name="T46" fmla="*/ 974 w 980"/>
                <a:gd name="T47" fmla="*/ 141 h 1137"/>
                <a:gd name="T48" fmla="*/ 960 w 980"/>
                <a:gd name="T49" fmla="*/ 280 h 1137"/>
                <a:gd name="T50" fmla="*/ 950 w 980"/>
                <a:gd name="T51" fmla="*/ 371 h 1137"/>
                <a:gd name="T52" fmla="*/ 935 w 980"/>
                <a:gd name="T53" fmla="*/ 502 h 1137"/>
                <a:gd name="T54" fmla="*/ 930 w 980"/>
                <a:gd name="T55" fmla="*/ 541 h 1137"/>
                <a:gd name="T56" fmla="*/ 918 w 980"/>
                <a:gd name="T57" fmla="*/ 648 h 1137"/>
                <a:gd name="T58" fmla="*/ 914 w 980"/>
                <a:gd name="T59" fmla="*/ 693 h 1137"/>
                <a:gd name="T60" fmla="*/ 902 w 980"/>
                <a:gd name="T61" fmla="*/ 793 h 1137"/>
                <a:gd name="T62" fmla="*/ 898 w 980"/>
                <a:gd name="T63" fmla="*/ 831 h 1137"/>
                <a:gd name="T64" fmla="*/ 893 w 980"/>
                <a:gd name="T65" fmla="*/ 877 h 1137"/>
                <a:gd name="T66" fmla="*/ 886 w 980"/>
                <a:gd name="T67" fmla="*/ 936 h 1137"/>
                <a:gd name="T68" fmla="*/ 866 w 980"/>
                <a:gd name="T69" fmla="*/ 1102 h 1137"/>
                <a:gd name="T70" fmla="*/ 642 w 980"/>
                <a:gd name="T71" fmla="*/ 1112 h 1137"/>
                <a:gd name="T72" fmla="*/ 506 w 980"/>
                <a:gd name="T73" fmla="*/ 1080 h 1137"/>
                <a:gd name="T74" fmla="*/ 483 w 980"/>
                <a:gd name="T75" fmla="*/ 1068 h 1137"/>
                <a:gd name="T76" fmla="*/ 212 w 980"/>
                <a:gd name="T77" fmla="*/ 922 h 1137"/>
                <a:gd name="T78" fmla="*/ 0 w 980"/>
                <a:gd name="T79" fmla="*/ 789 h 113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80"/>
                <a:gd name="T121" fmla="*/ 0 h 1137"/>
                <a:gd name="T122" fmla="*/ 980 w 980"/>
                <a:gd name="T123" fmla="*/ 1137 h 113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80" h="1137">
                  <a:moveTo>
                    <a:pt x="0" y="789"/>
                  </a:moveTo>
                  <a:lnTo>
                    <a:pt x="18" y="765"/>
                  </a:lnTo>
                  <a:lnTo>
                    <a:pt x="48" y="763"/>
                  </a:lnTo>
                  <a:lnTo>
                    <a:pt x="60" y="718"/>
                  </a:lnTo>
                  <a:lnTo>
                    <a:pt x="48" y="713"/>
                  </a:lnTo>
                  <a:lnTo>
                    <a:pt x="32" y="696"/>
                  </a:lnTo>
                  <a:lnTo>
                    <a:pt x="41" y="646"/>
                  </a:lnTo>
                  <a:lnTo>
                    <a:pt x="55" y="637"/>
                  </a:lnTo>
                  <a:lnTo>
                    <a:pt x="81" y="592"/>
                  </a:lnTo>
                  <a:lnTo>
                    <a:pt x="90" y="544"/>
                  </a:lnTo>
                  <a:lnTo>
                    <a:pt x="97" y="539"/>
                  </a:lnTo>
                  <a:lnTo>
                    <a:pt x="104" y="523"/>
                  </a:lnTo>
                  <a:lnTo>
                    <a:pt x="135" y="511"/>
                  </a:lnTo>
                  <a:lnTo>
                    <a:pt x="150" y="499"/>
                  </a:lnTo>
                  <a:lnTo>
                    <a:pt x="156" y="490"/>
                  </a:lnTo>
                  <a:lnTo>
                    <a:pt x="124" y="458"/>
                  </a:lnTo>
                  <a:lnTo>
                    <a:pt x="124" y="449"/>
                  </a:lnTo>
                  <a:lnTo>
                    <a:pt x="113" y="404"/>
                  </a:lnTo>
                  <a:lnTo>
                    <a:pt x="99" y="376"/>
                  </a:lnTo>
                  <a:lnTo>
                    <a:pt x="103" y="350"/>
                  </a:lnTo>
                  <a:lnTo>
                    <a:pt x="117" y="307"/>
                  </a:lnTo>
                  <a:lnTo>
                    <a:pt x="117" y="212"/>
                  </a:lnTo>
                  <a:lnTo>
                    <a:pt x="124" y="191"/>
                  </a:lnTo>
                  <a:lnTo>
                    <a:pt x="119" y="148"/>
                  </a:lnTo>
                  <a:lnTo>
                    <a:pt x="157" y="145"/>
                  </a:lnTo>
                  <a:lnTo>
                    <a:pt x="191" y="174"/>
                  </a:lnTo>
                  <a:lnTo>
                    <a:pt x="225" y="147"/>
                  </a:lnTo>
                  <a:lnTo>
                    <a:pt x="244" y="27"/>
                  </a:lnTo>
                  <a:lnTo>
                    <a:pt x="249" y="0"/>
                  </a:lnTo>
                  <a:lnTo>
                    <a:pt x="297" y="7"/>
                  </a:lnTo>
                  <a:lnTo>
                    <a:pt x="345" y="13"/>
                  </a:lnTo>
                  <a:lnTo>
                    <a:pt x="417" y="24"/>
                  </a:lnTo>
                  <a:lnTo>
                    <a:pt x="421" y="26"/>
                  </a:lnTo>
                  <a:lnTo>
                    <a:pt x="439" y="27"/>
                  </a:lnTo>
                  <a:lnTo>
                    <a:pt x="469" y="33"/>
                  </a:lnTo>
                  <a:lnTo>
                    <a:pt x="585" y="48"/>
                  </a:lnTo>
                  <a:lnTo>
                    <a:pt x="621" y="53"/>
                  </a:lnTo>
                  <a:lnTo>
                    <a:pt x="633" y="55"/>
                  </a:lnTo>
                  <a:lnTo>
                    <a:pt x="658" y="57"/>
                  </a:lnTo>
                  <a:lnTo>
                    <a:pt x="695" y="62"/>
                  </a:lnTo>
                  <a:lnTo>
                    <a:pt x="730" y="65"/>
                  </a:lnTo>
                  <a:lnTo>
                    <a:pt x="769" y="71"/>
                  </a:lnTo>
                  <a:lnTo>
                    <a:pt x="771" y="72"/>
                  </a:lnTo>
                  <a:lnTo>
                    <a:pt x="840" y="81"/>
                  </a:lnTo>
                  <a:lnTo>
                    <a:pt x="895" y="86"/>
                  </a:lnTo>
                  <a:lnTo>
                    <a:pt x="914" y="88"/>
                  </a:lnTo>
                  <a:lnTo>
                    <a:pt x="980" y="96"/>
                  </a:lnTo>
                  <a:lnTo>
                    <a:pt x="974" y="141"/>
                  </a:lnTo>
                  <a:lnTo>
                    <a:pt x="971" y="188"/>
                  </a:lnTo>
                  <a:lnTo>
                    <a:pt x="960" y="280"/>
                  </a:lnTo>
                  <a:lnTo>
                    <a:pt x="950" y="364"/>
                  </a:lnTo>
                  <a:lnTo>
                    <a:pt x="950" y="371"/>
                  </a:lnTo>
                  <a:lnTo>
                    <a:pt x="939" y="471"/>
                  </a:lnTo>
                  <a:lnTo>
                    <a:pt x="935" y="502"/>
                  </a:lnTo>
                  <a:lnTo>
                    <a:pt x="934" y="506"/>
                  </a:lnTo>
                  <a:lnTo>
                    <a:pt x="930" y="541"/>
                  </a:lnTo>
                  <a:lnTo>
                    <a:pt x="927" y="579"/>
                  </a:lnTo>
                  <a:lnTo>
                    <a:pt x="918" y="648"/>
                  </a:lnTo>
                  <a:lnTo>
                    <a:pt x="914" y="689"/>
                  </a:lnTo>
                  <a:lnTo>
                    <a:pt x="914" y="693"/>
                  </a:lnTo>
                  <a:lnTo>
                    <a:pt x="912" y="693"/>
                  </a:lnTo>
                  <a:lnTo>
                    <a:pt x="902" y="793"/>
                  </a:lnTo>
                  <a:lnTo>
                    <a:pt x="900" y="803"/>
                  </a:lnTo>
                  <a:lnTo>
                    <a:pt x="898" y="831"/>
                  </a:lnTo>
                  <a:lnTo>
                    <a:pt x="893" y="872"/>
                  </a:lnTo>
                  <a:lnTo>
                    <a:pt x="893" y="877"/>
                  </a:lnTo>
                  <a:lnTo>
                    <a:pt x="888" y="922"/>
                  </a:lnTo>
                  <a:lnTo>
                    <a:pt x="886" y="936"/>
                  </a:lnTo>
                  <a:lnTo>
                    <a:pt x="868" y="1099"/>
                  </a:lnTo>
                  <a:lnTo>
                    <a:pt x="866" y="1102"/>
                  </a:lnTo>
                  <a:lnTo>
                    <a:pt x="863" y="1137"/>
                  </a:lnTo>
                  <a:lnTo>
                    <a:pt x="642" y="1112"/>
                  </a:lnTo>
                  <a:lnTo>
                    <a:pt x="545" y="1100"/>
                  </a:lnTo>
                  <a:lnTo>
                    <a:pt x="506" y="1080"/>
                  </a:lnTo>
                  <a:lnTo>
                    <a:pt x="502" y="1078"/>
                  </a:lnTo>
                  <a:lnTo>
                    <a:pt x="483" y="1068"/>
                  </a:lnTo>
                  <a:lnTo>
                    <a:pt x="481" y="1066"/>
                  </a:lnTo>
                  <a:lnTo>
                    <a:pt x="212" y="922"/>
                  </a:lnTo>
                  <a:lnTo>
                    <a:pt x="18" y="815"/>
                  </a:lnTo>
                  <a:lnTo>
                    <a:pt x="0" y="789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233" descr="Wide upward diagonal">
              <a:extLst>
                <a:ext uri="{FF2B5EF4-FFF2-40B4-BE49-F238E27FC236}">
                  <a16:creationId xmlns:a16="http://schemas.microsoft.com/office/drawing/2014/main" id="{71633687-D1D4-416F-A566-8AC015CA520F}"/>
                </a:ext>
              </a:extLst>
            </p:cNvPr>
            <p:cNvSpPr>
              <a:spLocks/>
            </p:cNvSpPr>
            <p:nvPr/>
          </p:nvSpPr>
          <p:spPr bwMode="gray">
            <a:xfrm>
              <a:off x="2831170" y="3687881"/>
              <a:ext cx="960438" cy="1020763"/>
            </a:xfrm>
            <a:custGeom>
              <a:avLst/>
              <a:gdLst>
                <a:gd name="T0" fmla="*/ 132 w 1006"/>
                <a:gd name="T1" fmla="*/ 1054 h 1054"/>
                <a:gd name="T2" fmla="*/ 283 w 1006"/>
                <a:gd name="T3" fmla="*/ 985 h 1054"/>
                <a:gd name="T4" fmla="*/ 387 w 1006"/>
                <a:gd name="T5" fmla="*/ 973 h 1054"/>
                <a:gd name="T6" fmla="*/ 389 w 1006"/>
                <a:gd name="T7" fmla="*/ 959 h 1054"/>
                <a:gd name="T8" fmla="*/ 431 w 1006"/>
                <a:gd name="T9" fmla="*/ 958 h 1054"/>
                <a:gd name="T10" fmla="*/ 470 w 1006"/>
                <a:gd name="T11" fmla="*/ 961 h 1054"/>
                <a:gd name="T12" fmla="*/ 587 w 1006"/>
                <a:gd name="T13" fmla="*/ 970 h 1054"/>
                <a:gd name="T14" fmla="*/ 659 w 1006"/>
                <a:gd name="T15" fmla="*/ 975 h 1054"/>
                <a:gd name="T16" fmla="*/ 746 w 1006"/>
                <a:gd name="T17" fmla="*/ 980 h 1054"/>
                <a:gd name="T18" fmla="*/ 799 w 1006"/>
                <a:gd name="T19" fmla="*/ 984 h 1054"/>
                <a:gd name="T20" fmla="*/ 841 w 1006"/>
                <a:gd name="T21" fmla="*/ 985 h 1054"/>
                <a:gd name="T22" fmla="*/ 847 w 1006"/>
                <a:gd name="T23" fmla="*/ 985 h 1054"/>
                <a:gd name="T24" fmla="*/ 902 w 1006"/>
                <a:gd name="T25" fmla="*/ 989 h 1054"/>
                <a:gd name="T26" fmla="*/ 939 w 1006"/>
                <a:gd name="T27" fmla="*/ 991 h 1054"/>
                <a:gd name="T28" fmla="*/ 949 w 1006"/>
                <a:gd name="T29" fmla="*/ 975 h 1054"/>
                <a:gd name="T30" fmla="*/ 953 w 1006"/>
                <a:gd name="T31" fmla="*/ 904 h 1054"/>
                <a:gd name="T32" fmla="*/ 955 w 1006"/>
                <a:gd name="T33" fmla="*/ 876 h 1054"/>
                <a:gd name="T34" fmla="*/ 958 w 1006"/>
                <a:gd name="T35" fmla="*/ 814 h 1054"/>
                <a:gd name="T36" fmla="*/ 963 w 1006"/>
                <a:gd name="T37" fmla="*/ 738 h 1054"/>
                <a:gd name="T38" fmla="*/ 965 w 1006"/>
                <a:gd name="T39" fmla="*/ 714 h 1054"/>
                <a:gd name="T40" fmla="*/ 965 w 1006"/>
                <a:gd name="T41" fmla="*/ 702 h 1054"/>
                <a:gd name="T42" fmla="*/ 967 w 1006"/>
                <a:gd name="T43" fmla="*/ 676 h 1054"/>
                <a:gd name="T44" fmla="*/ 970 w 1006"/>
                <a:gd name="T45" fmla="*/ 622 h 1054"/>
                <a:gd name="T46" fmla="*/ 974 w 1006"/>
                <a:gd name="T47" fmla="*/ 567 h 1054"/>
                <a:gd name="T48" fmla="*/ 976 w 1006"/>
                <a:gd name="T49" fmla="*/ 543 h 1054"/>
                <a:gd name="T50" fmla="*/ 978 w 1006"/>
                <a:gd name="T51" fmla="*/ 484 h 1054"/>
                <a:gd name="T52" fmla="*/ 979 w 1006"/>
                <a:gd name="T53" fmla="*/ 460 h 1054"/>
                <a:gd name="T54" fmla="*/ 981 w 1006"/>
                <a:gd name="T55" fmla="*/ 438 h 1054"/>
                <a:gd name="T56" fmla="*/ 983 w 1006"/>
                <a:gd name="T57" fmla="*/ 405 h 1054"/>
                <a:gd name="T58" fmla="*/ 983 w 1006"/>
                <a:gd name="T59" fmla="*/ 377 h 1054"/>
                <a:gd name="T60" fmla="*/ 986 w 1006"/>
                <a:gd name="T61" fmla="*/ 322 h 1054"/>
                <a:gd name="T62" fmla="*/ 988 w 1006"/>
                <a:gd name="T63" fmla="*/ 299 h 1054"/>
                <a:gd name="T64" fmla="*/ 990 w 1006"/>
                <a:gd name="T65" fmla="*/ 242 h 1054"/>
                <a:gd name="T66" fmla="*/ 1001 w 1006"/>
                <a:gd name="T67" fmla="*/ 161 h 1054"/>
                <a:gd name="T68" fmla="*/ 1004 w 1006"/>
                <a:gd name="T69" fmla="*/ 92 h 1054"/>
                <a:gd name="T70" fmla="*/ 993 w 1006"/>
                <a:gd name="T71" fmla="*/ 68 h 1054"/>
                <a:gd name="T72" fmla="*/ 951 w 1006"/>
                <a:gd name="T73" fmla="*/ 66 h 1054"/>
                <a:gd name="T74" fmla="*/ 803 w 1006"/>
                <a:gd name="T75" fmla="*/ 59 h 1054"/>
                <a:gd name="T76" fmla="*/ 689 w 1006"/>
                <a:gd name="T77" fmla="*/ 51 h 1054"/>
                <a:gd name="T78" fmla="*/ 606 w 1006"/>
                <a:gd name="T79" fmla="*/ 45 h 1054"/>
                <a:gd name="T80" fmla="*/ 583 w 1006"/>
                <a:gd name="T81" fmla="*/ 44 h 1054"/>
                <a:gd name="T82" fmla="*/ 495 w 1006"/>
                <a:gd name="T83" fmla="*/ 37 h 1054"/>
                <a:gd name="T84" fmla="*/ 352 w 1006"/>
                <a:gd name="T85" fmla="*/ 23 h 1054"/>
                <a:gd name="T86" fmla="*/ 345 w 1006"/>
                <a:gd name="T87" fmla="*/ 21 h 1054"/>
                <a:gd name="T88" fmla="*/ 216 w 1006"/>
                <a:gd name="T89" fmla="*/ 9 h 1054"/>
                <a:gd name="T90" fmla="*/ 161 w 1006"/>
                <a:gd name="T91" fmla="*/ 4 h 1054"/>
                <a:gd name="T92" fmla="*/ 111 w 1006"/>
                <a:gd name="T93" fmla="*/ 45 h 1054"/>
                <a:gd name="T94" fmla="*/ 97 w 1006"/>
                <a:gd name="T95" fmla="*/ 184 h 1054"/>
                <a:gd name="T96" fmla="*/ 87 w 1006"/>
                <a:gd name="T97" fmla="*/ 275 h 1054"/>
                <a:gd name="T98" fmla="*/ 72 w 1006"/>
                <a:gd name="T99" fmla="*/ 406 h 1054"/>
                <a:gd name="T100" fmla="*/ 67 w 1006"/>
                <a:gd name="T101" fmla="*/ 445 h 1054"/>
                <a:gd name="T102" fmla="*/ 55 w 1006"/>
                <a:gd name="T103" fmla="*/ 552 h 1054"/>
                <a:gd name="T104" fmla="*/ 51 w 1006"/>
                <a:gd name="T105" fmla="*/ 597 h 1054"/>
                <a:gd name="T106" fmla="*/ 39 w 1006"/>
                <a:gd name="T107" fmla="*/ 697 h 1054"/>
                <a:gd name="T108" fmla="*/ 35 w 1006"/>
                <a:gd name="T109" fmla="*/ 735 h 1054"/>
                <a:gd name="T110" fmla="*/ 30 w 1006"/>
                <a:gd name="T111" fmla="*/ 781 h 1054"/>
                <a:gd name="T112" fmla="*/ 23 w 1006"/>
                <a:gd name="T113" fmla="*/ 840 h 1054"/>
                <a:gd name="T114" fmla="*/ 3 w 1006"/>
                <a:gd name="T115" fmla="*/ 1006 h 1054"/>
                <a:gd name="T116" fmla="*/ 28 w 1006"/>
                <a:gd name="T117" fmla="*/ 1044 h 10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06"/>
                <a:gd name="T178" fmla="*/ 0 h 1054"/>
                <a:gd name="T179" fmla="*/ 1006 w 1006"/>
                <a:gd name="T180" fmla="*/ 1054 h 105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06" h="1054">
                  <a:moveTo>
                    <a:pt x="28" y="1044"/>
                  </a:moveTo>
                  <a:lnTo>
                    <a:pt x="132" y="1054"/>
                  </a:lnTo>
                  <a:lnTo>
                    <a:pt x="141" y="972"/>
                  </a:lnTo>
                  <a:lnTo>
                    <a:pt x="283" y="985"/>
                  </a:lnTo>
                  <a:lnTo>
                    <a:pt x="403" y="996"/>
                  </a:lnTo>
                  <a:lnTo>
                    <a:pt x="387" y="973"/>
                  </a:lnTo>
                  <a:lnTo>
                    <a:pt x="392" y="970"/>
                  </a:lnTo>
                  <a:lnTo>
                    <a:pt x="389" y="959"/>
                  </a:lnTo>
                  <a:lnTo>
                    <a:pt x="392" y="954"/>
                  </a:lnTo>
                  <a:lnTo>
                    <a:pt x="431" y="958"/>
                  </a:lnTo>
                  <a:lnTo>
                    <a:pt x="451" y="959"/>
                  </a:lnTo>
                  <a:lnTo>
                    <a:pt x="470" y="961"/>
                  </a:lnTo>
                  <a:lnTo>
                    <a:pt x="490" y="963"/>
                  </a:lnTo>
                  <a:lnTo>
                    <a:pt x="587" y="970"/>
                  </a:lnTo>
                  <a:lnTo>
                    <a:pt x="631" y="973"/>
                  </a:lnTo>
                  <a:lnTo>
                    <a:pt x="659" y="975"/>
                  </a:lnTo>
                  <a:lnTo>
                    <a:pt x="670" y="975"/>
                  </a:lnTo>
                  <a:lnTo>
                    <a:pt x="746" y="980"/>
                  </a:lnTo>
                  <a:lnTo>
                    <a:pt x="762" y="982"/>
                  </a:lnTo>
                  <a:lnTo>
                    <a:pt x="799" y="984"/>
                  </a:lnTo>
                  <a:lnTo>
                    <a:pt x="806" y="984"/>
                  </a:lnTo>
                  <a:lnTo>
                    <a:pt x="841" y="985"/>
                  </a:lnTo>
                  <a:lnTo>
                    <a:pt x="843" y="985"/>
                  </a:lnTo>
                  <a:lnTo>
                    <a:pt x="847" y="985"/>
                  </a:lnTo>
                  <a:lnTo>
                    <a:pt x="861" y="987"/>
                  </a:lnTo>
                  <a:lnTo>
                    <a:pt x="902" y="989"/>
                  </a:lnTo>
                  <a:lnTo>
                    <a:pt x="909" y="989"/>
                  </a:lnTo>
                  <a:lnTo>
                    <a:pt x="939" y="991"/>
                  </a:lnTo>
                  <a:lnTo>
                    <a:pt x="949" y="992"/>
                  </a:lnTo>
                  <a:lnTo>
                    <a:pt x="949" y="975"/>
                  </a:lnTo>
                  <a:lnTo>
                    <a:pt x="951" y="946"/>
                  </a:lnTo>
                  <a:lnTo>
                    <a:pt x="953" y="904"/>
                  </a:lnTo>
                  <a:lnTo>
                    <a:pt x="955" y="895"/>
                  </a:lnTo>
                  <a:lnTo>
                    <a:pt x="955" y="876"/>
                  </a:lnTo>
                  <a:lnTo>
                    <a:pt x="956" y="840"/>
                  </a:lnTo>
                  <a:lnTo>
                    <a:pt x="958" y="814"/>
                  </a:lnTo>
                  <a:lnTo>
                    <a:pt x="960" y="785"/>
                  </a:lnTo>
                  <a:lnTo>
                    <a:pt x="963" y="738"/>
                  </a:lnTo>
                  <a:lnTo>
                    <a:pt x="963" y="735"/>
                  </a:lnTo>
                  <a:lnTo>
                    <a:pt x="965" y="714"/>
                  </a:lnTo>
                  <a:lnTo>
                    <a:pt x="965" y="709"/>
                  </a:lnTo>
                  <a:lnTo>
                    <a:pt x="965" y="702"/>
                  </a:lnTo>
                  <a:lnTo>
                    <a:pt x="967" y="683"/>
                  </a:lnTo>
                  <a:lnTo>
                    <a:pt x="967" y="676"/>
                  </a:lnTo>
                  <a:lnTo>
                    <a:pt x="969" y="655"/>
                  </a:lnTo>
                  <a:lnTo>
                    <a:pt x="970" y="622"/>
                  </a:lnTo>
                  <a:lnTo>
                    <a:pt x="974" y="576"/>
                  </a:lnTo>
                  <a:lnTo>
                    <a:pt x="974" y="567"/>
                  </a:lnTo>
                  <a:lnTo>
                    <a:pt x="974" y="565"/>
                  </a:lnTo>
                  <a:lnTo>
                    <a:pt x="976" y="543"/>
                  </a:lnTo>
                  <a:lnTo>
                    <a:pt x="976" y="531"/>
                  </a:lnTo>
                  <a:lnTo>
                    <a:pt x="978" y="484"/>
                  </a:lnTo>
                  <a:lnTo>
                    <a:pt x="979" y="464"/>
                  </a:lnTo>
                  <a:lnTo>
                    <a:pt x="979" y="460"/>
                  </a:lnTo>
                  <a:lnTo>
                    <a:pt x="979" y="446"/>
                  </a:lnTo>
                  <a:lnTo>
                    <a:pt x="981" y="438"/>
                  </a:lnTo>
                  <a:lnTo>
                    <a:pt x="981" y="415"/>
                  </a:lnTo>
                  <a:lnTo>
                    <a:pt x="983" y="405"/>
                  </a:lnTo>
                  <a:lnTo>
                    <a:pt x="983" y="387"/>
                  </a:lnTo>
                  <a:lnTo>
                    <a:pt x="983" y="377"/>
                  </a:lnTo>
                  <a:lnTo>
                    <a:pt x="986" y="324"/>
                  </a:lnTo>
                  <a:lnTo>
                    <a:pt x="986" y="322"/>
                  </a:lnTo>
                  <a:lnTo>
                    <a:pt x="988" y="301"/>
                  </a:lnTo>
                  <a:lnTo>
                    <a:pt x="988" y="299"/>
                  </a:lnTo>
                  <a:lnTo>
                    <a:pt x="988" y="294"/>
                  </a:lnTo>
                  <a:lnTo>
                    <a:pt x="990" y="242"/>
                  </a:lnTo>
                  <a:lnTo>
                    <a:pt x="995" y="161"/>
                  </a:lnTo>
                  <a:lnTo>
                    <a:pt x="1001" y="161"/>
                  </a:lnTo>
                  <a:lnTo>
                    <a:pt x="1002" y="120"/>
                  </a:lnTo>
                  <a:lnTo>
                    <a:pt x="1004" y="92"/>
                  </a:lnTo>
                  <a:lnTo>
                    <a:pt x="1006" y="68"/>
                  </a:lnTo>
                  <a:lnTo>
                    <a:pt x="993" y="68"/>
                  </a:lnTo>
                  <a:lnTo>
                    <a:pt x="960" y="66"/>
                  </a:lnTo>
                  <a:lnTo>
                    <a:pt x="951" y="66"/>
                  </a:lnTo>
                  <a:lnTo>
                    <a:pt x="857" y="61"/>
                  </a:lnTo>
                  <a:lnTo>
                    <a:pt x="803" y="59"/>
                  </a:lnTo>
                  <a:lnTo>
                    <a:pt x="721" y="54"/>
                  </a:lnTo>
                  <a:lnTo>
                    <a:pt x="689" y="51"/>
                  </a:lnTo>
                  <a:lnTo>
                    <a:pt x="679" y="51"/>
                  </a:lnTo>
                  <a:lnTo>
                    <a:pt x="606" y="45"/>
                  </a:lnTo>
                  <a:lnTo>
                    <a:pt x="601" y="44"/>
                  </a:lnTo>
                  <a:lnTo>
                    <a:pt x="583" y="44"/>
                  </a:lnTo>
                  <a:lnTo>
                    <a:pt x="564" y="42"/>
                  </a:lnTo>
                  <a:lnTo>
                    <a:pt x="495" y="37"/>
                  </a:lnTo>
                  <a:lnTo>
                    <a:pt x="355" y="23"/>
                  </a:lnTo>
                  <a:lnTo>
                    <a:pt x="352" y="23"/>
                  </a:lnTo>
                  <a:lnTo>
                    <a:pt x="346" y="23"/>
                  </a:lnTo>
                  <a:lnTo>
                    <a:pt x="345" y="21"/>
                  </a:lnTo>
                  <a:lnTo>
                    <a:pt x="253" y="13"/>
                  </a:lnTo>
                  <a:lnTo>
                    <a:pt x="216" y="9"/>
                  </a:lnTo>
                  <a:lnTo>
                    <a:pt x="171" y="6"/>
                  </a:lnTo>
                  <a:lnTo>
                    <a:pt x="161" y="4"/>
                  </a:lnTo>
                  <a:lnTo>
                    <a:pt x="117" y="0"/>
                  </a:lnTo>
                  <a:lnTo>
                    <a:pt x="111" y="45"/>
                  </a:lnTo>
                  <a:lnTo>
                    <a:pt x="108" y="92"/>
                  </a:lnTo>
                  <a:lnTo>
                    <a:pt x="97" y="184"/>
                  </a:lnTo>
                  <a:lnTo>
                    <a:pt x="87" y="268"/>
                  </a:lnTo>
                  <a:lnTo>
                    <a:pt x="87" y="275"/>
                  </a:lnTo>
                  <a:lnTo>
                    <a:pt x="76" y="375"/>
                  </a:lnTo>
                  <a:lnTo>
                    <a:pt x="72" y="406"/>
                  </a:lnTo>
                  <a:lnTo>
                    <a:pt x="71" y="410"/>
                  </a:lnTo>
                  <a:lnTo>
                    <a:pt x="67" y="445"/>
                  </a:lnTo>
                  <a:lnTo>
                    <a:pt x="64" y="483"/>
                  </a:lnTo>
                  <a:lnTo>
                    <a:pt x="55" y="552"/>
                  </a:lnTo>
                  <a:lnTo>
                    <a:pt x="51" y="593"/>
                  </a:lnTo>
                  <a:lnTo>
                    <a:pt x="51" y="597"/>
                  </a:lnTo>
                  <a:lnTo>
                    <a:pt x="49" y="597"/>
                  </a:lnTo>
                  <a:lnTo>
                    <a:pt x="39" y="697"/>
                  </a:lnTo>
                  <a:lnTo>
                    <a:pt x="37" y="707"/>
                  </a:lnTo>
                  <a:lnTo>
                    <a:pt x="35" y="735"/>
                  </a:lnTo>
                  <a:lnTo>
                    <a:pt x="30" y="776"/>
                  </a:lnTo>
                  <a:lnTo>
                    <a:pt x="30" y="781"/>
                  </a:lnTo>
                  <a:lnTo>
                    <a:pt x="25" y="826"/>
                  </a:lnTo>
                  <a:lnTo>
                    <a:pt x="23" y="840"/>
                  </a:lnTo>
                  <a:lnTo>
                    <a:pt x="5" y="1003"/>
                  </a:lnTo>
                  <a:lnTo>
                    <a:pt x="3" y="1006"/>
                  </a:lnTo>
                  <a:lnTo>
                    <a:pt x="0" y="1041"/>
                  </a:lnTo>
                  <a:lnTo>
                    <a:pt x="28" y="1044"/>
                  </a:lnTo>
                  <a:close/>
                </a:path>
              </a:pathLst>
            </a:custGeom>
            <a:solidFill>
              <a:schemeClr val="tx1">
                <a:lumMod val="40000"/>
                <a:lumOff val="60000"/>
              </a:schemeClr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 Box 243">
              <a:extLst>
                <a:ext uri="{FF2B5EF4-FFF2-40B4-BE49-F238E27FC236}">
                  <a16:creationId xmlns:a16="http://schemas.microsoft.com/office/drawing/2014/main" id="{4DC90F59-A49C-4514-B22C-0F53970480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7845" y="15892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</a:t>
              </a:r>
            </a:p>
          </p:txBody>
        </p:sp>
        <p:sp>
          <p:nvSpPr>
            <p:cNvPr id="73" name="Text Box 244">
              <a:extLst>
                <a:ext uri="{FF2B5EF4-FFF2-40B4-BE49-F238E27FC236}">
                  <a16:creationId xmlns:a16="http://schemas.microsoft.com/office/drawing/2014/main" id="{C6B536D5-655D-4E13-86BD-BEDA99AAAE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5445" y="21226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</a:t>
              </a:r>
            </a:p>
          </p:txBody>
        </p:sp>
        <p:sp>
          <p:nvSpPr>
            <p:cNvPr id="74" name="Text Box 245">
              <a:extLst>
                <a:ext uri="{FF2B5EF4-FFF2-40B4-BE49-F238E27FC236}">
                  <a16:creationId xmlns:a16="http://schemas.microsoft.com/office/drawing/2014/main" id="{585199D1-3697-482B-A3D3-2D0268C813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1745" y="39577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AZ</a:t>
              </a:r>
            </a:p>
          </p:txBody>
        </p:sp>
        <p:sp>
          <p:nvSpPr>
            <p:cNvPr id="75" name="Text Box 246">
              <a:extLst>
                <a:ext uri="{FF2B5EF4-FFF2-40B4-BE49-F238E27FC236}">
                  <a16:creationId xmlns:a16="http://schemas.microsoft.com/office/drawing/2014/main" id="{5A956427-A689-45D2-9C31-29D329D9AF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0245" y="28846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NV</a:t>
              </a:r>
            </a:p>
          </p:txBody>
        </p:sp>
        <p:sp>
          <p:nvSpPr>
            <p:cNvPr id="76" name="Text Box 247">
              <a:extLst>
                <a:ext uri="{FF2B5EF4-FFF2-40B4-BE49-F238E27FC236}">
                  <a16:creationId xmlns:a16="http://schemas.microsoft.com/office/drawing/2014/main" id="{DA191470-321A-45A0-B67E-B03B5FECE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1645" y="22750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WI</a:t>
              </a:r>
            </a:p>
          </p:txBody>
        </p:sp>
        <p:sp>
          <p:nvSpPr>
            <p:cNvPr id="77" name="Text Box 248">
              <a:extLst>
                <a:ext uri="{FF2B5EF4-FFF2-40B4-BE49-F238E27FC236}">
                  <a16:creationId xmlns:a16="http://schemas.microsoft.com/office/drawing/2014/main" id="{8027A72C-26E5-46F0-B23C-9BFFA74FC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1845" y="39514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NM</a:t>
              </a:r>
            </a:p>
          </p:txBody>
        </p:sp>
        <p:sp>
          <p:nvSpPr>
            <p:cNvPr id="78" name="Text Box 249">
              <a:extLst>
                <a:ext uri="{FF2B5EF4-FFF2-40B4-BE49-F238E27FC236}">
                  <a16:creationId xmlns:a16="http://schemas.microsoft.com/office/drawing/2014/main" id="{DBEF6D69-5EDA-45FC-B774-054916F239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66245" y="28846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</a:t>
              </a:r>
            </a:p>
          </p:txBody>
        </p:sp>
        <p:sp>
          <p:nvSpPr>
            <p:cNvPr id="79" name="Text Box 250">
              <a:extLst>
                <a:ext uri="{FF2B5EF4-FFF2-40B4-BE49-F238E27FC236}">
                  <a16:creationId xmlns:a16="http://schemas.microsoft.com/office/drawing/2014/main" id="{F52B8F89-63A0-428D-8DFD-BC9DC350FF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045" y="20464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MN</a:t>
              </a:r>
            </a:p>
          </p:txBody>
        </p:sp>
        <p:sp>
          <p:nvSpPr>
            <p:cNvPr id="80" name="Text Box 251">
              <a:extLst>
                <a:ext uri="{FF2B5EF4-FFF2-40B4-BE49-F238E27FC236}">
                  <a16:creationId xmlns:a16="http://schemas.microsoft.com/office/drawing/2014/main" id="{D91BA1FC-3BD5-4150-8CC6-D74D1333D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6745" y="34243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KS</a:t>
              </a:r>
            </a:p>
          </p:txBody>
        </p:sp>
        <p:sp>
          <p:nvSpPr>
            <p:cNvPr id="81" name="Text Box 252">
              <a:extLst>
                <a:ext uri="{FF2B5EF4-FFF2-40B4-BE49-F238E27FC236}">
                  <a16:creationId xmlns:a16="http://schemas.microsoft.com/office/drawing/2014/main" id="{1AD2154B-19EF-4EFE-BC99-66BCF099CF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14220" y="5091227"/>
              <a:ext cx="2667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</a:t>
              </a:r>
            </a:p>
          </p:txBody>
        </p:sp>
        <p:sp>
          <p:nvSpPr>
            <p:cNvPr id="82" name="Text Box 253">
              <a:extLst>
                <a:ext uri="{FF2B5EF4-FFF2-40B4-BE49-F238E27FC236}">
                  <a16:creationId xmlns:a16="http://schemas.microsoft.com/office/drawing/2014/main" id="{9059029F-B1E4-4BDA-878F-7B8865CEC9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4245" y="32656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</a:t>
              </a:r>
            </a:p>
          </p:txBody>
        </p:sp>
        <p:sp>
          <p:nvSpPr>
            <p:cNvPr id="83" name="Text Box 254">
              <a:extLst>
                <a:ext uri="{FF2B5EF4-FFF2-40B4-BE49-F238E27FC236}">
                  <a16:creationId xmlns:a16="http://schemas.microsoft.com/office/drawing/2014/main" id="{8D5ACBB6-CDE7-47EB-B05D-636325C912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04445" y="27322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IA</a:t>
              </a:r>
            </a:p>
          </p:txBody>
        </p:sp>
        <p:sp>
          <p:nvSpPr>
            <p:cNvPr id="84" name="Text Box 255">
              <a:extLst>
                <a:ext uri="{FF2B5EF4-FFF2-40B4-BE49-F238E27FC236}">
                  <a16:creationId xmlns:a16="http://schemas.microsoft.com/office/drawing/2014/main" id="{AAC70BE8-36C0-4960-AB9B-549D951444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38045" y="36466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NC</a:t>
              </a:r>
            </a:p>
          </p:txBody>
        </p:sp>
        <p:sp>
          <p:nvSpPr>
            <p:cNvPr id="85" name="Text Box 256">
              <a:extLst>
                <a:ext uri="{FF2B5EF4-FFF2-40B4-BE49-F238E27FC236}">
                  <a16:creationId xmlns:a16="http://schemas.microsoft.com/office/drawing/2014/main" id="{B8845097-9536-4194-9C33-5B10A378CE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7445" y="23766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</a:t>
              </a:r>
            </a:p>
          </p:txBody>
        </p:sp>
        <p:sp>
          <p:nvSpPr>
            <p:cNvPr id="86" name="Text Box 257">
              <a:extLst>
                <a:ext uri="{FF2B5EF4-FFF2-40B4-BE49-F238E27FC236}">
                  <a16:creationId xmlns:a16="http://schemas.microsoft.com/office/drawing/2014/main" id="{323EE726-EA21-4653-85A6-BC28E38CB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61845" y="26560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</a:t>
              </a:r>
            </a:p>
          </p:txBody>
        </p:sp>
        <p:sp>
          <p:nvSpPr>
            <p:cNvPr id="87" name="Text Box 258">
              <a:extLst>
                <a:ext uri="{FF2B5EF4-FFF2-40B4-BE49-F238E27FC236}">
                  <a16:creationId xmlns:a16="http://schemas.microsoft.com/office/drawing/2014/main" id="{E08CD666-7CA1-4174-9CA3-940A263215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25526" y="1519412"/>
              <a:ext cx="304800" cy="1524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ME</a:t>
              </a:r>
            </a:p>
          </p:txBody>
        </p:sp>
        <p:sp>
          <p:nvSpPr>
            <p:cNvPr id="89" name="Text Box 260">
              <a:extLst>
                <a:ext uri="{FF2B5EF4-FFF2-40B4-BE49-F238E27FC236}">
                  <a16:creationId xmlns:a16="http://schemas.microsoft.com/office/drawing/2014/main" id="{5BE4F146-D089-4675-9EBC-AB1DC615A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90345" y="28909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</a:t>
              </a:r>
            </a:p>
          </p:txBody>
        </p:sp>
        <p:sp>
          <p:nvSpPr>
            <p:cNvPr id="92" name="Text Box 264">
              <a:extLst>
                <a:ext uri="{FF2B5EF4-FFF2-40B4-BE49-F238E27FC236}">
                  <a16:creationId xmlns:a16="http://schemas.microsoft.com/office/drawing/2014/main" id="{BD165753-E334-48DC-94E5-ED429B86C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8845" y="3348152"/>
              <a:ext cx="266700" cy="1524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</a:t>
              </a:r>
            </a:p>
          </p:txBody>
        </p:sp>
        <p:sp>
          <p:nvSpPr>
            <p:cNvPr id="94" name="Text Box 266">
              <a:extLst>
                <a:ext uri="{FF2B5EF4-FFF2-40B4-BE49-F238E27FC236}">
                  <a16:creationId xmlns:a16="http://schemas.microsoft.com/office/drawing/2014/main" id="{C3AC2281-737E-42BB-A30E-487E0994E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56845" y="33418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MO</a:t>
              </a:r>
            </a:p>
          </p:txBody>
        </p:sp>
        <p:grpSp>
          <p:nvGrpSpPr>
            <p:cNvPr id="95" name="Group 303">
              <a:extLst>
                <a:ext uri="{FF2B5EF4-FFF2-40B4-BE49-F238E27FC236}">
                  <a16:creationId xmlns:a16="http://schemas.microsoft.com/office/drawing/2014/main" id="{C128B008-F1CD-4972-973D-ECC5035E1B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9342" y="5009587"/>
              <a:ext cx="862013" cy="601663"/>
              <a:chOff x="2189" y="3268"/>
              <a:chExt cx="543" cy="379"/>
            </a:xfrm>
            <a:solidFill>
              <a:schemeClr val="tx1">
                <a:lumMod val="40000"/>
                <a:lumOff val="60000"/>
              </a:schemeClr>
            </a:solidFill>
          </p:grpSpPr>
          <p:sp>
            <p:nvSpPr>
              <p:cNvPr id="96" name="Freeform 226" descr="Wide upward diagonal">
                <a:extLst>
                  <a:ext uri="{FF2B5EF4-FFF2-40B4-BE49-F238E27FC236}">
                    <a16:creationId xmlns:a16="http://schemas.microsoft.com/office/drawing/2014/main" id="{16E56179-D3A9-4CE0-9316-64342920EED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607" y="3499"/>
                <a:ext cx="125" cy="148"/>
              </a:xfrm>
              <a:custGeom>
                <a:avLst/>
                <a:gdLst>
                  <a:gd name="T0" fmla="*/ 0 w 211"/>
                  <a:gd name="T1" fmla="*/ 90 h 244"/>
                  <a:gd name="T2" fmla="*/ 25 w 211"/>
                  <a:gd name="T3" fmla="*/ 173 h 244"/>
                  <a:gd name="T4" fmla="*/ 20 w 211"/>
                  <a:gd name="T5" fmla="*/ 208 h 244"/>
                  <a:gd name="T6" fmla="*/ 27 w 211"/>
                  <a:gd name="T7" fmla="*/ 223 h 244"/>
                  <a:gd name="T8" fmla="*/ 64 w 211"/>
                  <a:gd name="T9" fmla="*/ 244 h 244"/>
                  <a:gd name="T10" fmla="*/ 90 w 211"/>
                  <a:gd name="T11" fmla="*/ 208 h 244"/>
                  <a:gd name="T12" fmla="*/ 135 w 211"/>
                  <a:gd name="T13" fmla="*/ 182 h 244"/>
                  <a:gd name="T14" fmla="*/ 145 w 211"/>
                  <a:gd name="T15" fmla="*/ 185 h 244"/>
                  <a:gd name="T16" fmla="*/ 175 w 211"/>
                  <a:gd name="T17" fmla="*/ 171 h 244"/>
                  <a:gd name="T18" fmla="*/ 200 w 211"/>
                  <a:gd name="T19" fmla="*/ 152 h 244"/>
                  <a:gd name="T20" fmla="*/ 211 w 211"/>
                  <a:gd name="T21" fmla="*/ 138 h 244"/>
                  <a:gd name="T22" fmla="*/ 195 w 211"/>
                  <a:gd name="T23" fmla="*/ 128 h 244"/>
                  <a:gd name="T24" fmla="*/ 182 w 211"/>
                  <a:gd name="T25" fmla="*/ 114 h 244"/>
                  <a:gd name="T26" fmla="*/ 179 w 211"/>
                  <a:gd name="T27" fmla="*/ 99 h 244"/>
                  <a:gd name="T28" fmla="*/ 163 w 211"/>
                  <a:gd name="T29" fmla="*/ 95 h 244"/>
                  <a:gd name="T30" fmla="*/ 165 w 211"/>
                  <a:gd name="T31" fmla="*/ 76 h 244"/>
                  <a:gd name="T32" fmla="*/ 149 w 211"/>
                  <a:gd name="T33" fmla="*/ 59 h 244"/>
                  <a:gd name="T34" fmla="*/ 106 w 211"/>
                  <a:gd name="T35" fmla="*/ 33 h 244"/>
                  <a:gd name="T36" fmla="*/ 73 w 211"/>
                  <a:gd name="T37" fmla="*/ 23 h 244"/>
                  <a:gd name="T38" fmla="*/ 51 w 211"/>
                  <a:gd name="T39" fmla="*/ 7 h 244"/>
                  <a:gd name="T40" fmla="*/ 32 w 211"/>
                  <a:gd name="T41" fmla="*/ 0 h 244"/>
                  <a:gd name="T42" fmla="*/ 37 w 211"/>
                  <a:gd name="T43" fmla="*/ 49 h 244"/>
                  <a:gd name="T44" fmla="*/ 0 w 211"/>
                  <a:gd name="T45" fmla="*/ 90 h 2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11"/>
                  <a:gd name="T70" fmla="*/ 0 h 244"/>
                  <a:gd name="T71" fmla="*/ 211 w 211"/>
                  <a:gd name="T72" fmla="*/ 244 h 24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11" h="244">
                    <a:moveTo>
                      <a:pt x="0" y="90"/>
                    </a:moveTo>
                    <a:lnTo>
                      <a:pt x="25" y="173"/>
                    </a:lnTo>
                    <a:lnTo>
                      <a:pt x="20" y="208"/>
                    </a:lnTo>
                    <a:lnTo>
                      <a:pt x="27" y="223"/>
                    </a:lnTo>
                    <a:lnTo>
                      <a:pt x="64" y="244"/>
                    </a:lnTo>
                    <a:lnTo>
                      <a:pt x="90" y="208"/>
                    </a:lnTo>
                    <a:lnTo>
                      <a:pt x="135" y="182"/>
                    </a:lnTo>
                    <a:lnTo>
                      <a:pt x="145" y="185"/>
                    </a:lnTo>
                    <a:lnTo>
                      <a:pt x="175" y="171"/>
                    </a:lnTo>
                    <a:lnTo>
                      <a:pt x="200" y="152"/>
                    </a:lnTo>
                    <a:lnTo>
                      <a:pt x="211" y="138"/>
                    </a:lnTo>
                    <a:lnTo>
                      <a:pt x="195" y="128"/>
                    </a:lnTo>
                    <a:lnTo>
                      <a:pt x="182" y="114"/>
                    </a:lnTo>
                    <a:lnTo>
                      <a:pt x="179" y="99"/>
                    </a:lnTo>
                    <a:lnTo>
                      <a:pt x="163" y="95"/>
                    </a:lnTo>
                    <a:lnTo>
                      <a:pt x="165" y="76"/>
                    </a:lnTo>
                    <a:lnTo>
                      <a:pt x="149" y="59"/>
                    </a:lnTo>
                    <a:lnTo>
                      <a:pt x="106" y="33"/>
                    </a:lnTo>
                    <a:lnTo>
                      <a:pt x="73" y="23"/>
                    </a:lnTo>
                    <a:lnTo>
                      <a:pt x="51" y="7"/>
                    </a:lnTo>
                    <a:lnTo>
                      <a:pt x="32" y="0"/>
                    </a:lnTo>
                    <a:lnTo>
                      <a:pt x="37" y="49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227" descr="Wide upward diagonal">
                <a:extLst>
                  <a:ext uri="{FF2B5EF4-FFF2-40B4-BE49-F238E27FC236}">
                    <a16:creationId xmlns:a16="http://schemas.microsoft.com/office/drawing/2014/main" id="{1641B0C1-8599-47C5-8502-9E65A383511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45" y="3410"/>
                <a:ext cx="69" cy="51"/>
              </a:xfrm>
              <a:custGeom>
                <a:avLst/>
                <a:gdLst>
                  <a:gd name="T0" fmla="*/ 0 w 115"/>
                  <a:gd name="T1" fmla="*/ 31 h 83"/>
                  <a:gd name="T2" fmla="*/ 0 w 115"/>
                  <a:gd name="T3" fmla="*/ 10 h 83"/>
                  <a:gd name="T4" fmla="*/ 12 w 115"/>
                  <a:gd name="T5" fmla="*/ 0 h 83"/>
                  <a:gd name="T6" fmla="*/ 37 w 115"/>
                  <a:gd name="T7" fmla="*/ 26 h 83"/>
                  <a:gd name="T8" fmla="*/ 60 w 115"/>
                  <a:gd name="T9" fmla="*/ 17 h 83"/>
                  <a:gd name="T10" fmla="*/ 74 w 115"/>
                  <a:gd name="T11" fmla="*/ 20 h 83"/>
                  <a:gd name="T12" fmla="*/ 93 w 115"/>
                  <a:gd name="T13" fmla="*/ 39 h 83"/>
                  <a:gd name="T14" fmla="*/ 109 w 115"/>
                  <a:gd name="T15" fmla="*/ 45 h 83"/>
                  <a:gd name="T16" fmla="*/ 115 w 115"/>
                  <a:gd name="T17" fmla="*/ 62 h 83"/>
                  <a:gd name="T18" fmla="*/ 90 w 115"/>
                  <a:gd name="T19" fmla="*/ 78 h 83"/>
                  <a:gd name="T20" fmla="*/ 77 w 115"/>
                  <a:gd name="T21" fmla="*/ 76 h 83"/>
                  <a:gd name="T22" fmla="*/ 60 w 115"/>
                  <a:gd name="T23" fmla="*/ 83 h 83"/>
                  <a:gd name="T24" fmla="*/ 42 w 115"/>
                  <a:gd name="T25" fmla="*/ 83 h 83"/>
                  <a:gd name="T26" fmla="*/ 37 w 115"/>
                  <a:gd name="T27" fmla="*/ 55 h 83"/>
                  <a:gd name="T28" fmla="*/ 0 w 115"/>
                  <a:gd name="T29" fmla="*/ 31 h 8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5"/>
                  <a:gd name="T46" fmla="*/ 0 h 83"/>
                  <a:gd name="T47" fmla="*/ 115 w 115"/>
                  <a:gd name="T48" fmla="*/ 83 h 8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5" h="83">
                    <a:moveTo>
                      <a:pt x="0" y="31"/>
                    </a:moveTo>
                    <a:lnTo>
                      <a:pt x="0" y="10"/>
                    </a:lnTo>
                    <a:lnTo>
                      <a:pt x="12" y="0"/>
                    </a:lnTo>
                    <a:lnTo>
                      <a:pt x="37" y="26"/>
                    </a:lnTo>
                    <a:lnTo>
                      <a:pt x="60" y="17"/>
                    </a:lnTo>
                    <a:lnTo>
                      <a:pt x="74" y="20"/>
                    </a:lnTo>
                    <a:lnTo>
                      <a:pt x="93" y="39"/>
                    </a:lnTo>
                    <a:lnTo>
                      <a:pt x="109" y="45"/>
                    </a:lnTo>
                    <a:lnTo>
                      <a:pt x="115" y="62"/>
                    </a:lnTo>
                    <a:lnTo>
                      <a:pt x="90" y="78"/>
                    </a:lnTo>
                    <a:lnTo>
                      <a:pt x="77" y="76"/>
                    </a:lnTo>
                    <a:lnTo>
                      <a:pt x="60" y="83"/>
                    </a:lnTo>
                    <a:lnTo>
                      <a:pt x="42" y="83"/>
                    </a:lnTo>
                    <a:lnTo>
                      <a:pt x="37" y="55"/>
                    </a:lnTo>
                    <a:lnTo>
                      <a:pt x="0" y="31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228" descr="Wide upward diagonal">
                <a:extLst>
                  <a:ext uri="{FF2B5EF4-FFF2-40B4-BE49-F238E27FC236}">
                    <a16:creationId xmlns:a16="http://schemas.microsoft.com/office/drawing/2014/main" id="{36ECC839-49F5-418C-9998-1335343277D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86" y="3334"/>
                <a:ext cx="61" cy="49"/>
              </a:xfrm>
              <a:custGeom>
                <a:avLst/>
                <a:gdLst>
                  <a:gd name="T0" fmla="*/ 0 w 103"/>
                  <a:gd name="T1" fmla="*/ 19 h 79"/>
                  <a:gd name="T2" fmla="*/ 27 w 103"/>
                  <a:gd name="T3" fmla="*/ 70 h 79"/>
                  <a:gd name="T4" fmla="*/ 61 w 103"/>
                  <a:gd name="T5" fmla="*/ 70 h 79"/>
                  <a:gd name="T6" fmla="*/ 75 w 103"/>
                  <a:gd name="T7" fmla="*/ 77 h 79"/>
                  <a:gd name="T8" fmla="*/ 89 w 103"/>
                  <a:gd name="T9" fmla="*/ 76 h 79"/>
                  <a:gd name="T10" fmla="*/ 96 w 103"/>
                  <a:gd name="T11" fmla="*/ 79 h 79"/>
                  <a:gd name="T12" fmla="*/ 103 w 103"/>
                  <a:gd name="T13" fmla="*/ 67 h 79"/>
                  <a:gd name="T14" fmla="*/ 94 w 103"/>
                  <a:gd name="T15" fmla="*/ 60 h 79"/>
                  <a:gd name="T16" fmla="*/ 84 w 103"/>
                  <a:gd name="T17" fmla="*/ 43 h 79"/>
                  <a:gd name="T18" fmla="*/ 71 w 103"/>
                  <a:gd name="T19" fmla="*/ 36 h 79"/>
                  <a:gd name="T20" fmla="*/ 75 w 103"/>
                  <a:gd name="T21" fmla="*/ 31 h 79"/>
                  <a:gd name="T22" fmla="*/ 59 w 103"/>
                  <a:gd name="T23" fmla="*/ 3 h 79"/>
                  <a:gd name="T24" fmla="*/ 45 w 103"/>
                  <a:gd name="T25" fmla="*/ 0 h 79"/>
                  <a:gd name="T26" fmla="*/ 22 w 103"/>
                  <a:gd name="T27" fmla="*/ 19 h 79"/>
                  <a:gd name="T28" fmla="*/ 0 w 103"/>
                  <a:gd name="T29" fmla="*/ 19 h 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03"/>
                  <a:gd name="T46" fmla="*/ 0 h 79"/>
                  <a:gd name="T47" fmla="*/ 103 w 103"/>
                  <a:gd name="T48" fmla="*/ 79 h 7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03" h="79">
                    <a:moveTo>
                      <a:pt x="0" y="19"/>
                    </a:moveTo>
                    <a:lnTo>
                      <a:pt x="27" y="70"/>
                    </a:lnTo>
                    <a:lnTo>
                      <a:pt x="61" y="70"/>
                    </a:lnTo>
                    <a:lnTo>
                      <a:pt x="75" y="77"/>
                    </a:lnTo>
                    <a:lnTo>
                      <a:pt x="89" y="76"/>
                    </a:lnTo>
                    <a:lnTo>
                      <a:pt x="96" y="79"/>
                    </a:lnTo>
                    <a:lnTo>
                      <a:pt x="103" y="67"/>
                    </a:lnTo>
                    <a:lnTo>
                      <a:pt x="94" y="60"/>
                    </a:lnTo>
                    <a:lnTo>
                      <a:pt x="84" y="43"/>
                    </a:lnTo>
                    <a:lnTo>
                      <a:pt x="71" y="36"/>
                    </a:lnTo>
                    <a:lnTo>
                      <a:pt x="75" y="31"/>
                    </a:lnTo>
                    <a:lnTo>
                      <a:pt x="59" y="3"/>
                    </a:lnTo>
                    <a:lnTo>
                      <a:pt x="45" y="0"/>
                    </a:lnTo>
                    <a:lnTo>
                      <a:pt x="22" y="19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229" descr="Wide upward diagonal">
                <a:extLst>
                  <a:ext uri="{FF2B5EF4-FFF2-40B4-BE49-F238E27FC236}">
                    <a16:creationId xmlns:a16="http://schemas.microsoft.com/office/drawing/2014/main" id="{43A9CC36-7B9F-44A3-A38F-C63C404F0CD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236" y="3268"/>
                <a:ext cx="50" cy="38"/>
              </a:xfrm>
              <a:custGeom>
                <a:avLst/>
                <a:gdLst>
                  <a:gd name="T0" fmla="*/ 0 w 83"/>
                  <a:gd name="T1" fmla="*/ 28 h 63"/>
                  <a:gd name="T2" fmla="*/ 16 w 83"/>
                  <a:gd name="T3" fmla="*/ 47 h 63"/>
                  <a:gd name="T4" fmla="*/ 32 w 83"/>
                  <a:gd name="T5" fmla="*/ 59 h 63"/>
                  <a:gd name="T6" fmla="*/ 51 w 83"/>
                  <a:gd name="T7" fmla="*/ 63 h 63"/>
                  <a:gd name="T8" fmla="*/ 64 w 83"/>
                  <a:gd name="T9" fmla="*/ 59 h 63"/>
                  <a:gd name="T10" fmla="*/ 74 w 83"/>
                  <a:gd name="T11" fmla="*/ 44 h 63"/>
                  <a:gd name="T12" fmla="*/ 83 w 83"/>
                  <a:gd name="T13" fmla="*/ 19 h 63"/>
                  <a:gd name="T14" fmla="*/ 74 w 83"/>
                  <a:gd name="T15" fmla="*/ 2 h 63"/>
                  <a:gd name="T16" fmla="*/ 49 w 83"/>
                  <a:gd name="T17" fmla="*/ 0 h 63"/>
                  <a:gd name="T18" fmla="*/ 28 w 83"/>
                  <a:gd name="T19" fmla="*/ 4 h 63"/>
                  <a:gd name="T20" fmla="*/ 0 w 83"/>
                  <a:gd name="T21" fmla="*/ 28 h 6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3"/>
                  <a:gd name="T34" fmla="*/ 0 h 63"/>
                  <a:gd name="T35" fmla="*/ 83 w 83"/>
                  <a:gd name="T36" fmla="*/ 63 h 6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3" h="63">
                    <a:moveTo>
                      <a:pt x="0" y="28"/>
                    </a:moveTo>
                    <a:lnTo>
                      <a:pt x="16" y="47"/>
                    </a:lnTo>
                    <a:lnTo>
                      <a:pt x="32" y="59"/>
                    </a:lnTo>
                    <a:lnTo>
                      <a:pt x="51" y="63"/>
                    </a:lnTo>
                    <a:lnTo>
                      <a:pt x="64" y="59"/>
                    </a:lnTo>
                    <a:lnTo>
                      <a:pt x="74" y="44"/>
                    </a:lnTo>
                    <a:lnTo>
                      <a:pt x="83" y="19"/>
                    </a:lnTo>
                    <a:lnTo>
                      <a:pt x="74" y="2"/>
                    </a:lnTo>
                    <a:lnTo>
                      <a:pt x="49" y="0"/>
                    </a:lnTo>
                    <a:lnTo>
                      <a:pt x="28" y="4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230" descr="Wide upward diagonal">
                <a:extLst>
                  <a:ext uri="{FF2B5EF4-FFF2-40B4-BE49-F238E27FC236}">
                    <a16:creationId xmlns:a16="http://schemas.microsoft.com/office/drawing/2014/main" id="{57E93646-573B-4AFD-9F18-63DE2089639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483" y="3390"/>
                <a:ext cx="58" cy="18"/>
              </a:xfrm>
              <a:custGeom>
                <a:avLst/>
                <a:gdLst>
                  <a:gd name="T0" fmla="*/ 50 w 99"/>
                  <a:gd name="T1" fmla="*/ 7 h 31"/>
                  <a:gd name="T2" fmla="*/ 60 w 99"/>
                  <a:gd name="T3" fmla="*/ 5 h 31"/>
                  <a:gd name="T4" fmla="*/ 62 w 99"/>
                  <a:gd name="T5" fmla="*/ 9 h 31"/>
                  <a:gd name="T6" fmla="*/ 66 w 99"/>
                  <a:gd name="T7" fmla="*/ 11 h 31"/>
                  <a:gd name="T8" fmla="*/ 99 w 99"/>
                  <a:gd name="T9" fmla="*/ 12 h 31"/>
                  <a:gd name="T10" fmla="*/ 78 w 99"/>
                  <a:gd name="T11" fmla="*/ 30 h 31"/>
                  <a:gd name="T12" fmla="*/ 71 w 99"/>
                  <a:gd name="T13" fmla="*/ 31 h 31"/>
                  <a:gd name="T14" fmla="*/ 36 w 99"/>
                  <a:gd name="T15" fmla="*/ 21 h 31"/>
                  <a:gd name="T16" fmla="*/ 0 w 99"/>
                  <a:gd name="T17" fmla="*/ 21 h 31"/>
                  <a:gd name="T18" fmla="*/ 7 w 99"/>
                  <a:gd name="T19" fmla="*/ 0 h 31"/>
                  <a:gd name="T20" fmla="*/ 50 w 99"/>
                  <a:gd name="T21" fmla="*/ 7 h 3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9"/>
                  <a:gd name="T34" fmla="*/ 0 h 31"/>
                  <a:gd name="T35" fmla="*/ 99 w 99"/>
                  <a:gd name="T36" fmla="*/ 31 h 3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9" h="31">
                    <a:moveTo>
                      <a:pt x="50" y="7"/>
                    </a:moveTo>
                    <a:lnTo>
                      <a:pt x="60" y="5"/>
                    </a:lnTo>
                    <a:lnTo>
                      <a:pt x="62" y="9"/>
                    </a:lnTo>
                    <a:lnTo>
                      <a:pt x="66" y="11"/>
                    </a:lnTo>
                    <a:lnTo>
                      <a:pt x="99" y="12"/>
                    </a:lnTo>
                    <a:lnTo>
                      <a:pt x="78" y="30"/>
                    </a:lnTo>
                    <a:lnTo>
                      <a:pt x="71" y="31"/>
                    </a:lnTo>
                    <a:lnTo>
                      <a:pt x="36" y="21"/>
                    </a:lnTo>
                    <a:lnTo>
                      <a:pt x="0" y="21"/>
                    </a:lnTo>
                    <a:lnTo>
                      <a:pt x="7" y="0"/>
                    </a:lnTo>
                    <a:lnTo>
                      <a:pt x="50" y="7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231" descr="Wide upward diagonal">
                <a:extLst>
                  <a:ext uri="{FF2B5EF4-FFF2-40B4-BE49-F238E27FC236}">
                    <a16:creationId xmlns:a16="http://schemas.microsoft.com/office/drawing/2014/main" id="{A9681E53-4E1A-4A17-AA76-B9E6C5B20AF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509" y="3422"/>
                <a:ext cx="22" cy="20"/>
              </a:xfrm>
              <a:custGeom>
                <a:avLst/>
                <a:gdLst>
                  <a:gd name="T0" fmla="*/ 0 w 37"/>
                  <a:gd name="T1" fmla="*/ 0 h 33"/>
                  <a:gd name="T2" fmla="*/ 7 w 37"/>
                  <a:gd name="T3" fmla="*/ 22 h 33"/>
                  <a:gd name="T4" fmla="*/ 24 w 37"/>
                  <a:gd name="T5" fmla="*/ 33 h 33"/>
                  <a:gd name="T6" fmla="*/ 37 w 37"/>
                  <a:gd name="T7" fmla="*/ 22 h 33"/>
                  <a:gd name="T8" fmla="*/ 0 w 37"/>
                  <a:gd name="T9" fmla="*/ 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33"/>
                  <a:gd name="T17" fmla="*/ 37 w 3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33">
                    <a:moveTo>
                      <a:pt x="0" y="0"/>
                    </a:moveTo>
                    <a:lnTo>
                      <a:pt x="7" y="22"/>
                    </a:lnTo>
                    <a:lnTo>
                      <a:pt x="24" y="33"/>
                    </a:lnTo>
                    <a:lnTo>
                      <a:pt x="37" y="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232" descr="Wide upward diagonal">
                <a:extLst>
                  <a:ext uri="{FF2B5EF4-FFF2-40B4-BE49-F238E27FC236}">
                    <a16:creationId xmlns:a16="http://schemas.microsoft.com/office/drawing/2014/main" id="{BA9AF6A2-6C07-4BBB-9EA2-4733A21BE0D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189" y="3290"/>
                <a:ext cx="18" cy="24"/>
              </a:xfrm>
              <a:custGeom>
                <a:avLst/>
                <a:gdLst>
                  <a:gd name="T0" fmla="*/ 0 w 26"/>
                  <a:gd name="T1" fmla="*/ 26 h 40"/>
                  <a:gd name="T2" fmla="*/ 25 w 26"/>
                  <a:gd name="T3" fmla="*/ 0 h 40"/>
                  <a:gd name="T4" fmla="*/ 26 w 26"/>
                  <a:gd name="T5" fmla="*/ 21 h 40"/>
                  <a:gd name="T6" fmla="*/ 5 w 26"/>
                  <a:gd name="T7" fmla="*/ 40 h 40"/>
                  <a:gd name="T8" fmla="*/ 0 w 26"/>
                  <a:gd name="T9" fmla="*/ 26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6"/>
                  <a:gd name="T16" fmla="*/ 0 h 40"/>
                  <a:gd name="T17" fmla="*/ 26 w 26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6" h="40">
                    <a:moveTo>
                      <a:pt x="0" y="26"/>
                    </a:moveTo>
                    <a:lnTo>
                      <a:pt x="25" y="0"/>
                    </a:lnTo>
                    <a:lnTo>
                      <a:pt x="26" y="21"/>
                    </a:lnTo>
                    <a:lnTo>
                      <a:pt x="5" y="40"/>
                    </a:lnTo>
                    <a:lnTo>
                      <a:pt x="0" y="26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3" name="Text Box 268">
              <a:extLst>
                <a:ext uri="{FF2B5EF4-FFF2-40B4-BE49-F238E27FC236}">
                  <a16:creationId xmlns:a16="http://schemas.microsoft.com/office/drawing/2014/main" id="{3A50497E-129E-4AEC-8460-2E2857EDA1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9145" y="39577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OK</a:t>
              </a:r>
            </a:p>
          </p:txBody>
        </p:sp>
        <p:sp>
          <p:nvSpPr>
            <p:cNvPr id="104" name="Text Box 269">
              <a:extLst>
                <a:ext uri="{FF2B5EF4-FFF2-40B4-BE49-F238E27FC236}">
                  <a16:creationId xmlns:a16="http://schemas.microsoft.com/office/drawing/2014/main" id="{8ED9B13B-50BD-4B98-B3D3-D5FA4031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42745" y="43387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</a:t>
              </a:r>
            </a:p>
          </p:txBody>
        </p:sp>
        <p:sp>
          <p:nvSpPr>
            <p:cNvPr id="105" name="Text Box 270">
              <a:extLst>
                <a:ext uri="{FF2B5EF4-FFF2-40B4-BE49-F238E27FC236}">
                  <a16:creationId xmlns:a16="http://schemas.microsoft.com/office/drawing/2014/main" id="{7AA086BB-58F1-4C74-AE0F-1909F3906B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47545" y="40339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</a:t>
              </a:r>
            </a:p>
          </p:txBody>
        </p:sp>
        <p:sp>
          <p:nvSpPr>
            <p:cNvPr id="106" name="Text Box 271">
              <a:extLst>
                <a:ext uri="{FF2B5EF4-FFF2-40B4-BE49-F238E27FC236}">
                  <a16:creationId xmlns:a16="http://schemas.microsoft.com/office/drawing/2014/main" id="{B05AC0B7-B04A-456A-BA70-916541A03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33145" y="38053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TN</a:t>
              </a:r>
            </a:p>
          </p:txBody>
        </p:sp>
        <p:sp>
          <p:nvSpPr>
            <p:cNvPr id="107" name="Text Box 272">
              <a:extLst>
                <a:ext uri="{FF2B5EF4-FFF2-40B4-BE49-F238E27FC236}">
                  <a16:creationId xmlns:a16="http://schemas.microsoft.com/office/drawing/2014/main" id="{A89BCEA1-3227-49FF-9709-21D17A9705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1345" y="18241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MT</a:t>
              </a:r>
            </a:p>
          </p:txBody>
        </p:sp>
        <p:sp>
          <p:nvSpPr>
            <p:cNvPr id="108" name="Text Box 273">
              <a:extLst>
                <a:ext uri="{FF2B5EF4-FFF2-40B4-BE49-F238E27FC236}">
                  <a16:creationId xmlns:a16="http://schemas.microsoft.com/office/drawing/2014/main" id="{3E7FFE06-5CE1-4746-99E8-71E081067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61745" y="35005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KY</a:t>
              </a:r>
            </a:p>
          </p:txBody>
        </p:sp>
        <p:sp>
          <p:nvSpPr>
            <p:cNvPr id="109" name="Text Box 274">
              <a:extLst>
                <a:ext uri="{FF2B5EF4-FFF2-40B4-BE49-F238E27FC236}">
                  <a16:creationId xmlns:a16="http://schemas.microsoft.com/office/drawing/2014/main" id="{F04E9C1D-7AA5-4CAD-AD7A-923CA38DFA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5145" y="31957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WV</a:t>
              </a:r>
            </a:p>
          </p:txBody>
        </p:sp>
        <p:sp>
          <p:nvSpPr>
            <p:cNvPr id="111" name="Text Box 276">
              <a:extLst>
                <a:ext uri="{FF2B5EF4-FFF2-40B4-BE49-F238E27FC236}">
                  <a16:creationId xmlns:a16="http://schemas.microsoft.com/office/drawing/2014/main" id="{4D6A004D-E118-4D62-8FB4-33E40997D2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4945" y="39958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</a:t>
              </a:r>
            </a:p>
          </p:txBody>
        </p:sp>
        <p:sp>
          <p:nvSpPr>
            <p:cNvPr id="112" name="Text Box 277">
              <a:extLst>
                <a:ext uri="{FF2B5EF4-FFF2-40B4-BE49-F238E27FC236}">
                  <a16:creationId xmlns:a16="http://schemas.microsoft.com/office/drawing/2014/main" id="{D2698CA7-B62E-4978-858D-4B1B027773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1145" y="463720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</a:t>
              </a:r>
            </a:p>
          </p:txBody>
        </p:sp>
        <p:sp>
          <p:nvSpPr>
            <p:cNvPr id="113" name="Text Box 278">
              <a:extLst>
                <a:ext uri="{FF2B5EF4-FFF2-40B4-BE49-F238E27FC236}">
                  <a16:creationId xmlns:a16="http://schemas.microsoft.com/office/drawing/2014/main" id="{AE1A96FB-7324-4F50-8B07-BEFA1BC6F1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52145" y="43006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MS</a:t>
              </a:r>
            </a:p>
          </p:txBody>
        </p:sp>
        <p:sp>
          <p:nvSpPr>
            <p:cNvPr id="114" name="Text Box 279">
              <a:extLst>
                <a:ext uri="{FF2B5EF4-FFF2-40B4-BE49-F238E27FC236}">
                  <a16:creationId xmlns:a16="http://schemas.microsoft.com/office/drawing/2014/main" id="{C1B30B66-D0FB-4384-A4E9-BFD9C185F8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9345" y="43006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AL</a:t>
              </a:r>
            </a:p>
          </p:txBody>
        </p:sp>
        <p:sp>
          <p:nvSpPr>
            <p:cNvPr id="115" name="Text Box 280">
              <a:extLst>
                <a:ext uri="{FF2B5EF4-FFF2-40B4-BE49-F238E27FC236}">
                  <a16:creationId xmlns:a16="http://schemas.microsoft.com/office/drawing/2014/main" id="{C80F53F8-88A9-4536-B4DD-4C0D043E9B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28545" y="23194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</a:t>
              </a:r>
            </a:p>
          </p:txBody>
        </p:sp>
        <p:sp>
          <p:nvSpPr>
            <p:cNvPr id="116" name="Text Box 281">
              <a:extLst>
                <a:ext uri="{FF2B5EF4-FFF2-40B4-BE49-F238E27FC236}">
                  <a16:creationId xmlns:a16="http://schemas.microsoft.com/office/drawing/2014/main" id="{18EEAC34-F381-420E-B796-D77D4A71ED9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5933145" y="2960806"/>
              <a:ext cx="304800" cy="182563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1651" algn="ctr">
              <a:noFill/>
              <a:miter lim="800000"/>
              <a:headEnd/>
              <a:tailEnd/>
            </a:ln>
          </p:spPr>
          <p:txBody>
            <a:bodyPr lIns="0" rIns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</a:t>
              </a:r>
            </a:p>
          </p:txBody>
        </p:sp>
        <p:sp>
          <p:nvSpPr>
            <p:cNvPr id="117" name="Text Box 282">
              <a:extLst>
                <a:ext uri="{FF2B5EF4-FFF2-40B4-BE49-F238E27FC236}">
                  <a16:creationId xmlns:a16="http://schemas.microsoft.com/office/drawing/2014/main" id="{EC871ECF-1842-48C2-B4F1-429E06C59F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26745" y="30560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IL</a:t>
              </a:r>
            </a:p>
          </p:txBody>
        </p:sp>
        <p:sp>
          <p:nvSpPr>
            <p:cNvPr id="118" name="Text Box 283">
              <a:extLst>
                <a:ext uri="{FF2B5EF4-FFF2-40B4-BE49-F238E27FC236}">
                  <a16:creationId xmlns:a16="http://schemas.microsoft.com/office/drawing/2014/main" id="{288441EB-A80C-453D-BFD1-E136A2A32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8145" y="23067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SD</a:t>
              </a:r>
            </a:p>
          </p:txBody>
        </p:sp>
        <p:sp>
          <p:nvSpPr>
            <p:cNvPr id="119" name="Text Box 284">
              <a:extLst>
                <a:ext uri="{FF2B5EF4-FFF2-40B4-BE49-F238E27FC236}">
                  <a16:creationId xmlns:a16="http://schemas.microsoft.com/office/drawing/2014/main" id="{3C7C3611-86C7-4025-A2F1-4302045257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8145" y="17860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ND</a:t>
              </a:r>
            </a:p>
          </p:txBody>
        </p:sp>
        <p:sp>
          <p:nvSpPr>
            <p:cNvPr id="120" name="Text Box 285">
              <a:extLst>
                <a:ext uri="{FF2B5EF4-FFF2-40B4-BE49-F238E27FC236}">
                  <a16:creationId xmlns:a16="http://schemas.microsoft.com/office/drawing/2014/main" id="{8EA7D460-DB9D-47FF-9530-CB5A0E49DF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0545" y="47578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TX</a:t>
              </a:r>
            </a:p>
          </p:txBody>
        </p:sp>
        <p:sp>
          <p:nvSpPr>
            <p:cNvPr id="121" name="Text Box 286">
              <a:extLst>
                <a:ext uri="{FF2B5EF4-FFF2-40B4-BE49-F238E27FC236}">
                  <a16:creationId xmlns:a16="http://schemas.microsoft.com/office/drawing/2014/main" id="{45ECCE84-BE19-40BE-BFE9-F11BA3676D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75545" y="23194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ID</a:t>
              </a:r>
            </a:p>
          </p:txBody>
        </p:sp>
        <p:sp>
          <p:nvSpPr>
            <p:cNvPr id="122" name="Text Box 287">
              <a:extLst>
                <a:ext uri="{FF2B5EF4-FFF2-40B4-BE49-F238E27FC236}">
                  <a16:creationId xmlns:a16="http://schemas.microsoft.com/office/drawing/2014/main" id="{2C90B692-6474-4347-8654-292A1EDBE0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745" y="25480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WY</a:t>
              </a:r>
            </a:p>
          </p:txBody>
        </p:sp>
        <p:sp>
          <p:nvSpPr>
            <p:cNvPr id="123" name="Text Box 288">
              <a:extLst>
                <a:ext uri="{FF2B5EF4-FFF2-40B4-BE49-F238E27FC236}">
                  <a16:creationId xmlns:a16="http://schemas.microsoft.com/office/drawing/2014/main" id="{36C27D40-316C-45B8-A917-643DF44A35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4145" y="31576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UT</a:t>
              </a:r>
            </a:p>
          </p:txBody>
        </p:sp>
        <p:grpSp>
          <p:nvGrpSpPr>
            <p:cNvPr id="124" name="Group 300">
              <a:extLst>
                <a:ext uri="{FF2B5EF4-FFF2-40B4-BE49-F238E27FC236}">
                  <a16:creationId xmlns:a16="http://schemas.microsoft.com/office/drawing/2014/main" id="{0E750BF1-77E7-4858-BC9A-E6D9477672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259" y="4375673"/>
              <a:ext cx="1778555" cy="1150937"/>
              <a:chOff x="-96" y="2688"/>
              <a:chExt cx="1947" cy="1152"/>
            </a:xfrm>
            <a:solidFill>
              <a:schemeClr val="tx1">
                <a:lumMod val="40000"/>
                <a:lumOff val="60000"/>
              </a:schemeClr>
            </a:solidFill>
          </p:grpSpPr>
          <p:sp>
            <p:nvSpPr>
              <p:cNvPr id="125" name="Freeform 219">
                <a:extLst>
                  <a:ext uri="{FF2B5EF4-FFF2-40B4-BE49-F238E27FC236}">
                    <a16:creationId xmlns:a16="http://schemas.microsoft.com/office/drawing/2014/main" id="{D1B98838-F2B9-40F6-8658-45EA25DCE36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96" y="3727"/>
                <a:ext cx="44" cy="19"/>
              </a:xfrm>
              <a:custGeom>
                <a:avLst/>
                <a:gdLst>
                  <a:gd name="T0" fmla="*/ 0 w 74"/>
                  <a:gd name="T1" fmla="*/ 15 h 31"/>
                  <a:gd name="T2" fmla="*/ 4 w 74"/>
                  <a:gd name="T3" fmla="*/ 26 h 31"/>
                  <a:gd name="T4" fmla="*/ 23 w 74"/>
                  <a:gd name="T5" fmla="*/ 31 h 31"/>
                  <a:gd name="T6" fmla="*/ 74 w 74"/>
                  <a:gd name="T7" fmla="*/ 10 h 31"/>
                  <a:gd name="T8" fmla="*/ 74 w 74"/>
                  <a:gd name="T9" fmla="*/ 0 h 31"/>
                  <a:gd name="T10" fmla="*/ 62 w 74"/>
                  <a:gd name="T11" fmla="*/ 0 h 31"/>
                  <a:gd name="T12" fmla="*/ 0 w 74"/>
                  <a:gd name="T13" fmla="*/ 15 h 3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31"/>
                  <a:gd name="T23" fmla="*/ 74 w 74"/>
                  <a:gd name="T24" fmla="*/ 31 h 3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31">
                    <a:moveTo>
                      <a:pt x="0" y="15"/>
                    </a:moveTo>
                    <a:lnTo>
                      <a:pt x="4" y="26"/>
                    </a:lnTo>
                    <a:lnTo>
                      <a:pt x="23" y="31"/>
                    </a:lnTo>
                    <a:lnTo>
                      <a:pt x="74" y="10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 211">
                <a:extLst>
                  <a:ext uri="{FF2B5EF4-FFF2-40B4-BE49-F238E27FC236}">
                    <a16:creationId xmlns:a16="http://schemas.microsoft.com/office/drawing/2014/main" id="{00C41203-57CD-489D-91B1-71814B5A380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03" y="2688"/>
                <a:ext cx="1348" cy="1152"/>
              </a:xfrm>
              <a:custGeom>
                <a:avLst/>
                <a:gdLst>
                  <a:gd name="T0" fmla="*/ 411 w 2240"/>
                  <a:gd name="T1" fmla="*/ 1566 h 1886"/>
                  <a:gd name="T2" fmla="*/ 471 w 2240"/>
                  <a:gd name="T3" fmla="*/ 1536 h 1886"/>
                  <a:gd name="T4" fmla="*/ 522 w 2240"/>
                  <a:gd name="T5" fmla="*/ 1505 h 1886"/>
                  <a:gd name="T6" fmla="*/ 589 w 2240"/>
                  <a:gd name="T7" fmla="*/ 1464 h 1886"/>
                  <a:gd name="T8" fmla="*/ 731 w 2240"/>
                  <a:gd name="T9" fmla="*/ 1384 h 1886"/>
                  <a:gd name="T10" fmla="*/ 819 w 2240"/>
                  <a:gd name="T11" fmla="*/ 1315 h 1886"/>
                  <a:gd name="T12" fmla="*/ 801 w 2240"/>
                  <a:gd name="T13" fmla="*/ 1262 h 1886"/>
                  <a:gd name="T14" fmla="*/ 899 w 2240"/>
                  <a:gd name="T15" fmla="*/ 1172 h 1886"/>
                  <a:gd name="T16" fmla="*/ 906 w 2240"/>
                  <a:gd name="T17" fmla="*/ 1300 h 1886"/>
                  <a:gd name="T18" fmla="*/ 1120 w 2240"/>
                  <a:gd name="T19" fmla="*/ 1238 h 1886"/>
                  <a:gd name="T20" fmla="*/ 1371 w 2240"/>
                  <a:gd name="T21" fmla="*/ 1265 h 1886"/>
                  <a:gd name="T22" fmla="*/ 1397 w 2240"/>
                  <a:gd name="T23" fmla="*/ 1279 h 1886"/>
                  <a:gd name="T24" fmla="*/ 1761 w 2240"/>
                  <a:gd name="T25" fmla="*/ 1426 h 1886"/>
                  <a:gd name="T26" fmla="*/ 1846 w 2240"/>
                  <a:gd name="T27" fmla="*/ 1540 h 1886"/>
                  <a:gd name="T28" fmla="*/ 1880 w 2240"/>
                  <a:gd name="T29" fmla="*/ 1626 h 1886"/>
                  <a:gd name="T30" fmla="*/ 1947 w 2240"/>
                  <a:gd name="T31" fmla="*/ 1752 h 1886"/>
                  <a:gd name="T32" fmla="*/ 2194 w 2240"/>
                  <a:gd name="T33" fmla="*/ 1886 h 1886"/>
                  <a:gd name="T34" fmla="*/ 2237 w 2240"/>
                  <a:gd name="T35" fmla="*/ 1747 h 1886"/>
                  <a:gd name="T36" fmla="*/ 2058 w 2240"/>
                  <a:gd name="T37" fmla="*/ 1526 h 1886"/>
                  <a:gd name="T38" fmla="*/ 1956 w 2240"/>
                  <a:gd name="T39" fmla="*/ 1390 h 1886"/>
                  <a:gd name="T40" fmla="*/ 1867 w 2240"/>
                  <a:gd name="T41" fmla="*/ 1376 h 1886"/>
                  <a:gd name="T42" fmla="*/ 1791 w 2240"/>
                  <a:gd name="T43" fmla="*/ 1390 h 1886"/>
                  <a:gd name="T44" fmla="*/ 1675 w 2240"/>
                  <a:gd name="T45" fmla="*/ 1265 h 1886"/>
                  <a:gd name="T46" fmla="*/ 1657 w 2240"/>
                  <a:gd name="T47" fmla="*/ 695 h 1886"/>
                  <a:gd name="T48" fmla="*/ 1491 w 2240"/>
                  <a:gd name="T49" fmla="*/ 249 h 1886"/>
                  <a:gd name="T50" fmla="*/ 838 w 2240"/>
                  <a:gd name="T51" fmla="*/ 0 h 1886"/>
                  <a:gd name="T52" fmla="*/ 223 w 2240"/>
                  <a:gd name="T53" fmla="*/ 158 h 1886"/>
                  <a:gd name="T54" fmla="*/ 328 w 2240"/>
                  <a:gd name="T55" fmla="*/ 355 h 1886"/>
                  <a:gd name="T56" fmla="*/ 140 w 2240"/>
                  <a:gd name="T57" fmla="*/ 429 h 1886"/>
                  <a:gd name="T58" fmla="*/ 273 w 2240"/>
                  <a:gd name="T59" fmla="*/ 626 h 1886"/>
                  <a:gd name="T60" fmla="*/ 432 w 2240"/>
                  <a:gd name="T61" fmla="*/ 702 h 1886"/>
                  <a:gd name="T62" fmla="*/ 324 w 2240"/>
                  <a:gd name="T63" fmla="*/ 728 h 1886"/>
                  <a:gd name="T64" fmla="*/ 156 w 2240"/>
                  <a:gd name="T65" fmla="*/ 792 h 1886"/>
                  <a:gd name="T66" fmla="*/ 98 w 2240"/>
                  <a:gd name="T67" fmla="*/ 958 h 1886"/>
                  <a:gd name="T68" fmla="*/ 99 w 2240"/>
                  <a:gd name="T69" fmla="*/ 1016 h 1886"/>
                  <a:gd name="T70" fmla="*/ 283 w 2240"/>
                  <a:gd name="T71" fmla="*/ 1163 h 1886"/>
                  <a:gd name="T72" fmla="*/ 312 w 2240"/>
                  <a:gd name="T73" fmla="*/ 1250 h 1886"/>
                  <a:gd name="T74" fmla="*/ 342 w 2240"/>
                  <a:gd name="T75" fmla="*/ 1263 h 1886"/>
                  <a:gd name="T76" fmla="*/ 425 w 2240"/>
                  <a:gd name="T77" fmla="*/ 1253 h 1886"/>
                  <a:gd name="T78" fmla="*/ 476 w 2240"/>
                  <a:gd name="T79" fmla="*/ 1298 h 1886"/>
                  <a:gd name="T80" fmla="*/ 513 w 2240"/>
                  <a:gd name="T81" fmla="*/ 1386 h 1886"/>
                  <a:gd name="T82" fmla="*/ 358 w 2240"/>
                  <a:gd name="T83" fmla="*/ 1473 h 1886"/>
                  <a:gd name="T84" fmla="*/ 52 w 2240"/>
                  <a:gd name="T85" fmla="*/ 1578 h 1886"/>
                  <a:gd name="T86" fmla="*/ 16 w 2240"/>
                  <a:gd name="T87" fmla="*/ 1637 h 1886"/>
                  <a:gd name="T88" fmla="*/ 128 w 2240"/>
                  <a:gd name="T89" fmla="*/ 1606 h 1886"/>
                  <a:gd name="T90" fmla="*/ 230 w 2240"/>
                  <a:gd name="T91" fmla="*/ 1613 h 1886"/>
                  <a:gd name="T92" fmla="*/ 306 w 2240"/>
                  <a:gd name="T93" fmla="*/ 1602 h 1886"/>
                  <a:gd name="T94" fmla="*/ 379 w 2240"/>
                  <a:gd name="T95" fmla="*/ 1647 h 188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240"/>
                  <a:gd name="T145" fmla="*/ 0 h 1886"/>
                  <a:gd name="T146" fmla="*/ 2240 w 2240"/>
                  <a:gd name="T147" fmla="*/ 1886 h 188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240" h="1886">
                    <a:moveTo>
                      <a:pt x="370" y="1542"/>
                    </a:moveTo>
                    <a:lnTo>
                      <a:pt x="366" y="1568"/>
                    </a:lnTo>
                    <a:lnTo>
                      <a:pt x="374" y="1569"/>
                    </a:lnTo>
                    <a:lnTo>
                      <a:pt x="411" y="1566"/>
                    </a:lnTo>
                    <a:lnTo>
                      <a:pt x="430" y="1561"/>
                    </a:lnTo>
                    <a:lnTo>
                      <a:pt x="448" y="1547"/>
                    </a:lnTo>
                    <a:lnTo>
                      <a:pt x="464" y="1538"/>
                    </a:lnTo>
                    <a:lnTo>
                      <a:pt x="471" y="1536"/>
                    </a:lnTo>
                    <a:lnTo>
                      <a:pt x="483" y="1521"/>
                    </a:lnTo>
                    <a:lnTo>
                      <a:pt x="497" y="1524"/>
                    </a:lnTo>
                    <a:lnTo>
                      <a:pt x="501" y="1517"/>
                    </a:lnTo>
                    <a:lnTo>
                      <a:pt x="522" y="1505"/>
                    </a:lnTo>
                    <a:lnTo>
                      <a:pt x="550" y="1504"/>
                    </a:lnTo>
                    <a:lnTo>
                      <a:pt x="563" y="1492"/>
                    </a:lnTo>
                    <a:lnTo>
                      <a:pt x="582" y="1473"/>
                    </a:lnTo>
                    <a:lnTo>
                      <a:pt x="589" y="1464"/>
                    </a:lnTo>
                    <a:lnTo>
                      <a:pt x="593" y="1455"/>
                    </a:lnTo>
                    <a:lnTo>
                      <a:pt x="640" y="1417"/>
                    </a:lnTo>
                    <a:lnTo>
                      <a:pt x="671" y="1407"/>
                    </a:lnTo>
                    <a:lnTo>
                      <a:pt x="731" y="1384"/>
                    </a:lnTo>
                    <a:lnTo>
                      <a:pt x="750" y="1376"/>
                    </a:lnTo>
                    <a:lnTo>
                      <a:pt x="775" y="1338"/>
                    </a:lnTo>
                    <a:lnTo>
                      <a:pt x="798" y="1334"/>
                    </a:lnTo>
                    <a:lnTo>
                      <a:pt x="819" y="1315"/>
                    </a:lnTo>
                    <a:lnTo>
                      <a:pt x="819" y="1303"/>
                    </a:lnTo>
                    <a:lnTo>
                      <a:pt x="817" y="1291"/>
                    </a:lnTo>
                    <a:lnTo>
                      <a:pt x="800" y="1286"/>
                    </a:lnTo>
                    <a:lnTo>
                      <a:pt x="801" y="1262"/>
                    </a:lnTo>
                    <a:lnTo>
                      <a:pt x="823" y="1262"/>
                    </a:lnTo>
                    <a:lnTo>
                      <a:pt x="823" y="1250"/>
                    </a:lnTo>
                    <a:lnTo>
                      <a:pt x="851" y="1219"/>
                    </a:lnTo>
                    <a:lnTo>
                      <a:pt x="899" y="1172"/>
                    </a:lnTo>
                    <a:lnTo>
                      <a:pt x="925" y="1196"/>
                    </a:lnTo>
                    <a:lnTo>
                      <a:pt x="911" y="1224"/>
                    </a:lnTo>
                    <a:lnTo>
                      <a:pt x="895" y="1270"/>
                    </a:lnTo>
                    <a:lnTo>
                      <a:pt x="906" y="1300"/>
                    </a:lnTo>
                    <a:lnTo>
                      <a:pt x="957" y="1300"/>
                    </a:lnTo>
                    <a:lnTo>
                      <a:pt x="1051" y="1272"/>
                    </a:lnTo>
                    <a:lnTo>
                      <a:pt x="1075" y="1243"/>
                    </a:lnTo>
                    <a:lnTo>
                      <a:pt x="1120" y="1238"/>
                    </a:lnTo>
                    <a:lnTo>
                      <a:pt x="1183" y="1265"/>
                    </a:lnTo>
                    <a:lnTo>
                      <a:pt x="1224" y="1238"/>
                    </a:lnTo>
                    <a:lnTo>
                      <a:pt x="1286" y="1224"/>
                    </a:lnTo>
                    <a:lnTo>
                      <a:pt x="1371" y="1265"/>
                    </a:lnTo>
                    <a:lnTo>
                      <a:pt x="1353" y="1282"/>
                    </a:lnTo>
                    <a:lnTo>
                      <a:pt x="1367" y="1295"/>
                    </a:lnTo>
                    <a:lnTo>
                      <a:pt x="1376" y="1293"/>
                    </a:lnTo>
                    <a:lnTo>
                      <a:pt x="1397" y="1279"/>
                    </a:lnTo>
                    <a:lnTo>
                      <a:pt x="1487" y="1279"/>
                    </a:lnTo>
                    <a:lnTo>
                      <a:pt x="1586" y="1319"/>
                    </a:lnTo>
                    <a:lnTo>
                      <a:pt x="1586" y="1322"/>
                    </a:lnTo>
                    <a:lnTo>
                      <a:pt x="1761" y="1426"/>
                    </a:lnTo>
                    <a:lnTo>
                      <a:pt x="1760" y="1436"/>
                    </a:lnTo>
                    <a:lnTo>
                      <a:pt x="1841" y="1512"/>
                    </a:lnTo>
                    <a:lnTo>
                      <a:pt x="1839" y="1533"/>
                    </a:lnTo>
                    <a:lnTo>
                      <a:pt x="1846" y="1540"/>
                    </a:lnTo>
                    <a:lnTo>
                      <a:pt x="1855" y="1550"/>
                    </a:lnTo>
                    <a:lnTo>
                      <a:pt x="1855" y="1562"/>
                    </a:lnTo>
                    <a:lnTo>
                      <a:pt x="1862" y="1573"/>
                    </a:lnTo>
                    <a:lnTo>
                      <a:pt x="1880" y="1626"/>
                    </a:lnTo>
                    <a:lnTo>
                      <a:pt x="1936" y="1711"/>
                    </a:lnTo>
                    <a:lnTo>
                      <a:pt x="1949" y="1723"/>
                    </a:lnTo>
                    <a:lnTo>
                      <a:pt x="1958" y="1739"/>
                    </a:lnTo>
                    <a:lnTo>
                      <a:pt x="1947" y="1752"/>
                    </a:lnTo>
                    <a:lnTo>
                      <a:pt x="1975" y="1770"/>
                    </a:lnTo>
                    <a:lnTo>
                      <a:pt x="1986" y="1751"/>
                    </a:lnTo>
                    <a:lnTo>
                      <a:pt x="2000" y="1879"/>
                    </a:lnTo>
                    <a:lnTo>
                      <a:pt x="2194" y="1886"/>
                    </a:lnTo>
                    <a:lnTo>
                      <a:pt x="2239" y="1832"/>
                    </a:lnTo>
                    <a:lnTo>
                      <a:pt x="2232" y="1801"/>
                    </a:lnTo>
                    <a:lnTo>
                      <a:pt x="2240" y="1768"/>
                    </a:lnTo>
                    <a:lnTo>
                      <a:pt x="2237" y="1747"/>
                    </a:lnTo>
                    <a:lnTo>
                      <a:pt x="2179" y="1714"/>
                    </a:lnTo>
                    <a:lnTo>
                      <a:pt x="2147" y="1690"/>
                    </a:lnTo>
                    <a:lnTo>
                      <a:pt x="2103" y="1611"/>
                    </a:lnTo>
                    <a:lnTo>
                      <a:pt x="2058" y="1526"/>
                    </a:lnTo>
                    <a:lnTo>
                      <a:pt x="2050" y="1495"/>
                    </a:lnTo>
                    <a:lnTo>
                      <a:pt x="1995" y="1436"/>
                    </a:lnTo>
                    <a:lnTo>
                      <a:pt x="1954" y="1393"/>
                    </a:lnTo>
                    <a:lnTo>
                      <a:pt x="1956" y="1390"/>
                    </a:lnTo>
                    <a:lnTo>
                      <a:pt x="1929" y="1346"/>
                    </a:lnTo>
                    <a:lnTo>
                      <a:pt x="1915" y="1352"/>
                    </a:lnTo>
                    <a:lnTo>
                      <a:pt x="1880" y="1362"/>
                    </a:lnTo>
                    <a:lnTo>
                      <a:pt x="1867" y="1376"/>
                    </a:lnTo>
                    <a:lnTo>
                      <a:pt x="1862" y="1393"/>
                    </a:lnTo>
                    <a:lnTo>
                      <a:pt x="1855" y="1403"/>
                    </a:lnTo>
                    <a:lnTo>
                      <a:pt x="1797" y="1422"/>
                    </a:lnTo>
                    <a:lnTo>
                      <a:pt x="1791" y="1390"/>
                    </a:lnTo>
                    <a:lnTo>
                      <a:pt x="1731" y="1326"/>
                    </a:lnTo>
                    <a:lnTo>
                      <a:pt x="1701" y="1296"/>
                    </a:lnTo>
                    <a:lnTo>
                      <a:pt x="1712" y="1269"/>
                    </a:lnTo>
                    <a:lnTo>
                      <a:pt x="1675" y="1265"/>
                    </a:lnTo>
                    <a:lnTo>
                      <a:pt x="1627" y="1263"/>
                    </a:lnTo>
                    <a:lnTo>
                      <a:pt x="1593" y="1260"/>
                    </a:lnTo>
                    <a:lnTo>
                      <a:pt x="1611" y="1099"/>
                    </a:lnTo>
                    <a:lnTo>
                      <a:pt x="1657" y="695"/>
                    </a:lnTo>
                    <a:lnTo>
                      <a:pt x="1687" y="431"/>
                    </a:lnTo>
                    <a:lnTo>
                      <a:pt x="1699" y="310"/>
                    </a:lnTo>
                    <a:lnTo>
                      <a:pt x="1576" y="241"/>
                    </a:lnTo>
                    <a:lnTo>
                      <a:pt x="1491" y="249"/>
                    </a:lnTo>
                    <a:lnTo>
                      <a:pt x="1215" y="146"/>
                    </a:lnTo>
                    <a:lnTo>
                      <a:pt x="1102" y="142"/>
                    </a:lnTo>
                    <a:lnTo>
                      <a:pt x="1074" y="95"/>
                    </a:lnTo>
                    <a:lnTo>
                      <a:pt x="838" y="0"/>
                    </a:lnTo>
                    <a:lnTo>
                      <a:pt x="704" y="31"/>
                    </a:lnTo>
                    <a:lnTo>
                      <a:pt x="503" y="57"/>
                    </a:lnTo>
                    <a:lnTo>
                      <a:pt x="361" y="168"/>
                    </a:lnTo>
                    <a:lnTo>
                      <a:pt x="223" y="158"/>
                    </a:lnTo>
                    <a:lnTo>
                      <a:pt x="172" y="206"/>
                    </a:lnTo>
                    <a:lnTo>
                      <a:pt x="246" y="254"/>
                    </a:lnTo>
                    <a:lnTo>
                      <a:pt x="315" y="313"/>
                    </a:lnTo>
                    <a:lnTo>
                      <a:pt x="328" y="355"/>
                    </a:lnTo>
                    <a:lnTo>
                      <a:pt x="384" y="394"/>
                    </a:lnTo>
                    <a:lnTo>
                      <a:pt x="331" y="417"/>
                    </a:lnTo>
                    <a:lnTo>
                      <a:pt x="282" y="406"/>
                    </a:lnTo>
                    <a:lnTo>
                      <a:pt x="140" y="429"/>
                    </a:lnTo>
                    <a:lnTo>
                      <a:pt x="55" y="451"/>
                    </a:lnTo>
                    <a:lnTo>
                      <a:pt x="43" y="457"/>
                    </a:lnTo>
                    <a:lnTo>
                      <a:pt x="128" y="605"/>
                    </a:lnTo>
                    <a:lnTo>
                      <a:pt x="273" y="626"/>
                    </a:lnTo>
                    <a:lnTo>
                      <a:pt x="331" y="662"/>
                    </a:lnTo>
                    <a:lnTo>
                      <a:pt x="366" y="641"/>
                    </a:lnTo>
                    <a:lnTo>
                      <a:pt x="434" y="688"/>
                    </a:lnTo>
                    <a:lnTo>
                      <a:pt x="432" y="702"/>
                    </a:lnTo>
                    <a:lnTo>
                      <a:pt x="437" y="730"/>
                    </a:lnTo>
                    <a:lnTo>
                      <a:pt x="372" y="754"/>
                    </a:lnTo>
                    <a:lnTo>
                      <a:pt x="349" y="728"/>
                    </a:lnTo>
                    <a:lnTo>
                      <a:pt x="324" y="728"/>
                    </a:lnTo>
                    <a:lnTo>
                      <a:pt x="322" y="761"/>
                    </a:lnTo>
                    <a:lnTo>
                      <a:pt x="248" y="750"/>
                    </a:lnTo>
                    <a:lnTo>
                      <a:pt x="227" y="745"/>
                    </a:lnTo>
                    <a:lnTo>
                      <a:pt x="156" y="792"/>
                    </a:lnTo>
                    <a:lnTo>
                      <a:pt x="135" y="823"/>
                    </a:lnTo>
                    <a:lnTo>
                      <a:pt x="91" y="847"/>
                    </a:lnTo>
                    <a:lnTo>
                      <a:pt x="68" y="894"/>
                    </a:lnTo>
                    <a:lnTo>
                      <a:pt x="98" y="958"/>
                    </a:lnTo>
                    <a:lnTo>
                      <a:pt x="117" y="973"/>
                    </a:lnTo>
                    <a:lnTo>
                      <a:pt x="101" y="999"/>
                    </a:lnTo>
                    <a:lnTo>
                      <a:pt x="94" y="1008"/>
                    </a:lnTo>
                    <a:lnTo>
                      <a:pt x="99" y="1016"/>
                    </a:lnTo>
                    <a:lnTo>
                      <a:pt x="165" y="1115"/>
                    </a:lnTo>
                    <a:lnTo>
                      <a:pt x="283" y="1120"/>
                    </a:lnTo>
                    <a:lnTo>
                      <a:pt x="292" y="1158"/>
                    </a:lnTo>
                    <a:lnTo>
                      <a:pt x="283" y="1163"/>
                    </a:lnTo>
                    <a:lnTo>
                      <a:pt x="285" y="1224"/>
                    </a:lnTo>
                    <a:lnTo>
                      <a:pt x="259" y="1232"/>
                    </a:lnTo>
                    <a:lnTo>
                      <a:pt x="287" y="1257"/>
                    </a:lnTo>
                    <a:lnTo>
                      <a:pt x="312" y="1250"/>
                    </a:lnTo>
                    <a:lnTo>
                      <a:pt x="320" y="1248"/>
                    </a:lnTo>
                    <a:lnTo>
                      <a:pt x="320" y="1262"/>
                    </a:lnTo>
                    <a:lnTo>
                      <a:pt x="336" y="1265"/>
                    </a:lnTo>
                    <a:lnTo>
                      <a:pt x="342" y="1263"/>
                    </a:lnTo>
                    <a:lnTo>
                      <a:pt x="363" y="1238"/>
                    </a:lnTo>
                    <a:lnTo>
                      <a:pt x="388" y="1246"/>
                    </a:lnTo>
                    <a:lnTo>
                      <a:pt x="402" y="1255"/>
                    </a:lnTo>
                    <a:lnTo>
                      <a:pt x="425" y="1253"/>
                    </a:lnTo>
                    <a:lnTo>
                      <a:pt x="444" y="1298"/>
                    </a:lnTo>
                    <a:lnTo>
                      <a:pt x="448" y="1301"/>
                    </a:lnTo>
                    <a:lnTo>
                      <a:pt x="462" y="1303"/>
                    </a:lnTo>
                    <a:lnTo>
                      <a:pt x="476" y="1298"/>
                    </a:lnTo>
                    <a:lnTo>
                      <a:pt x="478" y="1295"/>
                    </a:lnTo>
                    <a:lnTo>
                      <a:pt x="513" y="1296"/>
                    </a:lnTo>
                    <a:lnTo>
                      <a:pt x="529" y="1326"/>
                    </a:lnTo>
                    <a:lnTo>
                      <a:pt x="513" y="1386"/>
                    </a:lnTo>
                    <a:lnTo>
                      <a:pt x="441" y="1440"/>
                    </a:lnTo>
                    <a:lnTo>
                      <a:pt x="432" y="1443"/>
                    </a:lnTo>
                    <a:lnTo>
                      <a:pt x="407" y="1455"/>
                    </a:lnTo>
                    <a:lnTo>
                      <a:pt x="358" y="1473"/>
                    </a:lnTo>
                    <a:lnTo>
                      <a:pt x="223" y="1512"/>
                    </a:lnTo>
                    <a:lnTo>
                      <a:pt x="183" y="1538"/>
                    </a:lnTo>
                    <a:lnTo>
                      <a:pt x="114" y="1573"/>
                    </a:lnTo>
                    <a:lnTo>
                      <a:pt x="52" y="1578"/>
                    </a:lnTo>
                    <a:lnTo>
                      <a:pt x="32" y="1583"/>
                    </a:lnTo>
                    <a:lnTo>
                      <a:pt x="4" y="1604"/>
                    </a:lnTo>
                    <a:lnTo>
                      <a:pt x="0" y="1611"/>
                    </a:lnTo>
                    <a:lnTo>
                      <a:pt x="16" y="1637"/>
                    </a:lnTo>
                    <a:lnTo>
                      <a:pt x="31" y="1637"/>
                    </a:lnTo>
                    <a:lnTo>
                      <a:pt x="55" y="1623"/>
                    </a:lnTo>
                    <a:lnTo>
                      <a:pt x="124" y="1630"/>
                    </a:lnTo>
                    <a:lnTo>
                      <a:pt x="128" y="1606"/>
                    </a:lnTo>
                    <a:lnTo>
                      <a:pt x="161" y="1606"/>
                    </a:lnTo>
                    <a:lnTo>
                      <a:pt x="161" y="1644"/>
                    </a:lnTo>
                    <a:lnTo>
                      <a:pt x="207" y="1635"/>
                    </a:lnTo>
                    <a:lnTo>
                      <a:pt x="230" y="1613"/>
                    </a:lnTo>
                    <a:lnTo>
                      <a:pt x="264" y="1578"/>
                    </a:lnTo>
                    <a:lnTo>
                      <a:pt x="276" y="1575"/>
                    </a:lnTo>
                    <a:lnTo>
                      <a:pt x="275" y="1609"/>
                    </a:lnTo>
                    <a:lnTo>
                      <a:pt x="306" y="1602"/>
                    </a:lnTo>
                    <a:lnTo>
                      <a:pt x="308" y="1642"/>
                    </a:lnTo>
                    <a:lnTo>
                      <a:pt x="354" y="1632"/>
                    </a:lnTo>
                    <a:lnTo>
                      <a:pt x="370" y="1652"/>
                    </a:lnTo>
                    <a:lnTo>
                      <a:pt x="379" y="1647"/>
                    </a:lnTo>
                    <a:lnTo>
                      <a:pt x="370" y="1602"/>
                    </a:lnTo>
                    <a:lnTo>
                      <a:pt x="336" y="1580"/>
                    </a:lnTo>
                    <a:lnTo>
                      <a:pt x="370" y="1542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 212">
                <a:extLst>
                  <a:ext uri="{FF2B5EF4-FFF2-40B4-BE49-F238E27FC236}">
                    <a16:creationId xmlns:a16="http://schemas.microsoft.com/office/drawing/2014/main" id="{CE3C7018-9DDF-492A-BC23-8FA8E953596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10" y="3498"/>
                <a:ext cx="134" cy="132"/>
              </a:xfrm>
              <a:custGeom>
                <a:avLst/>
                <a:gdLst>
                  <a:gd name="T0" fmla="*/ 8 w 222"/>
                  <a:gd name="T1" fmla="*/ 122 h 216"/>
                  <a:gd name="T2" fmla="*/ 23 w 222"/>
                  <a:gd name="T3" fmla="*/ 138 h 216"/>
                  <a:gd name="T4" fmla="*/ 23 w 222"/>
                  <a:gd name="T5" fmla="*/ 188 h 216"/>
                  <a:gd name="T6" fmla="*/ 0 w 222"/>
                  <a:gd name="T7" fmla="*/ 205 h 216"/>
                  <a:gd name="T8" fmla="*/ 5 w 222"/>
                  <a:gd name="T9" fmla="*/ 216 h 216"/>
                  <a:gd name="T10" fmla="*/ 60 w 222"/>
                  <a:gd name="T11" fmla="*/ 212 h 216"/>
                  <a:gd name="T12" fmla="*/ 70 w 222"/>
                  <a:gd name="T13" fmla="*/ 202 h 216"/>
                  <a:gd name="T14" fmla="*/ 69 w 222"/>
                  <a:gd name="T15" fmla="*/ 191 h 216"/>
                  <a:gd name="T16" fmla="*/ 164 w 222"/>
                  <a:gd name="T17" fmla="*/ 138 h 216"/>
                  <a:gd name="T18" fmla="*/ 175 w 222"/>
                  <a:gd name="T19" fmla="*/ 145 h 216"/>
                  <a:gd name="T20" fmla="*/ 192 w 222"/>
                  <a:gd name="T21" fmla="*/ 121 h 216"/>
                  <a:gd name="T22" fmla="*/ 182 w 222"/>
                  <a:gd name="T23" fmla="*/ 72 h 216"/>
                  <a:gd name="T24" fmla="*/ 212 w 222"/>
                  <a:gd name="T25" fmla="*/ 71 h 216"/>
                  <a:gd name="T26" fmla="*/ 222 w 222"/>
                  <a:gd name="T27" fmla="*/ 65 h 216"/>
                  <a:gd name="T28" fmla="*/ 222 w 222"/>
                  <a:gd name="T29" fmla="*/ 45 h 216"/>
                  <a:gd name="T30" fmla="*/ 208 w 222"/>
                  <a:gd name="T31" fmla="*/ 45 h 216"/>
                  <a:gd name="T32" fmla="*/ 198 w 222"/>
                  <a:gd name="T33" fmla="*/ 33 h 216"/>
                  <a:gd name="T34" fmla="*/ 205 w 222"/>
                  <a:gd name="T35" fmla="*/ 24 h 216"/>
                  <a:gd name="T36" fmla="*/ 185 w 222"/>
                  <a:gd name="T37" fmla="*/ 0 h 216"/>
                  <a:gd name="T38" fmla="*/ 23 w 222"/>
                  <a:gd name="T39" fmla="*/ 103 h 216"/>
                  <a:gd name="T40" fmla="*/ 8 w 222"/>
                  <a:gd name="T41" fmla="*/ 122 h 21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22"/>
                  <a:gd name="T64" fmla="*/ 0 h 216"/>
                  <a:gd name="T65" fmla="*/ 222 w 222"/>
                  <a:gd name="T66" fmla="*/ 216 h 21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22" h="216">
                    <a:moveTo>
                      <a:pt x="8" y="122"/>
                    </a:moveTo>
                    <a:lnTo>
                      <a:pt x="23" y="138"/>
                    </a:lnTo>
                    <a:lnTo>
                      <a:pt x="23" y="188"/>
                    </a:lnTo>
                    <a:lnTo>
                      <a:pt x="0" y="205"/>
                    </a:lnTo>
                    <a:lnTo>
                      <a:pt x="5" y="216"/>
                    </a:lnTo>
                    <a:lnTo>
                      <a:pt x="60" y="212"/>
                    </a:lnTo>
                    <a:lnTo>
                      <a:pt x="70" y="202"/>
                    </a:lnTo>
                    <a:lnTo>
                      <a:pt x="69" y="191"/>
                    </a:lnTo>
                    <a:lnTo>
                      <a:pt x="164" y="138"/>
                    </a:lnTo>
                    <a:lnTo>
                      <a:pt x="175" y="145"/>
                    </a:lnTo>
                    <a:lnTo>
                      <a:pt x="192" y="121"/>
                    </a:lnTo>
                    <a:lnTo>
                      <a:pt x="182" y="72"/>
                    </a:lnTo>
                    <a:lnTo>
                      <a:pt x="212" y="71"/>
                    </a:lnTo>
                    <a:lnTo>
                      <a:pt x="222" y="65"/>
                    </a:lnTo>
                    <a:lnTo>
                      <a:pt x="222" y="45"/>
                    </a:lnTo>
                    <a:lnTo>
                      <a:pt x="208" y="45"/>
                    </a:lnTo>
                    <a:lnTo>
                      <a:pt x="198" y="33"/>
                    </a:lnTo>
                    <a:lnTo>
                      <a:pt x="205" y="24"/>
                    </a:lnTo>
                    <a:lnTo>
                      <a:pt x="185" y="0"/>
                    </a:lnTo>
                    <a:lnTo>
                      <a:pt x="23" y="103"/>
                    </a:lnTo>
                    <a:lnTo>
                      <a:pt x="8" y="122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 213">
                <a:extLst>
                  <a:ext uri="{FF2B5EF4-FFF2-40B4-BE49-F238E27FC236}">
                    <a16:creationId xmlns:a16="http://schemas.microsoft.com/office/drawing/2014/main" id="{1A659193-444F-4AF6-9F68-CD2CACFCC55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16" y="3680"/>
                <a:ext cx="197" cy="69"/>
              </a:xfrm>
              <a:custGeom>
                <a:avLst/>
                <a:gdLst>
                  <a:gd name="T0" fmla="*/ 225 w 325"/>
                  <a:gd name="T1" fmla="*/ 22 h 114"/>
                  <a:gd name="T2" fmla="*/ 218 w 325"/>
                  <a:gd name="T3" fmla="*/ 19 h 114"/>
                  <a:gd name="T4" fmla="*/ 186 w 325"/>
                  <a:gd name="T5" fmla="*/ 13 h 114"/>
                  <a:gd name="T6" fmla="*/ 163 w 325"/>
                  <a:gd name="T7" fmla="*/ 20 h 114"/>
                  <a:gd name="T8" fmla="*/ 161 w 325"/>
                  <a:gd name="T9" fmla="*/ 22 h 114"/>
                  <a:gd name="T10" fmla="*/ 157 w 325"/>
                  <a:gd name="T11" fmla="*/ 24 h 114"/>
                  <a:gd name="T12" fmla="*/ 156 w 325"/>
                  <a:gd name="T13" fmla="*/ 27 h 114"/>
                  <a:gd name="T14" fmla="*/ 156 w 325"/>
                  <a:gd name="T15" fmla="*/ 34 h 114"/>
                  <a:gd name="T16" fmla="*/ 159 w 325"/>
                  <a:gd name="T17" fmla="*/ 36 h 114"/>
                  <a:gd name="T18" fmla="*/ 159 w 325"/>
                  <a:gd name="T19" fmla="*/ 43 h 114"/>
                  <a:gd name="T20" fmla="*/ 157 w 325"/>
                  <a:gd name="T21" fmla="*/ 46 h 114"/>
                  <a:gd name="T22" fmla="*/ 152 w 325"/>
                  <a:gd name="T23" fmla="*/ 48 h 114"/>
                  <a:gd name="T24" fmla="*/ 150 w 325"/>
                  <a:gd name="T25" fmla="*/ 57 h 114"/>
                  <a:gd name="T26" fmla="*/ 145 w 325"/>
                  <a:gd name="T27" fmla="*/ 58 h 114"/>
                  <a:gd name="T28" fmla="*/ 142 w 325"/>
                  <a:gd name="T29" fmla="*/ 57 h 114"/>
                  <a:gd name="T30" fmla="*/ 136 w 325"/>
                  <a:gd name="T31" fmla="*/ 60 h 114"/>
                  <a:gd name="T32" fmla="*/ 131 w 325"/>
                  <a:gd name="T33" fmla="*/ 60 h 114"/>
                  <a:gd name="T34" fmla="*/ 120 w 325"/>
                  <a:gd name="T35" fmla="*/ 64 h 114"/>
                  <a:gd name="T36" fmla="*/ 113 w 325"/>
                  <a:gd name="T37" fmla="*/ 62 h 114"/>
                  <a:gd name="T38" fmla="*/ 119 w 325"/>
                  <a:gd name="T39" fmla="*/ 60 h 114"/>
                  <a:gd name="T40" fmla="*/ 120 w 325"/>
                  <a:gd name="T41" fmla="*/ 53 h 114"/>
                  <a:gd name="T42" fmla="*/ 117 w 325"/>
                  <a:gd name="T43" fmla="*/ 50 h 114"/>
                  <a:gd name="T44" fmla="*/ 104 w 325"/>
                  <a:gd name="T45" fmla="*/ 43 h 114"/>
                  <a:gd name="T46" fmla="*/ 90 w 325"/>
                  <a:gd name="T47" fmla="*/ 39 h 114"/>
                  <a:gd name="T48" fmla="*/ 74 w 325"/>
                  <a:gd name="T49" fmla="*/ 46 h 114"/>
                  <a:gd name="T50" fmla="*/ 66 w 325"/>
                  <a:gd name="T51" fmla="*/ 60 h 114"/>
                  <a:gd name="T52" fmla="*/ 55 w 325"/>
                  <a:gd name="T53" fmla="*/ 62 h 114"/>
                  <a:gd name="T54" fmla="*/ 41 w 325"/>
                  <a:gd name="T55" fmla="*/ 70 h 114"/>
                  <a:gd name="T56" fmla="*/ 35 w 325"/>
                  <a:gd name="T57" fmla="*/ 76 h 114"/>
                  <a:gd name="T58" fmla="*/ 12 w 325"/>
                  <a:gd name="T59" fmla="*/ 89 h 114"/>
                  <a:gd name="T60" fmla="*/ 7 w 325"/>
                  <a:gd name="T61" fmla="*/ 95 h 114"/>
                  <a:gd name="T62" fmla="*/ 2 w 325"/>
                  <a:gd name="T63" fmla="*/ 105 h 114"/>
                  <a:gd name="T64" fmla="*/ 0 w 325"/>
                  <a:gd name="T65" fmla="*/ 112 h 114"/>
                  <a:gd name="T66" fmla="*/ 7 w 325"/>
                  <a:gd name="T67" fmla="*/ 114 h 114"/>
                  <a:gd name="T68" fmla="*/ 34 w 325"/>
                  <a:gd name="T69" fmla="*/ 105 h 114"/>
                  <a:gd name="T70" fmla="*/ 39 w 325"/>
                  <a:gd name="T71" fmla="*/ 107 h 114"/>
                  <a:gd name="T72" fmla="*/ 53 w 325"/>
                  <a:gd name="T73" fmla="*/ 100 h 114"/>
                  <a:gd name="T74" fmla="*/ 60 w 325"/>
                  <a:gd name="T75" fmla="*/ 103 h 114"/>
                  <a:gd name="T76" fmla="*/ 69 w 325"/>
                  <a:gd name="T77" fmla="*/ 100 h 114"/>
                  <a:gd name="T78" fmla="*/ 71 w 325"/>
                  <a:gd name="T79" fmla="*/ 89 h 114"/>
                  <a:gd name="T80" fmla="*/ 81 w 325"/>
                  <a:gd name="T81" fmla="*/ 84 h 114"/>
                  <a:gd name="T82" fmla="*/ 94 w 325"/>
                  <a:gd name="T83" fmla="*/ 81 h 114"/>
                  <a:gd name="T84" fmla="*/ 110 w 325"/>
                  <a:gd name="T85" fmla="*/ 86 h 114"/>
                  <a:gd name="T86" fmla="*/ 126 w 325"/>
                  <a:gd name="T87" fmla="*/ 88 h 114"/>
                  <a:gd name="T88" fmla="*/ 154 w 325"/>
                  <a:gd name="T89" fmla="*/ 77 h 114"/>
                  <a:gd name="T90" fmla="*/ 179 w 325"/>
                  <a:gd name="T91" fmla="*/ 79 h 114"/>
                  <a:gd name="T92" fmla="*/ 191 w 325"/>
                  <a:gd name="T93" fmla="*/ 74 h 114"/>
                  <a:gd name="T94" fmla="*/ 205 w 325"/>
                  <a:gd name="T95" fmla="*/ 64 h 114"/>
                  <a:gd name="T96" fmla="*/ 228 w 325"/>
                  <a:gd name="T97" fmla="*/ 55 h 114"/>
                  <a:gd name="T98" fmla="*/ 239 w 325"/>
                  <a:gd name="T99" fmla="*/ 48 h 114"/>
                  <a:gd name="T100" fmla="*/ 239 w 325"/>
                  <a:gd name="T101" fmla="*/ 38 h 114"/>
                  <a:gd name="T102" fmla="*/ 306 w 325"/>
                  <a:gd name="T103" fmla="*/ 39 h 114"/>
                  <a:gd name="T104" fmla="*/ 325 w 325"/>
                  <a:gd name="T105" fmla="*/ 26 h 114"/>
                  <a:gd name="T106" fmla="*/ 325 w 325"/>
                  <a:gd name="T107" fmla="*/ 20 h 114"/>
                  <a:gd name="T108" fmla="*/ 317 w 325"/>
                  <a:gd name="T109" fmla="*/ 15 h 114"/>
                  <a:gd name="T110" fmla="*/ 272 w 325"/>
                  <a:gd name="T111" fmla="*/ 0 h 114"/>
                  <a:gd name="T112" fmla="*/ 242 w 325"/>
                  <a:gd name="T113" fmla="*/ 3 h 114"/>
                  <a:gd name="T114" fmla="*/ 230 w 325"/>
                  <a:gd name="T115" fmla="*/ 10 h 114"/>
                  <a:gd name="T116" fmla="*/ 225 w 325"/>
                  <a:gd name="T117" fmla="*/ 22 h 11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25"/>
                  <a:gd name="T178" fmla="*/ 0 h 114"/>
                  <a:gd name="T179" fmla="*/ 325 w 325"/>
                  <a:gd name="T180" fmla="*/ 114 h 11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25" h="114">
                    <a:moveTo>
                      <a:pt x="225" y="22"/>
                    </a:moveTo>
                    <a:lnTo>
                      <a:pt x="218" y="19"/>
                    </a:lnTo>
                    <a:lnTo>
                      <a:pt x="186" y="13"/>
                    </a:lnTo>
                    <a:lnTo>
                      <a:pt x="163" y="20"/>
                    </a:lnTo>
                    <a:lnTo>
                      <a:pt x="161" y="22"/>
                    </a:lnTo>
                    <a:lnTo>
                      <a:pt x="157" y="24"/>
                    </a:lnTo>
                    <a:lnTo>
                      <a:pt x="156" y="27"/>
                    </a:lnTo>
                    <a:lnTo>
                      <a:pt x="156" y="34"/>
                    </a:lnTo>
                    <a:lnTo>
                      <a:pt x="159" y="36"/>
                    </a:lnTo>
                    <a:lnTo>
                      <a:pt x="159" y="43"/>
                    </a:lnTo>
                    <a:lnTo>
                      <a:pt x="157" y="46"/>
                    </a:lnTo>
                    <a:lnTo>
                      <a:pt x="152" y="48"/>
                    </a:lnTo>
                    <a:lnTo>
                      <a:pt x="150" y="57"/>
                    </a:lnTo>
                    <a:lnTo>
                      <a:pt x="145" y="58"/>
                    </a:lnTo>
                    <a:lnTo>
                      <a:pt x="142" y="57"/>
                    </a:lnTo>
                    <a:lnTo>
                      <a:pt x="136" y="60"/>
                    </a:lnTo>
                    <a:lnTo>
                      <a:pt x="131" y="60"/>
                    </a:lnTo>
                    <a:lnTo>
                      <a:pt x="120" y="64"/>
                    </a:lnTo>
                    <a:lnTo>
                      <a:pt x="113" y="62"/>
                    </a:lnTo>
                    <a:lnTo>
                      <a:pt x="119" y="60"/>
                    </a:lnTo>
                    <a:lnTo>
                      <a:pt x="120" y="53"/>
                    </a:lnTo>
                    <a:lnTo>
                      <a:pt x="117" y="50"/>
                    </a:lnTo>
                    <a:lnTo>
                      <a:pt x="104" y="43"/>
                    </a:lnTo>
                    <a:lnTo>
                      <a:pt x="90" y="39"/>
                    </a:lnTo>
                    <a:lnTo>
                      <a:pt x="74" y="46"/>
                    </a:lnTo>
                    <a:lnTo>
                      <a:pt x="66" y="60"/>
                    </a:lnTo>
                    <a:lnTo>
                      <a:pt x="55" y="62"/>
                    </a:lnTo>
                    <a:lnTo>
                      <a:pt x="41" y="70"/>
                    </a:lnTo>
                    <a:lnTo>
                      <a:pt x="35" y="76"/>
                    </a:lnTo>
                    <a:lnTo>
                      <a:pt x="12" y="89"/>
                    </a:lnTo>
                    <a:lnTo>
                      <a:pt x="7" y="95"/>
                    </a:lnTo>
                    <a:lnTo>
                      <a:pt x="2" y="105"/>
                    </a:lnTo>
                    <a:lnTo>
                      <a:pt x="0" y="112"/>
                    </a:lnTo>
                    <a:lnTo>
                      <a:pt x="7" y="114"/>
                    </a:lnTo>
                    <a:lnTo>
                      <a:pt x="34" y="105"/>
                    </a:lnTo>
                    <a:lnTo>
                      <a:pt x="39" y="107"/>
                    </a:lnTo>
                    <a:lnTo>
                      <a:pt x="53" y="100"/>
                    </a:lnTo>
                    <a:lnTo>
                      <a:pt x="60" y="103"/>
                    </a:lnTo>
                    <a:lnTo>
                      <a:pt x="69" y="100"/>
                    </a:lnTo>
                    <a:lnTo>
                      <a:pt x="71" y="89"/>
                    </a:lnTo>
                    <a:lnTo>
                      <a:pt x="81" y="84"/>
                    </a:lnTo>
                    <a:lnTo>
                      <a:pt x="94" y="81"/>
                    </a:lnTo>
                    <a:lnTo>
                      <a:pt x="110" y="86"/>
                    </a:lnTo>
                    <a:lnTo>
                      <a:pt x="126" y="88"/>
                    </a:lnTo>
                    <a:lnTo>
                      <a:pt x="154" y="77"/>
                    </a:lnTo>
                    <a:lnTo>
                      <a:pt x="179" y="79"/>
                    </a:lnTo>
                    <a:lnTo>
                      <a:pt x="191" y="74"/>
                    </a:lnTo>
                    <a:lnTo>
                      <a:pt x="205" y="64"/>
                    </a:lnTo>
                    <a:lnTo>
                      <a:pt x="228" y="55"/>
                    </a:lnTo>
                    <a:lnTo>
                      <a:pt x="239" y="48"/>
                    </a:lnTo>
                    <a:lnTo>
                      <a:pt x="239" y="38"/>
                    </a:lnTo>
                    <a:lnTo>
                      <a:pt x="306" y="39"/>
                    </a:lnTo>
                    <a:lnTo>
                      <a:pt x="325" y="26"/>
                    </a:lnTo>
                    <a:lnTo>
                      <a:pt x="325" y="20"/>
                    </a:lnTo>
                    <a:lnTo>
                      <a:pt x="317" y="15"/>
                    </a:lnTo>
                    <a:lnTo>
                      <a:pt x="272" y="0"/>
                    </a:lnTo>
                    <a:lnTo>
                      <a:pt x="242" y="3"/>
                    </a:lnTo>
                    <a:lnTo>
                      <a:pt x="230" y="10"/>
                    </a:lnTo>
                    <a:lnTo>
                      <a:pt x="225" y="22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 214">
                <a:extLst>
                  <a:ext uri="{FF2B5EF4-FFF2-40B4-BE49-F238E27FC236}">
                    <a16:creationId xmlns:a16="http://schemas.microsoft.com/office/drawing/2014/main" id="{996ED21F-71C7-49ED-8827-A0D2FE6059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7" y="3053"/>
                <a:ext cx="115" cy="75"/>
              </a:xfrm>
              <a:custGeom>
                <a:avLst/>
                <a:gdLst>
                  <a:gd name="T0" fmla="*/ 0 w 193"/>
                  <a:gd name="T1" fmla="*/ 47 h 123"/>
                  <a:gd name="T2" fmla="*/ 16 w 193"/>
                  <a:gd name="T3" fmla="*/ 0 h 123"/>
                  <a:gd name="T4" fmla="*/ 117 w 193"/>
                  <a:gd name="T5" fmla="*/ 45 h 123"/>
                  <a:gd name="T6" fmla="*/ 193 w 193"/>
                  <a:gd name="T7" fmla="*/ 92 h 123"/>
                  <a:gd name="T8" fmla="*/ 172 w 193"/>
                  <a:gd name="T9" fmla="*/ 121 h 123"/>
                  <a:gd name="T10" fmla="*/ 126 w 193"/>
                  <a:gd name="T11" fmla="*/ 123 h 123"/>
                  <a:gd name="T12" fmla="*/ 0 w 193"/>
                  <a:gd name="T13" fmla="*/ 47 h 1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93"/>
                  <a:gd name="T22" fmla="*/ 0 h 123"/>
                  <a:gd name="T23" fmla="*/ 193 w 193"/>
                  <a:gd name="T24" fmla="*/ 123 h 1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93" h="123">
                    <a:moveTo>
                      <a:pt x="0" y="47"/>
                    </a:moveTo>
                    <a:lnTo>
                      <a:pt x="16" y="0"/>
                    </a:lnTo>
                    <a:lnTo>
                      <a:pt x="117" y="45"/>
                    </a:lnTo>
                    <a:lnTo>
                      <a:pt x="193" y="92"/>
                    </a:lnTo>
                    <a:lnTo>
                      <a:pt x="172" y="121"/>
                    </a:lnTo>
                    <a:lnTo>
                      <a:pt x="126" y="123"/>
                    </a:lnTo>
                    <a:lnTo>
                      <a:pt x="0" y="47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 215">
                <a:extLst>
                  <a:ext uri="{FF2B5EF4-FFF2-40B4-BE49-F238E27FC236}">
                    <a16:creationId xmlns:a16="http://schemas.microsoft.com/office/drawing/2014/main" id="{0A594B87-1C2A-408A-917B-4CD1BE9805F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36" y="3716"/>
                <a:ext cx="211" cy="45"/>
              </a:xfrm>
              <a:custGeom>
                <a:avLst/>
                <a:gdLst>
                  <a:gd name="T0" fmla="*/ 0 w 352"/>
                  <a:gd name="T1" fmla="*/ 33 h 73"/>
                  <a:gd name="T2" fmla="*/ 22 w 352"/>
                  <a:gd name="T3" fmla="*/ 45 h 73"/>
                  <a:gd name="T4" fmla="*/ 71 w 352"/>
                  <a:gd name="T5" fmla="*/ 59 h 73"/>
                  <a:gd name="T6" fmla="*/ 80 w 352"/>
                  <a:gd name="T7" fmla="*/ 63 h 73"/>
                  <a:gd name="T8" fmla="*/ 99 w 352"/>
                  <a:gd name="T9" fmla="*/ 57 h 73"/>
                  <a:gd name="T10" fmla="*/ 124 w 352"/>
                  <a:gd name="T11" fmla="*/ 56 h 73"/>
                  <a:gd name="T12" fmla="*/ 128 w 352"/>
                  <a:gd name="T13" fmla="*/ 52 h 73"/>
                  <a:gd name="T14" fmla="*/ 144 w 352"/>
                  <a:gd name="T15" fmla="*/ 54 h 73"/>
                  <a:gd name="T16" fmla="*/ 165 w 352"/>
                  <a:gd name="T17" fmla="*/ 47 h 73"/>
                  <a:gd name="T18" fmla="*/ 214 w 352"/>
                  <a:gd name="T19" fmla="*/ 49 h 73"/>
                  <a:gd name="T20" fmla="*/ 251 w 352"/>
                  <a:gd name="T21" fmla="*/ 56 h 73"/>
                  <a:gd name="T22" fmla="*/ 274 w 352"/>
                  <a:gd name="T23" fmla="*/ 54 h 73"/>
                  <a:gd name="T24" fmla="*/ 304 w 352"/>
                  <a:gd name="T25" fmla="*/ 69 h 73"/>
                  <a:gd name="T26" fmla="*/ 345 w 352"/>
                  <a:gd name="T27" fmla="*/ 73 h 73"/>
                  <a:gd name="T28" fmla="*/ 352 w 352"/>
                  <a:gd name="T29" fmla="*/ 68 h 73"/>
                  <a:gd name="T30" fmla="*/ 350 w 352"/>
                  <a:gd name="T31" fmla="*/ 61 h 73"/>
                  <a:gd name="T32" fmla="*/ 312 w 352"/>
                  <a:gd name="T33" fmla="*/ 45 h 73"/>
                  <a:gd name="T34" fmla="*/ 296 w 352"/>
                  <a:gd name="T35" fmla="*/ 45 h 73"/>
                  <a:gd name="T36" fmla="*/ 280 w 352"/>
                  <a:gd name="T37" fmla="*/ 42 h 73"/>
                  <a:gd name="T38" fmla="*/ 289 w 352"/>
                  <a:gd name="T39" fmla="*/ 31 h 73"/>
                  <a:gd name="T40" fmla="*/ 289 w 352"/>
                  <a:gd name="T41" fmla="*/ 19 h 73"/>
                  <a:gd name="T42" fmla="*/ 271 w 352"/>
                  <a:gd name="T43" fmla="*/ 11 h 73"/>
                  <a:gd name="T44" fmla="*/ 257 w 352"/>
                  <a:gd name="T45" fmla="*/ 16 h 73"/>
                  <a:gd name="T46" fmla="*/ 250 w 352"/>
                  <a:gd name="T47" fmla="*/ 26 h 73"/>
                  <a:gd name="T48" fmla="*/ 190 w 352"/>
                  <a:gd name="T49" fmla="*/ 33 h 73"/>
                  <a:gd name="T50" fmla="*/ 161 w 352"/>
                  <a:gd name="T51" fmla="*/ 23 h 73"/>
                  <a:gd name="T52" fmla="*/ 154 w 352"/>
                  <a:gd name="T53" fmla="*/ 23 h 73"/>
                  <a:gd name="T54" fmla="*/ 152 w 352"/>
                  <a:gd name="T55" fmla="*/ 16 h 73"/>
                  <a:gd name="T56" fmla="*/ 140 w 352"/>
                  <a:gd name="T57" fmla="*/ 11 h 73"/>
                  <a:gd name="T58" fmla="*/ 112 w 352"/>
                  <a:gd name="T59" fmla="*/ 16 h 73"/>
                  <a:gd name="T60" fmla="*/ 96 w 352"/>
                  <a:gd name="T61" fmla="*/ 16 h 73"/>
                  <a:gd name="T62" fmla="*/ 71 w 352"/>
                  <a:gd name="T63" fmla="*/ 12 h 73"/>
                  <a:gd name="T64" fmla="*/ 45 w 352"/>
                  <a:gd name="T65" fmla="*/ 16 h 73"/>
                  <a:gd name="T66" fmla="*/ 25 w 352"/>
                  <a:gd name="T67" fmla="*/ 4 h 73"/>
                  <a:gd name="T68" fmla="*/ 4 w 352"/>
                  <a:gd name="T69" fmla="*/ 0 h 73"/>
                  <a:gd name="T70" fmla="*/ 0 w 352"/>
                  <a:gd name="T71" fmla="*/ 33 h 7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52"/>
                  <a:gd name="T109" fmla="*/ 0 h 73"/>
                  <a:gd name="T110" fmla="*/ 352 w 352"/>
                  <a:gd name="T111" fmla="*/ 73 h 7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52" h="73">
                    <a:moveTo>
                      <a:pt x="0" y="33"/>
                    </a:moveTo>
                    <a:lnTo>
                      <a:pt x="22" y="45"/>
                    </a:lnTo>
                    <a:lnTo>
                      <a:pt x="71" y="59"/>
                    </a:lnTo>
                    <a:lnTo>
                      <a:pt x="80" y="63"/>
                    </a:lnTo>
                    <a:lnTo>
                      <a:pt x="99" y="57"/>
                    </a:lnTo>
                    <a:lnTo>
                      <a:pt x="124" y="56"/>
                    </a:lnTo>
                    <a:lnTo>
                      <a:pt x="128" y="52"/>
                    </a:lnTo>
                    <a:lnTo>
                      <a:pt x="144" y="54"/>
                    </a:lnTo>
                    <a:lnTo>
                      <a:pt x="165" y="47"/>
                    </a:lnTo>
                    <a:lnTo>
                      <a:pt x="214" y="49"/>
                    </a:lnTo>
                    <a:lnTo>
                      <a:pt x="251" y="56"/>
                    </a:lnTo>
                    <a:lnTo>
                      <a:pt x="274" y="54"/>
                    </a:lnTo>
                    <a:lnTo>
                      <a:pt x="304" y="69"/>
                    </a:lnTo>
                    <a:lnTo>
                      <a:pt x="345" y="73"/>
                    </a:lnTo>
                    <a:lnTo>
                      <a:pt x="352" y="68"/>
                    </a:lnTo>
                    <a:lnTo>
                      <a:pt x="350" y="61"/>
                    </a:lnTo>
                    <a:lnTo>
                      <a:pt x="312" y="45"/>
                    </a:lnTo>
                    <a:lnTo>
                      <a:pt x="296" y="45"/>
                    </a:lnTo>
                    <a:lnTo>
                      <a:pt x="280" y="42"/>
                    </a:lnTo>
                    <a:lnTo>
                      <a:pt x="289" y="31"/>
                    </a:lnTo>
                    <a:lnTo>
                      <a:pt x="289" y="19"/>
                    </a:lnTo>
                    <a:lnTo>
                      <a:pt x="271" y="11"/>
                    </a:lnTo>
                    <a:lnTo>
                      <a:pt x="257" y="16"/>
                    </a:lnTo>
                    <a:lnTo>
                      <a:pt x="250" y="26"/>
                    </a:lnTo>
                    <a:lnTo>
                      <a:pt x="190" y="33"/>
                    </a:lnTo>
                    <a:lnTo>
                      <a:pt x="161" y="23"/>
                    </a:lnTo>
                    <a:lnTo>
                      <a:pt x="154" y="23"/>
                    </a:lnTo>
                    <a:lnTo>
                      <a:pt x="152" y="16"/>
                    </a:lnTo>
                    <a:lnTo>
                      <a:pt x="140" y="11"/>
                    </a:lnTo>
                    <a:lnTo>
                      <a:pt x="112" y="16"/>
                    </a:lnTo>
                    <a:lnTo>
                      <a:pt x="96" y="16"/>
                    </a:lnTo>
                    <a:lnTo>
                      <a:pt x="71" y="12"/>
                    </a:lnTo>
                    <a:lnTo>
                      <a:pt x="45" y="16"/>
                    </a:lnTo>
                    <a:lnTo>
                      <a:pt x="25" y="4"/>
                    </a:lnTo>
                    <a:lnTo>
                      <a:pt x="4" y="0"/>
                    </a:lnTo>
                    <a:lnTo>
                      <a:pt x="0" y="33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 216">
                <a:extLst>
                  <a:ext uri="{FF2B5EF4-FFF2-40B4-BE49-F238E27FC236}">
                    <a16:creationId xmlns:a16="http://schemas.microsoft.com/office/drawing/2014/main" id="{A289095F-0426-4D84-8753-E6C22E19C4E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79" y="3300"/>
                <a:ext cx="72" cy="45"/>
              </a:xfrm>
              <a:custGeom>
                <a:avLst/>
                <a:gdLst>
                  <a:gd name="T0" fmla="*/ 0 w 118"/>
                  <a:gd name="T1" fmla="*/ 13 h 74"/>
                  <a:gd name="T2" fmla="*/ 90 w 118"/>
                  <a:gd name="T3" fmla="*/ 0 h 74"/>
                  <a:gd name="T4" fmla="*/ 111 w 118"/>
                  <a:gd name="T5" fmla="*/ 15 h 74"/>
                  <a:gd name="T6" fmla="*/ 118 w 118"/>
                  <a:gd name="T7" fmla="*/ 53 h 74"/>
                  <a:gd name="T8" fmla="*/ 118 w 118"/>
                  <a:gd name="T9" fmla="*/ 74 h 74"/>
                  <a:gd name="T10" fmla="*/ 70 w 118"/>
                  <a:gd name="T11" fmla="*/ 74 h 74"/>
                  <a:gd name="T12" fmla="*/ 12 w 118"/>
                  <a:gd name="T13" fmla="*/ 38 h 74"/>
                  <a:gd name="T14" fmla="*/ 0 w 118"/>
                  <a:gd name="T15" fmla="*/ 13 h 7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8"/>
                  <a:gd name="T25" fmla="*/ 0 h 74"/>
                  <a:gd name="T26" fmla="*/ 118 w 118"/>
                  <a:gd name="T27" fmla="*/ 74 h 7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8" h="74">
                    <a:moveTo>
                      <a:pt x="0" y="13"/>
                    </a:moveTo>
                    <a:lnTo>
                      <a:pt x="90" y="0"/>
                    </a:lnTo>
                    <a:lnTo>
                      <a:pt x="111" y="15"/>
                    </a:lnTo>
                    <a:lnTo>
                      <a:pt x="118" y="53"/>
                    </a:lnTo>
                    <a:lnTo>
                      <a:pt x="118" y="74"/>
                    </a:lnTo>
                    <a:lnTo>
                      <a:pt x="70" y="74"/>
                    </a:lnTo>
                    <a:lnTo>
                      <a:pt x="12" y="38"/>
                    </a:lnTo>
                    <a:lnTo>
                      <a:pt x="0" y="13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 217">
                <a:extLst>
                  <a:ext uri="{FF2B5EF4-FFF2-40B4-BE49-F238E27FC236}">
                    <a16:creationId xmlns:a16="http://schemas.microsoft.com/office/drawing/2014/main" id="{0E3BA4B8-F988-40F0-98E2-2BDCF2AE688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56" y="3697"/>
                <a:ext cx="46" cy="24"/>
              </a:xfrm>
              <a:custGeom>
                <a:avLst/>
                <a:gdLst>
                  <a:gd name="T0" fmla="*/ 0 w 80"/>
                  <a:gd name="T1" fmla="*/ 18 h 40"/>
                  <a:gd name="T2" fmla="*/ 2 w 80"/>
                  <a:gd name="T3" fmla="*/ 14 h 40"/>
                  <a:gd name="T4" fmla="*/ 30 w 80"/>
                  <a:gd name="T5" fmla="*/ 0 h 40"/>
                  <a:gd name="T6" fmla="*/ 66 w 80"/>
                  <a:gd name="T7" fmla="*/ 7 h 40"/>
                  <a:gd name="T8" fmla="*/ 80 w 80"/>
                  <a:gd name="T9" fmla="*/ 19 h 40"/>
                  <a:gd name="T10" fmla="*/ 80 w 80"/>
                  <a:gd name="T11" fmla="*/ 26 h 40"/>
                  <a:gd name="T12" fmla="*/ 55 w 80"/>
                  <a:gd name="T13" fmla="*/ 37 h 40"/>
                  <a:gd name="T14" fmla="*/ 38 w 80"/>
                  <a:gd name="T15" fmla="*/ 40 h 40"/>
                  <a:gd name="T16" fmla="*/ 32 w 80"/>
                  <a:gd name="T17" fmla="*/ 31 h 40"/>
                  <a:gd name="T18" fmla="*/ 11 w 80"/>
                  <a:gd name="T19" fmla="*/ 31 h 40"/>
                  <a:gd name="T20" fmla="*/ 0 w 80"/>
                  <a:gd name="T21" fmla="*/ 18 h 4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40"/>
                  <a:gd name="T35" fmla="*/ 80 w 80"/>
                  <a:gd name="T36" fmla="*/ 40 h 4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40">
                    <a:moveTo>
                      <a:pt x="0" y="18"/>
                    </a:moveTo>
                    <a:lnTo>
                      <a:pt x="2" y="14"/>
                    </a:lnTo>
                    <a:lnTo>
                      <a:pt x="30" y="0"/>
                    </a:lnTo>
                    <a:lnTo>
                      <a:pt x="66" y="7"/>
                    </a:lnTo>
                    <a:lnTo>
                      <a:pt x="80" y="19"/>
                    </a:lnTo>
                    <a:lnTo>
                      <a:pt x="80" y="26"/>
                    </a:lnTo>
                    <a:lnTo>
                      <a:pt x="55" y="37"/>
                    </a:lnTo>
                    <a:lnTo>
                      <a:pt x="38" y="40"/>
                    </a:lnTo>
                    <a:lnTo>
                      <a:pt x="32" y="31"/>
                    </a:lnTo>
                    <a:lnTo>
                      <a:pt x="11" y="31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 218">
                <a:extLst>
                  <a:ext uri="{FF2B5EF4-FFF2-40B4-BE49-F238E27FC236}">
                    <a16:creationId xmlns:a16="http://schemas.microsoft.com/office/drawing/2014/main" id="{29EFFE29-800D-4640-BAA1-8E19CDC6A5F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80" y="3720"/>
                <a:ext cx="30" cy="27"/>
              </a:xfrm>
              <a:custGeom>
                <a:avLst/>
                <a:gdLst>
                  <a:gd name="T0" fmla="*/ 0 w 50"/>
                  <a:gd name="T1" fmla="*/ 35 h 43"/>
                  <a:gd name="T2" fmla="*/ 4 w 50"/>
                  <a:gd name="T3" fmla="*/ 40 h 43"/>
                  <a:gd name="T4" fmla="*/ 11 w 50"/>
                  <a:gd name="T5" fmla="*/ 43 h 43"/>
                  <a:gd name="T6" fmla="*/ 18 w 50"/>
                  <a:gd name="T7" fmla="*/ 38 h 43"/>
                  <a:gd name="T8" fmla="*/ 34 w 50"/>
                  <a:gd name="T9" fmla="*/ 42 h 43"/>
                  <a:gd name="T10" fmla="*/ 39 w 50"/>
                  <a:gd name="T11" fmla="*/ 42 h 43"/>
                  <a:gd name="T12" fmla="*/ 44 w 50"/>
                  <a:gd name="T13" fmla="*/ 33 h 43"/>
                  <a:gd name="T14" fmla="*/ 50 w 50"/>
                  <a:gd name="T15" fmla="*/ 16 h 43"/>
                  <a:gd name="T16" fmla="*/ 50 w 50"/>
                  <a:gd name="T17" fmla="*/ 11 h 43"/>
                  <a:gd name="T18" fmla="*/ 42 w 50"/>
                  <a:gd name="T19" fmla="*/ 2 h 43"/>
                  <a:gd name="T20" fmla="*/ 41 w 50"/>
                  <a:gd name="T21" fmla="*/ 0 h 43"/>
                  <a:gd name="T22" fmla="*/ 32 w 50"/>
                  <a:gd name="T23" fmla="*/ 4 h 43"/>
                  <a:gd name="T24" fmla="*/ 14 w 50"/>
                  <a:gd name="T25" fmla="*/ 12 h 43"/>
                  <a:gd name="T26" fmla="*/ 9 w 50"/>
                  <a:gd name="T27" fmla="*/ 14 h 43"/>
                  <a:gd name="T28" fmla="*/ 0 w 50"/>
                  <a:gd name="T29" fmla="*/ 35 h 4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50"/>
                  <a:gd name="T46" fmla="*/ 0 h 43"/>
                  <a:gd name="T47" fmla="*/ 50 w 50"/>
                  <a:gd name="T48" fmla="*/ 43 h 4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50" h="43">
                    <a:moveTo>
                      <a:pt x="0" y="35"/>
                    </a:moveTo>
                    <a:lnTo>
                      <a:pt x="4" y="40"/>
                    </a:lnTo>
                    <a:lnTo>
                      <a:pt x="11" y="43"/>
                    </a:lnTo>
                    <a:lnTo>
                      <a:pt x="18" y="38"/>
                    </a:lnTo>
                    <a:lnTo>
                      <a:pt x="34" y="42"/>
                    </a:lnTo>
                    <a:lnTo>
                      <a:pt x="39" y="42"/>
                    </a:lnTo>
                    <a:lnTo>
                      <a:pt x="44" y="33"/>
                    </a:lnTo>
                    <a:lnTo>
                      <a:pt x="50" y="16"/>
                    </a:lnTo>
                    <a:lnTo>
                      <a:pt x="50" y="11"/>
                    </a:lnTo>
                    <a:lnTo>
                      <a:pt x="42" y="2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14" y="12"/>
                    </a:lnTo>
                    <a:lnTo>
                      <a:pt x="9" y="14"/>
                    </a:lnTo>
                    <a:lnTo>
                      <a:pt x="0" y="35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 220">
                <a:extLst>
                  <a:ext uri="{FF2B5EF4-FFF2-40B4-BE49-F238E27FC236}">
                    <a16:creationId xmlns:a16="http://schemas.microsoft.com/office/drawing/2014/main" id="{C067841C-F038-4294-A730-7CA348458F5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77" y="3687"/>
                <a:ext cx="30" cy="21"/>
              </a:xfrm>
              <a:custGeom>
                <a:avLst/>
                <a:gdLst>
                  <a:gd name="T0" fmla="*/ 0 w 50"/>
                  <a:gd name="T1" fmla="*/ 15 h 33"/>
                  <a:gd name="T2" fmla="*/ 13 w 50"/>
                  <a:gd name="T3" fmla="*/ 0 h 33"/>
                  <a:gd name="T4" fmla="*/ 43 w 50"/>
                  <a:gd name="T5" fmla="*/ 15 h 33"/>
                  <a:gd name="T6" fmla="*/ 50 w 50"/>
                  <a:gd name="T7" fmla="*/ 22 h 33"/>
                  <a:gd name="T8" fmla="*/ 21 w 50"/>
                  <a:gd name="T9" fmla="*/ 33 h 33"/>
                  <a:gd name="T10" fmla="*/ 0 w 50"/>
                  <a:gd name="T11" fmla="*/ 15 h 3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0"/>
                  <a:gd name="T19" fmla="*/ 0 h 33"/>
                  <a:gd name="T20" fmla="*/ 50 w 50"/>
                  <a:gd name="T21" fmla="*/ 33 h 3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0" h="33">
                    <a:moveTo>
                      <a:pt x="0" y="15"/>
                    </a:moveTo>
                    <a:lnTo>
                      <a:pt x="13" y="0"/>
                    </a:lnTo>
                    <a:lnTo>
                      <a:pt x="43" y="15"/>
                    </a:lnTo>
                    <a:lnTo>
                      <a:pt x="50" y="22"/>
                    </a:lnTo>
                    <a:lnTo>
                      <a:pt x="21" y="33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 221">
                <a:extLst>
                  <a:ext uri="{FF2B5EF4-FFF2-40B4-BE49-F238E27FC236}">
                    <a16:creationId xmlns:a16="http://schemas.microsoft.com/office/drawing/2014/main" id="{47E2D163-5B3E-4093-B7B6-A9C8CC0A9E3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40" y="3720"/>
                <a:ext cx="21" cy="17"/>
              </a:xfrm>
              <a:custGeom>
                <a:avLst/>
                <a:gdLst>
                  <a:gd name="T0" fmla="*/ 0 w 33"/>
                  <a:gd name="T1" fmla="*/ 2 h 28"/>
                  <a:gd name="T2" fmla="*/ 5 w 33"/>
                  <a:gd name="T3" fmla="*/ 0 h 28"/>
                  <a:gd name="T4" fmla="*/ 17 w 33"/>
                  <a:gd name="T5" fmla="*/ 4 h 28"/>
                  <a:gd name="T6" fmla="*/ 33 w 33"/>
                  <a:gd name="T7" fmla="*/ 18 h 28"/>
                  <a:gd name="T8" fmla="*/ 31 w 33"/>
                  <a:gd name="T9" fmla="*/ 28 h 28"/>
                  <a:gd name="T10" fmla="*/ 7 w 33"/>
                  <a:gd name="T11" fmla="*/ 28 h 28"/>
                  <a:gd name="T12" fmla="*/ 0 w 33"/>
                  <a:gd name="T13" fmla="*/ 24 h 28"/>
                  <a:gd name="T14" fmla="*/ 0 w 33"/>
                  <a:gd name="T15" fmla="*/ 2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8"/>
                  <a:gd name="T26" fmla="*/ 33 w 33"/>
                  <a:gd name="T27" fmla="*/ 28 h 2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8">
                    <a:moveTo>
                      <a:pt x="0" y="2"/>
                    </a:moveTo>
                    <a:lnTo>
                      <a:pt x="5" y="0"/>
                    </a:lnTo>
                    <a:lnTo>
                      <a:pt x="17" y="4"/>
                    </a:lnTo>
                    <a:lnTo>
                      <a:pt x="33" y="18"/>
                    </a:lnTo>
                    <a:lnTo>
                      <a:pt x="31" y="28"/>
                    </a:lnTo>
                    <a:lnTo>
                      <a:pt x="7" y="28"/>
                    </a:lnTo>
                    <a:lnTo>
                      <a:pt x="0" y="24"/>
                    </a:lnTo>
                    <a:lnTo>
                      <a:pt x="0" y="2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 222">
                <a:extLst>
                  <a:ext uri="{FF2B5EF4-FFF2-40B4-BE49-F238E27FC236}">
                    <a16:creationId xmlns:a16="http://schemas.microsoft.com/office/drawing/2014/main" id="{381B13F0-0F3C-449F-92CB-CC6D69FC824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80" y="3740"/>
                <a:ext cx="21" cy="14"/>
              </a:xfrm>
              <a:custGeom>
                <a:avLst/>
                <a:gdLst>
                  <a:gd name="T0" fmla="*/ 0 w 33"/>
                  <a:gd name="T1" fmla="*/ 14 h 25"/>
                  <a:gd name="T2" fmla="*/ 7 w 33"/>
                  <a:gd name="T3" fmla="*/ 4 h 25"/>
                  <a:gd name="T4" fmla="*/ 23 w 33"/>
                  <a:gd name="T5" fmla="*/ 0 h 25"/>
                  <a:gd name="T6" fmla="*/ 33 w 33"/>
                  <a:gd name="T7" fmla="*/ 14 h 25"/>
                  <a:gd name="T8" fmla="*/ 17 w 33"/>
                  <a:gd name="T9" fmla="*/ 25 h 25"/>
                  <a:gd name="T10" fmla="*/ 2 w 33"/>
                  <a:gd name="T11" fmla="*/ 21 h 25"/>
                  <a:gd name="T12" fmla="*/ 0 w 33"/>
                  <a:gd name="T13" fmla="*/ 14 h 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3"/>
                  <a:gd name="T22" fmla="*/ 0 h 25"/>
                  <a:gd name="T23" fmla="*/ 33 w 33"/>
                  <a:gd name="T24" fmla="*/ 25 h 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3" h="25">
                    <a:moveTo>
                      <a:pt x="0" y="14"/>
                    </a:moveTo>
                    <a:lnTo>
                      <a:pt x="7" y="4"/>
                    </a:lnTo>
                    <a:lnTo>
                      <a:pt x="23" y="0"/>
                    </a:lnTo>
                    <a:lnTo>
                      <a:pt x="33" y="14"/>
                    </a:lnTo>
                    <a:lnTo>
                      <a:pt x="17" y="25"/>
                    </a:lnTo>
                    <a:lnTo>
                      <a:pt x="2" y="21"/>
                    </a:lnTo>
                    <a:lnTo>
                      <a:pt x="0" y="14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 223">
                <a:extLst>
                  <a:ext uri="{FF2B5EF4-FFF2-40B4-BE49-F238E27FC236}">
                    <a16:creationId xmlns:a16="http://schemas.microsoft.com/office/drawing/2014/main" id="{2AB8D0C0-BF52-4E26-A11E-AED391F072D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234" y="3739"/>
                <a:ext cx="15" cy="14"/>
              </a:xfrm>
              <a:custGeom>
                <a:avLst/>
                <a:gdLst>
                  <a:gd name="T0" fmla="*/ 0 w 27"/>
                  <a:gd name="T1" fmla="*/ 7 h 24"/>
                  <a:gd name="T2" fmla="*/ 20 w 27"/>
                  <a:gd name="T3" fmla="*/ 0 h 24"/>
                  <a:gd name="T4" fmla="*/ 27 w 27"/>
                  <a:gd name="T5" fmla="*/ 5 h 24"/>
                  <a:gd name="T6" fmla="*/ 25 w 27"/>
                  <a:gd name="T7" fmla="*/ 12 h 24"/>
                  <a:gd name="T8" fmla="*/ 9 w 27"/>
                  <a:gd name="T9" fmla="*/ 24 h 24"/>
                  <a:gd name="T10" fmla="*/ 0 w 27"/>
                  <a:gd name="T11" fmla="*/ 19 h 24"/>
                  <a:gd name="T12" fmla="*/ 0 w 27"/>
                  <a:gd name="T13" fmla="*/ 7 h 2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7"/>
                  <a:gd name="T22" fmla="*/ 0 h 24"/>
                  <a:gd name="T23" fmla="*/ 27 w 27"/>
                  <a:gd name="T24" fmla="*/ 24 h 2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7" h="24">
                    <a:moveTo>
                      <a:pt x="0" y="7"/>
                    </a:moveTo>
                    <a:lnTo>
                      <a:pt x="20" y="0"/>
                    </a:lnTo>
                    <a:lnTo>
                      <a:pt x="27" y="5"/>
                    </a:lnTo>
                    <a:lnTo>
                      <a:pt x="25" y="12"/>
                    </a:lnTo>
                    <a:lnTo>
                      <a:pt x="9" y="24"/>
                    </a:lnTo>
                    <a:lnTo>
                      <a:pt x="0" y="19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 224">
                <a:extLst>
                  <a:ext uri="{FF2B5EF4-FFF2-40B4-BE49-F238E27FC236}">
                    <a16:creationId xmlns:a16="http://schemas.microsoft.com/office/drawing/2014/main" id="{98C1BB73-6CAD-4FCC-9A1A-30BE42D2195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9" y="3703"/>
                <a:ext cx="19" cy="7"/>
              </a:xfrm>
              <a:custGeom>
                <a:avLst/>
                <a:gdLst>
                  <a:gd name="T0" fmla="*/ 0 w 32"/>
                  <a:gd name="T1" fmla="*/ 8 h 12"/>
                  <a:gd name="T2" fmla="*/ 4 w 32"/>
                  <a:gd name="T3" fmla="*/ 0 h 12"/>
                  <a:gd name="T4" fmla="*/ 25 w 32"/>
                  <a:gd name="T5" fmla="*/ 0 h 12"/>
                  <a:gd name="T6" fmla="*/ 32 w 32"/>
                  <a:gd name="T7" fmla="*/ 7 h 12"/>
                  <a:gd name="T8" fmla="*/ 27 w 32"/>
                  <a:gd name="T9" fmla="*/ 12 h 12"/>
                  <a:gd name="T10" fmla="*/ 4 w 32"/>
                  <a:gd name="T11" fmla="*/ 12 h 12"/>
                  <a:gd name="T12" fmla="*/ 0 w 32"/>
                  <a:gd name="T13" fmla="*/ 8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12"/>
                  <a:gd name="T23" fmla="*/ 32 w 32"/>
                  <a:gd name="T24" fmla="*/ 12 h 1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12">
                    <a:moveTo>
                      <a:pt x="0" y="8"/>
                    </a:moveTo>
                    <a:lnTo>
                      <a:pt x="4" y="0"/>
                    </a:lnTo>
                    <a:lnTo>
                      <a:pt x="25" y="0"/>
                    </a:lnTo>
                    <a:lnTo>
                      <a:pt x="32" y="7"/>
                    </a:lnTo>
                    <a:lnTo>
                      <a:pt x="27" y="12"/>
                    </a:lnTo>
                    <a:lnTo>
                      <a:pt x="4" y="12"/>
                    </a:lnTo>
                    <a:lnTo>
                      <a:pt x="0" y="8"/>
                    </a:lnTo>
                    <a:close/>
                  </a:path>
                </a:pathLst>
              </a:custGeom>
              <a:grpFill/>
              <a:ln w="1588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9" name="Text Box 290">
              <a:extLst>
                <a:ext uri="{FF2B5EF4-FFF2-40B4-BE49-F238E27FC236}">
                  <a16:creationId xmlns:a16="http://schemas.microsoft.com/office/drawing/2014/main" id="{F79D7F8F-164E-40D1-AC97-9E5FF6813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4945" y="33100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</a:t>
              </a:r>
            </a:p>
          </p:txBody>
        </p:sp>
        <p:sp>
          <p:nvSpPr>
            <p:cNvPr id="142" name="Text Box 287">
              <a:extLst>
                <a:ext uri="{FF2B5EF4-FFF2-40B4-BE49-F238E27FC236}">
                  <a16:creationId xmlns:a16="http://schemas.microsoft.com/office/drawing/2014/main" id="{CB366D45-C36D-4A9E-8FDB-BF0396E3DF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376" y="4757852"/>
              <a:ext cx="304800" cy="184666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AK</a:t>
              </a:r>
            </a:p>
          </p:txBody>
        </p:sp>
        <p:sp>
          <p:nvSpPr>
            <p:cNvPr id="143" name="Freeform 174" descr="Wide upward diagonal">
              <a:extLst>
                <a:ext uri="{FF2B5EF4-FFF2-40B4-BE49-F238E27FC236}">
                  <a16:creationId xmlns:a16="http://schemas.microsoft.com/office/drawing/2014/main" id="{978D101B-8C18-4991-B4B4-0124668121B0}"/>
                </a:ext>
              </a:extLst>
            </p:cNvPr>
            <p:cNvSpPr>
              <a:spLocks/>
            </p:cNvSpPr>
            <p:nvPr/>
          </p:nvSpPr>
          <p:spPr bwMode="gray">
            <a:xfrm>
              <a:off x="7686692" y="2252416"/>
              <a:ext cx="491178" cy="267065"/>
            </a:xfrm>
            <a:custGeom>
              <a:avLst/>
              <a:gdLst>
                <a:gd name="T0" fmla="*/ 389 w 499"/>
                <a:gd name="T1" fmla="*/ 212 h 262"/>
                <a:gd name="T2" fmla="*/ 373 w 499"/>
                <a:gd name="T3" fmla="*/ 223 h 262"/>
                <a:gd name="T4" fmla="*/ 361 w 499"/>
                <a:gd name="T5" fmla="*/ 254 h 262"/>
                <a:gd name="T6" fmla="*/ 343 w 499"/>
                <a:gd name="T7" fmla="*/ 236 h 262"/>
                <a:gd name="T8" fmla="*/ 327 w 499"/>
                <a:gd name="T9" fmla="*/ 223 h 262"/>
                <a:gd name="T10" fmla="*/ 316 w 499"/>
                <a:gd name="T11" fmla="*/ 214 h 262"/>
                <a:gd name="T12" fmla="*/ 299 w 499"/>
                <a:gd name="T13" fmla="*/ 190 h 262"/>
                <a:gd name="T14" fmla="*/ 290 w 499"/>
                <a:gd name="T15" fmla="*/ 176 h 262"/>
                <a:gd name="T16" fmla="*/ 279 w 499"/>
                <a:gd name="T17" fmla="*/ 172 h 262"/>
                <a:gd name="T18" fmla="*/ 267 w 499"/>
                <a:gd name="T19" fmla="*/ 176 h 262"/>
                <a:gd name="T20" fmla="*/ 233 w 499"/>
                <a:gd name="T21" fmla="*/ 186 h 262"/>
                <a:gd name="T22" fmla="*/ 196 w 499"/>
                <a:gd name="T23" fmla="*/ 193 h 262"/>
                <a:gd name="T24" fmla="*/ 189 w 499"/>
                <a:gd name="T25" fmla="*/ 193 h 262"/>
                <a:gd name="T26" fmla="*/ 163 w 499"/>
                <a:gd name="T27" fmla="*/ 200 h 262"/>
                <a:gd name="T28" fmla="*/ 136 w 499"/>
                <a:gd name="T29" fmla="*/ 207 h 262"/>
                <a:gd name="T30" fmla="*/ 95 w 499"/>
                <a:gd name="T31" fmla="*/ 216 h 262"/>
                <a:gd name="T32" fmla="*/ 64 w 499"/>
                <a:gd name="T33" fmla="*/ 223 h 262"/>
                <a:gd name="T34" fmla="*/ 12 w 499"/>
                <a:gd name="T35" fmla="*/ 235 h 262"/>
                <a:gd name="T36" fmla="*/ 4 w 499"/>
                <a:gd name="T37" fmla="*/ 236 h 262"/>
                <a:gd name="T38" fmla="*/ 0 w 499"/>
                <a:gd name="T39" fmla="*/ 223 h 262"/>
                <a:gd name="T40" fmla="*/ 4 w 499"/>
                <a:gd name="T41" fmla="*/ 127 h 262"/>
                <a:gd name="T42" fmla="*/ 4 w 499"/>
                <a:gd name="T43" fmla="*/ 103 h 262"/>
                <a:gd name="T44" fmla="*/ 34 w 499"/>
                <a:gd name="T45" fmla="*/ 98 h 262"/>
                <a:gd name="T46" fmla="*/ 37 w 499"/>
                <a:gd name="T47" fmla="*/ 96 h 262"/>
                <a:gd name="T48" fmla="*/ 48 w 499"/>
                <a:gd name="T49" fmla="*/ 95 h 262"/>
                <a:gd name="T50" fmla="*/ 106 w 499"/>
                <a:gd name="T51" fmla="*/ 83 h 262"/>
                <a:gd name="T52" fmla="*/ 124 w 499"/>
                <a:gd name="T53" fmla="*/ 79 h 262"/>
                <a:gd name="T54" fmla="*/ 134 w 499"/>
                <a:gd name="T55" fmla="*/ 76 h 262"/>
                <a:gd name="T56" fmla="*/ 177 w 499"/>
                <a:gd name="T57" fmla="*/ 67 h 262"/>
                <a:gd name="T58" fmla="*/ 186 w 499"/>
                <a:gd name="T59" fmla="*/ 65 h 262"/>
                <a:gd name="T60" fmla="*/ 269 w 499"/>
                <a:gd name="T61" fmla="*/ 41 h 262"/>
                <a:gd name="T62" fmla="*/ 292 w 499"/>
                <a:gd name="T63" fmla="*/ 19 h 262"/>
                <a:gd name="T64" fmla="*/ 322 w 499"/>
                <a:gd name="T65" fmla="*/ 0 h 262"/>
                <a:gd name="T66" fmla="*/ 355 w 499"/>
                <a:gd name="T67" fmla="*/ 26 h 262"/>
                <a:gd name="T68" fmla="*/ 343 w 499"/>
                <a:gd name="T69" fmla="*/ 51 h 262"/>
                <a:gd name="T70" fmla="*/ 325 w 499"/>
                <a:gd name="T71" fmla="*/ 81 h 262"/>
                <a:gd name="T72" fmla="*/ 336 w 499"/>
                <a:gd name="T73" fmla="*/ 102 h 262"/>
                <a:gd name="T74" fmla="*/ 357 w 499"/>
                <a:gd name="T75" fmla="*/ 107 h 262"/>
                <a:gd name="T76" fmla="*/ 380 w 499"/>
                <a:gd name="T77" fmla="*/ 150 h 262"/>
                <a:gd name="T78" fmla="*/ 398 w 499"/>
                <a:gd name="T79" fmla="*/ 155 h 262"/>
                <a:gd name="T80" fmla="*/ 419 w 499"/>
                <a:gd name="T81" fmla="*/ 183 h 262"/>
                <a:gd name="T82" fmla="*/ 479 w 499"/>
                <a:gd name="T83" fmla="*/ 164 h 262"/>
                <a:gd name="T84" fmla="*/ 470 w 499"/>
                <a:gd name="T85" fmla="*/ 148 h 262"/>
                <a:gd name="T86" fmla="*/ 472 w 499"/>
                <a:gd name="T87" fmla="*/ 126 h 262"/>
                <a:gd name="T88" fmla="*/ 497 w 499"/>
                <a:gd name="T89" fmla="*/ 205 h 262"/>
                <a:gd name="T90" fmla="*/ 490 w 499"/>
                <a:gd name="T91" fmla="*/ 183 h 262"/>
                <a:gd name="T92" fmla="*/ 430 w 499"/>
                <a:gd name="T93" fmla="*/ 221 h 262"/>
                <a:gd name="T94" fmla="*/ 408 w 499"/>
                <a:gd name="T95" fmla="*/ 235 h 262"/>
                <a:gd name="T96" fmla="*/ 378 w 499"/>
                <a:gd name="T97" fmla="*/ 255 h 262"/>
                <a:gd name="T98" fmla="*/ 407 w 499"/>
                <a:gd name="T99" fmla="*/ 214 h 262"/>
                <a:gd name="T100" fmla="*/ 400 w 499"/>
                <a:gd name="T101" fmla="*/ 204 h 2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9"/>
                <a:gd name="T154" fmla="*/ 0 h 262"/>
                <a:gd name="T155" fmla="*/ 499 w 499"/>
                <a:gd name="T156" fmla="*/ 262 h 2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9" h="262">
                  <a:moveTo>
                    <a:pt x="400" y="204"/>
                  </a:moveTo>
                  <a:lnTo>
                    <a:pt x="389" y="212"/>
                  </a:lnTo>
                  <a:lnTo>
                    <a:pt x="380" y="223"/>
                  </a:lnTo>
                  <a:lnTo>
                    <a:pt x="373" y="223"/>
                  </a:lnTo>
                  <a:lnTo>
                    <a:pt x="369" y="242"/>
                  </a:lnTo>
                  <a:lnTo>
                    <a:pt x="361" y="254"/>
                  </a:lnTo>
                  <a:lnTo>
                    <a:pt x="348" y="254"/>
                  </a:lnTo>
                  <a:lnTo>
                    <a:pt x="343" y="236"/>
                  </a:lnTo>
                  <a:lnTo>
                    <a:pt x="339" y="226"/>
                  </a:lnTo>
                  <a:lnTo>
                    <a:pt x="327" y="223"/>
                  </a:lnTo>
                  <a:lnTo>
                    <a:pt x="320" y="216"/>
                  </a:lnTo>
                  <a:lnTo>
                    <a:pt x="316" y="214"/>
                  </a:lnTo>
                  <a:lnTo>
                    <a:pt x="308" y="210"/>
                  </a:lnTo>
                  <a:lnTo>
                    <a:pt x="299" y="190"/>
                  </a:lnTo>
                  <a:lnTo>
                    <a:pt x="293" y="193"/>
                  </a:lnTo>
                  <a:lnTo>
                    <a:pt x="290" y="176"/>
                  </a:lnTo>
                  <a:lnTo>
                    <a:pt x="288" y="171"/>
                  </a:lnTo>
                  <a:lnTo>
                    <a:pt x="279" y="172"/>
                  </a:lnTo>
                  <a:lnTo>
                    <a:pt x="272" y="174"/>
                  </a:lnTo>
                  <a:lnTo>
                    <a:pt x="267" y="176"/>
                  </a:lnTo>
                  <a:lnTo>
                    <a:pt x="239" y="185"/>
                  </a:lnTo>
                  <a:lnTo>
                    <a:pt x="233" y="186"/>
                  </a:lnTo>
                  <a:lnTo>
                    <a:pt x="232" y="185"/>
                  </a:lnTo>
                  <a:lnTo>
                    <a:pt x="196" y="193"/>
                  </a:lnTo>
                  <a:lnTo>
                    <a:pt x="191" y="193"/>
                  </a:lnTo>
                  <a:lnTo>
                    <a:pt x="189" y="193"/>
                  </a:lnTo>
                  <a:lnTo>
                    <a:pt x="187" y="195"/>
                  </a:lnTo>
                  <a:lnTo>
                    <a:pt x="163" y="200"/>
                  </a:lnTo>
                  <a:lnTo>
                    <a:pt x="156" y="202"/>
                  </a:lnTo>
                  <a:lnTo>
                    <a:pt x="136" y="207"/>
                  </a:lnTo>
                  <a:lnTo>
                    <a:pt x="97" y="223"/>
                  </a:lnTo>
                  <a:lnTo>
                    <a:pt x="95" y="216"/>
                  </a:lnTo>
                  <a:lnTo>
                    <a:pt x="69" y="223"/>
                  </a:lnTo>
                  <a:lnTo>
                    <a:pt x="64" y="223"/>
                  </a:lnTo>
                  <a:lnTo>
                    <a:pt x="19" y="233"/>
                  </a:lnTo>
                  <a:lnTo>
                    <a:pt x="12" y="235"/>
                  </a:lnTo>
                  <a:lnTo>
                    <a:pt x="5" y="236"/>
                  </a:lnTo>
                  <a:lnTo>
                    <a:pt x="4" y="236"/>
                  </a:lnTo>
                  <a:lnTo>
                    <a:pt x="0" y="229"/>
                  </a:lnTo>
                  <a:lnTo>
                    <a:pt x="0" y="223"/>
                  </a:lnTo>
                  <a:lnTo>
                    <a:pt x="2" y="148"/>
                  </a:lnTo>
                  <a:lnTo>
                    <a:pt x="4" y="127"/>
                  </a:lnTo>
                  <a:lnTo>
                    <a:pt x="4" y="117"/>
                  </a:lnTo>
                  <a:lnTo>
                    <a:pt x="4" y="103"/>
                  </a:lnTo>
                  <a:lnTo>
                    <a:pt x="28" y="98"/>
                  </a:lnTo>
                  <a:lnTo>
                    <a:pt x="34" y="98"/>
                  </a:lnTo>
                  <a:lnTo>
                    <a:pt x="35" y="96"/>
                  </a:lnTo>
                  <a:lnTo>
                    <a:pt x="37" y="96"/>
                  </a:lnTo>
                  <a:lnTo>
                    <a:pt x="39" y="96"/>
                  </a:lnTo>
                  <a:lnTo>
                    <a:pt x="48" y="95"/>
                  </a:lnTo>
                  <a:lnTo>
                    <a:pt x="72" y="89"/>
                  </a:lnTo>
                  <a:lnTo>
                    <a:pt x="106" y="83"/>
                  </a:lnTo>
                  <a:lnTo>
                    <a:pt x="111" y="81"/>
                  </a:lnTo>
                  <a:lnTo>
                    <a:pt x="124" y="79"/>
                  </a:lnTo>
                  <a:lnTo>
                    <a:pt x="125" y="77"/>
                  </a:lnTo>
                  <a:lnTo>
                    <a:pt x="134" y="76"/>
                  </a:lnTo>
                  <a:lnTo>
                    <a:pt x="164" y="70"/>
                  </a:lnTo>
                  <a:lnTo>
                    <a:pt x="177" y="67"/>
                  </a:lnTo>
                  <a:lnTo>
                    <a:pt x="182" y="65"/>
                  </a:lnTo>
                  <a:lnTo>
                    <a:pt x="186" y="65"/>
                  </a:lnTo>
                  <a:lnTo>
                    <a:pt x="267" y="46"/>
                  </a:lnTo>
                  <a:lnTo>
                    <a:pt x="269" y="41"/>
                  </a:lnTo>
                  <a:lnTo>
                    <a:pt x="270" y="38"/>
                  </a:lnTo>
                  <a:lnTo>
                    <a:pt x="292" y="19"/>
                  </a:lnTo>
                  <a:lnTo>
                    <a:pt x="293" y="8"/>
                  </a:lnTo>
                  <a:lnTo>
                    <a:pt x="322" y="0"/>
                  </a:lnTo>
                  <a:lnTo>
                    <a:pt x="339" y="31"/>
                  </a:lnTo>
                  <a:lnTo>
                    <a:pt x="355" y="26"/>
                  </a:lnTo>
                  <a:lnTo>
                    <a:pt x="359" y="38"/>
                  </a:lnTo>
                  <a:lnTo>
                    <a:pt x="343" y="51"/>
                  </a:lnTo>
                  <a:lnTo>
                    <a:pt x="327" y="84"/>
                  </a:lnTo>
                  <a:lnTo>
                    <a:pt x="325" y="81"/>
                  </a:lnTo>
                  <a:lnTo>
                    <a:pt x="325" y="93"/>
                  </a:lnTo>
                  <a:lnTo>
                    <a:pt x="336" y="102"/>
                  </a:lnTo>
                  <a:lnTo>
                    <a:pt x="350" y="107"/>
                  </a:lnTo>
                  <a:lnTo>
                    <a:pt x="357" y="107"/>
                  </a:lnTo>
                  <a:lnTo>
                    <a:pt x="392" y="145"/>
                  </a:lnTo>
                  <a:lnTo>
                    <a:pt x="380" y="150"/>
                  </a:lnTo>
                  <a:lnTo>
                    <a:pt x="392" y="157"/>
                  </a:lnTo>
                  <a:lnTo>
                    <a:pt x="398" y="155"/>
                  </a:lnTo>
                  <a:lnTo>
                    <a:pt x="410" y="178"/>
                  </a:lnTo>
                  <a:lnTo>
                    <a:pt x="419" y="183"/>
                  </a:lnTo>
                  <a:lnTo>
                    <a:pt x="454" y="183"/>
                  </a:lnTo>
                  <a:lnTo>
                    <a:pt x="479" y="164"/>
                  </a:lnTo>
                  <a:lnTo>
                    <a:pt x="477" y="147"/>
                  </a:lnTo>
                  <a:lnTo>
                    <a:pt x="470" y="148"/>
                  </a:lnTo>
                  <a:lnTo>
                    <a:pt x="453" y="115"/>
                  </a:lnTo>
                  <a:lnTo>
                    <a:pt x="472" y="126"/>
                  </a:lnTo>
                  <a:lnTo>
                    <a:pt x="499" y="178"/>
                  </a:lnTo>
                  <a:lnTo>
                    <a:pt x="497" y="205"/>
                  </a:lnTo>
                  <a:lnTo>
                    <a:pt x="495" y="185"/>
                  </a:lnTo>
                  <a:lnTo>
                    <a:pt x="490" y="183"/>
                  </a:lnTo>
                  <a:lnTo>
                    <a:pt x="442" y="207"/>
                  </a:lnTo>
                  <a:lnTo>
                    <a:pt x="430" y="221"/>
                  </a:lnTo>
                  <a:lnTo>
                    <a:pt x="414" y="228"/>
                  </a:lnTo>
                  <a:lnTo>
                    <a:pt x="408" y="235"/>
                  </a:lnTo>
                  <a:lnTo>
                    <a:pt x="375" y="262"/>
                  </a:lnTo>
                  <a:lnTo>
                    <a:pt x="378" y="255"/>
                  </a:lnTo>
                  <a:lnTo>
                    <a:pt x="405" y="233"/>
                  </a:lnTo>
                  <a:lnTo>
                    <a:pt x="407" y="214"/>
                  </a:lnTo>
                  <a:lnTo>
                    <a:pt x="400" y="205"/>
                  </a:lnTo>
                  <a:lnTo>
                    <a:pt x="400" y="204"/>
                  </a:lnTo>
                  <a:close/>
                </a:path>
              </a:pathLst>
            </a:custGeom>
            <a:solidFill>
              <a:schemeClr val="accent2"/>
            </a:solidFill>
            <a:ln w="1588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178">
              <a:extLst>
                <a:ext uri="{FF2B5EF4-FFF2-40B4-BE49-F238E27FC236}">
                  <a16:creationId xmlns:a16="http://schemas.microsoft.com/office/drawing/2014/main" id="{ED066680-61C8-4F76-9D4D-EF4276FA1C3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8502" y="1964230"/>
              <a:ext cx="1058862" cy="808037"/>
            </a:xfrm>
            <a:custGeom>
              <a:avLst/>
              <a:gdLst>
                <a:gd name="T0" fmla="*/ 796 w 1109"/>
                <a:gd name="T1" fmla="*/ 719 h 835"/>
                <a:gd name="T2" fmla="*/ 773 w 1109"/>
                <a:gd name="T3" fmla="*/ 712 h 835"/>
                <a:gd name="T4" fmla="*/ 720 w 1109"/>
                <a:gd name="T5" fmla="*/ 691 h 835"/>
                <a:gd name="T6" fmla="*/ 660 w 1109"/>
                <a:gd name="T7" fmla="*/ 662 h 835"/>
                <a:gd name="T8" fmla="*/ 637 w 1109"/>
                <a:gd name="T9" fmla="*/ 617 h 835"/>
                <a:gd name="T10" fmla="*/ 587 w 1109"/>
                <a:gd name="T11" fmla="*/ 603 h 835"/>
                <a:gd name="T12" fmla="*/ 501 w 1109"/>
                <a:gd name="T13" fmla="*/ 620 h 835"/>
                <a:gd name="T14" fmla="*/ 442 w 1109"/>
                <a:gd name="T15" fmla="*/ 634 h 835"/>
                <a:gd name="T16" fmla="*/ 388 w 1109"/>
                <a:gd name="T17" fmla="*/ 645 h 835"/>
                <a:gd name="T18" fmla="*/ 299 w 1109"/>
                <a:gd name="T19" fmla="*/ 664 h 835"/>
                <a:gd name="T20" fmla="*/ 232 w 1109"/>
                <a:gd name="T21" fmla="*/ 676 h 835"/>
                <a:gd name="T22" fmla="*/ 163 w 1109"/>
                <a:gd name="T23" fmla="*/ 690 h 835"/>
                <a:gd name="T24" fmla="*/ 112 w 1109"/>
                <a:gd name="T25" fmla="*/ 698 h 835"/>
                <a:gd name="T26" fmla="*/ 30 w 1109"/>
                <a:gd name="T27" fmla="*/ 714 h 835"/>
                <a:gd name="T28" fmla="*/ 16 w 1109"/>
                <a:gd name="T29" fmla="*/ 655 h 835"/>
                <a:gd name="T30" fmla="*/ 99 w 1109"/>
                <a:gd name="T31" fmla="*/ 562 h 835"/>
                <a:gd name="T32" fmla="*/ 66 w 1109"/>
                <a:gd name="T33" fmla="*/ 500 h 835"/>
                <a:gd name="T34" fmla="*/ 198 w 1109"/>
                <a:gd name="T35" fmla="*/ 427 h 835"/>
                <a:gd name="T36" fmla="*/ 317 w 1109"/>
                <a:gd name="T37" fmla="*/ 418 h 835"/>
                <a:gd name="T38" fmla="*/ 379 w 1109"/>
                <a:gd name="T39" fmla="*/ 380 h 835"/>
                <a:gd name="T40" fmla="*/ 425 w 1109"/>
                <a:gd name="T41" fmla="*/ 322 h 835"/>
                <a:gd name="T42" fmla="*/ 414 w 1109"/>
                <a:gd name="T43" fmla="*/ 289 h 835"/>
                <a:gd name="T44" fmla="*/ 402 w 1109"/>
                <a:gd name="T45" fmla="*/ 266 h 835"/>
                <a:gd name="T46" fmla="*/ 405 w 1109"/>
                <a:gd name="T47" fmla="*/ 213 h 835"/>
                <a:gd name="T48" fmla="*/ 494 w 1109"/>
                <a:gd name="T49" fmla="*/ 90 h 835"/>
                <a:gd name="T50" fmla="*/ 563 w 1109"/>
                <a:gd name="T51" fmla="*/ 45 h 835"/>
                <a:gd name="T52" fmla="*/ 656 w 1109"/>
                <a:gd name="T53" fmla="*/ 23 h 835"/>
                <a:gd name="T54" fmla="*/ 755 w 1109"/>
                <a:gd name="T55" fmla="*/ 78 h 835"/>
                <a:gd name="T56" fmla="*/ 776 w 1109"/>
                <a:gd name="T57" fmla="*/ 131 h 835"/>
                <a:gd name="T58" fmla="*/ 791 w 1109"/>
                <a:gd name="T59" fmla="*/ 216 h 835"/>
                <a:gd name="T60" fmla="*/ 828 w 1109"/>
                <a:gd name="T61" fmla="*/ 299 h 835"/>
                <a:gd name="T62" fmla="*/ 847 w 1109"/>
                <a:gd name="T63" fmla="*/ 385 h 835"/>
                <a:gd name="T64" fmla="*/ 853 w 1109"/>
                <a:gd name="T65" fmla="*/ 423 h 835"/>
                <a:gd name="T66" fmla="*/ 853 w 1109"/>
                <a:gd name="T67" fmla="*/ 532 h 835"/>
                <a:gd name="T68" fmla="*/ 867 w 1109"/>
                <a:gd name="T69" fmla="*/ 601 h 835"/>
                <a:gd name="T70" fmla="*/ 875 w 1109"/>
                <a:gd name="T71" fmla="*/ 643 h 835"/>
                <a:gd name="T72" fmla="*/ 865 w 1109"/>
                <a:gd name="T73" fmla="*/ 709 h 835"/>
                <a:gd name="T74" fmla="*/ 868 w 1109"/>
                <a:gd name="T75" fmla="*/ 750 h 835"/>
                <a:gd name="T76" fmla="*/ 884 w 1109"/>
                <a:gd name="T77" fmla="*/ 747 h 835"/>
                <a:gd name="T78" fmla="*/ 937 w 1109"/>
                <a:gd name="T79" fmla="*/ 728 h 835"/>
                <a:gd name="T80" fmla="*/ 1065 w 1109"/>
                <a:gd name="T81" fmla="*/ 648 h 835"/>
                <a:gd name="T82" fmla="*/ 1105 w 1109"/>
                <a:gd name="T83" fmla="*/ 655 h 835"/>
                <a:gd name="T84" fmla="*/ 929 w 1109"/>
                <a:gd name="T85" fmla="*/ 786 h 835"/>
                <a:gd name="T86" fmla="*/ 868 w 1109"/>
                <a:gd name="T87" fmla="*/ 811 h 835"/>
                <a:gd name="T88" fmla="*/ 844 w 1109"/>
                <a:gd name="T89" fmla="*/ 809 h 835"/>
                <a:gd name="T90" fmla="*/ 817 w 1109"/>
                <a:gd name="T91" fmla="*/ 826 h 835"/>
                <a:gd name="T92" fmla="*/ 826 w 1109"/>
                <a:gd name="T93" fmla="*/ 805 h 835"/>
                <a:gd name="T94" fmla="*/ 840 w 1109"/>
                <a:gd name="T95" fmla="*/ 793 h 835"/>
                <a:gd name="T96" fmla="*/ 845 w 1109"/>
                <a:gd name="T97" fmla="*/ 757 h 835"/>
                <a:gd name="T98" fmla="*/ 847 w 1109"/>
                <a:gd name="T99" fmla="*/ 738 h 8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09"/>
                <a:gd name="T151" fmla="*/ 0 h 835"/>
                <a:gd name="T152" fmla="*/ 1109 w 1109"/>
                <a:gd name="T153" fmla="*/ 835 h 835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09" h="835">
                  <a:moveTo>
                    <a:pt x="845" y="733"/>
                  </a:moveTo>
                  <a:lnTo>
                    <a:pt x="808" y="722"/>
                  </a:lnTo>
                  <a:lnTo>
                    <a:pt x="798" y="719"/>
                  </a:lnTo>
                  <a:lnTo>
                    <a:pt x="796" y="719"/>
                  </a:lnTo>
                  <a:lnTo>
                    <a:pt x="794" y="717"/>
                  </a:lnTo>
                  <a:lnTo>
                    <a:pt x="789" y="716"/>
                  </a:lnTo>
                  <a:lnTo>
                    <a:pt x="778" y="714"/>
                  </a:lnTo>
                  <a:lnTo>
                    <a:pt x="773" y="712"/>
                  </a:lnTo>
                  <a:lnTo>
                    <a:pt x="759" y="705"/>
                  </a:lnTo>
                  <a:lnTo>
                    <a:pt x="745" y="702"/>
                  </a:lnTo>
                  <a:lnTo>
                    <a:pt x="722" y="693"/>
                  </a:lnTo>
                  <a:lnTo>
                    <a:pt x="720" y="691"/>
                  </a:lnTo>
                  <a:lnTo>
                    <a:pt x="711" y="683"/>
                  </a:lnTo>
                  <a:lnTo>
                    <a:pt x="693" y="684"/>
                  </a:lnTo>
                  <a:lnTo>
                    <a:pt x="674" y="676"/>
                  </a:lnTo>
                  <a:lnTo>
                    <a:pt x="660" y="662"/>
                  </a:lnTo>
                  <a:lnTo>
                    <a:pt x="663" y="657"/>
                  </a:lnTo>
                  <a:lnTo>
                    <a:pt x="656" y="634"/>
                  </a:lnTo>
                  <a:lnTo>
                    <a:pt x="640" y="619"/>
                  </a:lnTo>
                  <a:lnTo>
                    <a:pt x="637" y="617"/>
                  </a:lnTo>
                  <a:lnTo>
                    <a:pt x="624" y="620"/>
                  </a:lnTo>
                  <a:lnTo>
                    <a:pt x="605" y="598"/>
                  </a:lnTo>
                  <a:lnTo>
                    <a:pt x="603" y="600"/>
                  </a:lnTo>
                  <a:lnTo>
                    <a:pt x="587" y="603"/>
                  </a:lnTo>
                  <a:lnTo>
                    <a:pt x="547" y="612"/>
                  </a:lnTo>
                  <a:lnTo>
                    <a:pt x="518" y="617"/>
                  </a:lnTo>
                  <a:lnTo>
                    <a:pt x="504" y="620"/>
                  </a:lnTo>
                  <a:lnTo>
                    <a:pt x="501" y="620"/>
                  </a:lnTo>
                  <a:lnTo>
                    <a:pt x="499" y="622"/>
                  </a:lnTo>
                  <a:lnTo>
                    <a:pt x="485" y="626"/>
                  </a:lnTo>
                  <a:lnTo>
                    <a:pt x="467" y="629"/>
                  </a:lnTo>
                  <a:lnTo>
                    <a:pt x="442" y="634"/>
                  </a:lnTo>
                  <a:lnTo>
                    <a:pt x="412" y="639"/>
                  </a:lnTo>
                  <a:lnTo>
                    <a:pt x="400" y="643"/>
                  </a:lnTo>
                  <a:lnTo>
                    <a:pt x="393" y="643"/>
                  </a:lnTo>
                  <a:lnTo>
                    <a:pt x="388" y="645"/>
                  </a:lnTo>
                  <a:lnTo>
                    <a:pt x="372" y="648"/>
                  </a:lnTo>
                  <a:lnTo>
                    <a:pt x="315" y="660"/>
                  </a:lnTo>
                  <a:lnTo>
                    <a:pt x="301" y="664"/>
                  </a:lnTo>
                  <a:lnTo>
                    <a:pt x="299" y="664"/>
                  </a:lnTo>
                  <a:lnTo>
                    <a:pt x="287" y="665"/>
                  </a:lnTo>
                  <a:lnTo>
                    <a:pt x="281" y="667"/>
                  </a:lnTo>
                  <a:lnTo>
                    <a:pt x="260" y="671"/>
                  </a:lnTo>
                  <a:lnTo>
                    <a:pt x="232" y="676"/>
                  </a:lnTo>
                  <a:lnTo>
                    <a:pt x="220" y="679"/>
                  </a:lnTo>
                  <a:lnTo>
                    <a:pt x="214" y="679"/>
                  </a:lnTo>
                  <a:lnTo>
                    <a:pt x="205" y="681"/>
                  </a:lnTo>
                  <a:lnTo>
                    <a:pt x="163" y="690"/>
                  </a:lnTo>
                  <a:lnTo>
                    <a:pt x="131" y="697"/>
                  </a:lnTo>
                  <a:lnTo>
                    <a:pt x="124" y="697"/>
                  </a:lnTo>
                  <a:lnTo>
                    <a:pt x="114" y="698"/>
                  </a:lnTo>
                  <a:lnTo>
                    <a:pt x="112" y="698"/>
                  </a:lnTo>
                  <a:lnTo>
                    <a:pt x="105" y="700"/>
                  </a:lnTo>
                  <a:lnTo>
                    <a:pt x="89" y="703"/>
                  </a:lnTo>
                  <a:lnTo>
                    <a:pt x="48" y="710"/>
                  </a:lnTo>
                  <a:lnTo>
                    <a:pt x="30" y="714"/>
                  </a:lnTo>
                  <a:lnTo>
                    <a:pt x="23" y="716"/>
                  </a:lnTo>
                  <a:lnTo>
                    <a:pt x="9" y="717"/>
                  </a:lnTo>
                  <a:lnTo>
                    <a:pt x="0" y="669"/>
                  </a:lnTo>
                  <a:lnTo>
                    <a:pt x="16" y="655"/>
                  </a:lnTo>
                  <a:lnTo>
                    <a:pt x="52" y="617"/>
                  </a:lnTo>
                  <a:lnTo>
                    <a:pt x="75" y="600"/>
                  </a:lnTo>
                  <a:lnTo>
                    <a:pt x="87" y="572"/>
                  </a:lnTo>
                  <a:lnTo>
                    <a:pt x="99" y="562"/>
                  </a:lnTo>
                  <a:lnTo>
                    <a:pt x="91" y="525"/>
                  </a:lnTo>
                  <a:lnTo>
                    <a:pt x="76" y="522"/>
                  </a:lnTo>
                  <a:lnTo>
                    <a:pt x="73" y="506"/>
                  </a:lnTo>
                  <a:lnTo>
                    <a:pt x="66" y="500"/>
                  </a:lnTo>
                  <a:lnTo>
                    <a:pt x="59" y="472"/>
                  </a:lnTo>
                  <a:lnTo>
                    <a:pt x="135" y="437"/>
                  </a:lnTo>
                  <a:lnTo>
                    <a:pt x="179" y="429"/>
                  </a:lnTo>
                  <a:lnTo>
                    <a:pt x="198" y="427"/>
                  </a:lnTo>
                  <a:lnTo>
                    <a:pt x="232" y="425"/>
                  </a:lnTo>
                  <a:lnTo>
                    <a:pt x="264" y="439"/>
                  </a:lnTo>
                  <a:lnTo>
                    <a:pt x="283" y="427"/>
                  </a:lnTo>
                  <a:lnTo>
                    <a:pt x="317" y="418"/>
                  </a:lnTo>
                  <a:lnTo>
                    <a:pt x="335" y="417"/>
                  </a:lnTo>
                  <a:lnTo>
                    <a:pt x="368" y="396"/>
                  </a:lnTo>
                  <a:lnTo>
                    <a:pt x="375" y="389"/>
                  </a:lnTo>
                  <a:lnTo>
                    <a:pt x="379" y="380"/>
                  </a:lnTo>
                  <a:lnTo>
                    <a:pt x="396" y="361"/>
                  </a:lnTo>
                  <a:lnTo>
                    <a:pt x="423" y="351"/>
                  </a:lnTo>
                  <a:lnTo>
                    <a:pt x="426" y="332"/>
                  </a:lnTo>
                  <a:lnTo>
                    <a:pt x="425" y="322"/>
                  </a:lnTo>
                  <a:lnTo>
                    <a:pt x="416" y="301"/>
                  </a:lnTo>
                  <a:lnTo>
                    <a:pt x="409" y="297"/>
                  </a:lnTo>
                  <a:lnTo>
                    <a:pt x="407" y="289"/>
                  </a:lnTo>
                  <a:lnTo>
                    <a:pt x="414" y="289"/>
                  </a:lnTo>
                  <a:lnTo>
                    <a:pt x="425" y="278"/>
                  </a:lnTo>
                  <a:lnTo>
                    <a:pt x="405" y="271"/>
                  </a:lnTo>
                  <a:lnTo>
                    <a:pt x="402" y="273"/>
                  </a:lnTo>
                  <a:lnTo>
                    <a:pt x="402" y="266"/>
                  </a:lnTo>
                  <a:lnTo>
                    <a:pt x="386" y="263"/>
                  </a:lnTo>
                  <a:lnTo>
                    <a:pt x="389" y="232"/>
                  </a:lnTo>
                  <a:lnTo>
                    <a:pt x="407" y="221"/>
                  </a:lnTo>
                  <a:lnTo>
                    <a:pt x="405" y="213"/>
                  </a:lnTo>
                  <a:lnTo>
                    <a:pt x="434" y="189"/>
                  </a:lnTo>
                  <a:lnTo>
                    <a:pt x="439" y="183"/>
                  </a:lnTo>
                  <a:lnTo>
                    <a:pt x="444" y="169"/>
                  </a:lnTo>
                  <a:lnTo>
                    <a:pt x="494" y="90"/>
                  </a:lnTo>
                  <a:lnTo>
                    <a:pt x="513" y="74"/>
                  </a:lnTo>
                  <a:lnTo>
                    <a:pt x="513" y="71"/>
                  </a:lnTo>
                  <a:lnTo>
                    <a:pt x="545" y="47"/>
                  </a:lnTo>
                  <a:lnTo>
                    <a:pt x="563" y="45"/>
                  </a:lnTo>
                  <a:lnTo>
                    <a:pt x="563" y="43"/>
                  </a:lnTo>
                  <a:lnTo>
                    <a:pt x="564" y="42"/>
                  </a:lnTo>
                  <a:lnTo>
                    <a:pt x="653" y="24"/>
                  </a:lnTo>
                  <a:lnTo>
                    <a:pt x="656" y="23"/>
                  </a:lnTo>
                  <a:lnTo>
                    <a:pt x="704" y="11"/>
                  </a:lnTo>
                  <a:lnTo>
                    <a:pt x="739" y="0"/>
                  </a:lnTo>
                  <a:lnTo>
                    <a:pt x="743" y="28"/>
                  </a:lnTo>
                  <a:lnTo>
                    <a:pt x="755" y="78"/>
                  </a:lnTo>
                  <a:lnTo>
                    <a:pt x="757" y="80"/>
                  </a:lnTo>
                  <a:lnTo>
                    <a:pt x="761" y="81"/>
                  </a:lnTo>
                  <a:lnTo>
                    <a:pt x="768" y="90"/>
                  </a:lnTo>
                  <a:lnTo>
                    <a:pt x="776" y="131"/>
                  </a:lnTo>
                  <a:lnTo>
                    <a:pt x="769" y="147"/>
                  </a:lnTo>
                  <a:lnTo>
                    <a:pt x="769" y="169"/>
                  </a:lnTo>
                  <a:lnTo>
                    <a:pt x="789" y="214"/>
                  </a:lnTo>
                  <a:lnTo>
                    <a:pt x="791" y="216"/>
                  </a:lnTo>
                  <a:lnTo>
                    <a:pt x="794" y="223"/>
                  </a:lnTo>
                  <a:lnTo>
                    <a:pt x="792" y="249"/>
                  </a:lnTo>
                  <a:lnTo>
                    <a:pt x="807" y="246"/>
                  </a:lnTo>
                  <a:lnTo>
                    <a:pt x="828" y="299"/>
                  </a:lnTo>
                  <a:lnTo>
                    <a:pt x="830" y="309"/>
                  </a:lnTo>
                  <a:lnTo>
                    <a:pt x="835" y="332"/>
                  </a:lnTo>
                  <a:lnTo>
                    <a:pt x="842" y="365"/>
                  </a:lnTo>
                  <a:lnTo>
                    <a:pt x="847" y="385"/>
                  </a:lnTo>
                  <a:lnTo>
                    <a:pt x="851" y="401"/>
                  </a:lnTo>
                  <a:lnTo>
                    <a:pt x="853" y="399"/>
                  </a:lnTo>
                  <a:lnTo>
                    <a:pt x="853" y="413"/>
                  </a:lnTo>
                  <a:lnTo>
                    <a:pt x="853" y="423"/>
                  </a:lnTo>
                  <a:lnTo>
                    <a:pt x="851" y="444"/>
                  </a:lnTo>
                  <a:lnTo>
                    <a:pt x="849" y="519"/>
                  </a:lnTo>
                  <a:lnTo>
                    <a:pt x="849" y="525"/>
                  </a:lnTo>
                  <a:lnTo>
                    <a:pt x="853" y="532"/>
                  </a:lnTo>
                  <a:lnTo>
                    <a:pt x="854" y="532"/>
                  </a:lnTo>
                  <a:lnTo>
                    <a:pt x="856" y="541"/>
                  </a:lnTo>
                  <a:lnTo>
                    <a:pt x="865" y="586"/>
                  </a:lnTo>
                  <a:lnTo>
                    <a:pt x="867" y="601"/>
                  </a:lnTo>
                  <a:lnTo>
                    <a:pt x="868" y="608"/>
                  </a:lnTo>
                  <a:lnTo>
                    <a:pt x="870" y="612"/>
                  </a:lnTo>
                  <a:lnTo>
                    <a:pt x="872" y="626"/>
                  </a:lnTo>
                  <a:lnTo>
                    <a:pt x="875" y="643"/>
                  </a:lnTo>
                  <a:lnTo>
                    <a:pt x="875" y="648"/>
                  </a:lnTo>
                  <a:lnTo>
                    <a:pt x="877" y="655"/>
                  </a:lnTo>
                  <a:lnTo>
                    <a:pt x="893" y="681"/>
                  </a:lnTo>
                  <a:lnTo>
                    <a:pt x="865" y="709"/>
                  </a:lnTo>
                  <a:lnTo>
                    <a:pt x="879" y="728"/>
                  </a:lnTo>
                  <a:lnTo>
                    <a:pt x="870" y="743"/>
                  </a:lnTo>
                  <a:lnTo>
                    <a:pt x="870" y="750"/>
                  </a:lnTo>
                  <a:lnTo>
                    <a:pt x="868" y="750"/>
                  </a:lnTo>
                  <a:lnTo>
                    <a:pt x="867" y="752"/>
                  </a:lnTo>
                  <a:lnTo>
                    <a:pt x="868" y="754"/>
                  </a:lnTo>
                  <a:lnTo>
                    <a:pt x="872" y="757"/>
                  </a:lnTo>
                  <a:lnTo>
                    <a:pt x="884" y="747"/>
                  </a:lnTo>
                  <a:lnTo>
                    <a:pt x="888" y="741"/>
                  </a:lnTo>
                  <a:lnTo>
                    <a:pt x="904" y="735"/>
                  </a:lnTo>
                  <a:lnTo>
                    <a:pt x="918" y="726"/>
                  </a:lnTo>
                  <a:lnTo>
                    <a:pt x="937" y="728"/>
                  </a:lnTo>
                  <a:lnTo>
                    <a:pt x="952" y="712"/>
                  </a:lnTo>
                  <a:lnTo>
                    <a:pt x="1017" y="695"/>
                  </a:lnTo>
                  <a:lnTo>
                    <a:pt x="1049" y="660"/>
                  </a:lnTo>
                  <a:lnTo>
                    <a:pt x="1065" y="648"/>
                  </a:lnTo>
                  <a:lnTo>
                    <a:pt x="1059" y="657"/>
                  </a:lnTo>
                  <a:lnTo>
                    <a:pt x="1068" y="671"/>
                  </a:lnTo>
                  <a:lnTo>
                    <a:pt x="1088" y="674"/>
                  </a:lnTo>
                  <a:lnTo>
                    <a:pt x="1105" y="655"/>
                  </a:lnTo>
                  <a:lnTo>
                    <a:pt x="1109" y="662"/>
                  </a:lnTo>
                  <a:lnTo>
                    <a:pt x="1074" y="691"/>
                  </a:lnTo>
                  <a:lnTo>
                    <a:pt x="952" y="779"/>
                  </a:lnTo>
                  <a:lnTo>
                    <a:pt x="929" y="786"/>
                  </a:lnTo>
                  <a:lnTo>
                    <a:pt x="902" y="798"/>
                  </a:lnTo>
                  <a:lnTo>
                    <a:pt x="884" y="802"/>
                  </a:lnTo>
                  <a:lnTo>
                    <a:pt x="883" y="802"/>
                  </a:lnTo>
                  <a:lnTo>
                    <a:pt x="868" y="811"/>
                  </a:lnTo>
                  <a:lnTo>
                    <a:pt x="860" y="816"/>
                  </a:lnTo>
                  <a:lnTo>
                    <a:pt x="860" y="811"/>
                  </a:lnTo>
                  <a:lnTo>
                    <a:pt x="851" y="812"/>
                  </a:lnTo>
                  <a:lnTo>
                    <a:pt x="844" y="809"/>
                  </a:lnTo>
                  <a:lnTo>
                    <a:pt x="835" y="823"/>
                  </a:lnTo>
                  <a:lnTo>
                    <a:pt x="819" y="835"/>
                  </a:lnTo>
                  <a:lnTo>
                    <a:pt x="819" y="830"/>
                  </a:lnTo>
                  <a:lnTo>
                    <a:pt x="817" y="826"/>
                  </a:lnTo>
                  <a:lnTo>
                    <a:pt x="822" y="816"/>
                  </a:lnTo>
                  <a:lnTo>
                    <a:pt x="821" y="811"/>
                  </a:lnTo>
                  <a:lnTo>
                    <a:pt x="821" y="809"/>
                  </a:lnTo>
                  <a:lnTo>
                    <a:pt x="826" y="805"/>
                  </a:lnTo>
                  <a:lnTo>
                    <a:pt x="828" y="805"/>
                  </a:lnTo>
                  <a:lnTo>
                    <a:pt x="835" y="802"/>
                  </a:lnTo>
                  <a:lnTo>
                    <a:pt x="840" y="800"/>
                  </a:lnTo>
                  <a:lnTo>
                    <a:pt x="840" y="793"/>
                  </a:lnTo>
                  <a:lnTo>
                    <a:pt x="840" y="788"/>
                  </a:lnTo>
                  <a:lnTo>
                    <a:pt x="840" y="779"/>
                  </a:lnTo>
                  <a:lnTo>
                    <a:pt x="842" y="773"/>
                  </a:lnTo>
                  <a:lnTo>
                    <a:pt x="845" y="757"/>
                  </a:lnTo>
                  <a:lnTo>
                    <a:pt x="845" y="755"/>
                  </a:lnTo>
                  <a:lnTo>
                    <a:pt x="845" y="754"/>
                  </a:lnTo>
                  <a:lnTo>
                    <a:pt x="847" y="748"/>
                  </a:lnTo>
                  <a:lnTo>
                    <a:pt x="847" y="738"/>
                  </a:lnTo>
                  <a:lnTo>
                    <a:pt x="847" y="736"/>
                  </a:lnTo>
                  <a:lnTo>
                    <a:pt x="845" y="733"/>
                  </a:lnTo>
                  <a:close/>
                </a:path>
              </a:pathLst>
            </a:custGeom>
            <a:solidFill>
              <a:schemeClr val="accent2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79">
              <a:extLst>
                <a:ext uri="{FF2B5EF4-FFF2-40B4-BE49-F238E27FC236}">
                  <a16:creationId xmlns:a16="http://schemas.microsoft.com/office/drawing/2014/main" id="{3D2EAF36-64F2-44CE-83F1-E5DF0F72371E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9869" y="4451579"/>
              <a:ext cx="803275" cy="704850"/>
            </a:xfrm>
            <a:custGeom>
              <a:avLst/>
              <a:gdLst>
                <a:gd name="T0" fmla="*/ 525 w 840"/>
                <a:gd name="T1" fmla="*/ 366 h 726"/>
                <a:gd name="T2" fmla="*/ 569 w 840"/>
                <a:gd name="T3" fmla="*/ 363 h 726"/>
                <a:gd name="T4" fmla="*/ 615 w 840"/>
                <a:gd name="T5" fmla="*/ 359 h 726"/>
                <a:gd name="T6" fmla="*/ 695 w 840"/>
                <a:gd name="T7" fmla="*/ 354 h 726"/>
                <a:gd name="T8" fmla="*/ 686 w 840"/>
                <a:gd name="T9" fmla="*/ 417 h 726"/>
                <a:gd name="T10" fmla="*/ 744 w 840"/>
                <a:gd name="T11" fmla="*/ 501 h 726"/>
                <a:gd name="T12" fmla="*/ 693 w 840"/>
                <a:gd name="T13" fmla="*/ 537 h 726"/>
                <a:gd name="T14" fmla="*/ 741 w 840"/>
                <a:gd name="T15" fmla="*/ 534 h 726"/>
                <a:gd name="T16" fmla="*/ 799 w 840"/>
                <a:gd name="T17" fmla="*/ 541 h 726"/>
                <a:gd name="T18" fmla="*/ 765 w 840"/>
                <a:gd name="T19" fmla="*/ 594 h 726"/>
                <a:gd name="T20" fmla="*/ 756 w 840"/>
                <a:gd name="T21" fmla="*/ 601 h 726"/>
                <a:gd name="T22" fmla="*/ 758 w 840"/>
                <a:gd name="T23" fmla="*/ 646 h 726"/>
                <a:gd name="T24" fmla="*/ 829 w 840"/>
                <a:gd name="T25" fmla="*/ 669 h 726"/>
                <a:gd name="T26" fmla="*/ 822 w 840"/>
                <a:gd name="T27" fmla="*/ 717 h 726"/>
                <a:gd name="T28" fmla="*/ 783 w 840"/>
                <a:gd name="T29" fmla="*/ 721 h 726"/>
                <a:gd name="T30" fmla="*/ 764 w 840"/>
                <a:gd name="T31" fmla="*/ 677 h 726"/>
                <a:gd name="T32" fmla="*/ 643 w 840"/>
                <a:gd name="T33" fmla="*/ 712 h 726"/>
                <a:gd name="T34" fmla="*/ 631 w 840"/>
                <a:gd name="T35" fmla="*/ 681 h 726"/>
                <a:gd name="T36" fmla="*/ 574 w 840"/>
                <a:gd name="T37" fmla="*/ 709 h 726"/>
                <a:gd name="T38" fmla="*/ 504 w 840"/>
                <a:gd name="T39" fmla="*/ 710 h 726"/>
                <a:gd name="T40" fmla="*/ 474 w 840"/>
                <a:gd name="T41" fmla="*/ 651 h 726"/>
                <a:gd name="T42" fmla="*/ 415 w 840"/>
                <a:gd name="T43" fmla="*/ 627 h 726"/>
                <a:gd name="T44" fmla="*/ 376 w 840"/>
                <a:gd name="T45" fmla="*/ 608 h 726"/>
                <a:gd name="T46" fmla="*/ 352 w 840"/>
                <a:gd name="T47" fmla="*/ 600 h 726"/>
                <a:gd name="T48" fmla="*/ 394 w 840"/>
                <a:gd name="T49" fmla="*/ 638 h 726"/>
                <a:gd name="T50" fmla="*/ 332 w 840"/>
                <a:gd name="T51" fmla="*/ 639 h 726"/>
                <a:gd name="T52" fmla="*/ 150 w 840"/>
                <a:gd name="T53" fmla="*/ 613 h 726"/>
                <a:gd name="T54" fmla="*/ 48 w 840"/>
                <a:gd name="T55" fmla="*/ 605 h 726"/>
                <a:gd name="T56" fmla="*/ 74 w 840"/>
                <a:gd name="T57" fmla="*/ 567 h 726"/>
                <a:gd name="T58" fmla="*/ 67 w 840"/>
                <a:gd name="T59" fmla="*/ 503 h 726"/>
                <a:gd name="T60" fmla="*/ 93 w 840"/>
                <a:gd name="T61" fmla="*/ 415 h 726"/>
                <a:gd name="T62" fmla="*/ 58 w 840"/>
                <a:gd name="T63" fmla="*/ 302 h 726"/>
                <a:gd name="T64" fmla="*/ 33 w 840"/>
                <a:gd name="T65" fmla="*/ 237 h 726"/>
                <a:gd name="T66" fmla="*/ 12 w 840"/>
                <a:gd name="T67" fmla="*/ 213 h 726"/>
                <a:gd name="T68" fmla="*/ 5 w 840"/>
                <a:gd name="T69" fmla="*/ 163 h 726"/>
                <a:gd name="T70" fmla="*/ 3 w 840"/>
                <a:gd name="T71" fmla="*/ 93 h 726"/>
                <a:gd name="T72" fmla="*/ 2 w 840"/>
                <a:gd name="T73" fmla="*/ 47 h 726"/>
                <a:gd name="T74" fmla="*/ 17 w 840"/>
                <a:gd name="T75" fmla="*/ 21 h 726"/>
                <a:gd name="T76" fmla="*/ 81 w 840"/>
                <a:gd name="T77" fmla="*/ 17 h 726"/>
                <a:gd name="T78" fmla="*/ 122 w 840"/>
                <a:gd name="T79" fmla="*/ 16 h 726"/>
                <a:gd name="T80" fmla="*/ 164 w 840"/>
                <a:gd name="T81" fmla="*/ 14 h 726"/>
                <a:gd name="T82" fmla="*/ 238 w 840"/>
                <a:gd name="T83" fmla="*/ 12 h 726"/>
                <a:gd name="T84" fmla="*/ 382 w 840"/>
                <a:gd name="T85" fmla="*/ 4 h 726"/>
                <a:gd name="T86" fmla="*/ 429 w 840"/>
                <a:gd name="T87" fmla="*/ 2 h 726"/>
                <a:gd name="T88" fmla="*/ 458 w 840"/>
                <a:gd name="T89" fmla="*/ 78 h 726"/>
                <a:gd name="T90" fmla="*/ 477 w 840"/>
                <a:gd name="T91" fmla="*/ 95 h 726"/>
                <a:gd name="T92" fmla="*/ 461 w 840"/>
                <a:gd name="T93" fmla="*/ 147 h 726"/>
                <a:gd name="T94" fmla="*/ 474 w 840"/>
                <a:gd name="T95" fmla="*/ 161 h 726"/>
                <a:gd name="T96" fmla="*/ 470 w 840"/>
                <a:gd name="T97" fmla="*/ 185 h 726"/>
                <a:gd name="T98" fmla="*/ 438 w 840"/>
                <a:gd name="T99" fmla="*/ 233 h 726"/>
                <a:gd name="T100" fmla="*/ 410 w 840"/>
                <a:gd name="T101" fmla="*/ 254 h 726"/>
                <a:gd name="T102" fmla="*/ 399 w 840"/>
                <a:gd name="T103" fmla="*/ 373 h 726"/>
                <a:gd name="T104" fmla="*/ 470 w 840"/>
                <a:gd name="T105" fmla="*/ 370 h 72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40"/>
                <a:gd name="T160" fmla="*/ 0 h 726"/>
                <a:gd name="T161" fmla="*/ 840 w 840"/>
                <a:gd name="T162" fmla="*/ 726 h 72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40" h="726">
                  <a:moveTo>
                    <a:pt x="470" y="370"/>
                  </a:moveTo>
                  <a:lnTo>
                    <a:pt x="488" y="368"/>
                  </a:lnTo>
                  <a:lnTo>
                    <a:pt x="497" y="368"/>
                  </a:lnTo>
                  <a:lnTo>
                    <a:pt x="525" y="366"/>
                  </a:lnTo>
                  <a:lnTo>
                    <a:pt x="537" y="365"/>
                  </a:lnTo>
                  <a:lnTo>
                    <a:pt x="544" y="365"/>
                  </a:lnTo>
                  <a:lnTo>
                    <a:pt x="566" y="363"/>
                  </a:lnTo>
                  <a:lnTo>
                    <a:pt x="569" y="363"/>
                  </a:lnTo>
                  <a:lnTo>
                    <a:pt x="576" y="363"/>
                  </a:lnTo>
                  <a:lnTo>
                    <a:pt x="596" y="361"/>
                  </a:lnTo>
                  <a:lnTo>
                    <a:pt x="601" y="361"/>
                  </a:lnTo>
                  <a:lnTo>
                    <a:pt x="615" y="359"/>
                  </a:lnTo>
                  <a:lnTo>
                    <a:pt x="636" y="358"/>
                  </a:lnTo>
                  <a:lnTo>
                    <a:pt x="680" y="354"/>
                  </a:lnTo>
                  <a:lnTo>
                    <a:pt x="695" y="353"/>
                  </a:lnTo>
                  <a:lnTo>
                    <a:pt x="695" y="354"/>
                  </a:lnTo>
                  <a:lnTo>
                    <a:pt x="698" y="353"/>
                  </a:lnTo>
                  <a:lnTo>
                    <a:pt x="696" y="366"/>
                  </a:lnTo>
                  <a:lnTo>
                    <a:pt x="687" y="401"/>
                  </a:lnTo>
                  <a:lnTo>
                    <a:pt x="686" y="417"/>
                  </a:lnTo>
                  <a:lnTo>
                    <a:pt x="702" y="446"/>
                  </a:lnTo>
                  <a:lnTo>
                    <a:pt x="712" y="453"/>
                  </a:lnTo>
                  <a:lnTo>
                    <a:pt x="726" y="489"/>
                  </a:lnTo>
                  <a:lnTo>
                    <a:pt x="744" y="501"/>
                  </a:lnTo>
                  <a:lnTo>
                    <a:pt x="728" y="508"/>
                  </a:lnTo>
                  <a:lnTo>
                    <a:pt x="710" y="531"/>
                  </a:lnTo>
                  <a:lnTo>
                    <a:pt x="709" y="531"/>
                  </a:lnTo>
                  <a:lnTo>
                    <a:pt x="693" y="537"/>
                  </a:lnTo>
                  <a:lnTo>
                    <a:pt x="710" y="548"/>
                  </a:lnTo>
                  <a:lnTo>
                    <a:pt x="719" y="560"/>
                  </a:lnTo>
                  <a:lnTo>
                    <a:pt x="732" y="560"/>
                  </a:lnTo>
                  <a:lnTo>
                    <a:pt x="741" y="534"/>
                  </a:lnTo>
                  <a:lnTo>
                    <a:pt x="749" y="527"/>
                  </a:lnTo>
                  <a:lnTo>
                    <a:pt x="769" y="522"/>
                  </a:lnTo>
                  <a:lnTo>
                    <a:pt x="799" y="501"/>
                  </a:lnTo>
                  <a:lnTo>
                    <a:pt x="799" y="541"/>
                  </a:lnTo>
                  <a:lnTo>
                    <a:pt x="790" y="546"/>
                  </a:lnTo>
                  <a:lnTo>
                    <a:pt x="792" y="555"/>
                  </a:lnTo>
                  <a:lnTo>
                    <a:pt x="767" y="579"/>
                  </a:lnTo>
                  <a:lnTo>
                    <a:pt x="765" y="594"/>
                  </a:lnTo>
                  <a:lnTo>
                    <a:pt x="755" y="586"/>
                  </a:lnTo>
                  <a:lnTo>
                    <a:pt x="756" y="600"/>
                  </a:lnTo>
                  <a:lnTo>
                    <a:pt x="735" y="594"/>
                  </a:lnTo>
                  <a:lnTo>
                    <a:pt x="756" y="601"/>
                  </a:lnTo>
                  <a:lnTo>
                    <a:pt x="735" y="605"/>
                  </a:lnTo>
                  <a:lnTo>
                    <a:pt x="753" y="626"/>
                  </a:lnTo>
                  <a:lnTo>
                    <a:pt x="742" y="626"/>
                  </a:lnTo>
                  <a:lnTo>
                    <a:pt x="758" y="646"/>
                  </a:lnTo>
                  <a:lnTo>
                    <a:pt x="779" y="645"/>
                  </a:lnTo>
                  <a:lnTo>
                    <a:pt x="802" y="657"/>
                  </a:lnTo>
                  <a:lnTo>
                    <a:pt x="813" y="653"/>
                  </a:lnTo>
                  <a:lnTo>
                    <a:pt x="829" y="669"/>
                  </a:lnTo>
                  <a:lnTo>
                    <a:pt x="840" y="671"/>
                  </a:lnTo>
                  <a:lnTo>
                    <a:pt x="838" y="700"/>
                  </a:lnTo>
                  <a:lnTo>
                    <a:pt x="825" y="702"/>
                  </a:lnTo>
                  <a:lnTo>
                    <a:pt x="822" y="717"/>
                  </a:lnTo>
                  <a:lnTo>
                    <a:pt x="822" y="712"/>
                  </a:lnTo>
                  <a:lnTo>
                    <a:pt x="806" y="698"/>
                  </a:lnTo>
                  <a:lnTo>
                    <a:pt x="786" y="722"/>
                  </a:lnTo>
                  <a:lnTo>
                    <a:pt x="783" y="721"/>
                  </a:lnTo>
                  <a:lnTo>
                    <a:pt x="788" y="715"/>
                  </a:lnTo>
                  <a:lnTo>
                    <a:pt x="785" y="700"/>
                  </a:lnTo>
                  <a:lnTo>
                    <a:pt x="779" y="700"/>
                  </a:lnTo>
                  <a:lnTo>
                    <a:pt x="764" y="677"/>
                  </a:lnTo>
                  <a:lnTo>
                    <a:pt x="721" y="664"/>
                  </a:lnTo>
                  <a:lnTo>
                    <a:pt x="696" y="669"/>
                  </a:lnTo>
                  <a:lnTo>
                    <a:pt x="668" y="695"/>
                  </a:lnTo>
                  <a:lnTo>
                    <a:pt x="643" y="712"/>
                  </a:lnTo>
                  <a:lnTo>
                    <a:pt x="624" y="717"/>
                  </a:lnTo>
                  <a:lnTo>
                    <a:pt x="638" y="712"/>
                  </a:lnTo>
                  <a:lnTo>
                    <a:pt x="645" y="703"/>
                  </a:lnTo>
                  <a:lnTo>
                    <a:pt x="631" y="681"/>
                  </a:lnTo>
                  <a:lnTo>
                    <a:pt x="620" y="681"/>
                  </a:lnTo>
                  <a:lnTo>
                    <a:pt x="617" y="693"/>
                  </a:lnTo>
                  <a:lnTo>
                    <a:pt x="601" y="690"/>
                  </a:lnTo>
                  <a:lnTo>
                    <a:pt x="574" y="709"/>
                  </a:lnTo>
                  <a:lnTo>
                    <a:pt x="555" y="726"/>
                  </a:lnTo>
                  <a:lnTo>
                    <a:pt x="548" y="726"/>
                  </a:lnTo>
                  <a:lnTo>
                    <a:pt x="532" y="707"/>
                  </a:lnTo>
                  <a:lnTo>
                    <a:pt x="504" y="710"/>
                  </a:lnTo>
                  <a:lnTo>
                    <a:pt x="459" y="679"/>
                  </a:lnTo>
                  <a:lnTo>
                    <a:pt x="470" y="683"/>
                  </a:lnTo>
                  <a:lnTo>
                    <a:pt x="481" y="669"/>
                  </a:lnTo>
                  <a:lnTo>
                    <a:pt x="474" y="651"/>
                  </a:lnTo>
                  <a:lnTo>
                    <a:pt x="436" y="643"/>
                  </a:lnTo>
                  <a:lnTo>
                    <a:pt x="428" y="646"/>
                  </a:lnTo>
                  <a:lnTo>
                    <a:pt x="426" y="627"/>
                  </a:lnTo>
                  <a:lnTo>
                    <a:pt x="415" y="627"/>
                  </a:lnTo>
                  <a:lnTo>
                    <a:pt x="413" y="607"/>
                  </a:lnTo>
                  <a:lnTo>
                    <a:pt x="392" y="607"/>
                  </a:lnTo>
                  <a:lnTo>
                    <a:pt x="373" y="613"/>
                  </a:lnTo>
                  <a:lnTo>
                    <a:pt x="376" y="608"/>
                  </a:lnTo>
                  <a:lnTo>
                    <a:pt x="371" y="607"/>
                  </a:lnTo>
                  <a:lnTo>
                    <a:pt x="371" y="591"/>
                  </a:lnTo>
                  <a:lnTo>
                    <a:pt x="357" y="593"/>
                  </a:lnTo>
                  <a:lnTo>
                    <a:pt x="352" y="600"/>
                  </a:lnTo>
                  <a:lnTo>
                    <a:pt x="327" y="610"/>
                  </a:lnTo>
                  <a:lnTo>
                    <a:pt x="353" y="632"/>
                  </a:lnTo>
                  <a:lnTo>
                    <a:pt x="380" y="629"/>
                  </a:lnTo>
                  <a:lnTo>
                    <a:pt x="394" y="638"/>
                  </a:lnTo>
                  <a:lnTo>
                    <a:pt x="394" y="653"/>
                  </a:lnTo>
                  <a:lnTo>
                    <a:pt x="375" y="651"/>
                  </a:lnTo>
                  <a:lnTo>
                    <a:pt x="348" y="639"/>
                  </a:lnTo>
                  <a:lnTo>
                    <a:pt x="332" y="639"/>
                  </a:lnTo>
                  <a:lnTo>
                    <a:pt x="314" y="648"/>
                  </a:lnTo>
                  <a:lnTo>
                    <a:pt x="254" y="645"/>
                  </a:lnTo>
                  <a:lnTo>
                    <a:pt x="198" y="624"/>
                  </a:lnTo>
                  <a:lnTo>
                    <a:pt x="150" y="613"/>
                  </a:lnTo>
                  <a:lnTo>
                    <a:pt x="72" y="626"/>
                  </a:lnTo>
                  <a:lnTo>
                    <a:pt x="60" y="641"/>
                  </a:lnTo>
                  <a:lnTo>
                    <a:pt x="51" y="626"/>
                  </a:lnTo>
                  <a:lnTo>
                    <a:pt x="48" y="605"/>
                  </a:lnTo>
                  <a:lnTo>
                    <a:pt x="55" y="601"/>
                  </a:lnTo>
                  <a:lnTo>
                    <a:pt x="67" y="575"/>
                  </a:lnTo>
                  <a:lnTo>
                    <a:pt x="70" y="570"/>
                  </a:lnTo>
                  <a:lnTo>
                    <a:pt x="74" y="567"/>
                  </a:lnTo>
                  <a:lnTo>
                    <a:pt x="76" y="553"/>
                  </a:lnTo>
                  <a:lnTo>
                    <a:pt x="74" y="531"/>
                  </a:lnTo>
                  <a:lnTo>
                    <a:pt x="67" y="517"/>
                  </a:lnTo>
                  <a:lnTo>
                    <a:pt x="67" y="503"/>
                  </a:lnTo>
                  <a:lnTo>
                    <a:pt x="67" y="501"/>
                  </a:lnTo>
                  <a:lnTo>
                    <a:pt x="72" y="484"/>
                  </a:lnTo>
                  <a:lnTo>
                    <a:pt x="86" y="437"/>
                  </a:lnTo>
                  <a:lnTo>
                    <a:pt x="93" y="415"/>
                  </a:lnTo>
                  <a:lnTo>
                    <a:pt x="88" y="391"/>
                  </a:lnTo>
                  <a:lnTo>
                    <a:pt x="92" y="356"/>
                  </a:lnTo>
                  <a:lnTo>
                    <a:pt x="85" y="358"/>
                  </a:lnTo>
                  <a:lnTo>
                    <a:pt x="58" y="302"/>
                  </a:lnTo>
                  <a:lnTo>
                    <a:pt x="62" y="299"/>
                  </a:lnTo>
                  <a:lnTo>
                    <a:pt x="44" y="285"/>
                  </a:lnTo>
                  <a:lnTo>
                    <a:pt x="42" y="254"/>
                  </a:lnTo>
                  <a:lnTo>
                    <a:pt x="33" y="237"/>
                  </a:lnTo>
                  <a:lnTo>
                    <a:pt x="35" y="237"/>
                  </a:lnTo>
                  <a:lnTo>
                    <a:pt x="14" y="216"/>
                  </a:lnTo>
                  <a:lnTo>
                    <a:pt x="14" y="214"/>
                  </a:lnTo>
                  <a:lnTo>
                    <a:pt x="12" y="213"/>
                  </a:lnTo>
                  <a:lnTo>
                    <a:pt x="12" y="211"/>
                  </a:lnTo>
                  <a:lnTo>
                    <a:pt x="9" y="209"/>
                  </a:lnTo>
                  <a:lnTo>
                    <a:pt x="7" y="173"/>
                  </a:lnTo>
                  <a:lnTo>
                    <a:pt x="5" y="163"/>
                  </a:lnTo>
                  <a:lnTo>
                    <a:pt x="5" y="140"/>
                  </a:lnTo>
                  <a:lnTo>
                    <a:pt x="5" y="137"/>
                  </a:lnTo>
                  <a:lnTo>
                    <a:pt x="3" y="118"/>
                  </a:lnTo>
                  <a:lnTo>
                    <a:pt x="3" y="93"/>
                  </a:lnTo>
                  <a:lnTo>
                    <a:pt x="3" y="81"/>
                  </a:lnTo>
                  <a:lnTo>
                    <a:pt x="2" y="74"/>
                  </a:lnTo>
                  <a:lnTo>
                    <a:pt x="2" y="71"/>
                  </a:lnTo>
                  <a:lnTo>
                    <a:pt x="2" y="47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7" y="21"/>
                  </a:lnTo>
                  <a:lnTo>
                    <a:pt x="17" y="21"/>
                  </a:lnTo>
                  <a:lnTo>
                    <a:pt x="37" y="19"/>
                  </a:lnTo>
                  <a:lnTo>
                    <a:pt x="56" y="19"/>
                  </a:lnTo>
                  <a:lnTo>
                    <a:pt x="58" y="19"/>
                  </a:lnTo>
                  <a:lnTo>
                    <a:pt x="81" y="17"/>
                  </a:lnTo>
                  <a:lnTo>
                    <a:pt x="85" y="17"/>
                  </a:lnTo>
                  <a:lnTo>
                    <a:pt x="86" y="17"/>
                  </a:lnTo>
                  <a:lnTo>
                    <a:pt x="109" y="17"/>
                  </a:lnTo>
                  <a:lnTo>
                    <a:pt x="122" y="16"/>
                  </a:lnTo>
                  <a:lnTo>
                    <a:pt x="125" y="16"/>
                  </a:lnTo>
                  <a:lnTo>
                    <a:pt x="129" y="16"/>
                  </a:lnTo>
                  <a:lnTo>
                    <a:pt x="132" y="16"/>
                  </a:lnTo>
                  <a:lnTo>
                    <a:pt x="164" y="14"/>
                  </a:lnTo>
                  <a:lnTo>
                    <a:pt x="191" y="14"/>
                  </a:lnTo>
                  <a:lnTo>
                    <a:pt x="192" y="14"/>
                  </a:lnTo>
                  <a:lnTo>
                    <a:pt x="205" y="12"/>
                  </a:lnTo>
                  <a:lnTo>
                    <a:pt x="238" y="12"/>
                  </a:lnTo>
                  <a:lnTo>
                    <a:pt x="290" y="9"/>
                  </a:lnTo>
                  <a:lnTo>
                    <a:pt x="306" y="9"/>
                  </a:lnTo>
                  <a:lnTo>
                    <a:pt x="380" y="4"/>
                  </a:lnTo>
                  <a:lnTo>
                    <a:pt x="382" y="4"/>
                  </a:lnTo>
                  <a:lnTo>
                    <a:pt x="399" y="4"/>
                  </a:lnTo>
                  <a:lnTo>
                    <a:pt x="403" y="4"/>
                  </a:lnTo>
                  <a:lnTo>
                    <a:pt x="408" y="4"/>
                  </a:lnTo>
                  <a:lnTo>
                    <a:pt x="429" y="2"/>
                  </a:lnTo>
                  <a:lnTo>
                    <a:pt x="436" y="2"/>
                  </a:lnTo>
                  <a:lnTo>
                    <a:pt x="440" y="2"/>
                  </a:lnTo>
                  <a:lnTo>
                    <a:pt x="445" y="0"/>
                  </a:lnTo>
                  <a:lnTo>
                    <a:pt x="458" y="78"/>
                  </a:lnTo>
                  <a:lnTo>
                    <a:pt x="475" y="69"/>
                  </a:lnTo>
                  <a:lnTo>
                    <a:pt x="470" y="78"/>
                  </a:lnTo>
                  <a:lnTo>
                    <a:pt x="466" y="81"/>
                  </a:lnTo>
                  <a:lnTo>
                    <a:pt x="477" y="95"/>
                  </a:lnTo>
                  <a:lnTo>
                    <a:pt x="459" y="93"/>
                  </a:lnTo>
                  <a:lnTo>
                    <a:pt x="479" y="102"/>
                  </a:lnTo>
                  <a:lnTo>
                    <a:pt x="482" y="149"/>
                  </a:lnTo>
                  <a:lnTo>
                    <a:pt x="461" y="147"/>
                  </a:lnTo>
                  <a:lnTo>
                    <a:pt x="463" y="163"/>
                  </a:lnTo>
                  <a:lnTo>
                    <a:pt x="474" y="161"/>
                  </a:lnTo>
                  <a:lnTo>
                    <a:pt x="474" y="163"/>
                  </a:lnTo>
                  <a:lnTo>
                    <a:pt x="474" y="161"/>
                  </a:lnTo>
                  <a:lnTo>
                    <a:pt x="479" y="161"/>
                  </a:lnTo>
                  <a:lnTo>
                    <a:pt x="477" y="163"/>
                  </a:lnTo>
                  <a:lnTo>
                    <a:pt x="463" y="171"/>
                  </a:lnTo>
                  <a:lnTo>
                    <a:pt x="470" y="185"/>
                  </a:lnTo>
                  <a:lnTo>
                    <a:pt x="449" y="209"/>
                  </a:lnTo>
                  <a:lnTo>
                    <a:pt x="447" y="211"/>
                  </a:lnTo>
                  <a:lnTo>
                    <a:pt x="445" y="233"/>
                  </a:lnTo>
                  <a:lnTo>
                    <a:pt x="438" y="233"/>
                  </a:lnTo>
                  <a:lnTo>
                    <a:pt x="433" y="233"/>
                  </a:lnTo>
                  <a:lnTo>
                    <a:pt x="429" y="235"/>
                  </a:lnTo>
                  <a:lnTo>
                    <a:pt x="428" y="237"/>
                  </a:lnTo>
                  <a:lnTo>
                    <a:pt x="410" y="254"/>
                  </a:lnTo>
                  <a:lnTo>
                    <a:pt x="413" y="306"/>
                  </a:lnTo>
                  <a:lnTo>
                    <a:pt x="401" y="339"/>
                  </a:lnTo>
                  <a:lnTo>
                    <a:pt x="396" y="351"/>
                  </a:lnTo>
                  <a:lnTo>
                    <a:pt x="399" y="373"/>
                  </a:lnTo>
                  <a:lnTo>
                    <a:pt x="396" y="375"/>
                  </a:lnTo>
                  <a:lnTo>
                    <a:pt x="438" y="372"/>
                  </a:lnTo>
                  <a:lnTo>
                    <a:pt x="458" y="372"/>
                  </a:lnTo>
                  <a:lnTo>
                    <a:pt x="470" y="370"/>
                  </a:lnTo>
                  <a:close/>
                </a:path>
              </a:pathLst>
            </a:custGeom>
            <a:solidFill>
              <a:schemeClr val="accent2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47">
              <a:extLst>
                <a:ext uri="{FF2B5EF4-FFF2-40B4-BE49-F238E27FC236}">
                  <a16:creationId xmlns:a16="http://schemas.microsoft.com/office/drawing/2014/main" id="{2D58B072-E96E-48EF-A03E-0E03B1246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7486650" y="2928658"/>
              <a:ext cx="150813" cy="246062"/>
            </a:xfrm>
            <a:custGeom>
              <a:avLst/>
              <a:gdLst>
                <a:gd name="T0" fmla="*/ 53 w 158"/>
                <a:gd name="T1" fmla="*/ 85 h 254"/>
                <a:gd name="T2" fmla="*/ 39 w 158"/>
                <a:gd name="T3" fmla="*/ 62 h 254"/>
                <a:gd name="T4" fmla="*/ 37 w 158"/>
                <a:gd name="T5" fmla="*/ 47 h 254"/>
                <a:gd name="T6" fmla="*/ 39 w 158"/>
                <a:gd name="T7" fmla="*/ 45 h 254"/>
                <a:gd name="T8" fmla="*/ 36 w 158"/>
                <a:gd name="T9" fmla="*/ 40 h 254"/>
                <a:gd name="T10" fmla="*/ 41 w 158"/>
                <a:gd name="T11" fmla="*/ 24 h 254"/>
                <a:gd name="T12" fmla="*/ 46 w 158"/>
                <a:gd name="T13" fmla="*/ 9 h 254"/>
                <a:gd name="T14" fmla="*/ 50 w 158"/>
                <a:gd name="T15" fmla="*/ 3 h 254"/>
                <a:gd name="T16" fmla="*/ 48 w 158"/>
                <a:gd name="T17" fmla="*/ 3 h 254"/>
                <a:gd name="T18" fmla="*/ 36 w 158"/>
                <a:gd name="T19" fmla="*/ 0 h 254"/>
                <a:gd name="T20" fmla="*/ 25 w 158"/>
                <a:gd name="T21" fmla="*/ 2 h 254"/>
                <a:gd name="T22" fmla="*/ 22 w 158"/>
                <a:gd name="T23" fmla="*/ 3 h 254"/>
                <a:gd name="T24" fmla="*/ 4 w 158"/>
                <a:gd name="T25" fmla="*/ 24 h 254"/>
                <a:gd name="T26" fmla="*/ 2 w 158"/>
                <a:gd name="T27" fmla="*/ 29 h 254"/>
                <a:gd name="T28" fmla="*/ 0 w 158"/>
                <a:gd name="T29" fmla="*/ 29 h 254"/>
                <a:gd name="T30" fmla="*/ 2 w 158"/>
                <a:gd name="T31" fmla="*/ 40 h 254"/>
                <a:gd name="T32" fmla="*/ 4 w 158"/>
                <a:gd name="T33" fmla="*/ 43 h 254"/>
                <a:gd name="T34" fmla="*/ 18 w 158"/>
                <a:gd name="T35" fmla="*/ 92 h 254"/>
                <a:gd name="T36" fmla="*/ 20 w 158"/>
                <a:gd name="T37" fmla="*/ 97 h 254"/>
                <a:gd name="T38" fmla="*/ 22 w 158"/>
                <a:gd name="T39" fmla="*/ 105 h 254"/>
                <a:gd name="T40" fmla="*/ 23 w 158"/>
                <a:gd name="T41" fmla="*/ 111 h 254"/>
                <a:gd name="T42" fmla="*/ 23 w 158"/>
                <a:gd name="T43" fmla="*/ 112 h 254"/>
                <a:gd name="T44" fmla="*/ 23 w 158"/>
                <a:gd name="T45" fmla="*/ 114 h 254"/>
                <a:gd name="T46" fmla="*/ 25 w 158"/>
                <a:gd name="T47" fmla="*/ 114 h 254"/>
                <a:gd name="T48" fmla="*/ 25 w 158"/>
                <a:gd name="T49" fmla="*/ 116 h 254"/>
                <a:gd name="T50" fmla="*/ 29 w 158"/>
                <a:gd name="T51" fmla="*/ 128 h 254"/>
                <a:gd name="T52" fmla="*/ 29 w 158"/>
                <a:gd name="T53" fmla="*/ 130 h 254"/>
                <a:gd name="T54" fmla="*/ 30 w 158"/>
                <a:gd name="T55" fmla="*/ 133 h 254"/>
                <a:gd name="T56" fmla="*/ 37 w 158"/>
                <a:gd name="T57" fmla="*/ 159 h 254"/>
                <a:gd name="T58" fmla="*/ 46 w 158"/>
                <a:gd name="T59" fmla="*/ 187 h 254"/>
                <a:gd name="T60" fmla="*/ 46 w 158"/>
                <a:gd name="T61" fmla="*/ 188 h 254"/>
                <a:gd name="T62" fmla="*/ 50 w 158"/>
                <a:gd name="T63" fmla="*/ 200 h 254"/>
                <a:gd name="T64" fmla="*/ 55 w 158"/>
                <a:gd name="T65" fmla="*/ 218 h 254"/>
                <a:gd name="T66" fmla="*/ 57 w 158"/>
                <a:gd name="T67" fmla="*/ 223 h 254"/>
                <a:gd name="T68" fmla="*/ 57 w 158"/>
                <a:gd name="T69" fmla="*/ 225 h 254"/>
                <a:gd name="T70" fmla="*/ 59 w 158"/>
                <a:gd name="T71" fmla="*/ 232 h 254"/>
                <a:gd name="T72" fmla="*/ 60 w 158"/>
                <a:gd name="T73" fmla="*/ 237 h 254"/>
                <a:gd name="T74" fmla="*/ 66 w 158"/>
                <a:gd name="T75" fmla="*/ 254 h 254"/>
                <a:gd name="T76" fmla="*/ 94 w 158"/>
                <a:gd name="T77" fmla="*/ 249 h 254"/>
                <a:gd name="T78" fmla="*/ 115 w 158"/>
                <a:gd name="T79" fmla="*/ 245 h 254"/>
                <a:gd name="T80" fmla="*/ 131 w 158"/>
                <a:gd name="T81" fmla="*/ 242 h 254"/>
                <a:gd name="T82" fmla="*/ 147 w 158"/>
                <a:gd name="T83" fmla="*/ 238 h 254"/>
                <a:gd name="T84" fmla="*/ 158 w 158"/>
                <a:gd name="T85" fmla="*/ 235 h 254"/>
                <a:gd name="T86" fmla="*/ 136 w 158"/>
                <a:gd name="T87" fmla="*/ 173 h 254"/>
                <a:gd name="T88" fmla="*/ 133 w 158"/>
                <a:gd name="T89" fmla="*/ 178 h 254"/>
                <a:gd name="T90" fmla="*/ 99 w 158"/>
                <a:gd name="T91" fmla="*/ 155 h 254"/>
                <a:gd name="T92" fmla="*/ 87 w 158"/>
                <a:gd name="T93" fmla="*/ 138 h 254"/>
                <a:gd name="T94" fmla="*/ 73 w 158"/>
                <a:gd name="T95" fmla="*/ 104 h 254"/>
                <a:gd name="T96" fmla="*/ 53 w 158"/>
                <a:gd name="T97" fmla="*/ 85 h 25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8"/>
                <a:gd name="T148" fmla="*/ 0 h 254"/>
                <a:gd name="T149" fmla="*/ 158 w 158"/>
                <a:gd name="T150" fmla="*/ 254 h 25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8" h="254">
                  <a:moveTo>
                    <a:pt x="53" y="85"/>
                  </a:moveTo>
                  <a:lnTo>
                    <a:pt x="39" y="62"/>
                  </a:lnTo>
                  <a:lnTo>
                    <a:pt x="37" y="47"/>
                  </a:lnTo>
                  <a:lnTo>
                    <a:pt x="39" y="45"/>
                  </a:lnTo>
                  <a:lnTo>
                    <a:pt x="36" y="40"/>
                  </a:lnTo>
                  <a:lnTo>
                    <a:pt x="41" y="24"/>
                  </a:lnTo>
                  <a:lnTo>
                    <a:pt x="46" y="9"/>
                  </a:lnTo>
                  <a:lnTo>
                    <a:pt x="50" y="3"/>
                  </a:lnTo>
                  <a:lnTo>
                    <a:pt x="48" y="3"/>
                  </a:lnTo>
                  <a:lnTo>
                    <a:pt x="36" y="0"/>
                  </a:lnTo>
                  <a:lnTo>
                    <a:pt x="25" y="2"/>
                  </a:lnTo>
                  <a:lnTo>
                    <a:pt x="22" y="3"/>
                  </a:lnTo>
                  <a:lnTo>
                    <a:pt x="4" y="24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2" y="40"/>
                  </a:lnTo>
                  <a:lnTo>
                    <a:pt x="4" y="43"/>
                  </a:lnTo>
                  <a:lnTo>
                    <a:pt x="18" y="92"/>
                  </a:lnTo>
                  <a:lnTo>
                    <a:pt x="20" y="97"/>
                  </a:lnTo>
                  <a:lnTo>
                    <a:pt x="22" y="105"/>
                  </a:lnTo>
                  <a:lnTo>
                    <a:pt x="23" y="111"/>
                  </a:lnTo>
                  <a:lnTo>
                    <a:pt x="23" y="112"/>
                  </a:lnTo>
                  <a:lnTo>
                    <a:pt x="23" y="114"/>
                  </a:lnTo>
                  <a:lnTo>
                    <a:pt x="25" y="114"/>
                  </a:lnTo>
                  <a:lnTo>
                    <a:pt x="25" y="116"/>
                  </a:lnTo>
                  <a:lnTo>
                    <a:pt x="29" y="128"/>
                  </a:lnTo>
                  <a:lnTo>
                    <a:pt x="29" y="130"/>
                  </a:lnTo>
                  <a:lnTo>
                    <a:pt x="30" y="133"/>
                  </a:lnTo>
                  <a:lnTo>
                    <a:pt x="37" y="159"/>
                  </a:lnTo>
                  <a:lnTo>
                    <a:pt x="46" y="187"/>
                  </a:lnTo>
                  <a:lnTo>
                    <a:pt x="46" y="188"/>
                  </a:lnTo>
                  <a:lnTo>
                    <a:pt x="50" y="200"/>
                  </a:lnTo>
                  <a:lnTo>
                    <a:pt x="55" y="218"/>
                  </a:lnTo>
                  <a:lnTo>
                    <a:pt x="57" y="223"/>
                  </a:lnTo>
                  <a:lnTo>
                    <a:pt x="57" y="225"/>
                  </a:lnTo>
                  <a:lnTo>
                    <a:pt x="59" y="232"/>
                  </a:lnTo>
                  <a:lnTo>
                    <a:pt x="60" y="237"/>
                  </a:lnTo>
                  <a:lnTo>
                    <a:pt x="66" y="254"/>
                  </a:lnTo>
                  <a:lnTo>
                    <a:pt x="94" y="249"/>
                  </a:lnTo>
                  <a:lnTo>
                    <a:pt x="115" y="245"/>
                  </a:lnTo>
                  <a:lnTo>
                    <a:pt x="131" y="242"/>
                  </a:lnTo>
                  <a:lnTo>
                    <a:pt x="147" y="238"/>
                  </a:lnTo>
                  <a:lnTo>
                    <a:pt x="158" y="235"/>
                  </a:lnTo>
                  <a:lnTo>
                    <a:pt x="136" y="173"/>
                  </a:lnTo>
                  <a:lnTo>
                    <a:pt x="133" y="178"/>
                  </a:lnTo>
                  <a:lnTo>
                    <a:pt x="99" y="155"/>
                  </a:lnTo>
                  <a:lnTo>
                    <a:pt x="87" y="138"/>
                  </a:lnTo>
                  <a:lnTo>
                    <a:pt x="73" y="104"/>
                  </a:lnTo>
                  <a:lnTo>
                    <a:pt x="53" y="85"/>
                  </a:lnTo>
                  <a:close/>
                </a:path>
              </a:pathLst>
            </a:custGeom>
            <a:solidFill>
              <a:schemeClr val="accent2"/>
            </a:solidFill>
            <a:ln w="635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54">
              <a:extLst>
                <a:ext uri="{FF2B5EF4-FFF2-40B4-BE49-F238E27FC236}">
                  <a16:creationId xmlns:a16="http://schemas.microsoft.com/office/drawing/2014/main" id="{112CB180-D807-42D4-8956-F3DF4E36846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8950" y="2918321"/>
              <a:ext cx="628650" cy="631825"/>
            </a:xfrm>
            <a:custGeom>
              <a:avLst/>
              <a:gdLst>
                <a:gd name="T0" fmla="*/ 161 w 660"/>
                <a:gd name="T1" fmla="*/ 244 h 653"/>
                <a:gd name="T2" fmla="*/ 186 w 660"/>
                <a:gd name="T3" fmla="*/ 211 h 653"/>
                <a:gd name="T4" fmla="*/ 207 w 660"/>
                <a:gd name="T5" fmla="*/ 192 h 653"/>
                <a:gd name="T6" fmla="*/ 207 w 660"/>
                <a:gd name="T7" fmla="*/ 151 h 653"/>
                <a:gd name="T8" fmla="*/ 214 w 660"/>
                <a:gd name="T9" fmla="*/ 114 h 653"/>
                <a:gd name="T10" fmla="*/ 216 w 660"/>
                <a:gd name="T11" fmla="*/ 87 h 653"/>
                <a:gd name="T12" fmla="*/ 216 w 660"/>
                <a:gd name="T13" fmla="*/ 47 h 653"/>
                <a:gd name="T14" fmla="*/ 205 w 660"/>
                <a:gd name="T15" fmla="*/ 14 h 653"/>
                <a:gd name="T16" fmla="*/ 225 w 660"/>
                <a:gd name="T17" fmla="*/ 0 h 653"/>
                <a:gd name="T18" fmla="*/ 230 w 660"/>
                <a:gd name="T19" fmla="*/ 30 h 653"/>
                <a:gd name="T20" fmla="*/ 232 w 660"/>
                <a:gd name="T21" fmla="*/ 44 h 653"/>
                <a:gd name="T22" fmla="*/ 239 w 660"/>
                <a:gd name="T23" fmla="*/ 87 h 653"/>
                <a:gd name="T24" fmla="*/ 244 w 660"/>
                <a:gd name="T25" fmla="*/ 113 h 653"/>
                <a:gd name="T26" fmla="*/ 253 w 660"/>
                <a:gd name="T27" fmla="*/ 161 h 653"/>
                <a:gd name="T28" fmla="*/ 257 w 660"/>
                <a:gd name="T29" fmla="*/ 166 h 653"/>
                <a:gd name="T30" fmla="*/ 274 w 660"/>
                <a:gd name="T31" fmla="*/ 163 h 653"/>
                <a:gd name="T32" fmla="*/ 352 w 660"/>
                <a:gd name="T33" fmla="*/ 149 h 653"/>
                <a:gd name="T34" fmla="*/ 389 w 660"/>
                <a:gd name="T35" fmla="*/ 144 h 653"/>
                <a:gd name="T36" fmla="*/ 416 w 660"/>
                <a:gd name="T37" fmla="*/ 235 h 653"/>
                <a:gd name="T38" fmla="*/ 442 w 660"/>
                <a:gd name="T39" fmla="*/ 208 h 653"/>
                <a:gd name="T40" fmla="*/ 465 w 660"/>
                <a:gd name="T41" fmla="*/ 175 h 653"/>
                <a:gd name="T42" fmla="*/ 522 w 660"/>
                <a:gd name="T43" fmla="*/ 154 h 653"/>
                <a:gd name="T44" fmla="*/ 548 w 660"/>
                <a:gd name="T45" fmla="*/ 152 h 653"/>
                <a:gd name="T46" fmla="*/ 563 w 660"/>
                <a:gd name="T47" fmla="*/ 126 h 653"/>
                <a:gd name="T48" fmla="*/ 607 w 660"/>
                <a:gd name="T49" fmla="*/ 121 h 653"/>
                <a:gd name="T50" fmla="*/ 639 w 660"/>
                <a:gd name="T51" fmla="*/ 139 h 653"/>
                <a:gd name="T52" fmla="*/ 660 w 660"/>
                <a:gd name="T53" fmla="*/ 166 h 653"/>
                <a:gd name="T54" fmla="*/ 653 w 660"/>
                <a:gd name="T55" fmla="*/ 204 h 653"/>
                <a:gd name="T56" fmla="*/ 619 w 660"/>
                <a:gd name="T57" fmla="*/ 185 h 653"/>
                <a:gd name="T58" fmla="*/ 587 w 660"/>
                <a:gd name="T59" fmla="*/ 168 h 653"/>
                <a:gd name="T60" fmla="*/ 568 w 660"/>
                <a:gd name="T61" fmla="*/ 158 h 653"/>
                <a:gd name="T62" fmla="*/ 559 w 660"/>
                <a:gd name="T63" fmla="*/ 230 h 653"/>
                <a:gd name="T64" fmla="*/ 531 w 660"/>
                <a:gd name="T65" fmla="*/ 268 h 653"/>
                <a:gd name="T66" fmla="*/ 497 w 660"/>
                <a:gd name="T67" fmla="*/ 289 h 653"/>
                <a:gd name="T68" fmla="*/ 479 w 660"/>
                <a:gd name="T69" fmla="*/ 356 h 653"/>
                <a:gd name="T70" fmla="*/ 469 w 660"/>
                <a:gd name="T71" fmla="*/ 375 h 653"/>
                <a:gd name="T72" fmla="*/ 414 w 660"/>
                <a:gd name="T73" fmla="*/ 351 h 653"/>
                <a:gd name="T74" fmla="*/ 405 w 660"/>
                <a:gd name="T75" fmla="*/ 413 h 653"/>
                <a:gd name="T76" fmla="*/ 388 w 660"/>
                <a:gd name="T77" fmla="*/ 455 h 653"/>
                <a:gd name="T78" fmla="*/ 377 w 660"/>
                <a:gd name="T79" fmla="*/ 477 h 653"/>
                <a:gd name="T80" fmla="*/ 350 w 660"/>
                <a:gd name="T81" fmla="*/ 531 h 653"/>
                <a:gd name="T82" fmla="*/ 365 w 660"/>
                <a:gd name="T83" fmla="*/ 541 h 653"/>
                <a:gd name="T84" fmla="*/ 334 w 660"/>
                <a:gd name="T85" fmla="*/ 584 h 653"/>
                <a:gd name="T86" fmla="*/ 280 w 660"/>
                <a:gd name="T87" fmla="*/ 593 h 653"/>
                <a:gd name="T88" fmla="*/ 266 w 660"/>
                <a:gd name="T89" fmla="*/ 621 h 653"/>
                <a:gd name="T90" fmla="*/ 232 w 660"/>
                <a:gd name="T91" fmla="*/ 636 h 653"/>
                <a:gd name="T92" fmla="*/ 209 w 660"/>
                <a:gd name="T93" fmla="*/ 621 h 653"/>
                <a:gd name="T94" fmla="*/ 158 w 660"/>
                <a:gd name="T95" fmla="*/ 648 h 653"/>
                <a:gd name="T96" fmla="*/ 122 w 660"/>
                <a:gd name="T97" fmla="*/ 602 h 653"/>
                <a:gd name="T98" fmla="*/ 92 w 660"/>
                <a:gd name="T99" fmla="*/ 595 h 653"/>
                <a:gd name="T100" fmla="*/ 48 w 660"/>
                <a:gd name="T101" fmla="*/ 558 h 653"/>
                <a:gd name="T102" fmla="*/ 27 w 660"/>
                <a:gd name="T103" fmla="*/ 539 h 653"/>
                <a:gd name="T104" fmla="*/ 4 w 660"/>
                <a:gd name="T105" fmla="*/ 503 h 653"/>
                <a:gd name="T106" fmla="*/ 0 w 660"/>
                <a:gd name="T107" fmla="*/ 460 h 653"/>
                <a:gd name="T108" fmla="*/ 30 w 660"/>
                <a:gd name="T109" fmla="*/ 443 h 653"/>
                <a:gd name="T110" fmla="*/ 43 w 660"/>
                <a:gd name="T111" fmla="*/ 412 h 653"/>
                <a:gd name="T112" fmla="*/ 46 w 660"/>
                <a:gd name="T113" fmla="*/ 382 h 653"/>
                <a:gd name="T114" fmla="*/ 66 w 660"/>
                <a:gd name="T115" fmla="*/ 327 h 653"/>
                <a:gd name="T116" fmla="*/ 98 w 660"/>
                <a:gd name="T117" fmla="*/ 339 h 653"/>
                <a:gd name="T118" fmla="*/ 98 w 660"/>
                <a:gd name="T119" fmla="*/ 298 h 653"/>
                <a:gd name="T120" fmla="*/ 99 w 660"/>
                <a:gd name="T121" fmla="*/ 287 h 653"/>
                <a:gd name="T122" fmla="*/ 126 w 660"/>
                <a:gd name="T123" fmla="*/ 253 h 6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60"/>
                <a:gd name="T187" fmla="*/ 0 h 653"/>
                <a:gd name="T188" fmla="*/ 660 w 660"/>
                <a:gd name="T189" fmla="*/ 653 h 65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60" h="653">
                  <a:moveTo>
                    <a:pt x="145" y="256"/>
                  </a:moveTo>
                  <a:lnTo>
                    <a:pt x="156" y="247"/>
                  </a:lnTo>
                  <a:lnTo>
                    <a:pt x="161" y="244"/>
                  </a:lnTo>
                  <a:lnTo>
                    <a:pt x="177" y="228"/>
                  </a:lnTo>
                  <a:lnTo>
                    <a:pt x="181" y="220"/>
                  </a:lnTo>
                  <a:lnTo>
                    <a:pt x="186" y="211"/>
                  </a:lnTo>
                  <a:lnTo>
                    <a:pt x="191" y="206"/>
                  </a:lnTo>
                  <a:lnTo>
                    <a:pt x="198" y="197"/>
                  </a:lnTo>
                  <a:lnTo>
                    <a:pt x="207" y="192"/>
                  </a:lnTo>
                  <a:lnTo>
                    <a:pt x="209" y="175"/>
                  </a:lnTo>
                  <a:lnTo>
                    <a:pt x="205" y="170"/>
                  </a:lnTo>
                  <a:lnTo>
                    <a:pt x="207" y="151"/>
                  </a:lnTo>
                  <a:lnTo>
                    <a:pt x="209" y="137"/>
                  </a:lnTo>
                  <a:lnTo>
                    <a:pt x="214" y="126"/>
                  </a:lnTo>
                  <a:lnTo>
                    <a:pt x="214" y="114"/>
                  </a:lnTo>
                  <a:lnTo>
                    <a:pt x="214" y="97"/>
                  </a:lnTo>
                  <a:lnTo>
                    <a:pt x="214" y="92"/>
                  </a:lnTo>
                  <a:lnTo>
                    <a:pt x="216" y="87"/>
                  </a:lnTo>
                  <a:lnTo>
                    <a:pt x="221" y="71"/>
                  </a:lnTo>
                  <a:lnTo>
                    <a:pt x="220" y="50"/>
                  </a:lnTo>
                  <a:lnTo>
                    <a:pt x="216" y="47"/>
                  </a:lnTo>
                  <a:lnTo>
                    <a:pt x="218" y="45"/>
                  </a:lnTo>
                  <a:lnTo>
                    <a:pt x="216" y="28"/>
                  </a:lnTo>
                  <a:lnTo>
                    <a:pt x="205" y="14"/>
                  </a:lnTo>
                  <a:lnTo>
                    <a:pt x="211" y="6"/>
                  </a:lnTo>
                  <a:lnTo>
                    <a:pt x="220" y="4"/>
                  </a:lnTo>
                  <a:lnTo>
                    <a:pt x="225" y="0"/>
                  </a:lnTo>
                  <a:lnTo>
                    <a:pt x="225" y="2"/>
                  </a:lnTo>
                  <a:lnTo>
                    <a:pt x="225" y="9"/>
                  </a:lnTo>
                  <a:lnTo>
                    <a:pt x="230" y="30"/>
                  </a:lnTo>
                  <a:lnTo>
                    <a:pt x="230" y="33"/>
                  </a:lnTo>
                  <a:lnTo>
                    <a:pt x="230" y="38"/>
                  </a:lnTo>
                  <a:lnTo>
                    <a:pt x="232" y="44"/>
                  </a:lnTo>
                  <a:lnTo>
                    <a:pt x="237" y="71"/>
                  </a:lnTo>
                  <a:lnTo>
                    <a:pt x="237" y="75"/>
                  </a:lnTo>
                  <a:lnTo>
                    <a:pt x="239" y="87"/>
                  </a:lnTo>
                  <a:lnTo>
                    <a:pt x="241" y="90"/>
                  </a:lnTo>
                  <a:lnTo>
                    <a:pt x="243" y="104"/>
                  </a:lnTo>
                  <a:lnTo>
                    <a:pt x="244" y="113"/>
                  </a:lnTo>
                  <a:lnTo>
                    <a:pt x="244" y="116"/>
                  </a:lnTo>
                  <a:lnTo>
                    <a:pt x="246" y="123"/>
                  </a:lnTo>
                  <a:lnTo>
                    <a:pt x="253" y="161"/>
                  </a:lnTo>
                  <a:lnTo>
                    <a:pt x="253" y="164"/>
                  </a:lnTo>
                  <a:lnTo>
                    <a:pt x="253" y="166"/>
                  </a:lnTo>
                  <a:lnTo>
                    <a:pt x="257" y="166"/>
                  </a:lnTo>
                  <a:lnTo>
                    <a:pt x="267" y="164"/>
                  </a:lnTo>
                  <a:lnTo>
                    <a:pt x="273" y="163"/>
                  </a:lnTo>
                  <a:lnTo>
                    <a:pt x="274" y="163"/>
                  </a:lnTo>
                  <a:lnTo>
                    <a:pt x="338" y="152"/>
                  </a:lnTo>
                  <a:lnTo>
                    <a:pt x="343" y="151"/>
                  </a:lnTo>
                  <a:lnTo>
                    <a:pt x="352" y="149"/>
                  </a:lnTo>
                  <a:lnTo>
                    <a:pt x="359" y="149"/>
                  </a:lnTo>
                  <a:lnTo>
                    <a:pt x="384" y="144"/>
                  </a:lnTo>
                  <a:lnTo>
                    <a:pt x="389" y="144"/>
                  </a:lnTo>
                  <a:lnTo>
                    <a:pt x="400" y="140"/>
                  </a:lnTo>
                  <a:lnTo>
                    <a:pt x="405" y="175"/>
                  </a:lnTo>
                  <a:lnTo>
                    <a:pt x="416" y="235"/>
                  </a:lnTo>
                  <a:lnTo>
                    <a:pt x="418" y="235"/>
                  </a:lnTo>
                  <a:lnTo>
                    <a:pt x="430" y="220"/>
                  </a:lnTo>
                  <a:lnTo>
                    <a:pt x="442" y="208"/>
                  </a:lnTo>
                  <a:lnTo>
                    <a:pt x="444" y="202"/>
                  </a:lnTo>
                  <a:lnTo>
                    <a:pt x="449" y="197"/>
                  </a:lnTo>
                  <a:lnTo>
                    <a:pt x="465" y="175"/>
                  </a:lnTo>
                  <a:lnTo>
                    <a:pt x="476" y="177"/>
                  </a:lnTo>
                  <a:lnTo>
                    <a:pt x="497" y="140"/>
                  </a:lnTo>
                  <a:lnTo>
                    <a:pt x="522" y="154"/>
                  </a:lnTo>
                  <a:lnTo>
                    <a:pt x="525" y="152"/>
                  </a:lnTo>
                  <a:lnTo>
                    <a:pt x="543" y="152"/>
                  </a:lnTo>
                  <a:lnTo>
                    <a:pt x="548" y="152"/>
                  </a:lnTo>
                  <a:lnTo>
                    <a:pt x="557" y="133"/>
                  </a:lnTo>
                  <a:lnTo>
                    <a:pt x="557" y="128"/>
                  </a:lnTo>
                  <a:lnTo>
                    <a:pt x="563" y="126"/>
                  </a:lnTo>
                  <a:lnTo>
                    <a:pt x="573" y="126"/>
                  </a:lnTo>
                  <a:lnTo>
                    <a:pt x="591" y="113"/>
                  </a:lnTo>
                  <a:lnTo>
                    <a:pt x="607" y="121"/>
                  </a:lnTo>
                  <a:lnTo>
                    <a:pt x="610" y="125"/>
                  </a:lnTo>
                  <a:lnTo>
                    <a:pt x="628" y="118"/>
                  </a:lnTo>
                  <a:lnTo>
                    <a:pt x="639" y="139"/>
                  </a:lnTo>
                  <a:lnTo>
                    <a:pt x="653" y="151"/>
                  </a:lnTo>
                  <a:lnTo>
                    <a:pt x="656" y="166"/>
                  </a:lnTo>
                  <a:lnTo>
                    <a:pt x="660" y="166"/>
                  </a:lnTo>
                  <a:lnTo>
                    <a:pt x="658" y="173"/>
                  </a:lnTo>
                  <a:lnTo>
                    <a:pt x="656" y="182"/>
                  </a:lnTo>
                  <a:lnTo>
                    <a:pt x="653" y="204"/>
                  </a:lnTo>
                  <a:lnTo>
                    <a:pt x="624" y="189"/>
                  </a:lnTo>
                  <a:lnTo>
                    <a:pt x="623" y="189"/>
                  </a:lnTo>
                  <a:lnTo>
                    <a:pt x="619" y="185"/>
                  </a:lnTo>
                  <a:lnTo>
                    <a:pt x="603" y="178"/>
                  </a:lnTo>
                  <a:lnTo>
                    <a:pt x="598" y="175"/>
                  </a:lnTo>
                  <a:lnTo>
                    <a:pt x="587" y="168"/>
                  </a:lnTo>
                  <a:lnTo>
                    <a:pt x="580" y="164"/>
                  </a:lnTo>
                  <a:lnTo>
                    <a:pt x="577" y="163"/>
                  </a:lnTo>
                  <a:lnTo>
                    <a:pt x="568" y="158"/>
                  </a:lnTo>
                  <a:lnTo>
                    <a:pt x="570" y="189"/>
                  </a:lnTo>
                  <a:lnTo>
                    <a:pt x="566" y="223"/>
                  </a:lnTo>
                  <a:lnTo>
                    <a:pt x="559" y="230"/>
                  </a:lnTo>
                  <a:lnTo>
                    <a:pt x="554" y="237"/>
                  </a:lnTo>
                  <a:lnTo>
                    <a:pt x="552" y="249"/>
                  </a:lnTo>
                  <a:lnTo>
                    <a:pt x="531" y="268"/>
                  </a:lnTo>
                  <a:lnTo>
                    <a:pt x="518" y="299"/>
                  </a:lnTo>
                  <a:lnTo>
                    <a:pt x="499" y="287"/>
                  </a:lnTo>
                  <a:lnTo>
                    <a:pt x="497" y="289"/>
                  </a:lnTo>
                  <a:lnTo>
                    <a:pt x="492" y="304"/>
                  </a:lnTo>
                  <a:lnTo>
                    <a:pt x="479" y="355"/>
                  </a:lnTo>
                  <a:lnTo>
                    <a:pt x="479" y="356"/>
                  </a:lnTo>
                  <a:lnTo>
                    <a:pt x="478" y="360"/>
                  </a:lnTo>
                  <a:lnTo>
                    <a:pt x="476" y="365"/>
                  </a:lnTo>
                  <a:lnTo>
                    <a:pt x="469" y="375"/>
                  </a:lnTo>
                  <a:lnTo>
                    <a:pt x="444" y="370"/>
                  </a:lnTo>
                  <a:lnTo>
                    <a:pt x="426" y="355"/>
                  </a:lnTo>
                  <a:lnTo>
                    <a:pt x="414" y="351"/>
                  </a:lnTo>
                  <a:lnTo>
                    <a:pt x="411" y="393"/>
                  </a:lnTo>
                  <a:lnTo>
                    <a:pt x="409" y="396"/>
                  </a:lnTo>
                  <a:lnTo>
                    <a:pt x="405" y="413"/>
                  </a:lnTo>
                  <a:lnTo>
                    <a:pt x="395" y="425"/>
                  </a:lnTo>
                  <a:lnTo>
                    <a:pt x="388" y="443"/>
                  </a:lnTo>
                  <a:lnTo>
                    <a:pt x="388" y="455"/>
                  </a:lnTo>
                  <a:lnTo>
                    <a:pt x="384" y="467"/>
                  </a:lnTo>
                  <a:lnTo>
                    <a:pt x="384" y="469"/>
                  </a:lnTo>
                  <a:lnTo>
                    <a:pt x="377" y="477"/>
                  </a:lnTo>
                  <a:lnTo>
                    <a:pt x="365" y="495"/>
                  </a:lnTo>
                  <a:lnTo>
                    <a:pt x="359" y="514"/>
                  </a:lnTo>
                  <a:lnTo>
                    <a:pt x="350" y="531"/>
                  </a:lnTo>
                  <a:lnTo>
                    <a:pt x="356" y="536"/>
                  </a:lnTo>
                  <a:lnTo>
                    <a:pt x="359" y="539"/>
                  </a:lnTo>
                  <a:lnTo>
                    <a:pt x="365" y="541"/>
                  </a:lnTo>
                  <a:lnTo>
                    <a:pt x="361" y="546"/>
                  </a:lnTo>
                  <a:lnTo>
                    <a:pt x="356" y="567"/>
                  </a:lnTo>
                  <a:lnTo>
                    <a:pt x="334" y="584"/>
                  </a:lnTo>
                  <a:lnTo>
                    <a:pt x="329" y="577"/>
                  </a:lnTo>
                  <a:lnTo>
                    <a:pt x="294" y="600"/>
                  </a:lnTo>
                  <a:lnTo>
                    <a:pt x="280" y="593"/>
                  </a:lnTo>
                  <a:lnTo>
                    <a:pt x="276" y="602"/>
                  </a:lnTo>
                  <a:lnTo>
                    <a:pt x="283" y="607"/>
                  </a:lnTo>
                  <a:lnTo>
                    <a:pt x="266" y="621"/>
                  </a:lnTo>
                  <a:lnTo>
                    <a:pt x="266" y="619"/>
                  </a:lnTo>
                  <a:lnTo>
                    <a:pt x="246" y="628"/>
                  </a:lnTo>
                  <a:lnTo>
                    <a:pt x="232" y="636"/>
                  </a:lnTo>
                  <a:lnTo>
                    <a:pt x="228" y="634"/>
                  </a:lnTo>
                  <a:lnTo>
                    <a:pt x="216" y="628"/>
                  </a:lnTo>
                  <a:lnTo>
                    <a:pt x="209" y="621"/>
                  </a:lnTo>
                  <a:lnTo>
                    <a:pt x="198" y="634"/>
                  </a:lnTo>
                  <a:lnTo>
                    <a:pt x="168" y="653"/>
                  </a:lnTo>
                  <a:lnTo>
                    <a:pt x="158" y="648"/>
                  </a:lnTo>
                  <a:lnTo>
                    <a:pt x="126" y="628"/>
                  </a:lnTo>
                  <a:lnTo>
                    <a:pt x="119" y="605"/>
                  </a:lnTo>
                  <a:lnTo>
                    <a:pt x="122" y="602"/>
                  </a:lnTo>
                  <a:lnTo>
                    <a:pt x="115" y="598"/>
                  </a:lnTo>
                  <a:lnTo>
                    <a:pt x="92" y="600"/>
                  </a:lnTo>
                  <a:lnTo>
                    <a:pt x="92" y="595"/>
                  </a:lnTo>
                  <a:lnTo>
                    <a:pt x="57" y="569"/>
                  </a:lnTo>
                  <a:lnTo>
                    <a:pt x="57" y="567"/>
                  </a:lnTo>
                  <a:lnTo>
                    <a:pt x="48" y="558"/>
                  </a:lnTo>
                  <a:lnTo>
                    <a:pt x="41" y="550"/>
                  </a:lnTo>
                  <a:lnTo>
                    <a:pt x="41" y="546"/>
                  </a:lnTo>
                  <a:lnTo>
                    <a:pt x="27" y="539"/>
                  </a:lnTo>
                  <a:lnTo>
                    <a:pt x="27" y="536"/>
                  </a:lnTo>
                  <a:lnTo>
                    <a:pt x="27" y="526"/>
                  </a:lnTo>
                  <a:lnTo>
                    <a:pt x="4" y="503"/>
                  </a:lnTo>
                  <a:lnTo>
                    <a:pt x="2" y="482"/>
                  </a:lnTo>
                  <a:lnTo>
                    <a:pt x="6" y="482"/>
                  </a:lnTo>
                  <a:lnTo>
                    <a:pt x="0" y="460"/>
                  </a:lnTo>
                  <a:lnTo>
                    <a:pt x="0" y="451"/>
                  </a:lnTo>
                  <a:lnTo>
                    <a:pt x="13" y="450"/>
                  </a:lnTo>
                  <a:lnTo>
                    <a:pt x="30" y="443"/>
                  </a:lnTo>
                  <a:lnTo>
                    <a:pt x="39" y="431"/>
                  </a:lnTo>
                  <a:lnTo>
                    <a:pt x="39" y="415"/>
                  </a:lnTo>
                  <a:lnTo>
                    <a:pt x="43" y="412"/>
                  </a:lnTo>
                  <a:lnTo>
                    <a:pt x="48" y="412"/>
                  </a:lnTo>
                  <a:lnTo>
                    <a:pt x="53" y="405"/>
                  </a:lnTo>
                  <a:lnTo>
                    <a:pt x="46" y="382"/>
                  </a:lnTo>
                  <a:lnTo>
                    <a:pt x="55" y="342"/>
                  </a:lnTo>
                  <a:lnTo>
                    <a:pt x="60" y="334"/>
                  </a:lnTo>
                  <a:lnTo>
                    <a:pt x="66" y="327"/>
                  </a:lnTo>
                  <a:lnTo>
                    <a:pt x="83" y="353"/>
                  </a:lnTo>
                  <a:lnTo>
                    <a:pt x="89" y="351"/>
                  </a:lnTo>
                  <a:lnTo>
                    <a:pt x="98" y="339"/>
                  </a:lnTo>
                  <a:lnTo>
                    <a:pt x="101" y="310"/>
                  </a:lnTo>
                  <a:lnTo>
                    <a:pt x="99" y="304"/>
                  </a:lnTo>
                  <a:lnTo>
                    <a:pt x="98" y="298"/>
                  </a:lnTo>
                  <a:lnTo>
                    <a:pt x="96" y="294"/>
                  </a:lnTo>
                  <a:lnTo>
                    <a:pt x="98" y="292"/>
                  </a:lnTo>
                  <a:lnTo>
                    <a:pt x="99" y="287"/>
                  </a:lnTo>
                  <a:lnTo>
                    <a:pt x="103" y="280"/>
                  </a:lnTo>
                  <a:lnTo>
                    <a:pt x="121" y="273"/>
                  </a:lnTo>
                  <a:lnTo>
                    <a:pt x="126" y="253"/>
                  </a:lnTo>
                  <a:lnTo>
                    <a:pt x="145" y="256"/>
                  </a:lnTo>
                  <a:close/>
                </a:path>
              </a:pathLst>
            </a:custGeom>
            <a:solidFill>
              <a:schemeClr val="accent2"/>
            </a:solidFill>
            <a:ln w="635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146">
              <a:extLst>
                <a:ext uri="{FF2B5EF4-FFF2-40B4-BE49-F238E27FC236}">
                  <a16:creationId xmlns:a16="http://schemas.microsoft.com/office/drawing/2014/main" id="{2C813410-A4E8-4F14-A93E-1E1CE66A3546}"/>
                </a:ext>
              </a:extLst>
            </p:cNvPr>
            <p:cNvSpPr>
              <a:spLocks/>
            </p:cNvSpPr>
            <p:nvPr/>
          </p:nvSpPr>
          <p:spPr bwMode="gray">
            <a:xfrm>
              <a:off x="6461787" y="3511669"/>
              <a:ext cx="1239837" cy="554037"/>
            </a:xfrm>
            <a:custGeom>
              <a:avLst/>
              <a:gdLst>
                <a:gd name="T0" fmla="*/ 281 w 1299"/>
                <a:gd name="T1" fmla="*/ 243 h 568"/>
                <a:gd name="T2" fmla="*/ 307 w 1299"/>
                <a:gd name="T3" fmla="*/ 245 h 568"/>
                <a:gd name="T4" fmla="*/ 327 w 1299"/>
                <a:gd name="T5" fmla="*/ 205 h 568"/>
                <a:gd name="T6" fmla="*/ 348 w 1299"/>
                <a:gd name="T7" fmla="*/ 152 h 568"/>
                <a:gd name="T8" fmla="*/ 396 w 1299"/>
                <a:gd name="T9" fmla="*/ 147 h 568"/>
                <a:gd name="T10" fmla="*/ 466 w 1299"/>
                <a:gd name="T11" fmla="*/ 138 h 568"/>
                <a:gd name="T12" fmla="*/ 473 w 1299"/>
                <a:gd name="T13" fmla="*/ 136 h 568"/>
                <a:gd name="T14" fmla="*/ 512 w 1299"/>
                <a:gd name="T15" fmla="*/ 131 h 568"/>
                <a:gd name="T16" fmla="*/ 576 w 1299"/>
                <a:gd name="T17" fmla="*/ 122 h 568"/>
                <a:gd name="T18" fmla="*/ 613 w 1299"/>
                <a:gd name="T19" fmla="*/ 116 h 568"/>
                <a:gd name="T20" fmla="*/ 666 w 1299"/>
                <a:gd name="T21" fmla="*/ 107 h 568"/>
                <a:gd name="T22" fmla="*/ 721 w 1299"/>
                <a:gd name="T23" fmla="*/ 96 h 568"/>
                <a:gd name="T24" fmla="*/ 772 w 1299"/>
                <a:gd name="T25" fmla="*/ 86 h 568"/>
                <a:gd name="T26" fmla="*/ 813 w 1299"/>
                <a:gd name="T27" fmla="*/ 79 h 568"/>
                <a:gd name="T28" fmla="*/ 839 w 1299"/>
                <a:gd name="T29" fmla="*/ 74 h 568"/>
                <a:gd name="T30" fmla="*/ 885 w 1299"/>
                <a:gd name="T31" fmla="*/ 65 h 568"/>
                <a:gd name="T32" fmla="*/ 915 w 1299"/>
                <a:gd name="T33" fmla="*/ 58 h 568"/>
                <a:gd name="T34" fmla="*/ 988 w 1299"/>
                <a:gd name="T35" fmla="*/ 45 h 568"/>
                <a:gd name="T36" fmla="*/ 1018 w 1299"/>
                <a:gd name="T37" fmla="*/ 38 h 568"/>
                <a:gd name="T38" fmla="*/ 1068 w 1299"/>
                <a:gd name="T39" fmla="*/ 27 h 568"/>
                <a:gd name="T40" fmla="*/ 1122 w 1299"/>
                <a:gd name="T41" fmla="*/ 15 h 568"/>
                <a:gd name="T42" fmla="*/ 1140 w 1299"/>
                <a:gd name="T43" fmla="*/ 12 h 568"/>
                <a:gd name="T44" fmla="*/ 1198 w 1299"/>
                <a:gd name="T45" fmla="*/ 8 h 568"/>
                <a:gd name="T46" fmla="*/ 1267 w 1299"/>
                <a:gd name="T47" fmla="*/ 242 h 568"/>
                <a:gd name="T48" fmla="*/ 1159 w 1299"/>
                <a:gd name="T49" fmla="*/ 363 h 568"/>
                <a:gd name="T50" fmla="*/ 1036 w 1299"/>
                <a:gd name="T51" fmla="*/ 432 h 568"/>
                <a:gd name="T52" fmla="*/ 991 w 1299"/>
                <a:gd name="T53" fmla="*/ 547 h 568"/>
                <a:gd name="T54" fmla="*/ 900 w 1299"/>
                <a:gd name="T55" fmla="*/ 565 h 568"/>
                <a:gd name="T56" fmla="*/ 820 w 1299"/>
                <a:gd name="T57" fmla="*/ 509 h 568"/>
                <a:gd name="T58" fmla="*/ 740 w 1299"/>
                <a:gd name="T59" fmla="*/ 454 h 568"/>
                <a:gd name="T60" fmla="*/ 700 w 1299"/>
                <a:gd name="T61" fmla="*/ 427 h 568"/>
                <a:gd name="T62" fmla="*/ 652 w 1299"/>
                <a:gd name="T63" fmla="*/ 435 h 568"/>
                <a:gd name="T64" fmla="*/ 569 w 1299"/>
                <a:gd name="T65" fmla="*/ 447 h 568"/>
                <a:gd name="T66" fmla="*/ 519 w 1299"/>
                <a:gd name="T67" fmla="*/ 418 h 568"/>
                <a:gd name="T68" fmla="*/ 486 w 1299"/>
                <a:gd name="T69" fmla="*/ 401 h 568"/>
                <a:gd name="T70" fmla="*/ 443 w 1299"/>
                <a:gd name="T71" fmla="*/ 404 h 568"/>
                <a:gd name="T72" fmla="*/ 378 w 1299"/>
                <a:gd name="T73" fmla="*/ 411 h 568"/>
                <a:gd name="T74" fmla="*/ 323 w 1299"/>
                <a:gd name="T75" fmla="*/ 418 h 568"/>
                <a:gd name="T76" fmla="*/ 290 w 1299"/>
                <a:gd name="T77" fmla="*/ 423 h 568"/>
                <a:gd name="T78" fmla="*/ 242 w 1299"/>
                <a:gd name="T79" fmla="*/ 442 h 568"/>
                <a:gd name="T80" fmla="*/ 198 w 1299"/>
                <a:gd name="T81" fmla="*/ 466 h 568"/>
                <a:gd name="T82" fmla="*/ 152 w 1299"/>
                <a:gd name="T83" fmla="*/ 480 h 568"/>
                <a:gd name="T84" fmla="*/ 106 w 1299"/>
                <a:gd name="T85" fmla="*/ 487 h 568"/>
                <a:gd name="T86" fmla="*/ 32 w 1299"/>
                <a:gd name="T87" fmla="*/ 497 h 568"/>
                <a:gd name="T88" fmla="*/ 1 w 1299"/>
                <a:gd name="T89" fmla="*/ 499 h 568"/>
                <a:gd name="T90" fmla="*/ 30 w 1299"/>
                <a:gd name="T91" fmla="*/ 449 h 568"/>
                <a:gd name="T92" fmla="*/ 42 w 1299"/>
                <a:gd name="T93" fmla="*/ 408 h 568"/>
                <a:gd name="T94" fmla="*/ 85 w 1299"/>
                <a:gd name="T95" fmla="*/ 382 h 568"/>
                <a:gd name="T96" fmla="*/ 141 w 1299"/>
                <a:gd name="T97" fmla="*/ 347 h 568"/>
                <a:gd name="T98" fmla="*/ 189 w 1299"/>
                <a:gd name="T99" fmla="*/ 309 h 568"/>
                <a:gd name="T100" fmla="*/ 224 w 1299"/>
                <a:gd name="T101" fmla="*/ 269 h 568"/>
                <a:gd name="T102" fmla="*/ 251 w 1299"/>
                <a:gd name="T103" fmla="*/ 276 h 56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299"/>
                <a:gd name="T157" fmla="*/ 0 h 568"/>
                <a:gd name="T158" fmla="*/ 1299 w 1299"/>
                <a:gd name="T159" fmla="*/ 568 h 56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299" h="568">
                  <a:moveTo>
                    <a:pt x="254" y="262"/>
                  </a:moveTo>
                  <a:lnTo>
                    <a:pt x="260" y="255"/>
                  </a:lnTo>
                  <a:lnTo>
                    <a:pt x="277" y="249"/>
                  </a:lnTo>
                  <a:lnTo>
                    <a:pt x="281" y="243"/>
                  </a:lnTo>
                  <a:lnTo>
                    <a:pt x="295" y="247"/>
                  </a:lnTo>
                  <a:lnTo>
                    <a:pt x="297" y="250"/>
                  </a:lnTo>
                  <a:lnTo>
                    <a:pt x="304" y="249"/>
                  </a:lnTo>
                  <a:lnTo>
                    <a:pt x="307" y="245"/>
                  </a:lnTo>
                  <a:lnTo>
                    <a:pt x="311" y="243"/>
                  </a:lnTo>
                  <a:lnTo>
                    <a:pt x="320" y="216"/>
                  </a:lnTo>
                  <a:lnTo>
                    <a:pt x="321" y="212"/>
                  </a:lnTo>
                  <a:lnTo>
                    <a:pt x="327" y="205"/>
                  </a:lnTo>
                  <a:lnTo>
                    <a:pt x="344" y="198"/>
                  </a:lnTo>
                  <a:lnTo>
                    <a:pt x="346" y="188"/>
                  </a:lnTo>
                  <a:lnTo>
                    <a:pt x="348" y="167"/>
                  </a:lnTo>
                  <a:lnTo>
                    <a:pt x="348" y="152"/>
                  </a:lnTo>
                  <a:lnTo>
                    <a:pt x="357" y="150"/>
                  </a:lnTo>
                  <a:lnTo>
                    <a:pt x="378" y="148"/>
                  </a:lnTo>
                  <a:lnTo>
                    <a:pt x="383" y="148"/>
                  </a:lnTo>
                  <a:lnTo>
                    <a:pt x="396" y="147"/>
                  </a:lnTo>
                  <a:lnTo>
                    <a:pt x="403" y="145"/>
                  </a:lnTo>
                  <a:lnTo>
                    <a:pt x="440" y="141"/>
                  </a:lnTo>
                  <a:lnTo>
                    <a:pt x="463" y="138"/>
                  </a:lnTo>
                  <a:lnTo>
                    <a:pt x="466" y="138"/>
                  </a:lnTo>
                  <a:lnTo>
                    <a:pt x="468" y="138"/>
                  </a:lnTo>
                  <a:lnTo>
                    <a:pt x="470" y="136"/>
                  </a:lnTo>
                  <a:lnTo>
                    <a:pt x="472" y="136"/>
                  </a:lnTo>
                  <a:lnTo>
                    <a:pt x="473" y="136"/>
                  </a:lnTo>
                  <a:lnTo>
                    <a:pt x="481" y="135"/>
                  </a:lnTo>
                  <a:lnTo>
                    <a:pt x="491" y="133"/>
                  </a:lnTo>
                  <a:lnTo>
                    <a:pt x="505" y="131"/>
                  </a:lnTo>
                  <a:lnTo>
                    <a:pt x="512" y="131"/>
                  </a:lnTo>
                  <a:lnTo>
                    <a:pt x="521" y="129"/>
                  </a:lnTo>
                  <a:lnTo>
                    <a:pt x="530" y="129"/>
                  </a:lnTo>
                  <a:lnTo>
                    <a:pt x="551" y="126"/>
                  </a:lnTo>
                  <a:lnTo>
                    <a:pt x="576" y="122"/>
                  </a:lnTo>
                  <a:lnTo>
                    <a:pt x="587" y="121"/>
                  </a:lnTo>
                  <a:lnTo>
                    <a:pt x="590" y="119"/>
                  </a:lnTo>
                  <a:lnTo>
                    <a:pt x="595" y="119"/>
                  </a:lnTo>
                  <a:lnTo>
                    <a:pt x="613" y="116"/>
                  </a:lnTo>
                  <a:lnTo>
                    <a:pt x="636" y="112"/>
                  </a:lnTo>
                  <a:lnTo>
                    <a:pt x="650" y="109"/>
                  </a:lnTo>
                  <a:lnTo>
                    <a:pt x="659" y="109"/>
                  </a:lnTo>
                  <a:lnTo>
                    <a:pt x="666" y="107"/>
                  </a:lnTo>
                  <a:lnTo>
                    <a:pt x="686" y="103"/>
                  </a:lnTo>
                  <a:lnTo>
                    <a:pt x="705" y="100"/>
                  </a:lnTo>
                  <a:lnTo>
                    <a:pt x="709" y="98"/>
                  </a:lnTo>
                  <a:lnTo>
                    <a:pt x="721" y="96"/>
                  </a:lnTo>
                  <a:lnTo>
                    <a:pt x="765" y="88"/>
                  </a:lnTo>
                  <a:lnTo>
                    <a:pt x="767" y="88"/>
                  </a:lnTo>
                  <a:lnTo>
                    <a:pt x="771" y="88"/>
                  </a:lnTo>
                  <a:lnTo>
                    <a:pt x="772" y="86"/>
                  </a:lnTo>
                  <a:lnTo>
                    <a:pt x="778" y="86"/>
                  </a:lnTo>
                  <a:lnTo>
                    <a:pt x="779" y="86"/>
                  </a:lnTo>
                  <a:lnTo>
                    <a:pt x="795" y="83"/>
                  </a:lnTo>
                  <a:lnTo>
                    <a:pt x="813" y="79"/>
                  </a:lnTo>
                  <a:lnTo>
                    <a:pt x="820" y="77"/>
                  </a:lnTo>
                  <a:lnTo>
                    <a:pt x="827" y="76"/>
                  </a:lnTo>
                  <a:lnTo>
                    <a:pt x="832" y="76"/>
                  </a:lnTo>
                  <a:lnTo>
                    <a:pt x="839" y="74"/>
                  </a:lnTo>
                  <a:lnTo>
                    <a:pt x="850" y="72"/>
                  </a:lnTo>
                  <a:lnTo>
                    <a:pt x="854" y="71"/>
                  </a:lnTo>
                  <a:lnTo>
                    <a:pt x="880" y="65"/>
                  </a:lnTo>
                  <a:lnTo>
                    <a:pt x="885" y="65"/>
                  </a:lnTo>
                  <a:lnTo>
                    <a:pt x="892" y="64"/>
                  </a:lnTo>
                  <a:lnTo>
                    <a:pt x="901" y="62"/>
                  </a:lnTo>
                  <a:lnTo>
                    <a:pt x="908" y="60"/>
                  </a:lnTo>
                  <a:lnTo>
                    <a:pt x="915" y="58"/>
                  </a:lnTo>
                  <a:lnTo>
                    <a:pt x="921" y="58"/>
                  </a:lnTo>
                  <a:lnTo>
                    <a:pt x="949" y="52"/>
                  </a:lnTo>
                  <a:lnTo>
                    <a:pt x="953" y="52"/>
                  </a:lnTo>
                  <a:lnTo>
                    <a:pt x="988" y="45"/>
                  </a:lnTo>
                  <a:lnTo>
                    <a:pt x="995" y="43"/>
                  </a:lnTo>
                  <a:lnTo>
                    <a:pt x="1007" y="39"/>
                  </a:lnTo>
                  <a:lnTo>
                    <a:pt x="1013" y="39"/>
                  </a:lnTo>
                  <a:lnTo>
                    <a:pt x="1018" y="38"/>
                  </a:lnTo>
                  <a:lnTo>
                    <a:pt x="1043" y="33"/>
                  </a:lnTo>
                  <a:lnTo>
                    <a:pt x="1043" y="31"/>
                  </a:lnTo>
                  <a:lnTo>
                    <a:pt x="1050" y="31"/>
                  </a:lnTo>
                  <a:lnTo>
                    <a:pt x="1068" y="27"/>
                  </a:lnTo>
                  <a:lnTo>
                    <a:pt x="1098" y="20"/>
                  </a:lnTo>
                  <a:lnTo>
                    <a:pt x="1103" y="19"/>
                  </a:lnTo>
                  <a:lnTo>
                    <a:pt x="1105" y="19"/>
                  </a:lnTo>
                  <a:lnTo>
                    <a:pt x="1122" y="15"/>
                  </a:lnTo>
                  <a:lnTo>
                    <a:pt x="1126" y="15"/>
                  </a:lnTo>
                  <a:lnTo>
                    <a:pt x="1131" y="14"/>
                  </a:lnTo>
                  <a:lnTo>
                    <a:pt x="1136" y="12"/>
                  </a:lnTo>
                  <a:lnTo>
                    <a:pt x="1140" y="12"/>
                  </a:lnTo>
                  <a:lnTo>
                    <a:pt x="1158" y="8"/>
                  </a:lnTo>
                  <a:lnTo>
                    <a:pt x="1175" y="3"/>
                  </a:lnTo>
                  <a:lnTo>
                    <a:pt x="1195" y="0"/>
                  </a:lnTo>
                  <a:lnTo>
                    <a:pt x="1198" y="8"/>
                  </a:lnTo>
                  <a:lnTo>
                    <a:pt x="1221" y="55"/>
                  </a:lnTo>
                  <a:lnTo>
                    <a:pt x="1292" y="154"/>
                  </a:lnTo>
                  <a:lnTo>
                    <a:pt x="1299" y="224"/>
                  </a:lnTo>
                  <a:lnTo>
                    <a:pt x="1267" y="242"/>
                  </a:lnTo>
                  <a:lnTo>
                    <a:pt x="1235" y="273"/>
                  </a:lnTo>
                  <a:lnTo>
                    <a:pt x="1202" y="316"/>
                  </a:lnTo>
                  <a:lnTo>
                    <a:pt x="1175" y="370"/>
                  </a:lnTo>
                  <a:lnTo>
                    <a:pt x="1159" y="363"/>
                  </a:lnTo>
                  <a:lnTo>
                    <a:pt x="1140" y="363"/>
                  </a:lnTo>
                  <a:lnTo>
                    <a:pt x="1089" y="383"/>
                  </a:lnTo>
                  <a:lnTo>
                    <a:pt x="1071" y="397"/>
                  </a:lnTo>
                  <a:lnTo>
                    <a:pt x="1036" y="432"/>
                  </a:lnTo>
                  <a:lnTo>
                    <a:pt x="1013" y="465"/>
                  </a:lnTo>
                  <a:lnTo>
                    <a:pt x="1007" y="473"/>
                  </a:lnTo>
                  <a:lnTo>
                    <a:pt x="993" y="537"/>
                  </a:lnTo>
                  <a:lnTo>
                    <a:pt x="991" y="547"/>
                  </a:lnTo>
                  <a:lnTo>
                    <a:pt x="965" y="546"/>
                  </a:lnTo>
                  <a:lnTo>
                    <a:pt x="928" y="554"/>
                  </a:lnTo>
                  <a:lnTo>
                    <a:pt x="905" y="568"/>
                  </a:lnTo>
                  <a:lnTo>
                    <a:pt x="900" y="565"/>
                  </a:lnTo>
                  <a:lnTo>
                    <a:pt x="887" y="556"/>
                  </a:lnTo>
                  <a:lnTo>
                    <a:pt x="885" y="554"/>
                  </a:lnTo>
                  <a:lnTo>
                    <a:pt x="845" y="527"/>
                  </a:lnTo>
                  <a:lnTo>
                    <a:pt x="820" y="509"/>
                  </a:lnTo>
                  <a:lnTo>
                    <a:pt x="809" y="503"/>
                  </a:lnTo>
                  <a:lnTo>
                    <a:pt x="774" y="478"/>
                  </a:lnTo>
                  <a:lnTo>
                    <a:pt x="762" y="468"/>
                  </a:lnTo>
                  <a:lnTo>
                    <a:pt x="740" y="454"/>
                  </a:lnTo>
                  <a:lnTo>
                    <a:pt x="739" y="452"/>
                  </a:lnTo>
                  <a:lnTo>
                    <a:pt x="714" y="435"/>
                  </a:lnTo>
                  <a:lnTo>
                    <a:pt x="702" y="427"/>
                  </a:lnTo>
                  <a:lnTo>
                    <a:pt x="700" y="427"/>
                  </a:lnTo>
                  <a:lnTo>
                    <a:pt x="691" y="428"/>
                  </a:lnTo>
                  <a:lnTo>
                    <a:pt x="672" y="432"/>
                  </a:lnTo>
                  <a:lnTo>
                    <a:pt x="664" y="433"/>
                  </a:lnTo>
                  <a:lnTo>
                    <a:pt x="652" y="435"/>
                  </a:lnTo>
                  <a:lnTo>
                    <a:pt x="613" y="440"/>
                  </a:lnTo>
                  <a:lnTo>
                    <a:pt x="604" y="442"/>
                  </a:lnTo>
                  <a:lnTo>
                    <a:pt x="585" y="446"/>
                  </a:lnTo>
                  <a:lnTo>
                    <a:pt x="569" y="447"/>
                  </a:lnTo>
                  <a:lnTo>
                    <a:pt x="534" y="452"/>
                  </a:lnTo>
                  <a:lnTo>
                    <a:pt x="532" y="432"/>
                  </a:lnTo>
                  <a:lnTo>
                    <a:pt x="521" y="421"/>
                  </a:lnTo>
                  <a:lnTo>
                    <a:pt x="519" y="418"/>
                  </a:lnTo>
                  <a:lnTo>
                    <a:pt x="514" y="414"/>
                  </a:lnTo>
                  <a:lnTo>
                    <a:pt x="509" y="409"/>
                  </a:lnTo>
                  <a:lnTo>
                    <a:pt x="495" y="413"/>
                  </a:lnTo>
                  <a:lnTo>
                    <a:pt x="486" y="401"/>
                  </a:lnTo>
                  <a:lnTo>
                    <a:pt x="488" y="399"/>
                  </a:lnTo>
                  <a:lnTo>
                    <a:pt x="472" y="401"/>
                  </a:lnTo>
                  <a:lnTo>
                    <a:pt x="456" y="402"/>
                  </a:lnTo>
                  <a:lnTo>
                    <a:pt x="443" y="404"/>
                  </a:lnTo>
                  <a:lnTo>
                    <a:pt x="438" y="404"/>
                  </a:lnTo>
                  <a:lnTo>
                    <a:pt x="417" y="406"/>
                  </a:lnTo>
                  <a:lnTo>
                    <a:pt x="380" y="411"/>
                  </a:lnTo>
                  <a:lnTo>
                    <a:pt x="378" y="411"/>
                  </a:lnTo>
                  <a:lnTo>
                    <a:pt x="362" y="413"/>
                  </a:lnTo>
                  <a:lnTo>
                    <a:pt x="348" y="414"/>
                  </a:lnTo>
                  <a:lnTo>
                    <a:pt x="334" y="416"/>
                  </a:lnTo>
                  <a:lnTo>
                    <a:pt x="323" y="418"/>
                  </a:lnTo>
                  <a:lnTo>
                    <a:pt x="311" y="418"/>
                  </a:lnTo>
                  <a:lnTo>
                    <a:pt x="307" y="418"/>
                  </a:lnTo>
                  <a:lnTo>
                    <a:pt x="306" y="420"/>
                  </a:lnTo>
                  <a:lnTo>
                    <a:pt x="290" y="423"/>
                  </a:lnTo>
                  <a:lnTo>
                    <a:pt x="268" y="430"/>
                  </a:lnTo>
                  <a:lnTo>
                    <a:pt x="258" y="435"/>
                  </a:lnTo>
                  <a:lnTo>
                    <a:pt x="247" y="440"/>
                  </a:lnTo>
                  <a:lnTo>
                    <a:pt x="242" y="442"/>
                  </a:lnTo>
                  <a:lnTo>
                    <a:pt x="233" y="454"/>
                  </a:lnTo>
                  <a:lnTo>
                    <a:pt x="215" y="458"/>
                  </a:lnTo>
                  <a:lnTo>
                    <a:pt x="212" y="459"/>
                  </a:lnTo>
                  <a:lnTo>
                    <a:pt x="198" y="466"/>
                  </a:lnTo>
                  <a:lnTo>
                    <a:pt x="196" y="466"/>
                  </a:lnTo>
                  <a:lnTo>
                    <a:pt x="182" y="473"/>
                  </a:lnTo>
                  <a:lnTo>
                    <a:pt x="173" y="475"/>
                  </a:lnTo>
                  <a:lnTo>
                    <a:pt x="152" y="480"/>
                  </a:lnTo>
                  <a:lnTo>
                    <a:pt x="127" y="484"/>
                  </a:lnTo>
                  <a:lnTo>
                    <a:pt x="123" y="484"/>
                  </a:lnTo>
                  <a:lnTo>
                    <a:pt x="116" y="485"/>
                  </a:lnTo>
                  <a:lnTo>
                    <a:pt x="106" y="487"/>
                  </a:lnTo>
                  <a:lnTo>
                    <a:pt x="60" y="494"/>
                  </a:lnTo>
                  <a:lnTo>
                    <a:pt x="56" y="494"/>
                  </a:lnTo>
                  <a:lnTo>
                    <a:pt x="49" y="496"/>
                  </a:lnTo>
                  <a:lnTo>
                    <a:pt x="32" y="497"/>
                  </a:lnTo>
                  <a:lnTo>
                    <a:pt x="30" y="497"/>
                  </a:lnTo>
                  <a:lnTo>
                    <a:pt x="12" y="501"/>
                  </a:lnTo>
                  <a:lnTo>
                    <a:pt x="1" y="501"/>
                  </a:lnTo>
                  <a:lnTo>
                    <a:pt x="1" y="499"/>
                  </a:lnTo>
                  <a:lnTo>
                    <a:pt x="0" y="477"/>
                  </a:lnTo>
                  <a:lnTo>
                    <a:pt x="0" y="461"/>
                  </a:lnTo>
                  <a:lnTo>
                    <a:pt x="5" y="452"/>
                  </a:lnTo>
                  <a:lnTo>
                    <a:pt x="30" y="449"/>
                  </a:lnTo>
                  <a:lnTo>
                    <a:pt x="37" y="440"/>
                  </a:lnTo>
                  <a:lnTo>
                    <a:pt x="39" y="425"/>
                  </a:lnTo>
                  <a:lnTo>
                    <a:pt x="39" y="414"/>
                  </a:lnTo>
                  <a:lnTo>
                    <a:pt x="42" y="408"/>
                  </a:lnTo>
                  <a:lnTo>
                    <a:pt x="44" y="408"/>
                  </a:lnTo>
                  <a:lnTo>
                    <a:pt x="55" y="395"/>
                  </a:lnTo>
                  <a:lnTo>
                    <a:pt x="72" y="385"/>
                  </a:lnTo>
                  <a:lnTo>
                    <a:pt x="85" y="382"/>
                  </a:lnTo>
                  <a:lnTo>
                    <a:pt x="90" y="382"/>
                  </a:lnTo>
                  <a:lnTo>
                    <a:pt x="109" y="380"/>
                  </a:lnTo>
                  <a:lnTo>
                    <a:pt x="141" y="350"/>
                  </a:lnTo>
                  <a:lnTo>
                    <a:pt x="141" y="347"/>
                  </a:lnTo>
                  <a:lnTo>
                    <a:pt x="159" y="333"/>
                  </a:lnTo>
                  <a:lnTo>
                    <a:pt x="176" y="330"/>
                  </a:lnTo>
                  <a:lnTo>
                    <a:pt x="182" y="326"/>
                  </a:lnTo>
                  <a:lnTo>
                    <a:pt x="189" y="309"/>
                  </a:lnTo>
                  <a:lnTo>
                    <a:pt x="189" y="307"/>
                  </a:lnTo>
                  <a:lnTo>
                    <a:pt x="187" y="297"/>
                  </a:lnTo>
                  <a:lnTo>
                    <a:pt x="205" y="283"/>
                  </a:lnTo>
                  <a:lnTo>
                    <a:pt x="224" y="269"/>
                  </a:lnTo>
                  <a:lnTo>
                    <a:pt x="228" y="273"/>
                  </a:lnTo>
                  <a:lnTo>
                    <a:pt x="228" y="280"/>
                  </a:lnTo>
                  <a:lnTo>
                    <a:pt x="245" y="281"/>
                  </a:lnTo>
                  <a:lnTo>
                    <a:pt x="251" y="276"/>
                  </a:lnTo>
                  <a:lnTo>
                    <a:pt x="254" y="262"/>
                  </a:lnTo>
                  <a:close/>
                </a:path>
              </a:pathLst>
            </a:custGeom>
            <a:solidFill>
              <a:schemeClr val="accent2"/>
            </a:solidFill>
            <a:ln w="3175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4" name="Text Box 270">
            <a:extLst>
              <a:ext uri="{FF2B5EF4-FFF2-40B4-BE49-F238E27FC236}">
                <a16:creationId xmlns:a16="http://schemas.microsoft.com/office/drawing/2014/main" id="{60D39A77-2A1F-4D1D-B9C6-3E6CCD46A6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8874" y="4306269"/>
            <a:ext cx="304800" cy="18466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NC</a:t>
            </a:r>
          </a:p>
        </p:txBody>
      </p:sp>
    </p:spTree>
    <p:extLst>
      <p:ext uri="{BB962C8B-B14F-4D97-AF65-F5344CB8AC3E}">
        <p14:creationId xmlns:p14="http://schemas.microsoft.com/office/powerpoint/2010/main" val="4235802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654E991C-48E3-4C40-9790-E6487871B7B0}"/>
              </a:ext>
            </a:extLst>
          </p:cNvPr>
          <p:cNvSpPr/>
          <p:nvPr/>
        </p:nvSpPr>
        <p:spPr>
          <a:xfrm>
            <a:off x="1950807" y="1488644"/>
            <a:ext cx="3686175" cy="1280160"/>
          </a:xfrm>
          <a:prstGeom prst="ellipse">
            <a:avLst/>
          </a:prstGeom>
        </p:spPr>
        <p:style>
          <a:lnRef idx="0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50000"/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6EAAA90-22A8-4E5D-ABAE-E713B491F470}"/>
              </a:ext>
            </a:extLst>
          </p:cNvPr>
          <p:cNvGrpSpPr/>
          <p:nvPr/>
        </p:nvGrpSpPr>
        <p:grpSpPr>
          <a:xfrm>
            <a:off x="3680274" y="2562551"/>
            <a:ext cx="1165709" cy="1165709"/>
            <a:chOff x="7502892" y="245125"/>
            <a:chExt cx="1338549" cy="1338549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CFEFB6A-CD9A-407D-B51C-D7CB072CD72B}"/>
                </a:ext>
              </a:extLst>
            </p:cNvPr>
            <p:cNvSpPr/>
            <p:nvPr/>
          </p:nvSpPr>
          <p:spPr>
            <a:xfrm>
              <a:off x="7502892" y="245125"/>
              <a:ext cx="1338549" cy="13385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9" descr="Stethoscope">
              <a:extLst>
                <a:ext uri="{FF2B5EF4-FFF2-40B4-BE49-F238E27FC236}">
                  <a16:creationId xmlns:a16="http://schemas.microsoft.com/office/drawing/2014/main" id="{C1390DED-B555-46DC-9B13-3EEFEB9EE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760270" y="463787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B98E83-2913-4808-8BBB-23D8D7480DD8}"/>
              </a:ext>
            </a:extLst>
          </p:cNvPr>
          <p:cNvGrpSpPr/>
          <p:nvPr/>
        </p:nvGrpSpPr>
        <p:grpSpPr>
          <a:xfrm>
            <a:off x="2430257" y="2010178"/>
            <a:ext cx="1165709" cy="1165709"/>
            <a:chOff x="7502892" y="245125"/>
            <a:chExt cx="1338549" cy="1338549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B339FE0-BAF2-400C-A1A2-C77DA7E225EF}"/>
                </a:ext>
              </a:extLst>
            </p:cNvPr>
            <p:cNvSpPr/>
            <p:nvPr/>
          </p:nvSpPr>
          <p:spPr>
            <a:xfrm>
              <a:off x="7502892" y="245125"/>
              <a:ext cx="1338549" cy="1338549"/>
            </a:xfrm>
            <a:prstGeom prst="ellipse">
              <a:avLst/>
            </a:prstGeom>
            <a:solidFill>
              <a:srgbClr val="99CC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Graphic 16" descr="Users">
              <a:extLst>
                <a:ext uri="{FF2B5EF4-FFF2-40B4-BE49-F238E27FC236}">
                  <a16:creationId xmlns:a16="http://schemas.microsoft.com/office/drawing/2014/main" id="{80F2DB66-436B-4D5C-A85A-E29A056AA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714966" y="457199"/>
              <a:ext cx="914400" cy="91440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2541C72-10A7-4649-AD9D-8722185DF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sources informing ATLAS™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B0037540-95B0-4BD5-B17E-26F4C8A1BA70}"/>
              </a:ext>
            </a:extLst>
          </p:cNvPr>
          <p:cNvSpPr/>
          <p:nvPr/>
        </p:nvSpPr>
        <p:spPr>
          <a:xfrm>
            <a:off x="3442422" y="4623321"/>
            <a:ext cx="714375" cy="746035"/>
          </a:xfrm>
          <a:prstGeom prst="down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dk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B431153-D659-46DA-A52E-E72A6755180F}"/>
              </a:ext>
            </a:extLst>
          </p:cNvPr>
          <p:cNvSpPr/>
          <p:nvPr/>
        </p:nvSpPr>
        <p:spPr>
          <a:xfrm>
            <a:off x="1810939" y="5547417"/>
            <a:ext cx="4285062" cy="914400"/>
          </a:xfrm>
          <a:custGeom>
            <a:avLst/>
            <a:gdLst>
              <a:gd name="connsiteX0" fmla="*/ 0 w 5715011"/>
              <a:gd name="connsiteY0" fmla="*/ 0 h 217621"/>
              <a:gd name="connsiteX1" fmla="*/ 5715011 w 5715011"/>
              <a:gd name="connsiteY1" fmla="*/ 0 h 217621"/>
              <a:gd name="connsiteX2" fmla="*/ 5715011 w 5715011"/>
              <a:gd name="connsiteY2" fmla="*/ 217621 h 217621"/>
              <a:gd name="connsiteX3" fmla="*/ 0 w 5715011"/>
              <a:gd name="connsiteY3" fmla="*/ 217621 h 217621"/>
              <a:gd name="connsiteX4" fmla="*/ 0 w 5715011"/>
              <a:gd name="connsiteY4" fmla="*/ 0 h 217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5011" h="217621">
                <a:moveTo>
                  <a:pt x="0" y="0"/>
                </a:moveTo>
                <a:lnTo>
                  <a:pt x="5715011" y="0"/>
                </a:lnTo>
                <a:lnTo>
                  <a:pt x="5715011" y="217621"/>
                </a:lnTo>
                <a:lnTo>
                  <a:pt x="0" y="2176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27584" tIns="227584" rIns="227584" bIns="227584" numCol="1" spcCol="1270" anchor="ctr" anchorCtr="0">
            <a:noAutofit/>
          </a:bodyPr>
          <a:lstStyle/>
          <a:p>
            <a:pPr marL="0" marR="0" lvl="0" indent="0" algn="ctr" defTabSz="1422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Comprehensive view                 of care delivery</a:t>
            </a:r>
          </a:p>
        </p:txBody>
      </p:sp>
      <p:sp>
        <p:nvSpPr>
          <p:cNvPr id="23" name="Shape 22">
            <a:extLst>
              <a:ext uri="{FF2B5EF4-FFF2-40B4-BE49-F238E27FC236}">
                <a16:creationId xmlns:a16="http://schemas.microsoft.com/office/drawing/2014/main" id="{C301F2A9-A57B-4622-95A2-16C32EDB638E}"/>
              </a:ext>
            </a:extLst>
          </p:cNvPr>
          <p:cNvSpPr/>
          <p:nvPr/>
        </p:nvSpPr>
        <p:spPr>
          <a:xfrm>
            <a:off x="1799358" y="1310583"/>
            <a:ext cx="4000500" cy="3200400"/>
          </a:xfrm>
          <a:prstGeom prst="funnel">
            <a:avLst/>
          </a:prstGeom>
        </p:spPr>
        <p:style>
          <a:lnRef idx="1">
            <a:schemeClr val="dk1">
              <a:hueOff val="0"/>
              <a:satOff val="0"/>
              <a:lumOff val="0"/>
              <a:alphaOff val="0"/>
            </a:schemeClr>
          </a:lnRef>
          <a:fillRef idx="1">
            <a:schemeClr val="dk1">
              <a:alpha val="4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dk1">
              <a:alpha val="4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7C215D92-EEC4-4954-AF7E-A5DD95D1A7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0F33C-0168-4294-B6CE-1EAEAFD3957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5C5D5F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BE4BCA-C0A1-4675-B55A-D15F0D62D91F}"/>
              </a:ext>
            </a:extLst>
          </p:cNvPr>
          <p:cNvSpPr txBox="1"/>
          <p:nvPr/>
        </p:nvSpPr>
        <p:spPr>
          <a:xfrm>
            <a:off x="6096001" y="1588661"/>
            <a:ext cx="4285061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of measurement: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Addiction treatment programs at the facility level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Three data sources: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Commercial &amp; Medicaid claims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Treatment facility 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and family member reporting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9F6902-3F00-48CB-9AE7-2E379111470A}"/>
              </a:ext>
            </a:extLst>
          </p:cNvPr>
          <p:cNvGrpSpPr/>
          <p:nvPr/>
        </p:nvGrpSpPr>
        <p:grpSpPr>
          <a:xfrm>
            <a:off x="3868475" y="1306068"/>
            <a:ext cx="1068092" cy="1068092"/>
            <a:chOff x="6891113" y="283478"/>
            <a:chExt cx="1338549" cy="1338549"/>
          </a:xfrm>
          <a:effectLst/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9FB19C9-8C0C-408E-92D2-C87453C676B0}"/>
                </a:ext>
              </a:extLst>
            </p:cNvPr>
            <p:cNvSpPr/>
            <p:nvPr/>
          </p:nvSpPr>
          <p:spPr>
            <a:xfrm>
              <a:off x="6891113" y="283478"/>
              <a:ext cx="1338549" cy="1338549"/>
            </a:xfrm>
            <a:prstGeom prst="ellipse">
              <a:avLst/>
            </a:prstGeom>
            <a:solidFill>
              <a:schemeClr val="accent2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Graphic 13" descr="List">
              <a:extLst>
                <a:ext uri="{FF2B5EF4-FFF2-40B4-BE49-F238E27FC236}">
                  <a16:creationId xmlns:a16="http://schemas.microsoft.com/office/drawing/2014/main" id="{B47BB19A-3345-40FE-8A87-07F76D9AD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103187" y="495552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580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2FDB5-58CE-463B-93DA-C31D8D4F0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Milestones &amp;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171F5-1D40-4697-B9A1-8F1C9145DF5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839410" y="1253331"/>
            <a:ext cx="8513180" cy="4351338"/>
          </a:xfrm>
        </p:spPr>
        <p:txBody>
          <a:bodyPr>
            <a:normAutofit/>
          </a:bodyPr>
          <a:lstStyle/>
          <a:p>
            <a:pPr lvl="1">
              <a:spcBef>
                <a:spcPts val="800"/>
              </a:spcBef>
            </a:pPr>
            <a:endParaRPr lang="en-US" i="1" dirty="0" smtClean="0"/>
          </a:p>
          <a:p>
            <a:pPr lvl="1">
              <a:spcBef>
                <a:spcPts val="800"/>
              </a:spcBef>
            </a:pPr>
            <a:r>
              <a:rPr lang="en-US" i="1" dirty="0" smtClean="0"/>
              <a:t>September - </a:t>
            </a:r>
            <a:r>
              <a:rPr lang="en-US" b="1" dirty="0" smtClean="0"/>
              <a:t>Contact </a:t>
            </a:r>
            <a:r>
              <a:rPr lang="en-US" b="1" dirty="0"/>
              <a:t>verification </a:t>
            </a:r>
            <a:r>
              <a:rPr lang="en-US" b="1" dirty="0" smtClean="0"/>
              <a:t>process for facilities</a:t>
            </a:r>
          </a:p>
          <a:p>
            <a:pPr lvl="1">
              <a:spcBef>
                <a:spcPts val="800"/>
              </a:spcBef>
            </a:pPr>
            <a:endParaRPr lang="en-US" b="1" dirty="0"/>
          </a:p>
          <a:p>
            <a:pPr lvl="1">
              <a:spcBef>
                <a:spcPts val="800"/>
              </a:spcBef>
            </a:pPr>
            <a:r>
              <a:rPr lang="en-US" i="1" dirty="0" smtClean="0"/>
              <a:t>September - </a:t>
            </a:r>
            <a:r>
              <a:rPr lang="en-US" b="1" dirty="0" smtClean="0"/>
              <a:t>Patient Experience Survey Webinar for all states </a:t>
            </a:r>
          </a:p>
          <a:p>
            <a:pPr marL="457200" lvl="1" indent="0">
              <a:spcBef>
                <a:spcPts val="800"/>
              </a:spcBef>
              <a:buNone/>
            </a:pPr>
            <a:endParaRPr lang="en-US" sz="2400" i="1" dirty="0" smtClean="0"/>
          </a:p>
          <a:p>
            <a:pPr lvl="1">
              <a:spcBef>
                <a:spcPts val="800"/>
              </a:spcBef>
            </a:pPr>
            <a:r>
              <a:rPr lang="en-US" sz="2400" i="1" dirty="0" smtClean="0"/>
              <a:t>September </a:t>
            </a:r>
            <a:r>
              <a:rPr lang="en-US" sz="2400" i="1" dirty="0"/>
              <a:t>&amp; October </a:t>
            </a:r>
            <a:r>
              <a:rPr lang="en-US" sz="2400" dirty="0"/>
              <a:t>–</a:t>
            </a:r>
            <a:r>
              <a:rPr lang="en-US" sz="2400" b="1" dirty="0"/>
              <a:t> </a:t>
            </a:r>
            <a:r>
              <a:rPr lang="en-US" sz="2400" b="1" dirty="0" smtClean="0"/>
              <a:t>Regional </a:t>
            </a:r>
            <a:r>
              <a:rPr lang="en-US" b="1" dirty="0"/>
              <a:t>p</a:t>
            </a:r>
            <a:r>
              <a:rPr lang="en-US" sz="2400" b="1" dirty="0" smtClean="0"/>
              <a:t>rovider meetings</a:t>
            </a:r>
          </a:p>
          <a:p>
            <a:pPr marL="457200" lvl="1" indent="0">
              <a:spcBef>
                <a:spcPts val="800"/>
              </a:spcBef>
              <a:buNone/>
            </a:pPr>
            <a:endParaRPr lang="en-US" sz="2400" b="1" dirty="0" smtClean="0"/>
          </a:p>
          <a:p>
            <a:pPr lvl="1">
              <a:spcBef>
                <a:spcPts val="800"/>
              </a:spcBef>
            </a:pPr>
            <a:r>
              <a:rPr lang="en-US" i="1" dirty="0"/>
              <a:t>Mid-October</a:t>
            </a:r>
            <a:r>
              <a:rPr lang="en-US" b="1" dirty="0"/>
              <a:t> </a:t>
            </a:r>
            <a:r>
              <a:rPr lang="en-US" dirty="0"/>
              <a:t>–</a:t>
            </a:r>
            <a:r>
              <a:rPr lang="en-US" b="1" dirty="0"/>
              <a:t> Treatment Facility Survey portal </a:t>
            </a:r>
            <a:r>
              <a:rPr lang="en-US" b="1" dirty="0" smtClean="0"/>
              <a:t>opens</a:t>
            </a:r>
          </a:p>
          <a:p>
            <a:pPr marL="457200" lvl="1" indent="0">
              <a:spcBef>
                <a:spcPts val="800"/>
              </a:spcBef>
              <a:buNone/>
            </a:pPr>
            <a:endParaRPr lang="en-US" dirty="0"/>
          </a:p>
          <a:p>
            <a:pPr lvl="1">
              <a:spcBef>
                <a:spcPts val="800"/>
              </a:spcBef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1517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Office of Public Health Update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LODSS</a:t>
            </a:r>
          </a:p>
          <a:p>
            <a:r>
              <a:rPr lang="en-US" sz="2800" dirty="0" smtClean="0"/>
              <a:t>Overdose Action Grant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7426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LODDS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sz="2000" b="1" dirty="0"/>
              <a:t>Number of Deaths by Specific Opioid Drugs Used, Louisiana 2014-2017</a:t>
            </a:r>
            <a:endParaRPr lang="en-US" sz="2000" dirty="0"/>
          </a:p>
          <a:p>
            <a:pPr lvl="1"/>
            <a:r>
              <a:rPr lang="en-US" sz="2000" i="1" dirty="0"/>
              <a:t>Opioid Prescriptions Issued by parish</a:t>
            </a:r>
            <a:endParaRPr lang="en-US" sz="2000" dirty="0"/>
          </a:p>
          <a:p>
            <a:pPr lvl="1"/>
            <a:r>
              <a:rPr lang="en-US" sz="2000" i="1" dirty="0"/>
              <a:t>Opioid Deaths by Parish of Occurrence and by Parish of Residence</a:t>
            </a:r>
            <a:endParaRPr lang="en-US" sz="2000" dirty="0"/>
          </a:p>
          <a:p>
            <a:pPr lvl="1"/>
            <a:r>
              <a:rPr lang="en-US" sz="2000" dirty="0"/>
              <a:t>Louisiana Opioid Involved Deaths, 2017 Rates per 100,000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55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386591"/>
            <a:ext cx="10688498" cy="964537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Roll Call – HOPE Council Members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4617" y="1088027"/>
            <a:ext cx="8082293" cy="5815039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2000" b="1" dirty="0" smtClean="0"/>
              <a:t> Chair Dr. James Hussey</a:t>
            </a:r>
            <a:r>
              <a:rPr lang="en-US" sz="2000" dirty="0" smtClean="0"/>
              <a:t>: </a:t>
            </a:r>
            <a:r>
              <a:rPr lang="en-US" sz="2000" i="1" dirty="0" smtClean="0"/>
              <a:t>Department of Health</a:t>
            </a:r>
          </a:p>
          <a:p>
            <a:pPr>
              <a:spcBef>
                <a:spcPts val="600"/>
              </a:spcBef>
            </a:pPr>
            <a:r>
              <a:rPr lang="en-US" sz="2000" b="1" dirty="0" smtClean="0"/>
              <a:t> Co-Chair Mona Michelli</a:t>
            </a:r>
            <a:r>
              <a:rPr lang="en-US" sz="2000" dirty="0" smtClean="0"/>
              <a:t>: </a:t>
            </a:r>
            <a:r>
              <a:rPr lang="en-US" sz="2000" i="1" dirty="0" smtClean="0"/>
              <a:t>Department of Children and Family Services</a:t>
            </a:r>
            <a:endParaRPr lang="en-US" sz="2000" i="1" dirty="0"/>
          </a:p>
          <a:p>
            <a:pPr lvl="0">
              <a:spcBef>
                <a:spcPts val="600"/>
              </a:spcBef>
            </a:pPr>
            <a:r>
              <a:rPr lang="en-US" sz="2000" dirty="0" smtClean="0"/>
              <a:t> Michael Comeaux: </a:t>
            </a:r>
            <a:r>
              <a:rPr lang="en-US" sz="2000" i="1" dirty="0" smtClean="0"/>
              <a:t>Department of Education</a:t>
            </a:r>
            <a:endParaRPr lang="en-US" sz="2000" i="1" dirty="0"/>
          </a:p>
          <a:p>
            <a:pPr lvl="0">
              <a:spcBef>
                <a:spcPts val="600"/>
              </a:spcBef>
            </a:pPr>
            <a:r>
              <a:rPr lang="en-US" sz="2000" dirty="0" smtClean="0"/>
              <a:t> Blake LeBlanc: </a:t>
            </a:r>
            <a:r>
              <a:rPr lang="en-US" sz="2000" i="1" dirty="0" smtClean="0"/>
              <a:t>Department of Public Safety and Corrections</a:t>
            </a:r>
            <a:endParaRPr lang="en-US" sz="2000" i="1" dirty="0"/>
          </a:p>
          <a:p>
            <a:pPr lvl="0">
              <a:spcBef>
                <a:spcPts val="600"/>
              </a:spcBef>
            </a:pPr>
            <a:r>
              <a:rPr lang="en-US" sz="2000" dirty="0" smtClean="0"/>
              <a:t> Major Bob Brown: </a:t>
            </a:r>
            <a:r>
              <a:rPr lang="en-US" sz="2000" i="1" dirty="0" smtClean="0"/>
              <a:t>State Police</a:t>
            </a:r>
          </a:p>
          <a:p>
            <a:pPr lvl="0">
              <a:spcBef>
                <a:spcPts val="600"/>
              </a:spcBef>
            </a:pPr>
            <a:r>
              <a:rPr lang="en-US" sz="2000" i="1" dirty="0"/>
              <a:t> </a:t>
            </a:r>
            <a:r>
              <a:rPr lang="en-US" sz="2000" dirty="0" smtClean="0"/>
              <a:t>Dr. Allison Smith: </a:t>
            </a:r>
            <a:r>
              <a:rPr lang="en-US" sz="2000" i="1" dirty="0" smtClean="0"/>
              <a:t>Higher Education</a:t>
            </a:r>
            <a:endParaRPr lang="en-US" sz="2000" i="1" dirty="0"/>
          </a:p>
          <a:p>
            <a:r>
              <a:rPr lang="en-US" sz="2000" dirty="0" smtClean="0"/>
              <a:t> Linda Theriot: </a:t>
            </a:r>
            <a:r>
              <a:rPr lang="en-US" sz="2000" i="1" dirty="0" smtClean="0"/>
              <a:t>Veterans Affairs</a:t>
            </a:r>
            <a:endParaRPr lang="en-US" sz="2000" i="1" dirty="0"/>
          </a:p>
          <a:p>
            <a:pPr>
              <a:spcBef>
                <a:spcPts val="600"/>
              </a:spcBef>
            </a:pPr>
            <a:r>
              <a:rPr lang="en-US" sz="2000" dirty="0" smtClean="0"/>
              <a:t> Sheral Kellar: </a:t>
            </a:r>
            <a:r>
              <a:rPr lang="en-US" sz="2000" i="1" dirty="0" smtClean="0"/>
              <a:t>Workforce Commission</a:t>
            </a:r>
          </a:p>
          <a:p>
            <a:pPr>
              <a:spcBef>
                <a:spcPts val="600"/>
              </a:spcBef>
            </a:pPr>
            <a:r>
              <a:rPr lang="en-US" sz="2000" dirty="0" smtClean="0"/>
              <a:t> Senator Regina Barrow: </a:t>
            </a:r>
            <a:r>
              <a:rPr lang="en-US" sz="2000" i="1" dirty="0" smtClean="0"/>
              <a:t>State Senate</a:t>
            </a:r>
            <a:endParaRPr lang="en-US" sz="2000" i="1" dirty="0"/>
          </a:p>
          <a:p>
            <a:pPr lvl="0">
              <a:spcBef>
                <a:spcPts val="600"/>
              </a:spcBef>
            </a:pPr>
            <a:r>
              <a:rPr lang="en-US" sz="2000" dirty="0" smtClean="0"/>
              <a:t> Troy Prevot: </a:t>
            </a:r>
            <a:r>
              <a:rPr lang="en-US" sz="2000" i="1" dirty="0" smtClean="0"/>
              <a:t>House of Representatives</a:t>
            </a:r>
          </a:p>
          <a:p>
            <a:pPr lvl="0">
              <a:spcBef>
                <a:spcPts val="600"/>
              </a:spcBef>
            </a:pPr>
            <a:r>
              <a:rPr lang="en-US" sz="2000" dirty="0" smtClean="0"/>
              <a:t> Monica Taylor: </a:t>
            </a:r>
            <a:r>
              <a:rPr lang="en-US" sz="2000" i="1" dirty="0" smtClean="0"/>
              <a:t>Attorney General’s Office</a:t>
            </a:r>
          </a:p>
          <a:p>
            <a:pPr lvl="0">
              <a:spcBef>
                <a:spcPts val="600"/>
              </a:spcBef>
            </a:pPr>
            <a:r>
              <a:rPr lang="en-US" sz="2000" dirty="0" smtClean="0"/>
              <a:t> Thomas Travis: </a:t>
            </a:r>
            <a:r>
              <a:rPr lang="en-US" sz="2000" i="1" dirty="0" smtClean="0"/>
              <a:t>Department of Insurance</a:t>
            </a:r>
          </a:p>
          <a:p>
            <a:pPr lvl="0">
              <a:spcBef>
                <a:spcPts val="600"/>
              </a:spcBef>
            </a:pPr>
            <a:r>
              <a:rPr lang="en-US" sz="2000" dirty="0" smtClean="0"/>
              <a:t> Judge Jules D. Edwards, III: </a:t>
            </a:r>
            <a:r>
              <a:rPr lang="en-US" sz="2000" i="1" dirty="0" smtClean="0"/>
              <a:t>15</a:t>
            </a:r>
            <a:r>
              <a:rPr lang="en-US" sz="2000" i="1" baseline="30000" dirty="0" smtClean="0"/>
              <a:t>th</a:t>
            </a:r>
            <a:r>
              <a:rPr lang="en-US" sz="2000" i="1" dirty="0" smtClean="0"/>
              <a:t> Judicial Court</a:t>
            </a:r>
          </a:p>
          <a:p>
            <a:pPr lvl="1">
              <a:spcBef>
                <a:spcPts val="600"/>
              </a:spcBef>
            </a:pPr>
            <a:endParaRPr lang="en-US" sz="1800" i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10663881" y="0"/>
            <a:ext cx="1528119" cy="6153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10663881" y="1904159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147"/>
                </a:solidFill>
              </a:rPr>
              <a:t>Review</a:t>
            </a:r>
          </a:p>
        </p:txBody>
      </p:sp>
      <p:sp>
        <p:nvSpPr>
          <p:cNvPr id="12" name="Pentagon 11"/>
          <p:cNvSpPr/>
          <p:nvPr/>
        </p:nvSpPr>
        <p:spPr>
          <a:xfrm>
            <a:off x="10663881" y="3116704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0" dirty="0" smtClean="0">
                <a:solidFill>
                  <a:srgbClr val="002147"/>
                </a:solidFill>
              </a:rPr>
              <a:t>Discussion</a:t>
            </a:r>
            <a:endParaRPr lang="en-US" sz="1550" dirty="0">
              <a:solidFill>
                <a:srgbClr val="002147"/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10663881" y="4329250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147"/>
                </a:solidFill>
              </a:rPr>
              <a:t>Next Steps / Adjournment</a:t>
            </a:r>
            <a:endParaRPr lang="en-US" sz="1600" dirty="0">
              <a:solidFill>
                <a:srgbClr val="002147"/>
              </a:solidFill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10663881" y="691613"/>
            <a:ext cx="1528119" cy="560174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Welcome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7334" y="1088027"/>
            <a:ext cx="9096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4"/>
          <p:cNvSpPr txBox="1">
            <a:spLocks/>
          </p:cNvSpPr>
          <p:nvPr/>
        </p:nvSpPr>
        <p:spPr>
          <a:xfrm>
            <a:off x="5225764" y="1596875"/>
            <a:ext cx="3894666" cy="4877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5000"/>
              <a:buFont typeface="Wingdings 3" charset="2"/>
              <a:buChar char="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114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100000"/>
              <a:buFont typeface="Wingdings 2" panose="05020102010507070707" pitchFamily="18" charset="2"/>
              <a:buChar char=""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400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0000"/>
              <a:buFont typeface="Wingdings" panose="05000000000000000000" pitchFamily="2" charset="2"/>
              <a:buChar char="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13716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2" panose="05020102010507070707" pitchFamily="18" charset="2"/>
              <a:buChar char="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960120" indent="-109728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3" panose="05040102010807070707" pitchFamily="18" charset="2"/>
              <a:buChar char="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71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32002" y="1295400"/>
            <a:ext cx="7721599" cy="5410200"/>
          </a:xfrm>
        </p:spPr>
        <p:txBody>
          <a:bodyPr/>
          <a:lstStyle/>
          <a:p>
            <a:r>
              <a:rPr lang="en-US" sz="2000" dirty="0"/>
              <a:t>Grant period: Sept 1, 2019 – Aug 31, 2022</a:t>
            </a:r>
          </a:p>
          <a:p>
            <a:r>
              <a:rPr lang="en-US" sz="2000" dirty="0"/>
              <a:t>First year award = $4,984,910</a:t>
            </a:r>
          </a:p>
          <a:p>
            <a:pPr lvl="1"/>
            <a:r>
              <a:rPr lang="en-US" sz="1800" dirty="0"/>
              <a:t>Surveillance = $1,313,055</a:t>
            </a:r>
          </a:p>
          <a:p>
            <a:pPr lvl="1"/>
            <a:r>
              <a:rPr lang="en-US" sz="1800" dirty="0"/>
              <a:t>Prevention = $3,671,855</a:t>
            </a:r>
          </a:p>
          <a:p>
            <a:r>
              <a:rPr lang="en-US" sz="2000" dirty="0"/>
              <a:t>Continues work Louisiana began in 2016</a:t>
            </a:r>
          </a:p>
          <a:p>
            <a:pPr lvl="1"/>
            <a:r>
              <a:rPr lang="en-US" sz="1800" dirty="0"/>
              <a:t>Data Driven Prevention Initiative</a:t>
            </a:r>
          </a:p>
          <a:p>
            <a:pPr lvl="1"/>
            <a:r>
              <a:rPr lang="en-US" sz="1800" dirty="0"/>
              <a:t>Enhanced State Opioid Overdose Surveillance</a:t>
            </a:r>
          </a:p>
          <a:p>
            <a:pPr lvl="1"/>
            <a:r>
              <a:rPr lang="en-US" sz="1800" dirty="0"/>
              <a:t>Public Health Crisis Response – Opioid Epidemic</a:t>
            </a:r>
          </a:p>
          <a:p>
            <a:r>
              <a:rPr lang="en-US" sz="2000" dirty="0"/>
              <a:t>Expands work in surveillance and prevention</a:t>
            </a:r>
          </a:p>
          <a:p>
            <a:r>
              <a:rPr lang="en-US" sz="2000" dirty="0"/>
              <a:t>Launches new partnerships and programs in public health and primary prevention</a:t>
            </a:r>
          </a:p>
          <a:p>
            <a:r>
              <a:rPr lang="en-US" sz="2000" dirty="0"/>
              <a:t>Project direction from Bureau of Health Informatics and Bureau of Community Preparedness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32002" y="381000"/>
            <a:ext cx="8016875" cy="762000"/>
          </a:xfrm>
        </p:spPr>
        <p:txBody>
          <a:bodyPr>
            <a:noAutofit/>
          </a:bodyPr>
          <a:lstStyle/>
          <a:p>
            <a:pPr lvl="0"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Overdose Data to Action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7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32002" y="1295400"/>
            <a:ext cx="7721599" cy="5410200"/>
          </a:xfrm>
        </p:spPr>
        <p:txBody>
          <a:bodyPr/>
          <a:lstStyle/>
          <a:p>
            <a:r>
              <a:rPr lang="en-US" sz="2200" dirty="0"/>
              <a:t>Expand into stimulants and benzodiazepines</a:t>
            </a:r>
          </a:p>
          <a:p>
            <a:r>
              <a:rPr lang="en-US" sz="2200" dirty="0"/>
              <a:t>Describe the nature of the opioid epidemic in Louisiana</a:t>
            </a:r>
          </a:p>
          <a:p>
            <a:r>
              <a:rPr lang="en-US" sz="2200" dirty="0"/>
              <a:t>Measure outcomes and inform prevention and response efforts and linkages to care</a:t>
            </a:r>
          </a:p>
          <a:p>
            <a:r>
              <a:rPr lang="en-US" sz="2200" dirty="0"/>
              <a:t>Collect and distribute fatal and nonfatal overdose data, PMP data, treatment data, and other innovative surveillance projects</a:t>
            </a:r>
          </a:p>
          <a:p>
            <a:pPr lvl="1"/>
            <a:r>
              <a:rPr lang="en-US" sz="2000" dirty="0"/>
              <a:t>Treatment services utilized</a:t>
            </a:r>
          </a:p>
          <a:p>
            <a:pPr lvl="1"/>
            <a:r>
              <a:rPr lang="en-US" sz="2000" dirty="0"/>
              <a:t>Social determinants of addiction</a:t>
            </a:r>
          </a:p>
          <a:p>
            <a:r>
              <a:rPr lang="en-US" sz="2200" dirty="0"/>
              <a:t>Grow the state’s ability to made data-driven decisions in prevention and treatment</a:t>
            </a:r>
          </a:p>
          <a:p>
            <a:r>
              <a:rPr lang="en-US" sz="2200" dirty="0"/>
              <a:t>Support coroners through comprehensive toxicology testing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32002" y="381000"/>
            <a:ext cx="8016875" cy="762000"/>
          </a:xfrm>
        </p:spPr>
        <p:txBody>
          <a:bodyPr>
            <a:noAutofit/>
          </a:bodyPr>
          <a:lstStyle/>
          <a:p>
            <a:pPr lvl="0"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OD2A: Surveillance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25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32002" y="1143000"/>
            <a:ext cx="7721599" cy="5410200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Public health approach that addresses social factors and health disparities</a:t>
            </a:r>
          </a:p>
          <a:p>
            <a:r>
              <a:rPr lang="en-US" sz="2200" dirty="0"/>
              <a:t>Projects focused on families, youth and teens, justice-involved individuals, low-income women, and rural areas.</a:t>
            </a:r>
          </a:p>
          <a:p>
            <a:r>
              <a:rPr lang="en-US" sz="2200" dirty="0"/>
              <a:t>Continued deployment of Opioid Preparedness Outreach Coordinators</a:t>
            </a:r>
          </a:p>
          <a:p>
            <a:r>
              <a:rPr lang="en-US" sz="2200" dirty="0"/>
              <a:t>OPH LINKAGES TO OBH CARE!</a:t>
            </a:r>
          </a:p>
          <a:p>
            <a:r>
              <a:rPr lang="en-US" sz="2200" dirty="0"/>
              <a:t>Interruption of the transmission of </a:t>
            </a:r>
            <a:r>
              <a:rPr lang="en-US" sz="2200" dirty="0" err="1"/>
              <a:t>HepC</a:t>
            </a:r>
            <a:r>
              <a:rPr lang="en-US" sz="2200" dirty="0"/>
              <a:t> among PWID</a:t>
            </a:r>
          </a:p>
          <a:p>
            <a:r>
              <a:rPr lang="en-US" sz="2200" dirty="0"/>
              <a:t>Training opportunities for pharmacies, medical societies, EMS staff, academic programs, and the public. </a:t>
            </a:r>
          </a:p>
          <a:p>
            <a:r>
              <a:rPr lang="en-US" sz="2200" dirty="0"/>
              <a:t>Highlights:</a:t>
            </a:r>
          </a:p>
          <a:p>
            <a:pPr lvl="1"/>
            <a:r>
              <a:rPr lang="en-US" sz="2000" dirty="0"/>
              <a:t>Louisiana 2-1-1</a:t>
            </a:r>
          </a:p>
          <a:p>
            <a:pPr lvl="1"/>
            <a:r>
              <a:rPr lang="en-US" sz="2000" dirty="0"/>
              <a:t>Crisis Teen Text Line</a:t>
            </a:r>
          </a:p>
          <a:p>
            <a:pPr lvl="1"/>
            <a:r>
              <a:rPr lang="en-US" sz="2000" dirty="0"/>
              <a:t>Louisiana Supreme Court – Drug and Specialty Courts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32002" y="381000"/>
            <a:ext cx="8016875" cy="762000"/>
          </a:xfrm>
        </p:spPr>
        <p:txBody>
          <a:bodyPr>
            <a:noAutofit/>
          </a:bodyPr>
          <a:lstStyle/>
          <a:p>
            <a:pPr lvl="0"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OD2A: Prevention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62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179639" y="2514600"/>
            <a:ext cx="7721599" cy="1752600"/>
          </a:xfrm>
        </p:spPr>
        <p:txBody>
          <a:bodyPr>
            <a:normAutofit lnSpcReduction="10000"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b="1" dirty="0"/>
              <a:t>Nell Wilson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OD2A Principal Investigator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OPH Bureau of Health Informatics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>
                <a:hlinkClick r:id="rId3"/>
              </a:rPr>
              <a:t>nell.wilson@la.gov</a:t>
            </a:r>
            <a:r>
              <a:rPr lang="en-US" sz="2400" dirty="0"/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(225) 342-7437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2400" dirty="0"/>
          </a:p>
          <a:p>
            <a:pPr marL="0" indent="0" algn="ctr">
              <a:spcBef>
                <a:spcPts val="0"/>
              </a:spcBef>
              <a:buNone/>
            </a:pPr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32000" y="838200"/>
            <a:ext cx="8016875" cy="762000"/>
          </a:xfrm>
        </p:spPr>
        <p:txBody>
          <a:bodyPr>
            <a:noAutofit/>
          </a:bodyPr>
          <a:lstStyle/>
          <a:p>
            <a:pPr lvl="0" algn="ctr"/>
            <a:r>
              <a:rPr lang="en-US" dirty="0" smtClean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OD2A: 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199690"/>
            <a:ext cx="8534400" cy="3086810"/>
          </a:xfrm>
        </p:spPr>
        <p:txBody>
          <a:bodyPr>
            <a:no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i="1" dirty="0" smtClean="0">
                <a:solidFill>
                  <a:schemeClr val="tx1"/>
                </a:solidFill>
              </a:rPr>
              <a:t>Health/Healthcare Domain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n-US" sz="2800" i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i="1" dirty="0" smtClean="0">
                <a:solidFill>
                  <a:schemeClr val="tx1"/>
                </a:solidFill>
              </a:rPr>
              <a:t>Community Domain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n-US" sz="2800" i="1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i="1" dirty="0">
                <a:solidFill>
                  <a:schemeClr val="tx1"/>
                </a:solidFill>
              </a:rPr>
              <a:t>Public Safety Domain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endParaRPr lang="en-US" sz="2800" i="1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1371600"/>
            <a:ext cx="12090400" cy="1828090"/>
          </a:xfrm>
        </p:spPr>
        <p:txBody>
          <a:bodyPr>
            <a:normAutofit/>
          </a:bodyPr>
          <a:lstStyle/>
          <a:p>
            <a:r>
              <a:rPr lang="en-US" b="1" dirty="0"/>
              <a:t>Community of Caring Updates by Impact Group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1132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4638"/>
            <a:ext cx="11480800" cy="792162"/>
          </a:xfrm>
        </p:spPr>
        <p:txBody>
          <a:bodyPr>
            <a:noAutofit/>
          </a:bodyPr>
          <a:lstStyle/>
          <a:p>
            <a:pPr algn="ctr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Domain One: Health/Healthcare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33647" y="1066800"/>
            <a:ext cx="9016410" cy="5153247"/>
          </a:xfrm>
        </p:spPr>
        <p:txBody>
          <a:bodyPr>
            <a:normAutofit fontScale="92500" lnSpcReduction="10000"/>
          </a:bodyPr>
          <a:lstStyle/>
          <a:p>
            <a:r>
              <a:rPr lang="en-US" sz="3000" dirty="0" smtClean="0"/>
              <a:t>Understand the impact of opioids on individual health and the healthcare system(s) that support care of individuals</a:t>
            </a:r>
          </a:p>
          <a:p>
            <a:endParaRPr lang="en-US" sz="2600" dirty="0" smtClean="0"/>
          </a:p>
          <a:p>
            <a:r>
              <a:rPr lang="en-US" sz="3000" dirty="0" smtClean="0"/>
              <a:t>Areas of health care impacted by opioids can include: </a:t>
            </a:r>
          </a:p>
          <a:p>
            <a:pPr lvl="1"/>
            <a:r>
              <a:rPr lang="en-US" sz="2600" dirty="0" smtClean="0"/>
              <a:t>Health care providers</a:t>
            </a:r>
          </a:p>
          <a:p>
            <a:pPr lvl="1"/>
            <a:r>
              <a:rPr lang="en-US" sz="2600" dirty="0" smtClean="0"/>
              <a:t>Pharmacists</a:t>
            </a:r>
          </a:p>
          <a:p>
            <a:pPr lvl="1"/>
            <a:r>
              <a:rPr lang="en-US" sz="2600" dirty="0" smtClean="0"/>
              <a:t>Insurers</a:t>
            </a:r>
          </a:p>
          <a:p>
            <a:pPr lvl="1"/>
            <a:r>
              <a:rPr lang="en-US" sz="2600" dirty="0" smtClean="0"/>
              <a:t>Public health professionals</a:t>
            </a:r>
          </a:p>
          <a:p>
            <a:pPr lvl="1"/>
            <a:r>
              <a:rPr lang="en-US" sz="2600" dirty="0" smtClean="0"/>
              <a:t>Health Policy Makers</a:t>
            </a:r>
          </a:p>
          <a:p>
            <a:pPr lvl="1"/>
            <a:r>
              <a:rPr lang="en-US" sz="2600" dirty="0" smtClean="0"/>
              <a:t>Behavioral health providers</a:t>
            </a:r>
          </a:p>
          <a:p>
            <a:pPr lvl="1"/>
            <a:r>
              <a:rPr lang="en-US" sz="2600" dirty="0" smtClean="0"/>
              <a:t>Coroners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61633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21927"/>
            <a:ext cx="8596668" cy="787682"/>
          </a:xfrm>
        </p:spPr>
        <p:txBody>
          <a:bodyPr/>
          <a:lstStyle/>
          <a:p>
            <a:r>
              <a:rPr lang="en-US" dirty="0" smtClean="0"/>
              <a:t>Examples of Health/Healthcare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46590" y="1109609"/>
            <a:ext cx="10363200" cy="539393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050" b="1" dirty="0" smtClean="0"/>
              <a:t>Clinical Impact/Challenges</a:t>
            </a:r>
            <a:r>
              <a:rPr lang="en-US" sz="105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Difficulties making referrals, coordinating care, limited access to treatment, access to services for specialized populations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Lack of public and provider awareness regarding available treatments and providers, especially underserved populations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Adults on pain meds for numbers of years, difficult to taper off, etc.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Depression/PTSD comorbidities complicate management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Increasing difficulty to access opioids for those with proven chronic pain</a:t>
            </a:r>
          </a:p>
          <a:p>
            <a:pPr>
              <a:spcBef>
                <a:spcPts val="0"/>
              </a:spcBef>
            </a:pPr>
            <a:r>
              <a:rPr lang="en-US" sz="1050" b="1" dirty="0" smtClean="0"/>
              <a:t>Administrative Impact/Challenges</a:t>
            </a:r>
            <a:r>
              <a:rPr lang="en-US" sz="105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Reimbursement</a:t>
            </a:r>
            <a:r>
              <a:rPr lang="en-US" sz="900" dirty="0" smtClean="0">
                <a:solidFill>
                  <a:srgbClr val="FF0000"/>
                </a:solidFill>
              </a:rPr>
              <a:t> </a:t>
            </a:r>
            <a:r>
              <a:rPr lang="en-US" sz="900" dirty="0" smtClean="0"/>
              <a:t>to coordinate and integrate care, lack of peer services codes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Lack of specialized staff</a:t>
            </a:r>
            <a:endParaRPr lang="en-US" sz="9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en-US" sz="1050" b="1" dirty="0" smtClean="0"/>
              <a:t>Preparedness/Training</a:t>
            </a:r>
            <a:r>
              <a:rPr lang="en-US" sz="1050" dirty="0" smtClean="0"/>
              <a:t>: 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support for complex cases, as in Hub/Spoke Model</a:t>
            </a:r>
            <a:endParaRPr lang="en-US" sz="900" dirty="0" smtClean="0">
              <a:solidFill>
                <a:srgbClr val="FF0000"/>
              </a:solidFill>
            </a:endParaRPr>
          </a:p>
          <a:p>
            <a:pPr lvl="1">
              <a:spcBef>
                <a:spcPts val="0"/>
              </a:spcBef>
            </a:pPr>
            <a:r>
              <a:rPr lang="en-US" sz="900" dirty="0" smtClean="0"/>
              <a:t>Available treatments and treatment resources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Education for Pharmacists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Naloxone Training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Meds received directly from VA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Options for pregnant women</a:t>
            </a:r>
          </a:p>
          <a:p>
            <a:pPr>
              <a:spcBef>
                <a:spcPts val="0"/>
              </a:spcBef>
            </a:pPr>
            <a:r>
              <a:rPr lang="en-US" sz="1050" b="1" dirty="0" smtClean="0"/>
              <a:t>Top 3 Difficulties/gaps:</a:t>
            </a:r>
          </a:p>
          <a:p>
            <a:pPr lvl="1">
              <a:spcBef>
                <a:spcPts val="0"/>
              </a:spcBef>
            </a:pPr>
            <a:r>
              <a:rPr lang="en-US" sz="900" dirty="0"/>
              <a:t>Decriminalize possession of small amounts of opioids and refer to </a:t>
            </a:r>
            <a:r>
              <a:rPr lang="en-US" sz="900" dirty="0" err="1" smtClean="0"/>
              <a:t>tx</a:t>
            </a:r>
            <a:endParaRPr lang="en-US" sz="900" dirty="0" smtClean="0"/>
          </a:p>
          <a:p>
            <a:pPr lvl="1">
              <a:spcBef>
                <a:spcPts val="0"/>
              </a:spcBef>
            </a:pPr>
            <a:r>
              <a:rPr lang="en-US" sz="900" dirty="0" smtClean="0"/>
              <a:t>Lack of treatment resources</a:t>
            </a:r>
            <a:endParaRPr lang="en-US" sz="900" dirty="0"/>
          </a:p>
          <a:p>
            <a:pPr lvl="1">
              <a:spcBef>
                <a:spcPts val="0"/>
              </a:spcBef>
            </a:pPr>
            <a:r>
              <a:rPr lang="en-US" sz="900" dirty="0"/>
              <a:t>Activate care coordination reimbursement codes and per to peer codes</a:t>
            </a:r>
          </a:p>
          <a:p>
            <a:pPr lvl="1">
              <a:spcBef>
                <a:spcPts val="0"/>
              </a:spcBef>
            </a:pPr>
            <a:r>
              <a:rPr lang="en-US" sz="900" dirty="0"/>
              <a:t>Foster greater </a:t>
            </a:r>
            <a:r>
              <a:rPr lang="en-US" sz="900" dirty="0" smtClean="0"/>
              <a:t>integration </a:t>
            </a:r>
            <a:r>
              <a:rPr lang="en-US" sz="900" dirty="0"/>
              <a:t>among </a:t>
            </a:r>
            <a:r>
              <a:rPr lang="en-US" sz="900" dirty="0" smtClean="0"/>
              <a:t>MCO’s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Data 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Alternatives to opioids for pain management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Treatment gaps for pregnant women, especially at  higher levels of care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No treatment/service gaps (from a psychiatrist/provider)</a:t>
            </a:r>
            <a:endParaRPr lang="en-US" sz="900" b="1" dirty="0" smtClean="0"/>
          </a:p>
          <a:p>
            <a:pPr>
              <a:spcBef>
                <a:spcPts val="0"/>
              </a:spcBef>
            </a:pPr>
            <a:r>
              <a:rPr lang="en-US" sz="1050" b="1" dirty="0" smtClean="0"/>
              <a:t>Solutions</a:t>
            </a:r>
            <a:r>
              <a:rPr lang="en-US" sz="1050" dirty="0" smtClean="0"/>
              <a:t>:</a:t>
            </a:r>
          </a:p>
          <a:p>
            <a:pPr lvl="1">
              <a:spcBef>
                <a:spcPts val="0"/>
              </a:spcBef>
            </a:pPr>
            <a:r>
              <a:rPr lang="en-US" sz="900" dirty="0"/>
              <a:t>Legislative discussion about </a:t>
            </a:r>
            <a:r>
              <a:rPr lang="en-US" sz="900" dirty="0" smtClean="0"/>
              <a:t>decriminalization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Activate care coordination/consultation codes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Provider Education and CE credits, make it easier  to get DATA-certified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Unified MCO opioid strategies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Better policy on pain med prescriptions: what meds for what pain, etc.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Identify high MME prescribers, chart reviews -&gt; corrective action/education, etc.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Lyft/Uber</a:t>
            </a:r>
          </a:p>
          <a:p>
            <a:pPr lvl="1">
              <a:spcBef>
                <a:spcPts val="0"/>
              </a:spcBef>
            </a:pPr>
            <a:r>
              <a:rPr lang="en-US" sz="900" dirty="0" smtClean="0"/>
              <a:t>Public Service announcements</a:t>
            </a:r>
          </a:p>
          <a:p>
            <a:pPr>
              <a:spcBef>
                <a:spcPts val="0"/>
              </a:spcBef>
            </a:pPr>
            <a:r>
              <a:rPr lang="en-US" sz="1050" b="1" dirty="0" smtClean="0"/>
              <a:t>Other Comments/Recommendations/Data, etc</a:t>
            </a:r>
            <a:r>
              <a:rPr lang="en-US" sz="1050" dirty="0" smtClean="0"/>
              <a:t>.:</a:t>
            </a:r>
          </a:p>
        </p:txBody>
      </p:sp>
    </p:spTree>
    <p:extLst>
      <p:ext uri="{BB962C8B-B14F-4D97-AF65-F5344CB8AC3E}">
        <p14:creationId xmlns:p14="http://schemas.microsoft.com/office/powerpoint/2010/main" val="3486709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4638"/>
            <a:ext cx="11480800" cy="79216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Domain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</a:t>
            </a:r>
            <a:endParaRPr lang="en-US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54912" y="1148316"/>
            <a:ext cx="9356651" cy="512489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dirty="0" smtClean="0"/>
              <a:t>Understand how communities </a:t>
            </a:r>
            <a:r>
              <a:rPr lang="en-US" sz="2800" dirty="0"/>
              <a:t>have been affected </a:t>
            </a:r>
            <a:endParaRPr lang="en-US" sz="2800" dirty="0" smtClean="0"/>
          </a:p>
          <a:p>
            <a:pPr>
              <a:spcBef>
                <a:spcPts val="0"/>
              </a:spcBef>
            </a:pPr>
            <a:endParaRPr lang="en-US" sz="2500" dirty="0" smtClean="0"/>
          </a:p>
          <a:p>
            <a:pPr>
              <a:spcBef>
                <a:spcPts val="0"/>
              </a:spcBef>
            </a:pPr>
            <a:r>
              <a:rPr lang="en-US" sz="2800" dirty="0" smtClean="0"/>
              <a:t>These entities are trying to provide the best </a:t>
            </a:r>
            <a:r>
              <a:rPr lang="en-US" sz="2800" dirty="0"/>
              <a:t>opportunities </a:t>
            </a:r>
            <a:r>
              <a:rPr lang="en-US" sz="2800" dirty="0" smtClean="0"/>
              <a:t>for recovery, welfare, education, and prosperity of our citizens</a:t>
            </a:r>
          </a:p>
          <a:p>
            <a:pPr>
              <a:spcBef>
                <a:spcPts val="0"/>
              </a:spcBef>
            </a:pPr>
            <a:endParaRPr lang="en-US" sz="2500" dirty="0" smtClean="0"/>
          </a:p>
          <a:p>
            <a:pPr>
              <a:spcBef>
                <a:spcPts val="0"/>
              </a:spcBef>
            </a:pPr>
            <a:r>
              <a:rPr lang="en-US" sz="2800" dirty="0"/>
              <a:t>Participants of this group could include the following: 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Addicted </a:t>
            </a:r>
            <a:r>
              <a:rPr lang="en-US" sz="2500" dirty="0" smtClean="0"/>
              <a:t>individual(s) </a:t>
            </a:r>
            <a:r>
              <a:rPr lang="en-US" sz="2500" dirty="0"/>
              <a:t>and/or those in recovery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Families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Educators 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Institutions for learning at all levels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Employers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Religious Communities</a:t>
            </a:r>
          </a:p>
          <a:p>
            <a:pPr lvl="1">
              <a:spcBef>
                <a:spcPts val="0"/>
              </a:spcBef>
            </a:pPr>
            <a:r>
              <a:rPr lang="en-US" sz="2500" dirty="0"/>
              <a:t>Local community groups/organizations</a:t>
            </a:r>
          </a:p>
        </p:txBody>
      </p:sp>
    </p:spTree>
    <p:extLst>
      <p:ext uri="{BB962C8B-B14F-4D97-AF65-F5344CB8AC3E}">
        <p14:creationId xmlns:p14="http://schemas.microsoft.com/office/powerpoint/2010/main" val="111305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74638"/>
            <a:ext cx="10363200" cy="79216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Domain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Two: Community Impact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9218" y="1307804"/>
            <a:ext cx="9452345" cy="46251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 smtClean="0"/>
              <a:t>Goals: </a:t>
            </a:r>
            <a:endParaRPr lang="en-US" sz="3200" dirty="0"/>
          </a:p>
          <a:p>
            <a:pPr lvl="0"/>
            <a:r>
              <a:rPr lang="en-US" sz="2800" dirty="0"/>
              <a:t>Discuss and record how your </a:t>
            </a:r>
            <a:r>
              <a:rPr lang="en-US" sz="2800" dirty="0" smtClean="0"/>
              <a:t>“community” </a:t>
            </a:r>
            <a:r>
              <a:rPr lang="en-US" sz="2800" dirty="0"/>
              <a:t>has been </a:t>
            </a:r>
            <a:r>
              <a:rPr lang="en-US" sz="2800" dirty="0" smtClean="0"/>
              <a:t>impacted</a:t>
            </a:r>
            <a:endParaRPr lang="en-US" sz="2800" dirty="0"/>
          </a:p>
          <a:p>
            <a:pPr lvl="0"/>
            <a:r>
              <a:rPr lang="en-US" sz="2800" dirty="0"/>
              <a:t>Describe </a:t>
            </a:r>
            <a:r>
              <a:rPr lang="en-US" sz="2800" dirty="0" smtClean="0"/>
              <a:t>current/past </a:t>
            </a:r>
            <a:r>
              <a:rPr lang="en-US" sz="2800" dirty="0"/>
              <a:t>efforts to manage </a:t>
            </a:r>
            <a:r>
              <a:rPr lang="en-US" sz="2800" dirty="0" smtClean="0"/>
              <a:t>impact </a:t>
            </a:r>
            <a:endParaRPr lang="en-US" sz="2800" dirty="0"/>
          </a:p>
          <a:p>
            <a:pPr lvl="0"/>
            <a:r>
              <a:rPr lang="en-US" sz="2800" dirty="0"/>
              <a:t>Develop a summary of how each </a:t>
            </a:r>
            <a:r>
              <a:rPr lang="en-US" sz="2800" dirty="0" smtClean="0"/>
              <a:t>“community” functions </a:t>
            </a:r>
            <a:r>
              <a:rPr lang="en-US" sz="2800" dirty="0"/>
              <a:t>in </a:t>
            </a:r>
            <a:r>
              <a:rPr lang="en-US" sz="2800" dirty="0" smtClean="0"/>
              <a:t>this domain </a:t>
            </a:r>
            <a:endParaRPr lang="en-US" sz="2800" dirty="0"/>
          </a:p>
          <a:p>
            <a:pPr lvl="0"/>
            <a:r>
              <a:rPr lang="en-US" sz="2800" dirty="0"/>
              <a:t>Determine </a:t>
            </a:r>
            <a:r>
              <a:rPr lang="en-US" sz="2800" dirty="0" smtClean="0"/>
              <a:t>to </a:t>
            </a:r>
            <a:r>
              <a:rPr lang="en-US" sz="2800" dirty="0"/>
              <a:t>what </a:t>
            </a:r>
            <a:r>
              <a:rPr lang="en-US" sz="2800" dirty="0" smtClean="0"/>
              <a:t>extent </a:t>
            </a:r>
            <a:r>
              <a:rPr lang="en-US" sz="2800" dirty="0"/>
              <a:t>the </a:t>
            </a:r>
            <a:r>
              <a:rPr lang="en-US" sz="2800" dirty="0" smtClean="0"/>
              <a:t>epidemic </a:t>
            </a:r>
            <a:r>
              <a:rPr lang="en-US" sz="2800" dirty="0"/>
              <a:t>has led to the redirection of </a:t>
            </a:r>
            <a:r>
              <a:rPr lang="en-US" sz="2800" dirty="0" smtClean="0"/>
              <a:t>services/resources from other community needs</a:t>
            </a:r>
            <a:endParaRPr lang="en-US" sz="2800" dirty="0"/>
          </a:p>
          <a:p>
            <a:pPr lvl="0"/>
            <a:r>
              <a:rPr lang="en-US" sz="2800" dirty="0"/>
              <a:t>Define/highlight/discuss opportunities for further collaboration or </a:t>
            </a:r>
            <a:endParaRPr lang="en-US" sz="2800" dirty="0" smtClean="0"/>
          </a:p>
          <a:p>
            <a:pPr marL="0" lv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emerging </a:t>
            </a:r>
            <a:r>
              <a:rPr lang="en-US" sz="2800" dirty="0"/>
              <a:t>areas of impact or </a:t>
            </a:r>
            <a:r>
              <a:rPr lang="en-US" sz="2800" dirty="0" smtClean="0"/>
              <a:t>intervention</a:t>
            </a: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6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54090"/>
            <a:ext cx="11480800" cy="79216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Domain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Three: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Public Safety Impact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6688" y="1297172"/>
            <a:ext cx="9431079" cy="4784651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Focus </a:t>
            </a:r>
            <a:r>
              <a:rPr lang="en-US" sz="2800" dirty="0"/>
              <a:t>on </a:t>
            </a:r>
            <a:r>
              <a:rPr lang="en-US" sz="2800" dirty="0" smtClean="0"/>
              <a:t>understanding impact of opioids on public safety </a:t>
            </a:r>
          </a:p>
          <a:p>
            <a:r>
              <a:rPr lang="en-US" sz="2800" dirty="0" smtClean="0"/>
              <a:t>For our purposes, </a:t>
            </a:r>
            <a:r>
              <a:rPr lang="en-US" sz="2800" dirty="0"/>
              <a:t>public safety refers to the welfare and protection of the general public, primarily from crimes or disasters.  </a:t>
            </a:r>
            <a:endParaRPr lang="en-US" sz="2800" dirty="0" smtClean="0"/>
          </a:p>
          <a:p>
            <a:r>
              <a:rPr lang="en-US" sz="2800" dirty="0" smtClean="0"/>
              <a:t>This domain includes</a:t>
            </a:r>
            <a:r>
              <a:rPr lang="en-US" sz="2800" dirty="0"/>
              <a:t>, but is not limited to: </a:t>
            </a:r>
          </a:p>
          <a:p>
            <a:pPr lvl="1"/>
            <a:r>
              <a:rPr lang="en-US" sz="2800" dirty="0"/>
              <a:t>Law enforcement</a:t>
            </a:r>
          </a:p>
          <a:p>
            <a:pPr lvl="1"/>
            <a:r>
              <a:rPr lang="en-US" sz="2800" dirty="0"/>
              <a:t>First responders</a:t>
            </a:r>
          </a:p>
          <a:p>
            <a:pPr lvl="1"/>
            <a:r>
              <a:rPr lang="en-US" sz="2800" dirty="0"/>
              <a:t>Fire departments</a:t>
            </a:r>
          </a:p>
          <a:p>
            <a:pPr lvl="1"/>
            <a:r>
              <a:rPr lang="en-US" sz="2800" dirty="0"/>
              <a:t>Corrections</a:t>
            </a:r>
          </a:p>
          <a:p>
            <a:pPr lvl="1"/>
            <a:r>
              <a:rPr lang="en-US" sz="2800" dirty="0"/>
              <a:t>Court </a:t>
            </a:r>
            <a:r>
              <a:rPr lang="en-US" sz="2800" dirty="0" smtClean="0"/>
              <a:t>systems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9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2539" y="489431"/>
            <a:ext cx="10688498" cy="964537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Approval of Agenda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85863" y="1088027"/>
            <a:ext cx="7934567" cy="5590359"/>
          </a:xfrm>
        </p:spPr>
        <p:txBody>
          <a:bodyPr>
            <a:noAutofit/>
          </a:bodyPr>
          <a:lstStyle/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/>
              <a:t> </a:t>
            </a:r>
            <a:r>
              <a:rPr lang="en-US" dirty="0" smtClean="0">
                <a:cs typeface="Calibri" panose="020F0502020204030204" pitchFamily="34" charset="0"/>
              </a:rPr>
              <a:t>Call </a:t>
            </a:r>
            <a:r>
              <a:rPr lang="en-US" dirty="0">
                <a:cs typeface="Calibri" panose="020F0502020204030204" pitchFamily="34" charset="0"/>
              </a:rPr>
              <a:t>to Order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 Roll </a:t>
            </a:r>
            <a:r>
              <a:rPr lang="en-US" dirty="0">
                <a:cs typeface="Calibri" panose="020F0502020204030204" pitchFamily="34" charset="0"/>
              </a:rPr>
              <a:t>Call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 Approval </a:t>
            </a:r>
            <a:r>
              <a:rPr lang="en-US" dirty="0">
                <a:cs typeface="Calibri" panose="020F0502020204030204" pitchFamily="34" charset="0"/>
              </a:rPr>
              <a:t>of </a:t>
            </a:r>
            <a:r>
              <a:rPr lang="en-US" dirty="0" smtClean="0">
                <a:cs typeface="Calibri" panose="020F0502020204030204" pitchFamily="34" charset="0"/>
              </a:rPr>
              <a:t>September 10, 2019 Agenda</a:t>
            </a:r>
            <a:endParaRPr lang="en-US" dirty="0"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 Approval </a:t>
            </a:r>
            <a:r>
              <a:rPr lang="en-US" dirty="0">
                <a:cs typeface="Calibri" panose="020F0502020204030204" pitchFamily="34" charset="0"/>
              </a:rPr>
              <a:t>of Minutes </a:t>
            </a:r>
            <a:r>
              <a:rPr lang="en-US" dirty="0" smtClean="0">
                <a:cs typeface="Calibri" panose="020F0502020204030204" pitchFamily="34" charset="0"/>
              </a:rPr>
              <a:t>from  June 20, 2019 meeting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 Introduction of New Members  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Legislative Review and Update 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LDH Opioid Response Plan Update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 Louisiana Opioid Action Summit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OBH Grants Update 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b="1" dirty="0"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Shatterproof </a:t>
            </a:r>
            <a:endParaRPr lang="en-US" dirty="0" smtClean="0">
              <a:cs typeface="Calibri" panose="020F0502020204030204" pitchFamily="34" charset="0"/>
            </a:endParaRP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OPH - LODSS </a:t>
            </a:r>
            <a:r>
              <a:rPr lang="en-US" sz="1400" dirty="0" smtClean="0">
                <a:cs typeface="Calibri" panose="020F0502020204030204" pitchFamily="34" charset="0"/>
              </a:rPr>
              <a:t>(Louisiana Opioid Data and Surveillance System) </a:t>
            </a:r>
            <a:r>
              <a:rPr lang="en-US" dirty="0" smtClean="0">
                <a:cs typeface="Calibri" panose="020F0502020204030204" pitchFamily="34" charset="0"/>
              </a:rPr>
              <a:t>and Overdose </a:t>
            </a:r>
            <a:r>
              <a:rPr lang="en-US" dirty="0">
                <a:cs typeface="Calibri" panose="020F0502020204030204" pitchFamily="34" charset="0"/>
              </a:rPr>
              <a:t>to Action </a:t>
            </a:r>
            <a:r>
              <a:rPr lang="en-US" dirty="0" smtClean="0">
                <a:cs typeface="Calibri" panose="020F0502020204030204" pitchFamily="34" charset="0"/>
              </a:rPr>
              <a:t>Grant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>
                <a:cs typeface="Calibri" panose="020F0502020204030204" pitchFamily="34" charset="0"/>
              </a:rPr>
              <a:t>Community of Caring Updates by Impact Group 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Review Strategy for 2019 Interagency Coordination Plan Completion/Submission 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Public Comment 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 Date, Time, Place of Next HOPE Council Advisory Meeting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cs typeface="Calibri" panose="020F0502020204030204" pitchFamily="34" charset="0"/>
              </a:rPr>
              <a:t> Adjournment</a:t>
            </a:r>
            <a:endParaRPr lang="en-US" dirty="0">
              <a:cs typeface="Calibri" panose="020F0502020204030204" pitchFamily="34" charset="0"/>
            </a:endParaRPr>
          </a:p>
          <a:p>
            <a:pPr lvl="1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0663881" y="0"/>
            <a:ext cx="1528119" cy="6153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10663881" y="1904159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147"/>
                </a:solidFill>
              </a:rPr>
              <a:t>Review</a:t>
            </a:r>
          </a:p>
        </p:txBody>
      </p:sp>
      <p:sp>
        <p:nvSpPr>
          <p:cNvPr id="12" name="Pentagon 11"/>
          <p:cNvSpPr/>
          <p:nvPr/>
        </p:nvSpPr>
        <p:spPr>
          <a:xfrm>
            <a:off x="10663881" y="3116704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0" dirty="0" smtClean="0">
                <a:solidFill>
                  <a:srgbClr val="002147"/>
                </a:solidFill>
              </a:rPr>
              <a:t>Discussion</a:t>
            </a:r>
            <a:endParaRPr lang="en-US" sz="1550" dirty="0">
              <a:solidFill>
                <a:srgbClr val="002147"/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10663881" y="4329250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147"/>
                </a:solidFill>
              </a:rPr>
              <a:t>Next Steps / Adjournment</a:t>
            </a:r>
            <a:endParaRPr lang="en-US" sz="1600" dirty="0">
              <a:solidFill>
                <a:srgbClr val="002147"/>
              </a:solidFill>
            </a:endParaRPr>
          </a:p>
        </p:txBody>
      </p:sp>
      <p:sp>
        <p:nvSpPr>
          <p:cNvPr id="15" name="Pentagon 14"/>
          <p:cNvSpPr/>
          <p:nvPr/>
        </p:nvSpPr>
        <p:spPr>
          <a:xfrm>
            <a:off x="10663881" y="691613"/>
            <a:ext cx="1528119" cy="560174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Welcome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77334" y="1088027"/>
            <a:ext cx="9096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4"/>
          <p:cNvSpPr txBox="1">
            <a:spLocks/>
          </p:cNvSpPr>
          <p:nvPr/>
        </p:nvSpPr>
        <p:spPr>
          <a:xfrm>
            <a:off x="5225764" y="1596875"/>
            <a:ext cx="3894666" cy="48776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5000"/>
              <a:buFont typeface="Wingdings 3" charset="2"/>
              <a:buChar char=""/>
              <a:defRPr sz="18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114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100000"/>
              <a:buFont typeface="Wingdings 2" panose="05020102010507070707" pitchFamily="18" charset="2"/>
              <a:buChar char=""/>
              <a:defRPr sz="16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640080" indent="-18288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70000"/>
              <a:buFont typeface="Wingdings" panose="05000000000000000000" pitchFamily="2" charset="2"/>
              <a:buChar char=""/>
              <a:defRPr sz="15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822960" indent="-137160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2" panose="05020102010507070707" pitchFamily="18" charset="2"/>
              <a:buChar char="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960120" indent="-109728" algn="l" defTabSz="228600" rtl="0" eaLnBrk="1" latinLnBrk="0" hangingPunct="1">
              <a:spcBef>
                <a:spcPts val="1000"/>
              </a:spcBef>
              <a:spcAft>
                <a:spcPts val="0"/>
              </a:spcAft>
              <a:buClr>
                <a:srgbClr val="0098AA"/>
              </a:buClr>
              <a:buSzPct val="90000"/>
              <a:buFont typeface="Wingdings 3" panose="05040102010807070707" pitchFamily="18" charset="2"/>
              <a:buChar char="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357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2669"/>
            <a:ext cx="8596668" cy="839825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 Safety Impact Responses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7334" y="778213"/>
            <a:ext cx="8987661" cy="524158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/>
              <a:t>Public safety </a:t>
            </a:r>
            <a:r>
              <a:rPr lang="en-US" sz="2000" b="1" dirty="0"/>
              <a:t>Impact/Challenges</a:t>
            </a:r>
            <a:r>
              <a:rPr lang="en-US" sz="2000" dirty="0" smtClean="0"/>
              <a:t>:</a:t>
            </a:r>
          </a:p>
          <a:p>
            <a:pPr marL="228600" lvl="1" indent="0">
              <a:spcBef>
                <a:spcPts val="0"/>
              </a:spcBef>
              <a:buNone/>
            </a:pPr>
            <a:endParaRPr lang="en-US" sz="18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Need for more education/training on types of overdoses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Safe handling and administration of naloxone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Safe handling of illicit substances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More education on impairment and effects on roadway safety, fatal crashes, etc.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Education on counterfeit drugs</a:t>
            </a:r>
            <a:endParaRPr lang="en-US" sz="2000" dirty="0"/>
          </a:p>
          <a:p>
            <a:pPr lvl="1">
              <a:spcBef>
                <a:spcPts val="0"/>
              </a:spcBef>
            </a:pPr>
            <a:r>
              <a:rPr lang="en-US" sz="2000" dirty="0" smtClean="0"/>
              <a:t>Access to naloxone for first responders, different formulas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Data on types of opioids found in overdoses</a:t>
            </a:r>
          </a:p>
          <a:p>
            <a:pPr lvl="1">
              <a:spcBef>
                <a:spcPts val="0"/>
              </a:spcBef>
            </a:pPr>
            <a:r>
              <a:rPr lang="en-US" sz="2000" dirty="0" smtClean="0"/>
              <a:t>More information on drug takeback events</a:t>
            </a:r>
          </a:p>
          <a:p>
            <a:pPr lvl="1">
              <a:spcBef>
                <a:spcPts val="0"/>
              </a:spcBef>
            </a:pPr>
            <a:endParaRPr lang="en-US" b="1" dirty="0"/>
          </a:p>
          <a:p>
            <a:pPr lvl="1">
              <a:spcBef>
                <a:spcPts val="0"/>
              </a:spcBef>
            </a:pPr>
            <a:endParaRPr lang="en-US" b="1" dirty="0"/>
          </a:p>
          <a:p>
            <a:pPr marL="228600" lvl="1" indent="0">
              <a:spcBef>
                <a:spcPts val="0"/>
              </a:spcBef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1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200400"/>
            <a:ext cx="11684000" cy="2895600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endParaRPr lang="en-US" sz="2800" dirty="0" smtClean="0">
              <a:solidFill>
                <a:schemeClr val="tx1"/>
              </a:solidFill>
            </a:endParaRP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</a:rPr>
              <a:t>Please see sign-up sheets and one-pagers for each identified impact domain. 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</a:rPr>
              <a:t>An electronic pdf form for each impact domain can be sent to those who sign up or request forms to complete.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1371600"/>
            <a:ext cx="12090400" cy="1828090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Stakeholders and Interested Parties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95280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3472" y="3212591"/>
            <a:ext cx="7046976" cy="3475287"/>
          </a:xfrm>
        </p:spPr>
        <p:txBody>
          <a:bodyPr>
            <a:noAutofit/>
          </a:bodyPr>
          <a:lstStyle/>
          <a:p>
            <a:pPr marL="1371600" lvl="2" indent="-457200" algn="l">
              <a:buFont typeface="Wingdings" panose="05000000000000000000" pitchFamily="2" charset="2"/>
              <a:buChar char="v"/>
            </a:pPr>
            <a:endParaRPr lang="en-US" sz="1300" dirty="0">
              <a:solidFill>
                <a:schemeClr val="tx1"/>
              </a:solidFill>
            </a:endParaRPr>
          </a:p>
          <a:p>
            <a:pPr marL="1371600" lvl="2" indent="-457200" algn="l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Update of 2018 Data </a:t>
            </a:r>
          </a:p>
          <a:p>
            <a:pPr marL="1371600" lvl="2" indent="-457200" algn="l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Review and summary of Domain Responses</a:t>
            </a:r>
          </a:p>
          <a:p>
            <a:pPr marL="1371600" lvl="2" indent="-457200" algn="l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chemeClr val="tx1"/>
                </a:solidFill>
              </a:rPr>
              <a:t>Identification of 2020 goals and direction </a:t>
            </a:r>
          </a:p>
          <a:p>
            <a:pPr marL="1371600" lvl="2" indent="-457200" algn="l">
              <a:buFont typeface="Wingdings" panose="05000000000000000000" pitchFamily="2" charset="2"/>
              <a:buChar char="v"/>
            </a:pPr>
            <a:endParaRPr lang="en-US" sz="1300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" y="1371600"/>
            <a:ext cx="12090400" cy="1828090"/>
          </a:xfrm>
        </p:spPr>
        <p:txBody>
          <a:bodyPr>
            <a:normAutofit fontScale="90000"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/>
            </a:r>
            <a:br>
              <a:rPr lang="en-US" sz="4800" dirty="0" smtClean="0">
                <a:solidFill>
                  <a:schemeClr val="tx1"/>
                </a:solidFill>
              </a:rPr>
            </a:br>
            <a:r>
              <a:rPr lang="en-US" sz="4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Strategy 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2019 Interagency Coordination Plan Completion/Submission</a:t>
            </a:r>
            <a:b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7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95900"/>
            <a:ext cx="8596668" cy="952072"/>
          </a:xfrm>
        </p:spPr>
        <p:txBody>
          <a:bodyPr/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Domains from the 2018 HOPE Report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3406" y="667821"/>
            <a:ext cx="10834576" cy="5881835"/>
          </a:xfrm>
        </p:spPr>
        <p:txBody>
          <a:bodyPr>
            <a:normAutofit fontScale="32500" lnSpcReduction="20000"/>
          </a:bodyPr>
          <a:lstStyle/>
          <a:p>
            <a:pPr lvl="0">
              <a:lnSpc>
                <a:spcPct val="170000"/>
              </a:lnSpc>
            </a:pPr>
            <a:r>
              <a:rPr lang="en-US" sz="4900" b="1" dirty="0"/>
              <a:t>Opioid-related deaths in Louisiana</a:t>
            </a:r>
            <a:r>
              <a:rPr lang="en-US" sz="4900" dirty="0"/>
              <a:t>: 401 opioid-involved deaths, </a:t>
            </a:r>
            <a:r>
              <a:rPr lang="en-US" sz="4900" dirty="0" smtClean="0"/>
              <a:t>incl. </a:t>
            </a:r>
            <a:r>
              <a:rPr lang="en-US" sz="4900" dirty="0"/>
              <a:t>382 opioid poisoning deaths (2017 </a:t>
            </a:r>
            <a:r>
              <a:rPr lang="en-US" sz="4900" dirty="0" smtClean="0"/>
              <a:t>state totals)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/>
              <a:t>Number of opioid (pain) </a:t>
            </a:r>
            <a:r>
              <a:rPr lang="en-US" sz="4900" b="1" dirty="0" smtClean="0"/>
              <a:t>Rx </a:t>
            </a:r>
            <a:r>
              <a:rPr lang="en-US" sz="4900" b="1" dirty="0"/>
              <a:t>filled in </a:t>
            </a:r>
            <a:r>
              <a:rPr lang="en-US" sz="4900" b="1" dirty="0" smtClean="0"/>
              <a:t>SYF </a:t>
            </a:r>
            <a:r>
              <a:rPr lang="en-US" sz="4900" b="1" dirty="0"/>
              <a:t>2018</a:t>
            </a:r>
            <a:r>
              <a:rPr lang="en-US" sz="4900" b="1" dirty="0" smtClean="0"/>
              <a:t>: </a:t>
            </a:r>
            <a:r>
              <a:rPr lang="en-US" sz="4900" dirty="0" smtClean="0"/>
              <a:t>728,417 </a:t>
            </a:r>
            <a:r>
              <a:rPr lang="en-US" sz="4900" dirty="0"/>
              <a:t>for 263,557 </a:t>
            </a:r>
            <a:r>
              <a:rPr lang="en-US" sz="4900" dirty="0" err="1" smtClean="0"/>
              <a:t>undup</a:t>
            </a:r>
            <a:r>
              <a:rPr lang="en-US" sz="4900" dirty="0" smtClean="0"/>
              <a:t>. </a:t>
            </a:r>
            <a:r>
              <a:rPr lang="en-US" sz="4900" dirty="0" err="1" smtClean="0"/>
              <a:t>Recip.s</a:t>
            </a:r>
            <a:r>
              <a:rPr lang="en-US" sz="4900" dirty="0"/>
              <a:t>; Medicaid paid </a:t>
            </a:r>
            <a:r>
              <a:rPr lang="en-US" sz="4900" dirty="0" err="1" smtClean="0"/>
              <a:t>amt</a:t>
            </a:r>
            <a:r>
              <a:rPr lang="en-US" sz="4900" dirty="0"/>
              <a:t>: $</a:t>
            </a:r>
            <a:r>
              <a:rPr lang="en-US" sz="4900" dirty="0" smtClean="0"/>
              <a:t>9,226,856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 smtClean="0"/>
              <a:t>MAT (</a:t>
            </a:r>
            <a:r>
              <a:rPr lang="en-US" sz="4900" b="1" dirty="0" err="1" smtClean="0"/>
              <a:t>bup</a:t>
            </a:r>
            <a:r>
              <a:rPr lang="en-US" sz="4900" b="1" dirty="0" smtClean="0"/>
              <a:t>., </a:t>
            </a:r>
            <a:r>
              <a:rPr lang="en-US" sz="4900" b="1" dirty="0" err="1" smtClean="0"/>
              <a:t>nalt</a:t>
            </a:r>
            <a:r>
              <a:rPr lang="en-US" sz="4900" b="1" dirty="0" smtClean="0"/>
              <a:t>., </a:t>
            </a:r>
            <a:r>
              <a:rPr lang="en-US" sz="4900" b="1" dirty="0"/>
              <a:t>etc. – </a:t>
            </a:r>
            <a:r>
              <a:rPr lang="en-US" sz="4900" b="1" dirty="0" smtClean="0"/>
              <a:t>excl. </a:t>
            </a:r>
            <a:r>
              <a:rPr lang="en-US" sz="4900" b="1" dirty="0"/>
              <a:t>methadone) </a:t>
            </a:r>
            <a:r>
              <a:rPr lang="en-US" sz="4900" b="1" dirty="0" smtClean="0"/>
              <a:t>Rx </a:t>
            </a:r>
            <a:r>
              <a:rPr lang="en-US" sz="4900" b="1" dirty="0"/>
              <a:t>filled in SFY 2018</a:t>
            </a:r>
            <a:r>
              <a:rPr lang="en-US" sz="4900" dirty="0"/>
              <a:t>: 79,918; </a:t>
            </a:r>
            <a:r>
              <a:rPr lang="en-US" sz="4900" dirty="0" smtClean="0"/>
              <a:t>Medicaid </a:t>
            </a:r>
            <a:r>
              <a:rPr lang="en-US" sz="4900" dirty="0"/>
              <a:t>cost: $</a:t>
            </a:r>
            <a:r>
              <a:rPr lang="en-US" sz="4900" dirty="0" smtClean="0"/>
              <a:t>25,686,680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 smtClean="0"/>
              <a:t>Number </a:t>
            </a:r>
            <a:r>
              <a:rPr lang="en-US" sz="4900" b="1" dirty="0"/>
              <a:t>days spent in </a:t>
            </a:r>
            <a:r>
              <a:rPr lang="en-US" sz="4900" b="1" dirty="0" smtClean="0"/>
              <a:t>Emergency </a:t>
            </a:r>
            <a:r>
              <a:rPr lang="en-US" sz="4900" b="1" dirty="0"/>
              <a:t>Department </a:t>
            </a:r>
            <a:r>
              <a:rPr lang="en-US" sz="4900" dirty="0"/>
              <a:t>in </a:t>
            </a:r>
            <a:r>
              <a:rPr lang="en-US" sz="4900" dirty="0" smtClean="0"/>
              <a:t>SFY 2018 </a:t>
            </a:r>
            <a:r>
              <a:rPr lang="en-US" sz="4900" dirty="0"/>
              <a:t>related to </a:t>
            </a:r>
            <a:r>
              <a:rPr lang="en-US" sz="4900" dirty="0" smtClean="0"/>
              <a:t>opioids:7,886</a:t>
            </a:r>
            <a:r>
              <a:rPr lang="en-US" sz="4900" dirty="0"/>
              <a:t>; Related Medicaid costs: $</a:t>
            </a:r>
            <a:r>
              <a:rPr lang="en-US" sz="4900" dirty="0" smtClean="0"/>
              <a:t>1,858,797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/>
              <a:t>Number </a:t>
            </a:r>
            <a:r>
              <a:rPr lang="en-US" sz="4900" b="1" dirty="0" smtClean="0"/>
              <a:t>of </a:t>
            </a:r>
            <a:r>
              <a:rPr lang="en-US" sz="4900" b="1" dirty="0"/>
              <a:t>Inpatient Hospital Admits</a:t>
            </a:r>
            <a:r>
              <a:rPr lang="en-US" sz="4900" dirty="0"/>
              <a:t> in </a:t>
            </a:r>
            <a:r>
              <a:rPr lang="en-US" sz="4900" dirty="0" smtClean="0"/>
              <a:t>SFY 2018 </a:t>
            </a:r>
            <a:r>
              <a:rPr lang="en-US" sz="4900" dirty="0"/>
              <a:t>related to opioids: 9,834; Related Medicaid costs: $</a:t>
            </a:r>
            <a:r>
              <a:rPr lang="en-US" sz="4900" dirty="0" smtClean="0"/>
              <a:t>39,755,833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/>
              <a:t>Number of Naloxone prescriptions filled </a:t>
            </a:r>
            <a:r>
              <a:rPr lang="en-US" sz="4900" dirty="0"/>
              <a:t>in </a:t>
            </a:r>
            <a:r>
              <a:rPr lang="en-US" sz="4900" dirty="0" smtClean="0"/>
              <a:t>SFY 2018</a:t>
            </a:r>
            <a:r>
              <a:rPr lang="en-US" sz="4900" dirty="0"/>
              <a:t>: 1,426; Related Medicaid costs: $</a:t>
            </a:r>
            <a:r>
              <a:rPr lang="en-US" sz="4900" dirty="0" smtClean="0"/>
              <a:t>229,527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/>
              <a:t>Number of </a:t>
            </a:r>
            <a:r>
              <a:rPr lang="en-US" sz="4900" b="1" dirty="0" err="1" smtClean="0"/>
              <a:t>undup</a:t>
            </a:r>
            <a:r>
              <a:rPr lang="en-US" sz="4900" b="1" dirty="0" smtClean="0"/>
              <a:t>. </a:t>
            </a:r>
            <a:r>
              <a:rPr lang="en-US" sz="4900" b="1" dirty="0"/>
              <a:t>Medicaid recipients </a:t>
            </a:r>
            <a:r>
              <a:rPr lang="en-US" sz="4900" dirty="0"/>
              <a:t>who</a:t>
            </a:r>
            <a:r>
              <a:rPr lang="en-US" sz="4900" b="1" dirty="0"/>
              <a:t> </a:t>
            </a:r>
            <a:r>
              <a:rPr lang="en-US" sz="4900" dirty="0" smtClean="0"/>
              <a:t>rec’d </a:t>
            </a:r>
            <a:r>
              <a:rPr lang="en-US" sz="4900" b="1" dirty="0" smtClean="0"/>
              <a:t>SUD residential </a:t>
            </a:r>
            <a:r>
              <a:rPr lang="en-US" sz="4900" b="1" dirty="0"/>
              <a:t>treatment</a:t>
            </a:r>
            <a:r>
              <a:rPr lang="en-US" sz="4900" dirty="0"/>
              <a:t>: 6,286; Medicaid cost: $</a:t>
            </a:r>
            <a:r>
              <a:rPr lang="en-US" sz="4900" dirty="0" smtClean="0"/>
              <a:t>34,153,438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/>
              <a:t>Number of </a:t>
            </a:r>
            <a:r>
              <a:rPr lang="en-US" sz="4900" b="1" dirty="0" err="1" smtClean="0"/>
              <a:t>undup</a:t>
            </a:r>
            <a:r>
              <a:rPr lang="en-US" sz="4900" b="1" dirty="0" smtClean="0"/>
              <a:t>. </a:t>
            </a:r>
            <a:r>
              <a:rPr lang="en-US" sz="4900" b="1" dirty="0"/>
              <a:t>Medicaid recipients who received </a:t>
            </a:r>
            <a:r>
              <a:rPr lang="en-US" sz="4900" b="1" dirty="0" smtClean="0"/>
              <a:t>SUD outpatient </a:t>
            </a:r>
            <a:r>
              <a:rPr lang="en-US" sz="4900" b="1" dirty="0"/>
              <a:t>treatment</a:t>
            </a:r>
            <a:r>
              <a:rPr lang="en-US" sz="4900" dirty="0"/>
              <a:t>: 4,622; Medicaid cost: $</a:t>
            </a:r>
            <a:r>
              <a:rPr lang="en-US" sz="4900" dirty="0" smtClean="0"/>
              <a:t>6,212,219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 smtClean="0"/>
              <a:t>Number Active Offenders in DOC with an </a:t>
            </a:r>
            <a:r>
              <a:rPr lang="en-US" sz="4900" b="1" dirty="0"/>
              <a:t>active </a:t>
            </a:r>
            <a:r>
              <a:rPr lang="en-US" sz="4900" b="1" dirty="0" smtClean="0"/>
              <a:t>opioid-related offense </a:t>
            </a:r>
            <a:r>
              <a:rPr lang="en-US" sz="4900" dirty="0" smtClean="0"/>
              <a:t>&gt; </a:t>
            </a:r>
            <a:r>
              <a:rPr lang="en-US" sz="4900" dirty="0"/>
              <a:t>47% are </a:t>
            </a:r>
            <a:r>
              <a:rPr lang="en-US" sz="4900" dirty="0" err="1" smtClean="0"/>
              <a:t>btwn</a:t>
            </a:r>
            <a:r>
              <a:rPr lang="en-US" sz="4900" dirty="0" smtClean="0"/>
              <a:t> 30 </a:t>
            </a:r>
            <a:r>
              <a:rPr lang="en-US" sz="4900" dirty="0"/>
              <a:t>to 39 </a:t>
            </a:r>
            <a:r>
              <a:rPr lang="en-US" sz="4900" dirty="0" err="1" smtClean="0"/>
              <a:t>yo</a:t>
            </a:r>
            <a:r>
              <a:rPr lang="en-US" sz="4900" dirty="0" smtClean="0"/>
              <a:t>.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 smtClean="0"/>
              <a:t>2017</a:t>
            </a:r>
            <a:r>
              <a:rPr lang="en-US" sz="4900" dirty="0" smtClean="0"/>
              <a:t> </a:t>
            </a:r>
            <a:r>
              <a:rPr lang="en-US" sz="4900" b="1" dirty="0"/>
              <a:t>Youth Risk Behavior Survey</a:t>
            </a:r>
            <a:r>
              <a:rPr lang="en-US" sz="4900" dirty="0"/>
              <a:t>, 19.3% </a:t>
            </a:r>
            <a:r>
              <a:rPr lang="en-US" sz="4900" dirty="0" smtClean="0"/>
              <a:t>high </a:t>
            </a:r>
            <a:r>
              <a:rPr lang="en-US" sz="4900" dirty="0"/>
              <a:t>school students took </a:t>
            </a:r>
            <a:r>
              <a:rPr lang="en-US" sz="4900" dirty="0" smtClean="0"/>
              <a:t>Rx </a:t>
            </a:r>
            <a:r>
              <a:rPr lang="en-US" sz="4900" dirty="0"/>
              <a:t>pain </a:t>
            </a:r>
            <a:r>
              <a:rPr lang="en-US" sz="4900" dirty="0" smtClean="0"/>
              <a:t>meds w/o MD </a:t>
            </a:r>
            <a:r>
              <a:rPr lang="en-US" sz="4900" dirty="0"/>
              <a:t>approval or not as </a:t>
            </a:r>
            <a:r>
              <a:rPr lang="en-US" sz="4900" dirty="0" err="1" smtClean="0"/>
              <a:t>Rx’d</a:t>
            </a:r>
            <a:r>
              <a:rPr lang="en-US" sz="4900" dirty="0" smtClean="0"/>
              <a:t>. </a:t>
            </a:r>
            <a:endParaRPr lang="en-US" sz="4900" dirty="0"/>
          </a:p>
          <a:p>
            <a:pPr lvl="0">
              <a:lnSpc>
                <a:spcPct val="170000"/>
              </a:lnSpc>
            </a:pPr>
            <a:r>
              <a:rPr lang="en-US" sz="4900" b="1" dirty="0" smtClean="0"/>
              <a:t>2017 </a:t>
            </a:r>
            <a:r>
              <a:rPr lang="en-US" sz="4900" b="1" dirty="0"/>
              <a:t>Youth Risk Behavior Su</a:t>
            </a:r>
            <a:r>
              <a:rPr lang="en-US" sz="4900" dirty="0"/>
              <a:t>rvey, 9.6% of high school students </a:t>
            </a:r>
            <a:r>
              <a:rPr lang="en-US" sz="4900" dirty="0" smtClean="0"/>
              <a:t>claimed </a:t>
            </a:r>
            <a:r>
              <a:rPr lang="en-US" sz="4900" dirty="0"/>
              <a:t>heroin </a:t>
            </a:r>
            <a:r>
              <a:rPr lang="en-US" sz="4900" dirty="0" smtClean="0"/>
              <a:t>use one </a:t>
            </a:r>
            <a:r>
              <a:rPr lang="en-US" sz="4900" dirty="0"/>
              <a:t>or more times in </a:t>
            </a:r>
            <a:r>
              <a:rPr lang="en-US" sz="4900" dirty="0" smtClean="0"/>
              <a:t>life</a:t>
            </a:r>
            <a:r>
              <a:rPr lang="en-US" sz="4900" dirty="0"/>
              <a:t>. </a:t>
            </a:r>
          </a:p>
          <a:p>
            <a:pPr lvl="0">
              <a:lnSpc>
                <a:spcPct val="170000"/>
              </a:lnSpc>
            </a:pPr>
            <a:r>
              <a:rPr lang="en-US" sz="4900" b="1" dirty="0" smtClean="0"/>
              <a:t>Validated </a:t>
            </a:r>
            <a:r>
              <a:rPr lang="en-US" sz="4900" b="1" dirty="0"/>
              <a:t>Drug/Alcohol Affected </a:t>
            </a:r>
            <a:r>
              <a:rPr lang="en-US" sz="4900" b="1" dirty="0" smtClean="0"/>
              <a:t>Newborns: </a:t>
            </a:r>
            <a:r>
              <a:rPr lang="en-US" sz="4900" dirty="0" smtClean="0"/>
              <a:t>FFY 2017</a:t>
            </a:r>
            <a:r>
              <a:rPr lang="en-US" sz="4900" dirty="0"/>
              <a:t>, 1,715 </a:t>
            </a:r>
            <a:r>
              <a:rPr lang="en-US" sz="4900" dirty="0" smtClean="0"/>
              <a:t>incl. those </a:t>
            </a:r>
            <a:r>
              <a:rPr lang="en-US" sz="4900" dirty="0"/>
              <a:t>affected by </a:t>
            </a:r>
            <a:r>
              <a:rPr lang="en-US" sz="4900" dirty="0" smtClean="0"/>
              <a:t>unlawful </a:t>
            </a:r>
            <a:r>
              <a:rPr lang="en-US" sz="4900" dirty="0"/>
              <a:t>use of opioids.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72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Public Comment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Next HOPE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Advisory Council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Meeting - Date, Time, Place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Adjournment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77334" y="1251787"/>
            <a:ext cx="9096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663881" y="0"/>
            <a:ext cx="1528119" cy="6153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10663881" y="1904159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147"/>
                </a:solidFill>
              </a:rPr>
              <a:t>Organization</a:t>
            </a:r>
          </a:p>
        </p:txBody>
      </p:sp>
      <p:sp>
        <p:nvSpPr>
          <p:cNvPr id="18" name="Pentagon 17"/>
          <p:cNvSpPr/>
          <p:nvPr/>
        </p:nvSpPr>
        <p:spPr>
          <a:xfrm>
            <a:off x="10663881" y="3116704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0" dirty="0" smtClean="0">
                <a:solidFill>
                  <a:srgbClr val="002147"/>
                </a:solidFill>
              </a:rPr>
              <a:t>Discussion</a:t>
            </a:r>
            <a:endParaRPr lang="en-US" sz="1550" dirty="0">
              <a:solidFill>
                <a:srgbClr val="002147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0663881" y="4329249"/>
            <a:ext cx="1528119" cy="56017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Next Steps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10663881" y="691613"/>
            <a:ext cx="1528119" cy="560174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147"/>
                </a:solidFill>
              </a:rPr>
              <a:t>Welcome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77334" y="2339163"/>
            <a:ext cx="9008926" cy="19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7334" y="3377550"/>
            <a:ext cx="9008926" cy="19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47548" y="4273049"/>
            <a:ext cx="9026647" cy="298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2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4170" y="1488559"/>
            <a:ext cx="9296005" cy="2328529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</a:rPr>
              <a:t>HOPE Council </a:t>
            </a: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Louisiana</a:t>
            </a:r>
            <a:r>
              <a:rPr lang="en-US" sz="4400" dirty="0"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/>
            </a:r>
            <a:b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</a:rPr>
              <a:t>or</a:t>
            </a:r>
            <a:br>
              <a:rPr lang="en-US" sz="4400" dirty="0" smtClean="0"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4400" u="sng" dirty="0" smtClean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</a:t>
            </a:r>
            <a:r>
              <a:rPr lang="en-US" sz="4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://ldh.la.gov/index.cfm/page/2970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302185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7335" y="4994031"/>
            <a:ext cx="7707325" cy="1488695"/>
          </a:xfrm>
          <a:solidFill>
            <a:schemeClr val="bg1">
              <a:alpha val="47000"/>
            </a:schemeClr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Contact</a:t>
            </a:r>
            <a:r>
              <a:rPr lang="en-US" sz="3200" smtClean="0">
                <a:solidFill>
                  <a:schemeClr val="tx1"/>
                </a:solidFill>
              </a:rPr>
              <a:t>:  </a:t>
            </a:r>
          </a:p>
          <a:p>
            <a:pPr algn="ctr"/>
            <a:r>
              <a:rPr lang="en-US" sz="3200" smtClean="0">
                <a:hlinkClick r:id="rId2"/>
              </a:rPr>
              <a:t>Keetsie.Gunnels@la.gov</a:t>
            </a:r>
            <a:endParaRPr lang="en-US" sz="3200" dirty="0" smtClean="0"/>
          </a:p>
          <a:p>
            <a:pPr algn="ctr"/>
            <a:r>
              <a:rPr lang="en-US" sz="3200" dirty="0" smtClean="0">
                <a:hlinkClick r:id="rId3"/>
              </a:rPr>
              <a:t>James.Hussey@la.gov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Content Placeholder 4" descr="Contro il cancro con un sorriso: Perché io?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170" y="609601"/>
            <a:ext cx="5582844" cy="4372176"/>
          </a:xfrm>
        </p:spPr>
      </p:pic>
    </p:spTree>
    <p:extLst>
      <p:ext uri="{BB962C8B-B14F-4D97-AF65-F5344CB8AC3E}">
        <p14:creationId xmlns:p14="http://schemas.microsoft.com/office/powerpoint/2010/main" val="422387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Approval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of June 20,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2019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Meeting Minutes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Introduction of New Members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700" dirty="0" smtClean="0"/>
              <a:t/>
            </a:r>
            <a:br>
              <a:rPr lang="en-US" sz="2700" dirty="0" smtClean="0"/>
            </a:br>
            <a:endParaRPr lang="en-US" sz="27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7334" y="1251787"/>
            <a:ext cx="9096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663881" y="0"/>
            <a:ext cx="1528119" cy="6153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10663881" y="1904159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147"/>
                </a:solidFill>
              </a:rPr>
              <a:t>Organization</a:t>
            </a:r>
          </a:p>
        </p:txBody>
      </p:sp>
      <p:sp>
        <p:nvSpPr>
          <p:cNvPr id="18" name="Pentagon 17"/>
          <p:cNvSpPr/>
          <p:nvPr/>
        </p:nvSpPr>
        <p:spPr>
          <a:xfrm>
            <a:off x="10663881" y="3116704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0" dirty="0" smtClean="0">
                <a:solidFill>
                  <a:srgbClr val="002147"/>
                </a:solidFill>
              </a:rPr>
              <a:t>Discussion</a:t>
            </a:r>
            <a:endParaRPr lang="en-US" sz="1550" dirty="0">
              <a:solidFill>
                <a:srgbClr val="002147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0663881" y="4329249"/>
            <a:ext cx="1528119" cy="56017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Next Steps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10663881" y="691613"/>
            <a:ext cx="1528119" cy="560174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147"/>
                </a:solidFill>
              </a:rPr>
              <a:t>Welcome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77334" y="2347770"/>
            <a:ext cx="9096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3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774" y="274638"/>
            <a:ext cx="11660026" cy="691133"/>
          </a:xfrm>
        </p:spPr>
        <p:txBody>
          <a:bodyPr>
            <a:noAutofit/>
          </a:bodyPr>
          <a:lstStyle/>
          <a:p>
            <a:pPr algn="ctr"/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399" y="1038579"/>
            <a:ext cx="9205433" cy="5989542"/>
          </a:xfrm>
        </p:spPr>
        <p:txBody>
          <a:bodyPr>
            <a:noAutofit/>
          </a:bodyPr>
          <a:lstStyle/>
          <a:p>
            <a:pPr marL="228600" lvl="1" indent="0">
              <a:buNone/>
            </a:pPr>
            <a:endParaRPr lang="en-US" sz="3200" b="1" dirty="0" smtClean="0">
              <a:cs typeface="Calibri" panose="020F0502020204030204" pitchFamily="34" charset="0"/>
            </a:endParaRPr>
          </a:p>
          <a:p>
            <a:pPr marL="228600" lvl="1" indent="0">
              <a:buNone/>
            </a:pPr>
            <a:r>
              <a:rPr lang="en-US" sz="3200" dirty="0" smtClean="0">
                <a:cs typeface="Calibri" panose="020F0502020204030204" pitchFamily="34" charset="0"/>
              </a:rPr>
              <a:t>Legislative </a:t>
            </a:r>
            <a:r>
              <a:rPr lang="en-US" sz="3200" dirty="0">
                <a:cs typeface="Calibri" panose="020F0502020204030204" pitchFamily="34" charset="0"/>
              </a:rPr>
              <a:t>Review and Update</a:t>
            </a:r>
            <a:r>
              <a:rPr lang="en-US" sz="3200" b="1" dirty="0">
                <a:cs typeface="Calibri" panose="020F0502020204030204" pitchFamily="34" charset="0"/>
              </a:rPr>
              <a:t/>
            </a:r>
            <a:br>
              <a:rPr lang="en-US" sz="3200" b="1" dirty="0">
                <a:cs typeface="Calibri" panose="020F0502020204030204" pitchFamily="34" charset="0"/>
              </a:rPr>
            </a:br>
            <a:endParaRPr lang="en-US" sz="3200" b="1" dirty="0" smtClean="0">
              <a:cs typeface="Calibri" panose="020F0502020204030204" pitchFamily="34" charset="0"/>
            </a:endParaRPr>
          </a:p>
          <a:p>
            <a:pPr marL="228600" lvl="1" indent="0">
              <a:buNone/>
            </a:pPr>
            <a:r>
              <a:rPr lang="en-US" sz="3200" dirty="0" smtClean="0">
                <a:cs typeface="Calibri" panose="020F0502020204030204" pitchFamily="34" charset="0"/>
              </a:rPr>
              <a:t>1) SCR </a:t>
            </a:r>
            <a:r>
              <a:rPr lang="en-US" sz="3200" dirty="0">
                <a:cs typeface="Calibri" panose="020F0502020204030204" pitchFamily="34" charset="0"/>
              </a:rPr>
              <a:t>25 - Requests  LDH to study the use of scrambler therapy as an opioid alternative for the </a:t>
            </a:r>
            <a:r>
              <a:rPr lang="en-US" sz="3200" dirty="0" smtClean="0">
                <a:cs typeface="Calibri" panose="020F0502020204030204" pitchFamily="34" charset="0"/>
              </a:rPr>
              <a:t>	treatment </a:t>
            </a:r>
            <a:r>
              <a:rPr lang="en-US" sz="3200" dirty="0">
                <a:cs typeface="Calibri" panose="020F0502020204030204" pitchFamily="34" charset="0"/>
              </a:rPr>
              <a:t>of pain</a:t>
            </a:r>
          </a:p>
          <a:p>
            <a:pPr marL="228600" lvl="1" indent="0">
              <a:buNone/>
            </a:pPr>
            <a:r>
              <a:rPr lang="en-US" sz="3200" dirty="0" smtClean="0">
                <a:cs typeface="Calibri" panose="020F0502020204030204" pitchFamily="34" charset="0"/>
              </a:rPr>
              <a:t>2) HCR </a:t>
            </a:r>
            <a:r>
              <a:rPr lang="en-US" sz="3200" dirty="0">
                <a:cs typeface="Calibri" panose="020F0502020204030204" pitchFamily="34" charset="0"/>
              </a:rPr>
              <a:t>71 – LDH to </a:t>
            </a:r>
            <a:r>
              <a:rPr lang="en-US" sz="3200" dirty="0" smtClean="0">
                <a:cs typeface="Calibri" panose="020F0502020204030204" pitchFamily="34" charset="0"/>
              </a:rPr>
              <a:t>issue guidance/regulations </a:t>
            </a:r>
            <a:r>
              <a:rPr lang="en-US" sz="3200" dirty="0">
                <a:cs typeface="Calibri" panose="020F0502020204030204" pitchFamily="34" charset="0"/>
              </a:rPr>
              <a:t>to establish new </a:t>
            </a:r>
            <a:r>
              <a:rPr lang="en-US" sz="3200" dirty="0" smtClean="0">
                <a:cs typeface="Calibri" panose="020F0502020204030204" pitchFamily="34" charset="0"/>
              </a:rPr>
              <a:t>Opioid Treatment Providers</a:t>
            </a:r>
            <a:endParaRPr lang="en-US" sz="3200" dirty="0">
              <a:cs typeface="Calibri" panose="020F0502020204030204" pitchFamily="34" charset="0"/>
            </a:endParaRPr>
          </a:p>
          <a:p>
            <a:pPr marL="228600" lvl="1" indent="0">
              <a:buNone/>
            </a:pPr>
            <a:endParaRPr lang="en-US" sz="3200" dirty="0" smtClean="0"/>
          </a:p>
          <a:p>
            <a:pPr marL="228600" lvl="1" indent="0">
              <a:buNone/>
            </a:pP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/>
              <a:t/>
            </a:r>
            <a:br>
              <a:rPr lang="en-US" sz="3200" dirty="0"/>
            </a:br>
            <a:endParaRPr lang="en-US" sz="3200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65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7334" y="609599"/>
            <a:ext cx="10688498" cy="603613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LDH Opioid Response Plan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Louisiana Opioid Action Summit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OBH Grants Update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Shatterproof - Overview</a:t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OPH  - 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1) LODSS (Louisiana Opioid Data and Surveillance System) </a:t>
            </a:r>
            <a:b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		   2) Overdose to Action Grant</a:t>
            </a:r>
            <a: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700" b="1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77334" y="1251787"/>
            <a:ext cx="9096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663881" y="0"/>
            <a:ext cx="1528119" cy="6153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entagon 10"/>
          <p:cNvSpPr/>
          <p:nvPr/>
        </p:nvSpPr>
        <p:spPr>
          <a:xfrm>
            <a:off x="10663881" y="1904159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2147"/>
                </a:solidFill>
              </a:rPr>
              <a:t>Organization</a:t>
            </a:r>
          </a:p>
        </p:txBody>
      </p:sp>
      <p:sp>
        <p:nvSpPr>
          <p:cNvPr id="18" name="Pentagon 17"/>
          <p:cNvSpPr/>
          <p:nvPr/>
        </p:nvSpPr>
        <p:spPr>
          <a:xfrm>
            <a:off x="10663881" y="3116704"/>
            <a:ext cx="1528119" cy="560173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50" dirty="0" smtClean="0">
                <a:solidFill>
                  <a:srgbClr val="002147"/>
                </a:solidFill>
              </a:rPr>
              <a:t>Discussion</a:t>
            </a:r>
            <a:endParaRPr lang="en-US" sz="1550" dirty="0">
              <a:solidFill>
                <a:srgbClr val="002147"/>
              </a:solidFill>
            </a:endParaRPr>
          </a:p>
        </p:txBody>
      </p:sp>
      <p:sp>
        <p:nvSpPr>
          <p:cNvPr id="19" name="Pentagon 18"/>
          <p:cNvSpPr/>
          <p:nvPr/>
        </p:nvSpPr>
        <p:spPr>
          <a:xfrm>
            <a:off x="10663881" y="4329249"/>
            <a:ext cx="1528119" cy="560173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Next Steps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10663881" y="691613"/>
            <a:ext cx="1528119" cy="560174"/>
          </a:xfrm>
          <a:prstGeom prst="homePlate">
            <a:avLst/>
          </a:prstGeom>
          <a:solidFill>
            <a:schemeClr val="accent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2147"/>
                </a:solidFill>
              </a:rPr>
              <a:t>Welcome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65269" y="2158304"/>
            <a:ext cx="9008926" cy="19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7334" y="3084060"/>
            <a:ext cx="9008926" cy="19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21301" y="3990203"/>
            <a:ext cx="9008926" cy="19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28787" y="4980055"/>
            <a:ext cx="9008926" cy="19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7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1"/>
            <a:ext cx="9144000" cy="455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6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032002" y="1981200"/>
            <a:ext cx="3953309" cy="4267200"/>
          </a:xfrm>
        </p:spPr>
        <p:txBody>
          <a:bodyPr/>
          <a:lstStyle/>
          <a:p>
            <a:r>
              <a:rPr lang="en-US" dirty="0" smtClean="0"/>
              <a:t>Social Determinants of Addiction</a:t>
            </a:r>
          </a:p>
          <a:p>
            <a:pPr lvl="1"/>
            <a:r>
              <a:rPr lang="en-US" dirty="0" smtClean="0"/>
              <a:t>Housing</a:t>
            </a:r>
          </a:p>
          <a:p>
            <a:pPr lvl="1"/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Poverty</a:t>
            </a:r>
          </a:p>
          <a:p>
            <a:r>
              <a:rPr lang="en-US" dirty="0" smtClean="0"/>
              <a:t>Addiction as a Chronic Disease</a:t>
            </a:r>
          </a:p>
          <a:p>
            <a:r>
              <a:rPr lang="en-US" dirty="0" smtClean="0"/>
              <a:t>Stigma / Bias</a:t>
            </a:r>
          </a:p>
          <a:p>
            <a:r>
              <a:rPr lang="en-US" dirty="0" smtClean="0"/>
              <a:t>Engagement with Law Enforcement &amp; First Responders</a:t>
            </a:r>
          </a:p>
          <a:p>
            <a:r>
              <a:rPr lang="en-US" dirty="0" smtClean="0"/>
              <a:t>Building Community Coalitions</a:t>
            </a:r>
          </a:p>
          <a:p>
            <a:r>
              <a:rPr lang="en-US" dirty="0" smtClean="0"/>
              <a:t>Peer Recovery</a:t>
            </a:r>
          </a:p>
          <a:p>
            <a:r>
              <a:rPr lang="en-US" dirty="0" smtClean="0"/>
              <a:t>Recovery-Oriented Systems of Care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175678" y="1981200"/>
            <a:ext cx="3953309" cy="4267200"/>
          </a:xfrm>
        </p:spPr>
        <p:txBody>
          <a:bodyPr/>
          <a:lstStyle/>
          <a:p>
            <a:r>
              <a:rPr lang="en-US" dirty="0" smtClean="0"/>
              <a:t>Challenges with Specific Populations</a:t>
            </a:r>
          </a:p>
          <a:p>
            <a:pPr lvl="1"/>
            <a:r>
              <a:rPr lang="en-US" dirty="0" smtClean="0"/>
              <a:t>LGBTQ+</a:t>
            </a:r>
          </a:p>
          <a:p>
            <a:pPr lvl="1"/>
            <a:r>
              <a:rPr lang="en-US" dirty="0" smtClean="0"/>
              <a:t>Pregnant women and infants</a:t>
            </a:r>
          </a:p>
          <a:p>
            <a:pPr lvl="1"/>
            <a:r>
              <a:rPr lang="en-US" dirty="0" smtClean="0"/>
              <a:t>African Americans</a:t>
            </a:r>
          </a:p>
          <a:p>
            <a:pPr lvl="1"/>
            <a:r>
              <a:rPr lang="en-US" dirty="0" smtClean="0"/>
              <a:t>Students</a:t>
            </a:r>
          </a:p>
          <a:p>
            <a:r>
              <a:rPr lang="en-US" dirty="0" smtClean="0"/>
              <a:t>Faith-based initiatives</a:t>
            </a:r>
          </a:p>
          <a:p>
            <a:r>
              <a:rPr lang="en-US" dirty="0" smtClean="0"/>
              <a:t>Medication-Assisted Treatment</a:t>
            </a:r>
          </a:p>
          <a:p>
            <a:r>
              <a:rPr lang="en-US" dirty="0" smtClean="0"/>
              <a:t>Harm Reduction	</a:t>
            </a:r>
          </a:p>
          <a:p>
            <a:r>
              <a:rPr lang="en-US" dirty="0" smtClean="0"/>
              <a:t>Importance of Data</a:t>
            </a:r>
          </a:p>
          <a:p>
            <a:r>
              <a:rPr lang="en-US" dirty="0" smtClean="0"/>
              <a:t>LDH Opioid Response Plan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8600"/>
            <a:ext cx="9144000" cy="11723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67200" y="1244026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 dirty="0">
                <a:solidFill>
                  <a:srgbClr val="4A66AC">
                    <a:lumMod val="50000"/>
                  </a:srgbClr>
                </a:solidFill>
                <a:latin typeface="Corbel" charset="0"/>
                <a:ea typeface="Corbel" charset="0"/>
                <a:cs typeface="Corbel" charset="0"/>
              </a:rPr>
              <a:t>Topics</a:t>
            </a:r>
          </a:p>
        </p:txBody>
      </p:sp>
    </p:spTree>
    <p:extLst>
      <p:ext uri="{BB962C8B-B14F-4D97-AF65-F5344CB8AC3E}">
        <p14:creationId xmlns:p14="http://schemas.microsoft.com/office/powerpoint/2010/main" val="327858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18" y="155714"/>
            <a:ext cx="4364383" cy="3273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152400"/>
            <a:ext cx="4368800" cy="327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18" y="3508514"/>
            <a:ext cx="4364383" cy="327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17" y="3508513"/>
            <a:ext cx="4364383" cy="327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7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0098AA"/>
      </a:accent1>
      <a:accent2>
        <a:srgbClr val="002147"/>
      </a:accent2>
      <a:accent3>
        <a:srgbClr val="00B1C4"/>
      </a:accent3>
      <a:accent4>
        <a:srgbClr val="8AD394"/>
      </a:accent4>
      <a:accent5>
        <a:srgbClr val="005ABC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H_PrsntnTmple_2015_TEMPLATE.pptx" id="{0ECDA061-C0F1-4A6D-AE54-FA17D641BC7A}" vid="{A4C16152-6DA5-4B7E-B0F0-CB4C5073B88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ac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HH_PrsntnTmple_2015_TEMPLATE.pptx" id="{0ECDA061-C0F1-4A6D-AE54-FA17D641BC7A}" vid="{A4C16152-6DA5-4B7E-B0F0-CB4C5073B88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28110</TotalTime>
  <Words>2130</Words>
  <Application>Microsoft Office PowerPoint</Application>
  <PresentationFormat>Widescreen</PresentationFormat>
  <Paragraphs>405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2" baseType="lpstr">
      <vt:lpstr>Arial</vt:lpstr>
      <vt:lpstr>Calibri</vt:lpstr>
      <vt:lpstr>Calibri Light</vt:lpstr>
      <vt:lpstr>Cambria</vt:lpstr>
      <vt:lpstr>Corbel</vt:lpstr>
      <vt:lpstr>Georgia</vt:lpstr>
      <vt:lpstr>Museo 700</vt:lpstr>
      <vt:lpstr>Museo Sans 300</vt:lpstr>
      <vt:lpstr>Times New Roman</vt:lpstr>
      <vt:lpstr>Trebuchet MS</vt:lpstr>
      <vt:lpstr>Wingdings</vt:lpstr>
      <vt:lpstr>Wingdings 2</vt:lpstr>
      <vt:lpstr>Wingdings 3</vt:lpstr>
      <vt:lpstr>Facet</vt:lpstr>
      <vt:lpstr>Office Theme</vt:lpstr>
      <vt:lpstr>1_Facet</vt:lpstr>
      <vt:lpstr>HOPE Advisory Council Meeting  (Act 88 of 2017 - Advisory Council on Heroin and Opioid Prevention and Education)</vt:lpstr>
      <vt:lpstr>Roll Call – HOPE Council Members</vt:lpstr>
      <vt:lpstr>Approval of Agenda</vt:lpstr>
      <vt:lpstr>Approval of June 20, 2019 Meeting Minutes  Introduction of New Members       </vt:lpstr>
      <vt:lpstr>PowerPoint Presentation</vt:lpstr>
      <vt:lpstr>LDH Opioid Response Plan  Louisiana Opioid Action Summit  OBH Grants Update  Shatterproof - Overview  OPH  - 1) LODSS (Louisiana Opioid Data and Surveillance System)        2) Overdose to Action Grant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</vt:lpstr>
      <vt:lpstr>Agenda</vt:lpstr>
      <vt:lpstr>Public facing name:</vt:lpstr>
      <vt:lpstr>NC joins pilot – July </vt:lpstr>
      <vt:lpstr>Data sources informing ATLAS™</vt:lpstr>
      <vt:lpstr>Upcoming Milestones &amp; Events</vt:lpstr>
      <vt:lpstr>Office of Public Health Update</vt:lpstr>
      <vt:lpstr>From LODDS</vt:lpstr>
      <vt:lpstr>Overdose Data to Action</vt:lpstr>
      <vt:lpstr>OD2A: Surveillance</vt:lpstr>
      <vt:lpstr>OD2A: Prevention</vt:lpstr>
      <vt:lpstr>OD2A: Contact</vt:lpstr>
      <vt:lpstr>Community of Caring Updates by Impact Group</vt:lpstr>
      <vt:lpstr>Domain One: Health/Healthcare</vt:lpstr>
      <vt:lpstr>Examples of Health/Healthcare Feedback</vt:lpstr>
      <vt:lpstr>Domain Two: Community Impact</vt:lpstr>
      <vt:lpstr>Domain Two: Community Impact</vt:lpstr>
      <vt:lpstr>Domain Three: Public Safety Impact </vt:lpstr>
      <vt:lpstr>Public Safety Impact Responses</vt:lpstr>
      <vt:lpstr>Stakeholders and Interested Parties</vt:lpstr>
      <vt:lpstr> Strategy for 2019 Interagency Coordination Plan Completion/Submission </vt:lpstr>
      <vt:lpstr>Data Domains from the 2018 HOPE Report</vt:lpstr>
      <vt:lpstr>  Public Comment  Next HOPE Advisory Council Meeting - Date, Time, Place  Adjournment  </vt:lpstr>
      <vt:lpstr>HOPE Council Louisiana  or http://ldh.la.gov/index.cfm/page/2970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Athota</dc:creator>
  <cp:lastModifiedBy>Keetsie Gunnels</cp:lastModifiedBy>
  <cp:revision>485</cp:revision>
  <cp:lastPrinted>2019-09-10T14:43:38Z</cp:lastPrinted>
  <dcterms:created xsi:type="dcterms:W3CDTF">2015-09-15T20:11:55Z</dcterms:created>
  <dcterms:modified xsi:type="dcterms:W3CDTF">2019-09-11T18:50:03Z</dcterms:modified>
</cp:coreProperties>
</file>