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3.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714" r:id="rId3"/>
    <p:sldMasterId id="2147483726" r:id="rId4"/>
  </p:sldMasterIdLst>
  <p:notesMasterIdLst>
    <p:notesMasterId r:id="rId16"/>
  </p:notesMasterIdLst>
  <p:sldIdLst>
    <p:sldId id="1497" r:id="rId5"/>
    <p:sldId id="257" r:id="rId6"/>
    <p:sldId id="1498" r:id="rId7"/>
    <p:sldId id="1499" r:id="rId8"/>
    <p:sldId id="1500" r:id="rId9"/>
    <p:sldId id="1504" r:id="rId10"/>
    <p:sldId id="1501" r:id="rId11"/>
    <p:sldId id="258" r:id="rId12"/>
    <p:sldId id="1502" r:id="rId13"/>
    <p:sldId id="262" r:id="rId14"/>
    <p:sldId id="1503"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828AEAA-B419-481B-908E-0326D35916AE}" v="14" dt="2026-04-14T15:24:56.5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00" autoAdjust="0"/>
    <p:restoredTop sz="78638" autoAdjust="0"/>
  </p:normalViewPr>
  <p:slideViewPr>
    <p:cSldViewPr snapToGrid="0">
      <p:cViewPr varScale="1">
        <p:scale>
          <a:sx n="68" d="100"/>
          <a:sy n="68" d="100"/>
        </p:scale>
        <p:origin x="96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slideMaster" Target="slideMasters/slideMaster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sca, Nicholas G." userId="e6c2dd4f-35d6-494e-ab38-8ec97b0191af" providerId="ADAL" clId="{9E2AFA79-8A5C-442F-BB54-F06228CD266E}"/>
    <pc:docChg chg="undo custSel addSld delSld modSld">
      <pc:chgData name="Mosca, Nicholas G." userId="e6c2dd4f-35d6-494e-ab38-8ec97b0191af" providerId="ADAL" clId="{9E2AFA79-8A5C-442F-BB54-F06228CD266E}" dt="2026-04-14T15:25:15.738" v="3537" actId="26606"/>
      <pc:docMkLst>
        <pc:docMk/>
      </pc:docMkLst>
      <pc:sldChg chg="addSp delSp modSp mod modClrScheme chgLayout modNotesTx">
        <pc:chgData name="Mosca, Nicholas G." userId="e6c2dd4f-35d6-494e-ab38-8ec97b0191af" providerId="ADAL" clId="{9E2AFA79-8A5C-442F-BB54-F06228CD266E}" dt="2026-04-14T15:09:10.022" v="3009" actId="20577"/>
        <pc:sldMkLst>
          <pc:docMk/>
          <pc:sldMk cId="2996130243" sldId="257"/>
        </pc:sldMkLst>
        <pc:spChg chg="del mod ord">
          <ac:chgData name="Mosca, Nicholas G." userId="e6c2dd4f-35d6-494e-ab38-8ec97b0191af" providerId="ADAL" clId="{9E2AFA79-8A5C-442F-BB54-F06228CD266E}" dt="2026-04-14T14:19:51.289" v="561" actId="700"/>
          <ac:spMkLst>
            <pc:docMk/>
            <pc:sldMk cId="2996130243" sldId="257"/>
            <ac:spMk id="2" creationId="{1EB04235-E538-937A-CF60-E06C4BD4C0FF}"/>
          </ac:spMkLst>
        </pc:spChg>
        <pc:spChg chg="del mod ord">
          <ac:chgData name="Mosca, Nicholas G." userId="e6c2dd4f-35d6-494e-ab38-8ec97b0191af" providerId="ADAL" clId="{9E2AFA79-8A5C-442F-BB54-F06228CD266E}" dt="2026-04-14T14:19:51.289" v="561" actId="700"/>
          <ac:spMkLst>
            <pc:docMk/>
            <pc:sldMk cId="2996130243" sldId="257"/>
            <ac:spMk id="3" creationId="{E997A3B6-438B-A902-918A-B2CA42BF3C45}"/>
          </ac:spMkLst>
        </pc:spChg>
        <pc:spChg chg="add mod ord">
          <ac:chgData name="Mosca, Nicholas G." userId="e6c2dd4f-35d6-494e-ab38-8ec97b0191af" providerId="ADAL" clId="{9E2AFA79-8A5C-442F-BB54-F06228CD266E}" dt="2026-04-14T14:41:34.436" v="1754" actId="20577"/>
          <ac:spMkLst>
            <pc:docMk/>
            <pc:sldMk cId="2996130243" sldId="257"/>
            <ac:spMk id="4" creationId="{DFA9EF3C-C5A2-C55E-0196-6A76FE182316}"/>
          </ac:spMkLst>
        </pc:spChg>
        <pc:spChg chg="add mod ord">
          <ac:chgData name="Mosca, Nicholas G." userId="e6c2dd4f-35d6-494e-ab38-8ec97b0191af" providerId="ADAL" clId="{9E2AFA79-8A5C-442F-BB54-F06228CD266E}" dt="2026-04-14T15:09:10.022" v="3009" actId="20577"/>
          <ac:spMkLst>
            <pc:docMk/>
            <pc:sldMk cId="2996130243" sldId="257"/>
            <ac:spMk id="5" creationId="{469805D3-246E-F7E9-4620-01B0E6D2B7FB}"/>
          </ac:spMkLst>
        </pc:spChg>
      </pc:sldChg>
      <pc:sldChg chg="addSp modSp add mod">
        <pc:chgData name="Mosca, Nicholas G." userId="e6c2dd4f-35d6-494e-ab38-8ec97b0191af" providerId="ADAL" clId="{9E2AFA79-8A5C-442F-BB54-F06228CD266E}" dt="2026-04-14T14:57:27.730" v="2670" actId="20577"/>
        <pc:sldMkLst>
          <pc:docMk/>
          <pc:sldMk cId="3030749872" sldId="258"/>
        </pc:sldMkLst>
        <pc:spChg chg="mod">
          <ac:chgData name="Mosca, Nicholas G." userId="e6c2dd4f-35d6-494e-ab38-8ec97b0191af" providerId="ADAL" clId="{9E2AFA79-8A5C-442F-BB54-F06228CD266E}" dt="2026-04-14T14:57:27.730" v="2670" actId="20577"/>
          <ac:spMkLst>
            <pc:docMk/>
            <pc:sldMk cId="3030749872" sldId="258"/>
            <ac:spMk id="2" creationId="{18BBB8CC-9B57-6F3C-251C-1C8ECCABAF1F}"/>
          </ac:spMkLst>
        </pc:spChg>
        <pc:spChg chg="add mod">
          <ac:chgData name="Mosca, Nicholas G." userId="e6c2dd4f-35d6-494e-ab38-8ec97b0191af" providerId="ADAL" clId="{9E2AFA79-8A5C-442F-BB54-F06228CD266E}" dt="2026-04-14T14:57:22.580" v="2666"/>
          <ac:spMkLst>
            <pc:docMk/>
            <pc:sldMk cId="3030749872" sldId="258"/>
            <ac:spMk id="3" creationId="{2817D040-94C9-A37E-FDB2-9240D588752B}"/>
          </ac:spMkLst>
        </pc:spChg>
      </pc:sldChg>
      <pc:sldChg chg="add">
        <pc:chgData name="Mosca, Nicholas G." userId="e6c2dd4f-35d6-494e-ab38-8ec97b0191af" providerId="ADAL" clId="{9E2AFA79-8A5C-442F-BB54-F06228CD266E}" dt="2026-04-14T15:08:11.350" v="2978"/>
        <pc:sldMkLst>
          <pc:docMk/>
          <pc:sldMk cId="1875997186" sldId="262"/>
        </pc:sldMkLst>
      </pc:sldChg>
      <pc:sldChg chg="delSp modSp add del mod">
        <pc:chgData name="Mosca, Nicholas G." userId="e6c2dd4f-35d6-494e-ab38-8ec97b0191af" providerId="ADAL" clId="{9E2AFA79-8A5C-442F-BB54-F06228CD266E}" dt="2026-04-14T15:08:14.805" v="2979" actId="47"/>
        <pc:sldMkLst>
          <pc:docMk/>
          <pc:sldMk cId="3331227207" sldId="268"/>
        </pc:sldMkLst>
        <pc:spChg chg="mod">
          <ac:chgData name="Mosca, Nicholas G." userId="e6c2dd4f-35d6-494e-ab38-8ec97b0191af" providerId="ADAL" clId="{9E2AFA79-8A5C-442F-BB54-F06228CD266E}" dt="2026-04-14T15:03:05.723" v="2959" actId="1076"/>
          <ac:spMkLst>
            <pc:docMk/>
            <pc:sldMk cId="3331227207" sldId="268"/>
            <ac:spMk id="3" creationId="{270EF04C-25DA-7B77-C909-4DFB72CD1E6D}"/>
          </ac:spMkLst>
        </pc:spChg>
        <pc:graphicFrameChg chg="del mod">
          <ac:chgData name="Mosca, Nicholas G." userId="e6c2dd4f-35d6-494e-ab38-8ec97b0191af" providerId="ADAL" clId="{9E2AFA79-8A5C-442F-BB54-F06228CD266E}" dt="2026-04-14T15:03:48.668" v="2960" actId="478"/>
          <ac:graphicFrameMkLst>
            <pc:docMk/>
            <pc:sldMk cId="3331227207" sldId="268"/>
            <ac:graphicFrameMk id="6" creationId="{1E779511-E0F4-D64D-5444-4A04A3A2E113}"/>
          </ac:graphicFrameMkLst>
        </pc:graphicFrameChg>
      </pc:sldChg>
      <pc:sldChg chg="addSp new mod modNotesTx">
        <pc:chgData name="Mosca, Nicholas G." userId="e6c2dd4f-35d6-494e-ab38-8ec97b0191af" providerId="ADAL" clId="{9E2AFA79-8A5C-442F-BB54-F06228CD266E}" dt="2026-04-14T14:40:22.763" v="1753" actId="20577"/>
        <pc:sldMkLst>
          <pc:docMk/>
          <pc:sldMk cId="3767286600" sldId="1498"/>
        </pc:sldMkLst>
        <pc:picChg chg="add">
          <ac:chgData name="Mosca, Nicholas G." userId="e6c2dd4f-35d6-494e-ab38-8ec97b0191af" providerId="ADAL" clId="{9E2AFA79-8A5C-442F-BB54-F06228CD266E}" dt="2026-04-14T14:05:35.556" v="1" actId="22"/>
          <ac:picMkLst>
            <pc:docMk/>
            <pc:sldMk cId="3767286600" sldId="1498"/>
            <ac:picMk id="3" creationId="{6086587E-E4C3-FE99-6240-64458A8C3BC1}"/>
          </ac:picMkLst>
        </pc:picChg>
      </pc:sldChg>
      <pc:sldChg chg="modSp new mod modNotesTx">
        <pc:chgData name="Mosca, Nicholas G." userId="e6c2dd4f-35d6-494e-ab38-8ec97b0191af" providerId="ADAL" clId="{9E2AFA79-8A5C-442F-BB54-F06228CD266E}" dt="2026-04-14T14:49:15.126" v="2307" actId="207"/>
        <pc:sldMkLst>
          <pc:docMk/>
          <pc:sldMk cId="3477714647" sldId="1499"/>
        </pc:sldMkLst>
        <pc:spChg chg="mod">
          <ac:chgData name="Mosca, Nicholas G." userId="e6c2dd4f-35d6-494e-ab38-8ec97b0191af" providerId="ADAL" clId="{9E2AFA79-8A5C-442F-BB54-F06228CD266E}" dt="2026-04-14T14:49:15.126" v="2307" actId="207"/>
          <ac:spMkLst>
            <pc:docMk/>
            <pc:sldMk cId="3477714647" sldId="1499"/>
            <ac:spMk id="2" creationId="{BBE408D1-8DC2-B494-81EB-FD72FCCC5175}"/>
          </ac:spMkLst>
        </pc:spChg>
        <pc:spChg chg="mod">
          <ac:chgData name="Mosca, Nicholas G." userId="e6c2dd4f-35d6-494e-ab38-8ec97b0191af" providerId="ADAL" clId="{9E2AFA79-8A5C-442F-BB54-F06228CD266E}" dt="2026-04-14T14:19:33.009" v="560" actId="20577"/>
          <ac:spMkLst>
            <pc:docMk/>
            <pc:sldMk cId="3477714647" sldId="1499"/>
            <ac:spMk id="3" creationId="{C56C88E6-A973-63DD-7B26-D84CD448C151}"/>
          </ac:spMkLst>
        </pc:spChg>
        <pc:spChg chg="mod">
          <ac:chgData name="Mosca, Nicholas G." userId="e6c2dd4f-35d6-494e-ab38-8ec97b0191af" providerId="ADAL" clId="{9E2AFA79-8A5C-442F-BB54-F06228CD266E}" dt="2026-04-14T14:17:47.643" v="388" actId="113"/>
          <ac:spMkLst>
            <pc:docMk/>
            <pc:sldMk cId="3477714647" sldId="1499"/>
            <ac:spMk id="4" creationId="{824ED9AE-3672-3B8C-01FD-11333FA65A14}"/>
          </ac:spMkLst>
        </pc:spChg>
      </pc:sldChg>
      <pc:sldChg chg="modSp new mod">
        <pc:chgData name="Mosca, Nicholas G." userId="e6c2dd4f-35d6-494e-ab38-8ec97b0191af" providerId="ADAL" clId="{9E2AFA79-8A5C-442F-BB54-F06228CD266E}" dt="2026-04-14T15:02:10.092" v="2956" actId="14100"/>
        <pc:sldMkLst>
          <pc:docMk/>
          <pc:sldMk cId="3604448997" sldId="1500"/>
        </pc:sldMkLst>
        <pc:spChg chg="mod">
          <ac:chgData name="Mosca, Nicholas G." userId="e6c2dd4f-35d6-494e-ab38-8ec97b0191af" providerId="ADAL" clId="{9E2AFA79-8A5C-442F-BB54-F06228CD266E}" dt="2026-04-14T15:01:08.801" v="2913" actId="1076"/>
          <ac:spMkLst>
            <pc:docMk/>
            <pc:sldMk cId="3604448997" sldId="1500"/>
            <ac:spMk id="2" creationId="{01DEADF2-AA9D-9057-EA2C-85417CBF127C}"/>
          </ac:spMkLst>
        </pc:spChg>
        <pc:spChg chg="mod">
          <ac:chgData name="Mosca, Nicholas G." userId="e6c2dd4f-35d6-494e-ab38-8ec97b0191af" providerId="ADAL" clId="{9E2AFA79-8A5C-442F-BB54-F06228CD266E}" dt="2026-04-14T15:02:10.092" v="2956" actId="14100"/>
          <ac:spMkLst>
            <pc:docMk/>
            <pc:sldMk cId="3604448997" sldId="1500"/>
            <ac:spMk id="3" creationId="{38524500-9901-CCDA-1BA1-9BB60F5D6088}"/>
          </ac:spMkLst>
        </pc:spChg>
      </pc:sldChg>
      <pc:sldChg chg="addSp modSp add mod">
        <pc:chgData name="Mosca, Nicholas G." userId="e6c2dd4f-35d6-494e-ab38-8ec97b0191af" providerId="ADAL" clId="{9E2AFA79-8A5C-442F-BB54-F06228CD266E}" dt="2026-04-14T14:57:14.906" v="2665" actId="14100"/>
        <pc:sldMkLst>
          <pc:docMk/>
          <pc:sldMk cId="2872575183" sldId="1501"/>
        </pc:sldMkLst>
        <pc:spChg chg="mod">
          <ac:chgData name="Mosca, Nicholas G." userId="e6c2dd4f-35d6-494e-ab38-8ec97b0191af" providerId="ADAL" clId="{9E2AFA79-8A5C-442F-BB54-F06228CD266E}" dt="2026-04-14T14:56:59.065" v="2653" actId="20577"/>
          <ac:spMkLst>
            <pc:docMk/>
            <pc:sldMk cId="2872575183" sldId="1501"/>
            <ac:spMk id="2" creationId="{9EAA8850-6C26-4F0E-4E1C-2AE4FF89DE6B}"/>
          </ac:spMkLst>
        </pc:spChg>
        <pc:spChg chg="add mod">
          <ac:chgData name="Mosca, Nicholas G." userId="e6c2dd4f-35d6-494e-ab38-8ec97b0191af" providerId="ADAL" clId="{9E2AFA79-8A5C-442F-BB54-F06228CD266E}" dt="2026-04-14T14:57:14.906" v="2665" actId="14100"/>
          <ac:spMkLst>
            <pc:docMk/>
            <pc:sldMk cId="2872575183" sldId="1501"/>
            <ac:spMk id="3" creationId="{646FF587-4CAF-B5C7-7098-FF4C3DF4EE36}"/>
          </ac:spMkLst>
        </pc:spChg>
      </pc:sldChg>
      <pc:sldChg chg="addSp modSp add mod">
        <pc:chgData name="Mosca, Nicholas G." userId="e6c2dd4f-35d6-494e-ab38-8ec97b0191af" providerId="ADAL" clId="{9E2AFA79-8A5C-442F-BB54-F06228CD266E}" dt="2026-04-14T15:06:21.335" v="2977" actId="1036"/>
        <pc:sldMkLst>
          <pc:docMk/>
          <pc:sldMk cId="4142712798" sldId="1502"/>
        </pc:sldMkLst>
        <pc:spChg chg="add mod">
          <ac:chgData name="Mosca, Nicholas G." userId="e6c2dd4f-35d6-494e-ab38-8ec97b0191af" providerId="ADAL" clId="{9E2AFA79-8A5C-442F-BB54-F06228CD266E}" dt="2026-04-14T15:06:21.335" v="2977" actId="1036"/>
          <ac:spMkLst>
            <pc:docMk/>
            <pc:sldMk cId="4142712798" sldId="1502"/>
            <ac:spMk id="3" creationId="{CC01479F-FDEF-53B5-F51A-9B687A721E3A}"/>
          </ac:spMkLst>
        </pc:spChg>
        <pc:picChg chg="mod">
          <ac:chgData name="Mosca, Nicholas G." userId="e6c2dd4f-35d6-494e-ab38-8ec97b0191af" providerId="ADAL" clId="{9E2AFA79-8A5C-442F-BB54-F06228CD266E}" dt="2026-04-14T15:06:15.726" v="2970" actId="1038"/>
          <ac:picMkLst>
            <pc:docMk/>
            <pc:sldMk cId="4142712798" sldId="1502"/>
            <ac:picMk id="5" creationId="{A11ECB4E-F856-3686-169A-39E3A01579ED}"/>
          </ac:picMkLst>
        </pc:picChg>
      </pc:sldChg>
      <pc:sldChg chg="addSp delSp modSp new mod setBg">
        <pc:chgData name="Mosca, Nicholas G." userId="e6c2dd4f-35d6-494e-ab38-8ec97b0191af" providerId="ADAL" clId="{9E2AFA79-8A5C-442F-BB54-F06228CD266E}" dt="2026-04-14T15:25:15.738" v="3537" actId="26606"/>
        <pc:sldMkLst>
          <pc:docMk/>
          <pc:sldMk cId="3378962946" sldId="1503"/>
        </pc:sldMkLst>
        <pc:spChg chg="mod">
          <ac:chgData name="Mosca, Nicholas G." userId="e6c2dd4f-35d6-494e-ab38-8ec97b0191af" providerId="ADAL" clId="{9E2AFA79-8A5C-442F-BB54-F06228CD266E}" dt="2026-04-14T15:25:15.738" v="3537" actId="26606"/>
          <ac:spMkLst>
            <pc:docMk/>
            <pc:sldMk cId="3378962946" sldId="1503"/>
            <ac:spMk id="2" creationId="{0DEE40FC-B8F1-6C9A-5874-F496781BEC21}"/>
          </ac:spMkLst>
        </pc:spChg>
        <pc:spChg chg="mod">
          <ac:chgData name="Mosca, Nicholas G." userId="e6c2dd4f-35d6-494e-ab38-8ec97b0191af" providerId="ADAL" clId="{9E2AFA79-8A5C-442F-BB54-F06228CD266E}" dt="2026-04-14T15:25:15.738" v="3537" actId="26606"/>
          <ac:spMkLst>
            <pc:docMk/>
            <pc:sldMk cId="3378962946" sldId="1503"/>
            <ac:spMk id="3" creationId="{73A15674-8F75-FB9B-4C88-EDFB67620910}"/>
          </ac:spMkLst>
        </pc:spChg>
        <pc:spChg chg="add del">
          <ac:chgData name="Mosca, Nicholas G." userId="e6c2dd4f-35d6-494e-ab38-8ec97b0191af" providerId="ADAL" clId="{9E2AFA79-8A5C-442F-BB54-F06228CD266E}" dt="2026-04-14T15:25:15.738" v="3537" actId="26606"/>
          <ac:spMkLst>
            <pc:docMk/>
            <pc:sldMk cId="3378962946" sldId="1503"/>
            <ac:spMk id="12" creationId="{9B7AD9F6-8CE7-4299-8FC6-328F4DCD3FF9}"/>
          </ac:spMkLst>
        </pc:spChg>
        <pc:spChg chg="add del">
          <ac:chgData name="Mosca, Nicholas G." userId="e6c2dd4f-35d6-494e-ab38-8ec97b0191af" providerId="ADAL" clId="{9E2AFA79-8A5C-442F-BB54-F06228CD266E}" dt="2026-04-14T15:25:15.738" v="3537" actId="26606"/>
          <ac:spMkLst>
            <pc:docMk/>
            <pc:sldMk cId="3378962946" sldId="1503"/>
            <ac:spMk id="14" creationId="{F49775AF-8896-43EE-92C6-83497D6DC56F}"/>
          </ac:spMkLst>
        </pc:spChg>
        <pc:spChg chg="add">
          <ac:chgData name="Mosca, Nicholas G." userId="e6c2dd4f-35d6-494e-ab38-8ec97b0191af" providerId="ADAL" clId="{9E2AFA79-8A5C-442F-BB54-F06228CD266E}" dt="2026-04-14T15:25:15.738" v="3537" actId="26606"/>
          <ac:spMkLst>
            <pc:docMk/>
            <pc:sldMk cId="3378962946" sldId="1503"/>
            <ac:spMk id="19" creationId="{55666830-9A19-4E01-8505-D6C7F9AC5665}"/>
          </ac:spMkLst>
        </pc:spChg>
        <pc:spChg chg="add">
          <ac:chgData name="Mosca, Nicholas G." userId="e6c2dd4f-35d6-494e-ab38-8ec97b0191af" providerId="ADAL" clId="{9E2AFA79-8A5C-442F-BB54-F06228CD266E}" dt="2026-04-14T15:25:15.738" v="3537" actId="26606"/>
          <ac:spMkLst>
            <pc:docMk/>
            <pc:sldMk cId="3378962946" sldId="1503"/>
            <ac:spMk id="21" creationId="{AE9FC877-7FB6-4D22-9988-35420644E202}"/>
          </ac:spMkLst>
        </pc:spChg>
        <pc:spChg chg="add">
          <ac:chgData name="Mosca, Nicholas G." userId="e6c2dd4f-35d6-494e-ab38-8ec97b0191af" providerId="ADAL" clId="{9E2AFA79-8A5C-442F-BB54-F06228CD266E}" dt="2026-04-14T15:25:15.738" v="3537" actId="26606"/>
          <ac:spMkLst>
            <pc:docMk/>
            <pc:sldMk cId="3378962946" sldId="1503"/>
            <ac:spMk id="23" creationId="{E41809D1-F12E-46BB-B804-5F209D325E8B}"/>
          </ac:spMkLst>
        </pc:spChg>
        <pc:spChg chg="add">
          <ac:chgData name="Mosca, Nicholas G." userId="e6c2dd4f-35d6-494e-ab38-8ec97b0191af" providerId="ADAL" clId="{9E2AFA79-8A5C-442F-BB54-F06228CD266E}" dt="2026-04-14T15:25:15.738" v="3537" actId="26606"/>
          <ac:spMkLst>
            <pc:docMk/>
            <pc:sldMk cId="3378962946" sldId="1503"/>
            <ac:spMk id="25" creationId="{AF2F604E-43BE-4DC3-B983-E071523364F8}"/>
          </ac:spMkLst>
        </pc:spChg>
        <pc:spChg chg="add">
          <ac:chgData name="Mosca, Nicholas G." userId="e6c2dd4f-35d6-494e-ab38-8ec97b0191af" providerId="ADAL" clId="{9E2AFA79-8A5C-442F-BB54-F06228CD266E}" dt="2026-04-14T15:25:15.738" v="3537" actId="26606"/>
          <ac:spMkLst>
            <pc:docMk/>
            <pc:sldMk cId="3378962946" sldId="1503"/>
            <ac:spMk id="27" creationId="{08C9B587-E65E-4B52-B37C-ABEBB6E87928}"/>
          </ac:spMkLst>
        </pc:spChg>
        <pc:picChg chg="add del mod">
          <ac:chgData name="Mosca, Nicholas G." userId="e6c2dd4f-35d6-494e-ab38-8ec97b0191af" providerId="ADAL" clId="{9E2AFA79-8A5C-442F-BB54-F06228CD266E}" dt="2026-04-14T15:23:27.057" v="3456" actId="478"/>
          <ac:picMkLst>
            <pc:docMk/>
            <pc:sldMk cId="3378962946" sldId="1503"/>
            <ac:picMk id="5" creationId="{BAB753C3-7942-2706-7E1C-37ACCB5BCA4D}"/>
          </ac:picMkLst>
        </pc:picChg>
        <pc:picChg chg="add mod ord">
          <ac:chgData name="Mosca, Nicholas G." userId="e6c2dd4f-35d6-494e-ab38-8ec97b0191af" providerId="ADAL" clId="{9E2AFA79-8A5C-442F-BB54-F06228CD266E}" dt="2026-04-14T15:25:15.738" v="3537" actId="26606"/>
          <ac:picMkLst>
            <pc:docMk/>
            <pc:sldMk cId="3378962946" sldId="1503"/>
            <ac:picMk id="7" creationId="{A46CBF49-1BFC-202E-8AC2-E5000E8EA888}"/>
          </ac:picMkLst>
        </pc:picChg>
        <pc:picChg chg="add del">
          <ac:chgData name="Mosca, Nicholas G." userId="e6c2dd4f-35d6-494e-ab38-8ec97b0191af" providerId="ADAL" clId="{9E2AFA79-8A5C-442F-BB54-F06228CD266E}" dt="2026-04-14T15:23:38.568" v="3458" actId="478"/>
          <ac:picMkLst>
            <pc:docMk/>
            <pc:sldMk cId="3378962946" sldId="1503"/>
            <ac:picMk id="1026" creationId="{8A914136-9D36-8BD3-F7D7-2B1735303108}"/>
          </ac:picMkLst>
        </pc:picChg>
      </pc:sldChg>
      <pc:sldChg chg="addSp delSp modSp new mod modClrScheme chgLayout">
        <pc:chgData name="Mosca, Nicholas G." userId="e6c2dd4f-35d6-494e-ab38-8ec97b0191af" providerId="ADAL" clId="{9E2AFA79-8A5C-442F-BB54-F06228CD266E}" dt="2026-04-14T15:17:30.067" v="3362" actId="20577"/>
        <pc:sldMkLst>
          <pc:docMk/>
          <pc:sldMk cId="2370012252" sldId="1504"/>
        </pc:sldMkLst>
        <pc:spChg chg="mod ord">
          <ac:chgData name="Mosca, Nicholas G." userId="e6c2dd4f-35d6-494e-ab38-8ec97b0191af" providerId="ADAL" clId="{9E2AFA79-8A5C-442F-BB54-F06228CD266E}" dt="2026-04-14T15:11:15.077" v="3015" actId="700"/>
          <ac:spMkLst>
            <pc:docMk/>
            <pc:sldMk cId="2370012252" sldId="1504"/>
            <ac:spMk id="2" creationId="{9E18EE01-D69B-1105-97ED-1DF30F300500}"/>
          </ac:spMkLst>
        </pc:spChg>
        <pc:spChg chg="del">
          <ac:chgData name="Mosca, Nicholas G." userId="e6c2dd4f-35d6-494e-ab38-8ec97b0191af" providerId="ADAL" clId="{9E2AFA79-8A5C-442F-BB54-F06228CD266E}" dt="2026-04-14T15:11:15.077" v="3015" actId="700"/>
          <ac:spMkLst>
            <pc:docMk/>
            <pc:sldMk cId="2370012252" sldId="1504"/>
            <ac:spMk id="3" creationId="{5DEA8D31-CD37-64B3-87E8-2A2405B65D00}"/>
          </ac:spMkLst>
        </pc:spChg>
        <pc:spChg chg="del mod ord">
          <ac:chgData name="Mosca, Nicholas G." userId="e6c2dd4f-35d6-494e-ab38-8ec97b0191af" providerId="ADAL" clId="{9E2AFA79-8A5C-442F-BB54-F06228CD266E}" dt="2026-04-14T15:11:15.077" v="3015" actId="700"/>
          <ac:spMkLst>
            <pc:docMk/>
            <pc:sldMk cId="2370012252" sldId="1504"/>
            <ac:spMk id="4" creationId="{45A15DBD-9486-8BC3-B306-C1BE71273021}"/>
          </ac:spMkLst>
        </pc:spChg>
        <pc:spChg chg="del">
          <ac:chgData name="Mosca, Nicholas G." userId="e6c2dd4f-35d6-494e-ab38-8ec97b0191af" providerId="ADAL" clId="{9E2AFA79-8A5C-442F-BB54-F06228CD266E}" dt="2026-04-14T15:11:15.077" v="3015" actId="700"/>
          <ac:spMkLst>
            <pc:docMk/>
            <pc:sldMk cId="2370012252" sldId="1504"/>
            <ac:spMk id="5" creationId="{DB0BE435-FD69-8473-980E-A265FE7AF413}"/>
          </ac:spMkLst>
        </pc:spChg>
        <pc:spChg chg="del mod ord">
          <ac:chgData name="Mosca, Nicholas G." userId="e6c2dd4f-35d6-494e-ab38-8ec97b0191af" providerId="ADAL" clId="{9E2AFA79-8A5C-442F-BB54-F06228CD266E}" dt="2026-04-14T15:11:15.077" v="3015" actId="700"/>
          <ac:spMkLst>
            <pc:docMk/>
            <pc:sldMk cId="2370012252" sldId="1504"/>
            <ac:spMk id="6" creationId="{94AC7639-CFF1-973A-0CED-124A8FAE2600}"/>
          </ac:spMkLst>
        </pc:spChg>
        <pc:spChg chg="add mod ord">
          <ac:chgData name="Mosca, Nicholas G." userId="e6c2dd4f-35d6-494e-ab38-8ec97b0191af" providerId="ADAL" clId="{9E2AFA79-8A5C-442F-BB54-F06228CD266E}" dt="2026-04-14T15:17:14.480" v="3358" actId="14100"/>
          <ac:spMkLst>
            <pc:docMk/>
            <pc:sldMk cId="2370012252" sldId="1504"/>
            <ac:spMk id="7" creationId="{1860F821-0C6A-57C5-4042-A17D9BD83CD3}"/>
          </ac:spMkLst>
        </pc:spChg>
        <pc:spChg chg="add del mod ord">
          <ac:chgData name="Mosca, Nicholas G." userId="e6c2dd4f-35d6-494e-ab38-8ec97b0191af" providerId="ADAL" clId="{9E2AFA79-8A5C-442F-BB54-F06228CD266E}" dt="2026-04-14T15:15:20.653" v="3167" actId="931"/>
          <ac:spMkLst>
            <pc:docMk/>
            <pc:sldMk cId="2370012252" sldId="1504"/>
            <ac:spMk id="8" creationId="{76F3F988-0A59-1BE7-D826-BBE28F2858D5}"/>
          </ac:spMkLst>
        </pc:spChg>
        <pc:spChg chg="add mod">
          <ac:chgData name="Mosca, Nicholas G." userId="e6c2dd4f-35d6-494e-ab38-8ec97b0191af" providerId="ADAL" clId="{9E2AFA79-8A5C-442F-BB54-F06228CD266E}" dt="2026-04-14T15:17:30.067" v="3362" actId="20577"/>
          <ac:spMkLst>
            <pc:docMk/>
            <pc:sldMk cId="2370012252" sldId="1504"/>
            <ac:spMk id="9" creationId="{2E1DD7D8-ACDD-B687-4F22-8168E0F0CE78}"/>
          </ac:spMkLst>
        </pc:spChg>
        <pc:spChg chg="add mod">
          <ac:chgData name="Mosca, Nicholas G." userId="e6c2dd4f-35d6-494e-ab38-8ec97b0191af" providerId="ADAL" clId="{9E2AFA79-8A5C-442F-BB54-F06228CD266E}" dt="2026-04-14T15:17:09.394" v="3357" actId="1076"/>
          <ac:spMkLst>
            <pc:docMk/>
            <pc:sldMk cId="2370012252" sldId="1504"/>
            <ac:spMk id="12" creationId="{C80438D2-6EDC-995F-E713-090B1460A99B}"/>
          </ac:spMkLst>
        </pc:spChg>
        <pc:picChg chg="add mod ord">
          <ac:chgData name="Mosca, Nicholas G." userId="e6c2dd4f-35d6-494e-ab38-8ec97b0191af" providerId="ADAL" clId="{9E2AFA79-8A5C-442F-BB54-F06228CD266E}" dt="2026-04-14T15:15:20.653" v="3167" actId="931"/>
          <ac:picMkLst>
            <pc:docMk/>
            <pc:sldMk cId="2370012252" sldId="1504"/>
            <ac:picMk id="11" creationId="{EE88EB57-DD35-4EE2-6EA2-D48EF8D3405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93D473-2AB6-4F74-81FE-BC3FB0188379}" type="datetimeFigureOut">
              <a:rPr lang="en-US" smtClean="0"/>
              <a:t>4/14/2026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2AC215-09BD-43B7-A31E-E99358160B87}" type="slidenum">
              <a:rPr lang="en-US" smtClean="0"/>
              <a:t>‹#›</a:t>
            </a:fld>
            <a:endParaRPr lang="en-US"/>
          </a:p>
        </p:txBody>
      </p:sp>
    </p:spTree>
    <p:extLst>
      <p:ext uri="{BB962C8B-B14F-4D97-AF65-F5344CB8AC3E}">
        <p14:creationId xmlns:p14="http://schemas.microsoft.com/office/powerpoint/2010/main" val="682375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Dental care isn’t just the care of the teeth you can see in the mirror. It’s also the care of the surrounding tissues, the mucosal tissue lining the mouth, the bone that surrounds our teeth, the tongue, and the floor of the mouth. No one should suffer pain, stigma, and shame from a preventable dental disease. </a:t>
            </a:r>
          </a:p>
        </p:txBody>
      </p:sp>
      <p:sp>
        <p:nvSpPr>
          <p:cNvPr id="4" name="Slide Number Placeholder 3"/>
          <p:cNvSpPr>
            <a:spLocks noGrp="1"/>
          </p:cNvSpPr>
          <p:nvPr>
            <p:ph type="sldNum" sz="quarter" idx="5"/>
          </p:nvPr>
        </p:nvSpPr>
        <p:spPr/>
        <p:txBody>
          <a:bodyPr/>
          <a:lstStyle/>
          <a:p>
            <a:fld id="{452AC215-09BD-43B7-A31E-E99358160B87}" type="slidenum">
              <a:rPr lang="en-US" smtClean="0"/>
              <a:t>2</a:t>
            </a:fld>
            <a:endParaRPr lang="en-US"/>
          </a:p>
        </p:txBody>
      </p:sp>
    </p:spTree>
    <p:extLst>
      <p:ext uri="{BB962C8B-B14F-4D97-AF65-F5344CB8AC3E}">
        <p14:creationId xmlns:p14="http://schemas.microsoft.com/office/powerpoint/2010/main" val="31336175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mouth is biologically connected with the rest of the body, enabling bi-directional relationships with some health issues, for example, diabetes.  </a:t>
            </a:r>
          </a:p>
        </p:txBody>
      </p:sp>
      <p:sp>
        <p:nvSpPr>
          <p:cNvPr id="4" name="Slide Number Placeholder 3"/>
          <p:cNvSpPr>
            <a:spLocks noGrp="1"/>
          </p:cNvSpPr>
          <p:nvPr>
            <p:ph type="sldNum" sz="quarter" idx="5"/>
          </p:nvPr>
        </p:nvSpPr>
        <p:spPr/>
        <p:txBody>
          <a:bodyPr/>
          <a:lstStyle/>
          <a:p>
            <a:fld id="{452AC215-09BD-43B7-A31E-E99358160B87}" type="slidenum">
              <a:rPr lang="en-US" smtClean="0"/>
              <a:t>3</a:t>
            </a:fld>
            <a:endParaRPr lang="en-US"/>
          </a:p>
        </p:txBody>
      </p:sp>
    </p:spTree>
    <p:extLst>
      <p:ext uri="{BB962C8B-B14F-4D97-AF65-F5344CB8AC3E}">
        <p14:creationId xmlns:p14="http://schemas.microsoft.com/office/powerpoint/2010/main" val="42710102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2022 meta-analysis found that treatment of gum disease could improve hemoglobin A1C by 0.5 percentage points. Yet generic diabetes medications such as metformin decrease HgA1C by 1.2 percentage points and a GLP1 agonist by an additional 1-2 percentage points. </a:t>
            </a:r>
          </a:p>
        </p:txBody>
      </p:sp>
      <p:sp>
        <p:nvSpPr>
          <p:cNvPr id="4" name="Slide Number Placeholder 3"/>
          <p:cNvSpPr>
            <a:spLocks noGrp="1"/>
          </p:cNvSpPr>
          <p:nvPr>
            <p:ph type="sldNum" sz="quarter" idx="5"/>
          </p:nvPr>
        </p:nvSpPr>
        <p:spPr/>
        <p:txBody>
          <a:bodyPr/>
          <a:lstStyle/>
          <a:p>
            <a:fld id="{452AC215-09BD-43B7-A31E-E99358160B87}" type="slidenum">
              <a:rPr lang="en-US" smtClean="0"/>
              <a:t>4</a:t>
            </a:fld>
            <a:endParaRPr lang="en-US"/>
          </a:p>
        </p:txBody>
      </p:sp>
    </p:spTree>
    <p:extLst>
      <p:ext uri="{BB962C8B-B14F-4D97-AF65-F5344CB8AC3E}">
        <p14:creationId xmlns:p14="http://schemas.microsoft.com/office/powerpoint/2010/main" val="30923052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B8700-E016-4171-AD2B-801D09001AC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760679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2AC215-09BD-43B7-A31E-E99358160B87}" type="slidenum">
              <a:rPr lang="en-US" smtClean="0"/>
              <a:t>11</a:t>
            </a:fld>
            <a:endParaRPr lang="en-US"/>
          </a:p>
        </p:txBody>
      </p:sp>
    </p:spTree>
    <p:extLst>
      <p:ext uri="{BB962C8B-B14F-4D97-AF65-F5344CB8AC3E}">
        <p14:creationId xmlns:p14="http://schemas.microsoft.com/office/powerpoint/2010/main" val="40476804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524000" y="1122363"/>
            <a:ext cx="9144000" cy="2387600"/>
          </a:xfrm>
        </p:spPr>
        <p:txBody>
          <a:bodyPr anchor="b"/>
          <a:lstStyle>
            <a:lvl1pPr algn="l">
              <a:defRPr sz="6000" b="1" i="0" cap="all" baseline="0"/>
            </a:lvl1pPr>
          </a:lstStyle>
          <a:p>
            <a:r>
              <a:rPr lang="en-US"/>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524000" y="360203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CE66DA5-7751-4D3D-B753-58DF3B418763}"/>
              </a:ext>
            </a:extLst>
          </p:cNvPr>
          <p:cNvSpPr>
            <a:spLocks noGrp="1"/>
          </p:cNvSpPr>
          <p:nvPr>
            <p:ph type="dt" sz="half" idx="10"/>
          </p:nvPr>
        </p:nvSpPr>
        <p:spPr/>
        <p:txBody>
          <a:bodyPr/>
          <a:lstStyle/>
          <a:p>
            <a:fld id="{6A4B53A7-3209-46A6-9454-F38EAC8F11E7}" type="datetimeFigureOut">
              <a:rPr lang="en-US" smtClean="0"/>
              <a:t>4/14/2026</a:t>
            </a:fld>
            <a:endParaRPr lang="en-US"/>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1" name="Straight Connector 10">
            <a:extLst>
              <a:ext uri="{FF2B5EF4-FFF2-40B4-BE49-F238E27FC236}">
                <a16:creationId xmlns:a16="http://schemas.microsoft.com/office/drawing/2014/main" id="{D1B787A8-0D67-4B7E-9B48-86BD906AB6B5}"/>
              </a:ext>
            </a:extLst>
          </p:cNvPr>
          <p:cNvCxnSpPr>
            <a:cxnSpLocks/>
          </p:cNvCxnSpPr>
          <p:nvPr/>
        </p:nvCxnSpPr>
        <p:spPr>
          <a:xfrm>
            <a:off x="715890"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91353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AD429-654B-4F0E-94E9-6FEF8EC67E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8D60B2-06F5-4567-BE1F-BBA5270537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16F6F2-8269-4B80-8EE3-81FEE0F9DFA6}"/>
              </a:ext>
            </a:extLst>
          </p:cNvPr>
          <p:cNvSpPr>
            <a:spLocks noGrp="1"/>
          </p:cNvSpPr>
          <p:nvPr>
            <p:ph type="dt" sz="half" idx="10"/>
          </p:nvPr>
        </p:nvSpPr>
        <p:spPr/>
        <p:txBody>
          <a:bodyPr/>
          <a:lstStyle/>
          <a:p>
            <a:fld id="{6A4B53A7-3209-46A6-9454-F38EAC8F11E7}" type="datetimeFigureOut">
              <a:rPr lang="en-US" smtClean="0"/>
              <a:t>4/14/2026</a:t>
            </a:fld>
            <a:endParaRPr lang="en-US"/>
          </a:p>
        </p:txBody>
      </p:sp>
      <p:sp>
        <p:nvSpPr>
          <p:cNvPr id="5" name="Footer Placeholder 4">
            <a:extLst>
              <a:ext uri="{FF2B5EF4-FFF2-40B4-BE49-F238E27FC236}">
                <a16:creationId xmlns:a16="http://schemas.microsoft.com/office/drawing/2014/main" id="{56BC86E4-3EDE-4EB4-B1A3-A1198AADD1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1752B0-ACEC-49EF-8131-FCF35BC5CD35}"/>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1A0462E3-375D-4E76-8886-69E06985D069}"/>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20267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23B094-F480-477B-901C-7181F88C07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052089-A920-4E52-98DC-8A5DC7B0AC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A074FE-F1B4-421F-A66E-FA351C8F99E9}"/>
              </a:ext>
            </a:extLst>
          </p:cNvPr>
          <p:cNvSpPr>
            <a:spLocks noGrp="1"/>
          </p:cNvSpPr>
          <p:nvPr>
            <p:ph type="dt" sz="half" idx="10"/>
          </p:nvPr>
        </p:nvSpPr>
        <p:spPr/>
        <p:txBody>
          <a:bodyPr/>
          <a:lstStyle/>
          <a:p>
            <a:fld id="{6A4B53A7-3209-46A6-9454-F38EAC8F11E7}" type="datetimeFigureOut">
              <a:rPr lang="en-US" smtClean="0"/>
              <a:t>4/14/2026</a:t>
            </a:fld>
            <a:endParaRPr lang="en-US"/>
          </a:p>
        </p:txBody>
      </p:sp>
      <p:sp>
        <p:nvSpPr>
          <p:cNvPr id="5" name="Footer Placeholder 4">
            <a:extLst>
              <a:ext uri="{FF2B5EF4-FFF2-40B4-BE49-F238E27FC236}">
                <a16:creationId xmlns:a16="http://schemas.microsoft.com/office/drawing/2014/main" id="{34D764BA-3AB2-45FD-ABCB-975B3FDDF2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FB3FEF-8252-49FD-82F2-3E5FABC65F9A}"/>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0AEB5C65-83BB-4EBD-AD22-EDA8489D0F5D}"/>
              </a:ext>
            </a:extLst>
          </p:cNvPr>
          <p:cNvCxnSpPr>
            <a:cxnSpLocks/>
          </p:cNvCxnSpPr>
          <p:nvPr/>
        </p:nvCxnSpPr>
        <p:spPr>
          <a:xfrm flipV="1">
            <a:off x="8313" y="261865"/>
            <a:ext cx="11353802" cy="1"/>
          </a:xfrm>
          <a:prstGeom prst="line">
            <a:avLst/>
          </a:prstGeom>
          <a:ln w="25400" cap="sq">
            <a:gradFill flip="none" rotWithShape="1">
              <a:gsLst>
                <a:gs pos="0">
                  <a:schemeClr val="accent2"/>
                </a:gs>
                <a:gs pos="100000">
                  <a:schemeClr val="accent4"/>
                </a:gs>
              </a:gsLst>
              <a:lin ang="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99049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with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365760" y="5218032"/>
            <a:ext cx="11460480" cy="786384"/>
          </a:xfrm>
        </p:spPr>
        <p:txBody>
          <a:bodyPr anchor="b">
            <a:normAutofit/>
          </a:bodyPr>
          <a:lstStyle>
            <a:lvl1pPr algn="l">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365760" y="5972629"/>
            <a:ext cx="11460480" cy="480373"/>
          </a:xfrm>
        </p:spPr>
        <p:txBody>
          <a:bodyPr anchor="t">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1" name="Picture Placeholder 10">
            <a:extLst>
              <a:ext uri="{FF2B5EF4-FFF2-40B4-BE49-F238E27FC236}">
                <a16:creationId xmlns:a16="http://schemas.microsoft.com/office/drawing/2014/main" id="{B24A208E-BD69-BB12-21B8-DA405B501FA8}"/>
              </a:ext>
            </a:extLst>
          </p:cNvPr>
          <p:cNvSpPr>
            <a:spLocks noGrp="1"/>
          </p:cNvSpPr>
          <p:nvPr>
            <p:ph type="pic" sz="quarter" idx="13"/>
          </p:nvPr>
        </p:nvSpPr>
        <p:spPr>
          <a:xfrm>
            <a:off x="0" y="0"/>
            <a:ext cx="12191999" cy="4986425"/>
          </a:xfrm>
          <a:blipFill dpi="0" rotWithShape="1">
            <a:blip r:embed="rId2">
              <a:alphaModFix amt="70000"/>
              <a:extLst>
                <a:ext uri="{28A0092B-C50C-407E-A947-70E740481C1C}">
                  <a14:useLocalDpi xmlns:a14="http://schemas.microsoft.com/office/drawing/2010/main" val="0"/>
                </a:ext>
              </a:extLst>
            </a:blip>
            <a:srcRect/>
            <a:stretch>
              <a:fillRect/>
            </a:stretch>
          </a:blipFill>
        </p:spPr>
        <p:txBody>
          <a:bodyPr/>
          <a:lstStyle/>
          <a:p>
            <a:r>
              <a:rPr lang="en-US"/>
              <a:t>Click icon to add picture</a:t>
            </a:r>
            <a:endParaRPr lang="en-US" dirty="0"/>
          </a:p>
        </p:txBody>
      </p:sp>
      <p:sp>
        <p:nvSpPr>
          <p:cNvPr id="4" name="Date Placeholder 2">
            <a:extLst>
              <a:ext uri="{FF2B5EF4-FFF2-40B4-BE49-F238E27FC236}">
                <a16:creationId xmlns:a16="http://schemas.microsoft.com/office/drawing/2014/main" id="{0FC0FA77-D157-35E3-0B4D-11C0F67E63F3}"/>
              </a:ext>
            </a:extLst>
          </p:cNvPr>
          <p:cNvSpPr>
            <a:spLocks noGrp="1"/>
          </p:cNvSpPr>
          <p:nvPr>
            <p:ph type="dt" sz="half" idx="10"/>
          </p:nvPr>
        </p:nvSpPr>
        <p:spPr>
          <a:xfrm>
            <a:off x="347132" y="6529916"/>
            <a:ext cx="3284341" cy="328084"/>
          </a:xfrm>
        </p:spPr>
        <p:txBody>
          <a:bodyPr/>
          <a:lstStyle/>
          <a:p>
            <a:fld id="{175A1B29-DFBD-4673-8328-3ED6619AAB50}" type="datetime1">
              <a:rPr lang="en-US" smtClean="0"/>
              <a:t>4/14/2026</a:t>
            </a:fld>
            <a:endParaRPr lang="en-US" dirty="0"/>
          </a:p>
        </p:txBody>
      </p:sp>
      <p:sp>
        <p:nvSpPr>
          <p:cNvPr id="5" name="Footer Placeholder 3">
            <a:extLst>
              <a:ext uri="{FF2B5EF4-FFF2-40B4-BE49-F238E27FC236}">
                <a16:creationId xmlns:a16="http://schemas.microsoft.com/office/drawing/2014/main" id="{9D55EDDF-CA01-E393-D8E9-0618A68B21A8}"/>
              </a:ext>
            </a:extLst>
          </p:cNvPr>
          <p:cNvSpPr>
            <a:spLocks noGrp="1"/>
          </p:cNvSpPr>
          <p:nvPr>
            <p:ph type="ftr" sz="quarter" idx="11"/>
          </p:nvPr>
        </p:nvSpPr>
        <p:spPr>
          <a:xfrm>
            <a:off x="8660019" y="6529916"/>
            <a:ext cx="2805405" cy="328084"/>
          </a:xfrm>
        </p:spPr>
        <p:txBody>
          <a:bodyPr/>
          <a:lstStyle/>
          <a:p>
            <a:r>
              <a:rPr lang="en-US" dirty="0"/>
              <a:t>Sample Footer Text</a:t>
            </a:r>
          </a:p>
        </p:txBody>
      </p:sp>
      <p:sp>
        <p:nvSpPr>
          <p:cNvPr id="6" name="Slide Number Placeholder 4">
            <a:extLst>
              <a:ext uri="{FF2B5EF4-FFF2-40B4-BE49-F238E27FC236}">
                <a16:creationId xmlns:a16="http://schemas.microsoft.com/office/drawing/2014/main" id="{AFD1BB6C-22F1-3135-9434-A294C25CC3D5}"/>
              </a:ext>
            </a:extLst>
          </p:cNvPr>
          <p:cNvSpPr>
            <a:spLocks noGrp="1"/>
          </p:cNvSpPr>
          <p:nvPr>
            <p:ph type="sldNum" sz="quarter" idx="12"/>
          </p:nvPr>
        </p:nvSpPr>
        <p:spPr>
          <a:xfrm>
            <a:off x="11415660" y="6529916"/>
            <a:ext cx="429207" cy="328084"/>
          </a:xfr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600663959"/>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a:xfrm>
            <a:off x="347132" y="6529916"/>
            <a:ext cx="3284341" cy="328084"/>
          </a:xfrm>
          <a:prstGeom prst="rect">
            <a:avLst/>
          </a:prstGeom>
        </p:spPr>
        <p:txBody>
          <a:bodyPr/>
          <a:lstStyle/>
          <a:p>
            <a:fld id="{64B1540E-CB71-48F2-BE70-F5CE056CFE1B}" type="datetime1">
              <a:rPr lang="en-US" smtClean="0"/>
              <a:t>4/14/2026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
        <p:nvSpPr>
          <p:cNvPr id="8" name="Rectangle: Rounded Corners 7">
            <a:extLst>
              <a:ext uri="{FF2B5EF4-FFF2-40B4-BE49-F238E27FC236}">
                <a16:creationId xmlns:a16="http://schemas.microsoft.com/office/drawing/2014/main" id="{B05D4B22-4D6B-3463-9517-CEFA7D2A6E7C}"/>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263422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with Pictur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103850" y="907302"/>
            <a:ext cx="4222117" cy="3697488"/>
          </a:xfrm>
        </p:spPr>
        <p:txBody>
          <a:bodyPr anchor="b">
            <a:normAutofit/>
          </a:bodyPr>
          <a:lstStyle>
            <a:lvl1pPr algn="l">
              <a:defRPr sz="5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103850" y="4731335"/>
            <a:ext cx="4222117" cy="1219362"/>
          </a:xfrm>
        </p:spPr>
        <p:txBody>
          <a:bodyPr anchor="t">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Picture Placeholder 9">
            <a:extLst>
              <a:ext uri="{FF2B5EF4-FFF2-40B4-BE49-F238E27FC236}">
                <a16:creationId xmlns:a16="http://schemas.microsoft.com/office/drawing/2014/main" id="{3E190545-F7D8-0D1C-1BCC-C670CFFE0C60}"/>
              </a:ext>
            </a:extLst>
          </p:cNvPr>
          <p:cNvSpPr>
            <a:spLocks noGrp="1"/>
          </p:cNvSpPr>
          <p:nvPr>
            <p:ph type="pic" sz="quarter" idx="14"/>
          </p:nvPr>
        </p:nvSpPr>
        <p:spPr>
          <a:xfrm>
            <a:off x="358140" y="333756"/>
            <a:ext cx="6226810" cy="6190488"/>
          </a:xfrm>
          <a:custGeom>
            <a:avLst/>
            <a:gdLst>
              <a:gd name="connsiteX0" fmla="*/ 186643 w 6226810"/>
              <a:gd name="connsiteY0" fmla="*/ 0 h 6190488"/>
              <a:gd name="connsiteX1" fmla="*/ 6226810 w 6226810"/>
              <a:gd name="connsiteY1" fmla="*/ 0 h 6190488"/>
              <a:gd name="connsiteX2" fmla="*/ 6226810 w 6226810"/>
              <a:gd name="connsiteY2" fmla="*/ 6190488 h 6190488"/>
              <a:gd name="connsiteX3" fmla="*/ 186643 w 6226810"/>
              <a:gd name="connsiteY3" fmla="*/ 6190488 h 6190488"/>
              <a:gd name="connsiteX4" fmla="*/ 0 w 6226810"/>
              <a:gd name="connsiteY4" fmla="*/ 6003845 h 6190488"/>
              <a:gd name="connsiteX5" fmla="*/ 0 w 6226810"/>
              <a:gd name="connsiteY5" fmla="*/ 186643 h 6190488"/>
              <a:gd name="connsiteX6" fmla="*/ 186643 w 6226810"/>
              <a:gd name="connsiteY6" fmla="*/ 0 h 61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26810" h="6190488">
                <a:moveTo>
                  <a:pt x="186643" y="0"/>
                </a:moveTo>
                <a:lnTo>
                  <a:pt x="6226810" y="0"/>
                </a:lnTo>
                <a:lnTo>
                  <a:pt x="6226810" y="6190488"/>
                </a:lnTo>
                <a:lnTo>
                  <a:pt x="186643" y="6190488"/>
                </a:lnTo>
                <a:cubicBezTo>
                  <a:pt x="83563" y="6190488"/>
                  <a:pt x="0" y="6106925"/>
                  <a:pt x="0" y="6003845"/>
                </a:cubicBezTo>
                <a:lnTo>
                  <a:pt x="0" y="186643"/>
                </a:lnTo>
                <a:cubicBezTo>
                  <a:pt x="0" y="83563"/>
                  <a:pt x="83563" y="0"/>
                  <a:pt x="186643" y="0"/>
                </a:cubicBezTo>
                <a:close/>
              </a:path>
            </a:pathLst>
          </a:custGeom>
          <a:blipFill dpi="0" rotWithShape="1">
            <a:blip r:embed="rId2">
              <a:alphaModFix amt="70000"/>
              <a:extLst>
                <a:ext uri="{28A0092B-C50C-407E-A947-70E740481C1C}">
                  <a14:useLocalDpi xmlns:a14="http://schemas.microsoft.com/office/drawing/2010/main" val="0"/>
                </a:ext>
              </a:extLst>
            </a:blip>
            <a:srcRect/>
            <a:stretch>
              <a:fillRect/>
            </a:stretch>
          </a:blipFill>
        </p:spPr>
        <p:txBody>
          <a:bodyPr wrap="square">
            <a:noAutofit/>
          </a:bodyPr>
          <a:lstStyle/>
          <a:p>
            <a:r>
              <a:rPr lang="en-US"/>
              <a:t>Click icon to add picture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7168895" y="6529916"/>
            <a:ext cx="1707625" cy="328084"/>
          </a:xfrm>
          <a:prstGeom prst="rect">
            <a:avLst/>
          </a:prstGeom>
        </p:spPr>
        <p:txBody>
          <a:bodyPr/>
          <a:lstStyle>
            <a:lvl1pPr>
              <a:defRPr>
                <a:solidFill>
                  <a:schemeClr val="tx1"/>
                </a:solidFill>
                <a:effectLst/>
              </a:defRPr>
            </a:lvl1pPr>
          </a:lstStyle>
          <a:p>
            <a:fld id="{254E9985-91B3-42C8-B8D8-B565E04A5E57}" type="datetime1">
              <a:rPr lang="en-US" smtClean="0"/>
              <a:t>4/14/2026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
        <p:nvSpPr>
          <p:cNvPr id="7" name="Rectangle: Rounded Corners 6">
            <a:extLst>
              <a:ext uri="{FF2B5EF4-FFF2-40B4-BE49-F238E27FC236}">
                <a16:creationId xmlns:a16="http://schemas.microsoft.com/office/drawing/2014/main" id="{E5DF5215-34B8-BE6B-A816-58B2F37B1D55}"/>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76169915"/>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with Pictur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859537" y="905256"/>
            <a:ext cx="4206240" cy="3739896"/>
          </a:xfrm>
        </p:spPr>
        <p:txBody>
          <a:bodyPr anchor="t">
            <a:normAutofit/>
          </a:bodyPr>
          <a:lstStyle>
            <a:lvl1pPr algn="l">
              <a:defRPr sz="52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859536" y="4873752"/>
            <a:ext cx="4206240" cy="1380744"/>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Picture Placeholder 5">
            <a:extLst>
              <a:ext uri="{FF2B5EF4-FFF2-40B4-BE49-F238E27FC236}">
                <a16:creationId xmlns:a16="http://schemas.microsoft.com/office/drawing/2014/main" id="{C77B7186-FB14-CA62-FE96-5476125CC1B8}"/>
              </a:ext>
            </a:extLst>
          </p:cNvPr>
          <p:cNvSpPr>
            <a:spLocks noGrp="1"/>
          </p:cNvSpPr>
          <p:nvPr>
            <p:ph type="pic" sz="quarter" idx="13"/>
          </p:nvPr>
        </p:nvSpPr>
        <p:spPr>
          <a:xfrm>
            <a:off x="5596128" y="333756"/>
            <a:ext cx="6237732" cy="6190488"/>
          </a:xfrm>
          <a:custGeom>
            <a:avLst/>
            <a:gdLst>
              <a:gd name="connsiteX0" fmla="*/ 0 w 6237732"/>
              <a:gd name="connsiteY0" fmla="*/ 0 h 6190488"/>
              <a:gd name="connsiteX1" fmla="*/ 6051089 w 6237732"/>
              <a:gd name="connsiteY1" fmla="*/ 0 h 6190488"/>
              <a:gd name="connsiteX2" fmla="*/ 6237732 w 6237732"/>
              <a:gd name="connsiteY2" fmla="*/ 186643 h 6190488"/>
              <a:gd name="connsiteX3" fmla="*/ 6237732 w 6237732"/>
              <a:gd name="connsiteY3" fmla="*/ 6003845 h 6190488"/>
              <a:gd name="connsiteX4" fmla="*/ 6051089 w 6237732"/>
              <a:gd name="connsiteY4" fmla="*/ 6190488 h 6190488"/>
              <a:gd name="connsiteX5" fmla="*/ 0 w 6237732"/>
              <a:gd name="connsiteY5" fmla="*/ 6190488 h 61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37732" h="6190488">
                <a:moveTo>
                  <a:pt x="0" y="0"/>
                </a:moveTo>
                <a:lnTo>
                  <a:pt x="6051089" y="0"/>
                </a:lnTo>
                <a:cubicBezTo>
                  <a:pt x="6154169" y="0"/>
                  <a:pt x="6237732" y="83563"/>
                  <a:pt x="6237732" y="186643"/>
                </a:cubicBezTo>
                <a:lnTo>
                  <a:pt x="6237732" y="6003845"/>
                </a:lnTo>
                <a:cubicBezTo>
                  <a:pt x="6237732" y="6106925"/>
                  <a:pt x="6154169" y="6190488"/>
                  <a:pt x="6051089" y="6190488"/>
                </a:cubicBezTo>
                <a:lnTo>
                  <a:pt x="0" y="6190488"/>
                </a:lnTo>
                <a:close/>
              </a:path>
            </a:pathLst>
          </a:custGeom>
          <a:blipFill dpi="0" rotWithShape="1">
            <a:blip r:embed="rId2">
              <a:alphaModFix amt="70000"/>
              <a:extLst>
                <a:ext uri="{28A0092B-C50C-407E-A947-70E740481C1C}">
                  <a14:useLocalDpi xmlns:a14="http://schemas.microsoft.com/office/drawing/2010/main" val="0"/>
                </a:ext>
              </a:extLst>
            </a:blip>
            <a:srcRect/>
            <a:stretch>
              <a:fillRect/>
            </a:stretch>
          </a:blipFill>
        </p:spPr>
        <p:txBody>
          <a:bodyPr wrap="square">
            <a:noAutofit/>
          </a:bodyPr>
          <a:lstStyle/>
          <a:p>
            <a:r>
              <a:rPr lang="en-US"/>
              <a:t>Click icon to add picture</a:t>
            </a:r>
            <a:endParaRPr lang="en-US" dirty="0"/>
          </a:p>
        </p:txBody>
      </p:sp>
      <p:sp>
        <p:nvSpPr>
          <p:cNvPr id="7" name="Date Placeholder 6">
            <a:extLst>
              <a:ext uri="{FF2B5EF4-FFF2-40B4-BE49-F238E27FC236}">
                <a16:creationId xmlns:a16="http://schemas.microsoft.com/office/drawing/2014/main" id="{F991F941-2D53-CC10-7947-62237A245FE0}"/>
              </a:ext>
            </a:extLst>
          </p:cNvPr>
          <p:cNvSpPr>
            <a:spLocks noGrp="1"/>
          </p:cNvSpPr>
          <p:nvPr>
            <p:ph type="dt" sz="half" idx="14"/>
          </p:nvPr>
        </p:nvSpPr>
        <p:spPr>
          <a:xfrm>
            <a:off x="347133" y="6529916"/>
            <a:ext cx="1951777" cy="328084"/>
          </a:xfrm>
          <a:prstGeom prst="rect">
            <a:avLst/>
          </a:prstGeom>
        </p:spPr>
        <p:txBody>
          <a:bodyPr/>
          <a:lstStyle/>
          <a:p>
            <a:fld id="{B4AA5E08-0B46-4D4C-9A1D-1895CC169C50}" type="datetime1">
              <a:rPr lang="en-US" smtClean="0"/>
              <a:t>4/14/2026</a:t>
            </a:fld>
            <a:endParaRPr lang="en-US" dirty="0"/>
          </a:p>
        </p:txBody>
      </p:sp>
      <p:sp>
        <p:nvSpPr>
          <p:cNvPr id="8" name="Footer Placeholder 7">
            <a:extLst>
              <a:ext uri="{FF2B5EF4-FFF2-40B4-BE49-F238E27FC236}">
                <a16:creationId xmlns:a16="http://schemas.microsoft.com/office/drawing/2014/main" id="{9A6E6A4C-6C55-068A-43AA-78DB4D1D643B}"/>
              </a:ext>
            </a:extLst>
          </p:cNvPr>
          <p:cNvSpPr>
            <a:spLocks noGrp="1"/>
          </p:cNvSpPr>
          <p:nvPr>
            <p:ph type="ftr" sz="quarter" idx="15"/>
          </p:nvPr>
        </p:nvSpPr>
        <p:spPr>
          <a:xfrm>
            <a:off x="1880928" y="6529916"/>
            <a:ext cx="2805405" cy="328084"/>
          </a:xfrm>
          <a:prstGeom prst="rect">
            <a:avLst/>
          </a:prstGeom>
        </p:spPr>
        <p:txBody>
          <a:bodyPr/>
          <a:lstStyle/>
          <a:p>
            <a:r>
              <a:rPr lang="en-US" dirty="0"/>
              <a:t>Sample Footer Text</a:t>
            </a:r>
          </a:p>
        </p:txBody>
      </p:sp>
      <p:sp>
        <p:nvSpPr>
          <p:cNvPr id="9" name="Slide Number Placeholder 8">
            <a:extLst>
              <a:ext uri="{FF2B5EF4-FFF2-40B4-BE49-F238E27FC236}">
                <a16:creationId xmlns:a16="http://schemas.microsoft.com/office/drawing/2014/main" id="{C1A2CCFF-14A7-08A8-4465-732CD8928728}"/>
              </a:ext>
            </a:extLst>
          </p:cNvPr>
          <p:cNvSpPr>
            <a:spLocks noGrp="1"/>
          </p:cNvSpPr>
          <p:nvPr>
            <p:ph type="sldNum" sz="quarter" idx="16"/>
          </p:nvPr>
        </p:nvSpPr>
        <p:spPr>
          <a:xfrm>
            <a:off x="4636569" y="6529916"/>
            <a:ext cx="429207" cy="328084"/>
          </a:xfrm>
          <a:prstGeom prst="rect">
            <a:avLst/>
          </a:prstGeom>
        </p:spPr>
        <p:txBody>
          <a:bodyPr/>
          <a:lstStyle/>
          <a:p>
            <a:fld id="{CC057153-B650-4DEB-B370-79DDCFDCE934}" type="slidenum">
              <a:rPr lang="en-US" smtClean="0"/>
              <a:t>‹#›</a:t>
            </a:fld>
            <a:endParaRPr lang="en-US" dirty="0"/>
          </a:p>
        </p:txBody>
      </p:sp>
      <p:sp>
        <p:nvSpPr>
          <p:cNvPr id="5" name="Rectangle: Rounded Corners 4">
            <a:extLst>
              <a:ext uri="{FF2B5EF4-FFF2-40B4-BE49-F238E27FC236}">
                <a16:creationId xmlns:a16="http://schemas.microsoft.com/office/drawing/2014/main" id="{27AE6C76-D3EE-C74F-F49E-97F6141F5D15}"/>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51211671"/>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p:spTree>
      <p:nvGrpSpPr>
        <p:cNvPr id="1" name=""/>
        <p:cNvGrpSpPr/>
        <p:nvPr/>
      </p:nvGrpSpPr>
      <p:grpSpPr>
        <a:xfrm>
          <a:off x="0" y="0"/>
          <a:ext cx="0" cy="0"/>
          <a:chOff x="0" y="0"/>
          <a:chExt cx="0" cy="0"/>
        </a:xfrm>
      </p:grpSpPr>
      <p:pic>
        <p:nvPicPr>
          <p:cNvPr id="8" name="Picture 7" descr="A purple circle with black background&#10;&#10;AI-generated content may be incorrect.">
            <a:extLst>
              <a:ext uri="{FF2B5EF4-FFF2-40B4-BE49-F238E27FC236}">
                <a16:creationId xmlns:a16="http://schemas.microsoft.com/office/drawing/2014/main" id="{703F4AEB-E597-882F-3A69-A923B8DED423}"/>
              </a:ext>
            </a:extLst>
          </p:cNvPr>
          <p:cNvPicPr>
            <a:picLocks noChangeAspect="1"/>
          </p:cNvPicPr>
          <p:nvPr/>
        </p:nvPicPr>
        <p:blipFill>
          <a:blip r:embed="rId2">
            <a:extLst>
              <a:ext uri="{28A0092B-C50C-407E-A947-70E740481C1C}">
                <a14:useLocalDpi xmlns:a14="http://schemas.microsoft.com/office/drawing/2010/main" val="0"/>
              </a:ext>
            </a:extLst>
          </a:blip>
          <a:srcRect t="11857"/>
          <a:stretch/>
        </p:blipFill>
        <p:spPr>
          <a:xfrm>
            <a:off x="398705" y="0"/>
            <a:ext cx="5697291" cy="5021774"/>
          </a:xfrm>
          <a:prstGeom prst="rect">
            <a:avLst/>
          </a:prstGeom>
        </p:spPr>
      </p:pic>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521208" y="548642"/>
            <a:ext cx="7478991" cy="3635797"/>
          </a:xfrm>
        </p:spPr>
        <p:txBody>
          <a:bodyPr anchor="b">
            <a:normAutofit/>
          </a:bodyPr>
          <a:lstStyle>
            <a:lvl1pPr algn="l">
              <a:defRPr sz="7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1179017" y="4349578"/>
            <a:ext cx="6821182" cy="1384726"/>
          </a:xfrm>
        </p:spPr>
        <p:txBody>
          <a:bodyPr anchor="b">
            <a:normAutofit/>
          </a:bodyPr>
          <a:lstStyle>
            <a:lvl1pPr marL="0" indent="0" algn="l">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347132" y="6529916"/>
            <a:ext cx="3284341" cy="328084"/>
          </a:xfrm>
          <a:prstGeom prst="rect">
            <a:avLst/>
          </a:prstGeom>
        </p:spPr>
        <p:txBody>
          <a:bodyPr/>
          <a:lstStyle/>
          <a:p>
            <a:fld id="{804512D9-A095-4355-9551-356CB2C0D09E}" type="datetime1">
              <a:rPr lang="en-US" smtClean="0"/>
              <a:t>4/14/2026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cxnSp>
        <p:nvCxnSpPr>
          <p:cNvPr id="11" name="Straight Connector 10">
            <a:extLst>
              <a:ext uri="{FF2B5EF4-FFF2-40B4-BE49-F238E27FC236}">
                <a16:creationId xmlns:a16="http://schemas.microsoft.com/office/drawing/2014/main" id="{CC5621C6-56CB-3166-B017-50A927415F64}"/>
              </a:ext>
            </a:extLst>
          </p:cNvPr>
          <p:cNvCxnSpPr>
            <a:cxnSpLocks/>
          </p:cNvCxnSpPr>
          <p:nvPr/>
        </p:nvCxnSpPr>
        <p:spPr>
          <a:xfrm>
            <a:off x="637839" y="4236969"/>
            <a:ext cx="0" cy="1384725"/>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262443583"/>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2">
    <p:spTree>
      <p:nvGrpSpPr>
        <p:cNvPr id="1" name=""/>
        <p:cNvGrpSpPr/>
        <p:nvPr/>
      </p:nvGrpSpPr>
      <p:grpSpPr>
        <a:xfrm>
          <a:off x="0" y="0"/>
          <a:ext cx="0" cy="0"/>
          <a:chOff x="0" y="0"/>
          <a:chExt cx="0" cy="0"/>
        </a:xfrm>
      </p:grpSpPr>
      <p:pic>
        <p:nvPicPr>
          <p:cNvPr id="8" name="Picture 7" descr="A purple circle with black background&#10;&#10;AI-generated content may be incorrect.">
            <a:extLst>
              <a:ext uri="{FF2B5EF4-FFF2-40B4-BE49-F238E27FC236}">
                <a16:creationId xmlns:a16="http://schemas.microsoft.com/office/drawing/2014/main" id="{02AE2374-EA36-E826-C9F3-73CD3978F48E}"/>
              </a:ext>
            </a:extLst>
          </p:cNvPr>
          <p:cNvPicPr>
            <a:picLocks noChangeAspect="1"/>
          </p:cNvPicPr>
          <p:nvPr/>
        </p:nvPicPr>
        <p:blipFill>
          <a:blip r:embed="rId2">
            <a:extLst>
              <a:ext uri="{28A0092B-C50C-407E-A947-70E740481C1C}">
                <a14:useLocalDpi xmlns:a14="http://schemas.microsoft.com/office/drawing/2010/main" val="0"/>
              </a:ext>
            </a:extLst>
          </a:blip>
          <a:srcRect r="6568" b="47295"/>
          <a:stretch/>
        </p:blipFill>
        <p:spPr>
          <a:xfrm>
            <a:off x="3701142" y="2068286"/>
            <a:ext cx="8490855" cy="4789714"/>
          </a:xfrm>
          <a:prstGeom prst="rect">
            <a:avLst/>
          </a:prstGeom>
        </p:spPr>
      </p:pic>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618008" y="854239"/>
            <a:ext cx="7876287" cy="3592629"/>
          </a:xfrm>
        </p:spPr>
        <p:txBody>
          <a:bodyPr anchor="b">
            <a:normAutofit/>
          </a:bodyPr>
          <a:lstStyle>
            <a:lvl1pPr algn="l">
              <a:defRPr sz="72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1180323" y="4617138"/>
            <a:ext cx="6853511" cy="1014984"/>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347132" y="6529916"/>
            <a:ext cx="3284341" cy="328084"/>
          </a:xfrm>
          <a:prstGeom prst="rect">
            <a:avLst/>
          </a:prstGeom>
        </p:spPr>
        <p:txBody>
          <a:bodyPr/>
          <a:lstStyle/>
          <a:p>
            <a:fld id="{AED07DE6-50D5-4B21-9405-DD62C0D4DC65}" type="datetime1">
              <a:rPr lang="en-US" smtClean="0"/>
              <a:t>4/14/2026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cxnSp>
        <p:nvCxnSpPr>
          <p:cNvPr id="10" name="Straight Connector 9">
            <a:extLst>
              <a:ext uri="{FF2B5EF4-FFF2-40B4-BE49-F238E27FC236}">
                <a16:creationId xmlns:a16="http://schemas.microsoft.com/office/drawing/2014/main" id="{6E2B0C21-F380-74EA-96A8-0858FD0075A4}"/>
              </a:ext>
            </a:extLst>
          </p:cNvPr>
          <p:cNvCxnSpPr>
            <a:cxnSpLocks/>
          </p:cNvCxnSpPr>
          <p:nvPr/>
        </p:nvCxnSpPr>
        <p:spPr>
          <a:xfrm>
            <a:off x="755780" y="4492300"/>
            <a:ext cx="0" cy="1129394"/>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570067524"/>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6717639-19C5-F877-6AAE-FF488C79363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572615" y="905615"/>
            <a:ext cx="5046770" cy="5046770"/>
          </a:xfrm>
          <a:prstGeom prst="rect">
            <a:avLst/>
          </a:prstGeom>
        </p:spPr>
      </p:pic>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353888" y="1427162"/>
            <a:ext cx="9484224" cy="2621154"/>
          </a:xfrm>
        </p:spPr>
        <p:txBody>
          <a:bodyPr anchor="b">
            <a:normAutofit/>
          </a:bodyPr>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301923" y="4148507"/>
            <a:ext cx="7588155" cy="1414091"/>
          </a:xfrm>
        </p:spPr>
        <p:txBody>
          <a:bodyPr>
            <a:normAutofit/>
          </a:bodyPr>
          <a:lstStyle>
            <a:lvl1pPr marL="0" indent="0" algn="ctr">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347132" y="6529916"/>
            <a:ext cx="3284341" cy="328084"/>
          </a:xfrm>
          <a:prstGeom prst="rect">
            <a:avLst/>
          </a:prstGeom>
        </p:spPr>
        <p:txBody>
          <a:bodyPr/>
          <a:lstStyle/>
          <a:p>
            <a:fld id="{C8E66873-82AB-4D6B-96C7-8222581A9F4D}" type="datetime1">
              <a:rPr lang="en-US" smtClean="0"/>
              <a:t>4/14/2026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4034577720"/>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4">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7D4B28D-BD47-8092-F202-DCD18D1BAEA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14425" y="1198517"/>
            <a:ext cx="4438650" cy="4438650"/>
          </a:xfrm>
          <a:prstGeom prst="rect">
            <a:avLst/>
          </a:prstGeom>
        </p:spPr>
      </p:pic>
      <p:sp>
        <p:nvSpPr>
          <p:cNvPr id="2" name="Title 1">
            <a:extLst>
              <a:ext uri="{FF2B5EF4-FFF2-40B4-BE49-F238E27FC236}">
                <a16:creationId xmlns:a16="http://schemas.microsoft.com/office/drawing/2014/main" id="{6DD4D61D-AA1D-D414-2D63-F3B4B0760D17}"/>
              </a:ext>
            </a:extLst>
          </p:cNvPr>
          <p:cNvSpPr>
            <a:spLocks noGrp="1"/>
          </p:cNvSpPr>
          <p:nvPr>
            <p:ph type="title"/>
          </p:nvPr>
        </p:nvSpPr>
        <p:spPr>
          <a:xfrm>
            <a:off x="1930708" y="2801929"/>
            <a:ext cx="8686801" cy="2565902"/>
          </a:xfrm>
        </p:spPr>
        <p:txBody>
          <a:bodyPr anchor="b">
            <a:normAutofit/>
          </a:bodyPr>
          <a:lstStyle>
            <a:lvl1pPr>
              <a:lnSpc>
                <a:spcPct val="80000"/>
              </a:lnSpc>
              <a:defRPr sz="6600">
                <a:latin typeface="+mj-lt"/>
              </a:defRPr>
            </a:lvl1pPr>
          </a:lstStyle>
          <a:p>
            <a:r>
              <a:rPr lang="en-US"/>
              <a:t>Click to edit Master title style</a:t>
            </a:r>
            <a:endParaRPr lang="en-US" dirty="0"/>
          </a:p>
        </p:txBody>
      </p:sp>
      <p:sp>
        <p:nvSpPr>
          <p:cNvPr id="9" name="Text Placeholder 8">
            <a:extLst>
              <a:ext uri="{FF2B5EF4-FFF2-40B4-BE49-F238E27FC236}">
                <a16:creationId xmlns:a16="http://schemas.microsoft.com/office/drawing/2014/main" id="{D1B0EE02-7A0B-46A0-5F6E-CFBC94BDF56D}"/>
              </a:ext>
            </a:extLst>
          </p:cNvPr>
          <p:cNvSpPr>
            <a:spLocks noGrp="1"/>
          </p:cNvSpPr>
          <p:nvPr>
            <p:ph type="body" sz="quarter" idx="13"/>
          </p:nvPr>
        </p:nvSpPr>
        <p:spPr>
          <a:xfrm>
            <a:off x="1346090" y="1726269"/>
            <a:ext cx="3024899" cy="547908"/>
          </a:xfrm>
        </p:spPr>
        <p:txBody>
          <a:bodyPr>
            <a:noAutofit/>
          </a:bodyPr>
          <a:lstStyle>
            <a:lvl1pPr marL="0" indent="0">
              <a:buNone/>
              <a:defRPr sz="1600"/>
            </a:lvl1pPr>
            <a:lvl2pPr marL="228600" indent="0">
              <a:buNone/>
              <a:defRPr sz="1400"/>
            </a:lvl2pPr>
            <a:lvl3pPr marL="457200" indent="0">
              <a:buNone/>
              <a:defRPr sz="1200"/>
            </a:lvl3pPr>
            <a:lvl4pPr marL="685800" indent="0">
              <a:buNone/>
              <a:defRPr sz="1100"/>
            </a:lvl4pPr>
            <a:lvl5pPr marL="914400" inden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a:extLst>
              <a:ext uri="{FF2B5EF4-FFF2-40B4-BE49-F238E27FC236}">
                <a16:creationId xmlns:a16="http://schemas.microsoft.com/office/drawing/2014/main" id="{3667AE0A-CAE3-D199-2942-E05831D340A1}"/>
              </a:ext>
            </a:extLst>
          </p:cNvPr>
          <p:cNvSpPr>
            <a:spLocks noGrp="1"/>
          </p:cNvSpPr>
          <p:nvPr>
            <p:ph type="dt" sz="half" idx="10"/>
          </p:nvPr>
        </p:nvSpPr>
        <p:spPr>
          <a:xfrm>
            <a:off x="347132" y="6529916"/>
            <a:ext cx="3284341" cy="328084"/>
          </a:xfrm>
          <a:prstGeom prst="rect">
            <a:avLst/>
          </a:prstGeom>
        </p:spPr>
        <p:txBody>
          <a:bodyPr/>
          <a:lstStyle/>
          <a:p>
            <a:fld id="{BE4564F8-E916-4EFF-887D-D1E1BBF6454B}" type="datetime1">
              <a:rPr lang="en-US" smtClean="0"/>
              <a:t>4/14/2026</a:t>
            </a:fld>
            <a:endParaRPr lang="en-US" dirty="0"/>
          </a:p>
        </p:txBody>
      </p:sp>
      <p:sp>
        <p:nvSpPr>
          <p:cNvPr id="4" name="Footer Placeholder 3">
            <a:extLst>
              <a:ext uri="{FF2B5EF4-FFF2-40B4-BE49-F238E27FC236}">
                <a16:creationId xmlns:a16="http://schemas.microsoft.com/office/drawing/2014/main" id="{BFDFBF0A-E355-74AD-4A6E-8FD2BD7A6CAA}"/>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5" name="Slide Number Placeholder 4">
            <a:extLst>
              <a:ext uri="{FF2B5EF4-FFF2-40B4-BE49-F238E27FC236}">
                <a16:creationId xmlns:a16="http://schemas.microsoft.com/office/drawing/2014/main" id="{D971D965-1C87-6430-A8A7-B6EB43D86FCD}"/>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cxnSp>
        <p:nvCxnSpPr>
          <p:cNvPr id="11" name="Straight Connector 10">
            <a:extLst>
              <a:ext uri="{FF2B5EF4-FFF2-40B4-BE49-F238E27FC236}">
                <a16:creationId xmlns:a16="http://schemas.microsoft.com/office/drawing/2014/main" id="{57236231-7728-F430-19B7-A4956EAFC196}"/>
              </a:ext>
            </a:extLst>
          </p:cNvPr>
          <p:cNvCxnSpPr/>
          <p:nvPr/>
        </p:nvCxnSpPr>
        <p:spPr>
          <a:xfrm>
            <a:off x="1450428" y="2522483"/>
            <a:ext cx="0" cy="262495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54982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7BB2D-4E2C-4490-A2A3-4B68BCC5D2F9}"/>
              </a:ext>
            </a:extLst>
          </p:cNvPr>
          <p:cNvSpPr>
            <a:spLocks noGrp="1"/>
          </p:cNvSpPr>
          <p:nvPr>
            <p:ph type="dt" sz="half" idx="10"/>
          </p:nvPr>
        </p:nvSpPr>
        <p:spPr/>
        <p:txBody>
          <a:bodyPr/>
          <a:lstStyle/>
          <a:p>
            <a:fld id="{6A4B53A7-3209-46A6-9454-F38EAC8F11E7}" type="datetimeFigureOut">
              <a:rPr lang="en-US" smtClean="0"/>
              <a:t>4/14/2026</a:t>
            </a:fld>
            <a:endParaRPr lang="en-US"/>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5C05CAAB-DBA2-4548-AD5F-01BB97FBB207}"/>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63650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ection Header">
    <p:bg>
      <p:bgPr>
        <a:solidFill>
          <a:schemeClr val="tx1"/>
        </a:solidFill>
        <a:effectLst/>
      </p:bgPr>
    </p:bg>
    <p:spTree>
      <p:nvGrpSpPr>
        <p:cNvPr id="1" name=""/>
        <p:cNvGrpSpPr/>
        <p:nvPr/>
      </p:nvGrpSpPr>
      <p:grpSpPr>
        <a:xfrm>
          <a:off x="0" y="0"/>
          <a:ext cx="0" cy="0"/>
          <a:chOff x="0" y="0"/>
          <a:chExt cx="0" cy="0"/>
        </a:xfrm>
      </p:grpSpPr>
      <p:pic>
        <p:nvPicPr>
          <p:cNvPr id="3" name="Picture 2" descr="A purple circle with black background&#10;&#10;AI-generated content may be incorrect.">
            <a:extLst>
              <a:ext uri="{FF2B5EF4-FFF2-40B4-BE49-F238E27FC236}">
                <a16:creationId xmlns:a16="http://schemas.microsoft.com/office/drawing/2014/main" id="{9ECA965F-086A-7B72-BC9F-EA4CF32BCAAD}"/>
              </a:ext>
            </a:extLst>
          </p:cNvPr>
          <p:cNvPicPr>
            <a:picLocks noChangeAspect="1"/>
          </p:cNvPicPr>
          <p:nvPr/>
        </p:nvPicPr>
        <p:blipFill>
          <a:blip r:embed="rId2">
            <a:extLst>
              <a:ext uri="{28A0092B-C50C-407E-A947-70E740481C1C}">
                <a14:useLocalDpi xmlns:a14="http://schemas.microsoft.com/office/drawing/2010/main" val="0"/>
              </a:ext>
            </a:extLst>
          </a:blip>
          <a:srcRect b="11502"/>
          <a:stretch/>
        </p:blipFill>
        <p:spPr>
          <a:xfrm>
            <a:off x="421566" y="1836225"/>
            <a:ext cx="5674434" cy="5021775"/>
          </a:xfrm>
          <a:prstGeom prst="rect">
            <a:avLst/>
          </a:prstGeom>
        </p:spPr>
      </p:pic>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450428" y="990601"/>
            <a:ext cx="9145991" cy="3630384"/>
          </a:xfrm>
        </p:spPr>
        <p:txBody>
          <a:bodyPr anchor="b">
            <a:noAutofit/>
          </a:bodyPr>
          <a:lstStyle>
            <a:lvl1pPr algn="l">
              <a:defRPr sz="6500">
                <a:solidFill>
                  <a:schemeClr val="bg1"/>
                </a:solidFill>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347132" y="6529916"/>
            <a:ext cx="3284341" cy="328084"/>
          </a:xfrm>
          <a:prstGeom prst="rect">
            <a:avLst/>
          </a:prstGeom>
        </p:spPr>
        <p:txBody>
          <a:bodyPr/>
          <a:lstStyle>
            <a:lvl1pPr>
              <a:defRPr>
                <a:solidFill>
                  <a:schemeClr val="bg1"/>
                </a:solidFill>
              </a:defRPr>
            </a:lvl1pPr>
          </a:lstStyle>
          <a:p>
            <a:fld id="{BD69ADDC-FB37-4BD0-807F-2EC90205924B}" type="datetime1">
              <a:rPr lang="en-US" smtClean="0"/>
              <a:pPr/>
              <a:t>4/14/2026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8660019" y="6529916"/>
            <a:ext cx="2805405" cy="328084"/>
          </a:xfrm>
          <a:prstGeom prst="rect">
            <a:avLst/>
          </a:prstGeom>
        </p:spPr>
        <p:txBody>
          <a:bodyPr/>
          <a:lstStyle>
            <a:lvl1pPr>
              <a:defRPr>
                <a:solidFill>
                  <a:schemeClr val="bg1"/>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1415660" y="6529916"/>
            <a:ext cx="429207" cy="328084"/>
          </a:xfrm>
          <a:prstGeom prst="rect">
            <a:avLst/>
          </a:prstGeom>
        </p:spPr>
        <p:txBody>
          <a:bodyPr/>
          <a:lstStyle>
            <a:lvl1pPr>
              <a:defRPr>
                <a:solidFill>
                  <a:schemeClr val="bg1"/>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114123557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ection Header 2">
    <p:bg>
      <p:bgRef idx="1001">
        <a:schemeClr val="bg1"/>
      </p:bgRef>
    </p:bg>
    <p:spTree>
      <p:nvGrpSpPr>
        <p:cNvPr id="1" name=""/>
        <p:cNvGrpSpPr/>
        <p:nvPr/>
      </p:nvGrpSpPr>
      <p:grpSpPr>
        <a:xfrm>
          <a:off x="0" y="0"/>
          <a:ext cx="0" cy="0"/>
          <a:chOff x="0" y="0"/>
          <a:chExt cx="0" cy="0"/>
        </a:xfrm>
      </p:grpSpPr>
      <p:pic>
        <p:nvPicPr>
          <p:cNvPr id="2" name="Picture 1" descr="A purple circle with black background&#10;&#10;AI-generated content may be incorrect.">
            <a:extLst>
              <a:ext uri="{FF2B5EF4-FFF2-40B4-BE49-F238E27FC236}">
                <a16:creationId xmlns:a16="http://schemas.microsoft.com/office/drawing/2014/main" id="{0B3EB36B-144D-A648-1BD5-DBEDDC79D093}"/>
              </a:ext>
            </a:extLst>
          </p:cNvPr>
          <p:cNvPicPr>
            <a:picLocks noChangeAspect="1"/>
          </p:cNvPicPr>
          <p:nvPr/>
        </p:nvPicPr>
        <p:blipFill>
          <a:blip r:embed="rId2">
            <a:extLst>
              <a:ext uri="{28A0092B-C50C-407E-A947-70E740481C1C}">
                <a14:useLocalDpi xmlns:a14="http://schemas.microsoft.com/office/drawing/2010/main" val="0"/>
              </a:ext>
            </a:extLst>
          </a:blip>
          <a:srcRect l="12178" b="16685"/>
          <a:stretch/>
        </p:blipFill>
        <p:spPr>
          <a:xfrm>
            <a:off x="0" y="2754087"/>
            <a:ext cx="4325917" cy="4103914"/>
          </a:xfrm>
          <a:prstGeom prst="rect">
            <a:avLst/>
          </a:prstGeom>
        </p:spPr>
      </p:pic>
      <p:sp>
        <p:nvSpPr>
          <p:cNvPr id="11" name="Title 1">
            <a:extLst>
              <a:ext uri="{FF2B5EF4-FFF2-40B4-BE49-F238E27FC236}">
                <a16:creationId xmlns:a16="http://schemas.microsoft.com/office/drawing/2014/main" id="{D2BD543F-D939-A8C7-FAFA-B555B276DBD7}"/>
              </a:ext>
            </a:extLst>
          </p:cNvPr>
          <p:cNvSpPr>
            <a:spLocks noGrp="1"/>
          </p:cNvSpPr>
          <p:nvPr>
            <p:ph type="ctrTitle"/>
          </p:nvPr>
        </p:nvSpPr>
        <p:spPr>
          <a:xfrm>
            <a:off x="1450428" y="990601"/>
            <a:ext cx="9145991" cy="3630384"/>
          </a:xfrm>
        </p:spPr>
        <p:txBody>
          <a:bodyPr anchor="b">
            <a:noAutofit/>
          </a:bodyPr>
          <a:lstStyle>
            <a:lvl1pPr algn="l">
              <a:defRPr sz="6500">
                <a:solidFill>
                  <a:schemeClr val="tx1"/>
                </a:solidFill>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347132" y="6529916"/>
            <a:ext cx="3284341" cy="328084"/>
          </a:xfrm>
          <a:prstGeom prst="rect">
            <a:avLst/>
          </a:prstGeom>
        </p:spPr>
        <p:txBody>
          <a:bodyPr/>
          <a:lstStyle/>
          <a:p>
            <a:fld id="{D6DBE5D1-8623-4EBC-BE64-F118A957A6D2}" type="datetime1">
              <a:rPr lang="en-US" smtClean="0"/>
              <a:t>4/14/2026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93722938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pic>
        <p:nvPicPr>
          <p:cNvPr id="6" name="Picture 5" descr="A purple circle with black background&#10;&#10;AI-generated content may be incorrect.">
            <a:extLst>
              <a:ext uri="{FF2B5EF4-FFF2-40B4-BE49-F238E27FC236}">
                <a16:creationId xmlns:a16="http://schemas.microsoft.com/office/drawing/2014/main" id="{B90D1FE6-C620-8AEA-8E16-817F8F3005D7}"/>
              </a:ext>
            </a:extLst>
          </p:cNvPr>
          <p:cNvPicPr>
            <a:picLocks noChangeAspect="1"/>
          </p:cNvPicPr>
          <p:nvPr/>
        </p:nvPicPr>
        <p:blipFill>
          <a:blip r:embed="rId2">
            <a:extLst>
              <a:ext uri="{28A0092B-C50C-407E-A947-70E740481C1C}">
                <a14:useLocalDpi xmlns:a14="http://schemas.microsoft.com/office/drawing/2010/main" val="0"/>
              </a:ext>
            </a:extLst>
          </a:blip>
          <a:srcRect r="14905" b="19272"/>
          <a:stretch/>
        </p:blipFill>
        <p:spPr>
          <a:xfrm>
            <a:off x="7866083" y="2754085"/>
            <a:ext cx="4325917" cy="4103915"/>
          </a:xfrm>
          <a:prstGeom prst="rect">
            <a:avLst/>
          </a:prstGeom>
        </p:spPr>
      </p:pic>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612647" y="664108"/>
            <a:ext cx="8467558" cy="1554480"/>
          </a:xfrm>
        </p:spPr>
        <p:txBody>
          <a:bodyPr anchor="b">
            <a:normAutofit/>
          </a:bodyPr>
          <a:lstStyle>
            <a:lvl1pPr>
              <a:defRPr sz="4400"/>
            </a:lvl1pPr>
          </a:lstStyle>
          <a:p>
            <a:r>
              <a:rPr lang="en-US"/>
              <a:t>Click to edit Master title style</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612647" y="2333860"/>
            <a:ext cx="8467558" cy="3689909"/>
          </a:xfrm>
        </p:spPr>
        <p:txBody>
          <a:bodyPr>
            <a:normAutofit/>
          </a:bodyPr>
          <a:lstStyle>
            <a:lvl1pPr marL="457200" indent="-457200">
              <a:buFont typeface="+mj-lt"/>
              <a:buAutoNum type="arabicPeriod"/>
              <a:defRPr sz="2400"/>
            </a:lvl1pPr>
            <a:lvl2pPr marL="685800" indent="-457200">
              <a:buFont typeface="+mj-lt"/>
              <a:buAutoNum type="arabicPeriod"/>
              <a:defRPr sz="2000"/>
            </a:lvl2pPr>
            <a:lvl3pPr marL="800100" indent="-342900">
              <a:buFont typeface="+mj-lt"/>
              <a:buAutoNum type="arabicPeriod"/>
              <a:defRPr sz="1800"/>
            </a:lvl3pPr>
            <a:lvl4pPr marL="1028700" indent="-342900">
              <a:buFont typeface="+mj-lt"/>
              <a:buAutoNum type="arabicPeriod"/>
              <a:defRPr sz="1600"/>
            </a:lvl4pPr>
            <a:lvl5pPr marL="1257300" indent="-342900">
              <a:buFont typeface="+mj-lt"/>
              <a:buAutoNum type="arabicPeriod"/>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a:xfrm>
            <a:off x="347132" y="6529916"/>
            <a:ext cx="3284341" cy="328084"/>
          </a:xfrm>
          <a:prstGeom prst="rect">
            <a:avLst/>
          </a:prstGeom>
        </p:spPr>
        <p:txBody>
          <a:bodyPr/>
          <a:lstStyle/>
          <a:p>
            <a:fld id="{B75827B4-FD33-43BF-9F9D-5FEB6B504CD5}" type="datetime1">
              <a:rPr lang="en-US" smtClean="0"/>
              <a:t>4/14/2026</a:t>
            </a:fld>
            <a:endParaRPr lang="en-US" dirty="0"/>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0608280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Agenda with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6614901" y="907302"/>
            <a:ext cx="4700219" cy="1808466"/>
          </a:xfrm>
        </p:spPr>
        <p:txBody>
          <a:bodyPr anchor="b">
            <a:normAutofit/>
          </a:bodyPr>
          <a:lstStyle>
            <a:lvl1pPr>
              <a:defRPr sz="4000"/>
            </a:lvl1pPr>
          </a:lstStyle>
          <a:p>
            <a:r>
              <a:rPr lang="en-US"/>
              <a:t>Click to edit Master title style</a:t>
            </a:r>
            <a:endParaRPr lang="en-US" dirty="0"/>
          </a:p>
        </p:txBody>
      </p:sp>
      <p:sp>
        <p:nvSpPr>
          <p:cNvPr id="4" name="Picture Placeholder 3">
            <a:extLst>
              <a:ext uri="{FF2B5EF4-FFF2-40B4-BE49-F238E27FC236}">
                <a16:creationId xmlns:a16="http://schemas.microsoft.com/office/drawing/2014/main" id="{176C507B-B242-4119-B1FF-3014636CAB61}"/>
              </a:ext>
            </a:extLst>
          </p:cNvPr>
          <p:cNvSpPr>
            <a:spLocks noGrp="1"/>
          </p:cNvSpPr>
          <p:nvPr>
            <p:ph type="pic" sz="quarter" idx="14"/>
          </p:nvPr>
        </p:nvSpPr>
        <p:spPr>
          <a:xfrm>
            <a:off x="358140" y="333756"/>
            <a:ext cx="5740908" cy="6190488"/>
          </a:xfrm>
          <a:custGeom>
            <a:avLst/>
            <a:gdLst>
              <a:gd name="connsiteX0" fmla="*/ 186643 w 5740908"/>
              <a:gd name="connsiteY0" fmla="*/ 0 h 6190488"/>
              <a:gd name="connsiteX1" fmla="*/ 5740908 w 5740908"/>
              <a:gd name="connsiteY1" fmla="*/ 0 h 6190488"/>
              <a:gd name="connsiteX2" fmla="*/ 5740908 w 5740908"/>
              <a:gd name="connsiteY2" fmla="*/ 6190488 h 6190488"/>
              <a:gd name="connsiteX3" fmla="*/ 186643 w 5740908"/>
              <a:gd name="connsiteY3" fmla="*/ 6190488 h 6190488"/>
              <a:gd name="connsiteX4" fmla="*/ 0 w 5740908"/>
              <a:gd name="connsiteY4" fmla="*/ 6003845 h 6190488"/>
              <a:gd name="connsiteX5" fmla="*/ 0 w 5740908"/>
              <a:gd name="connsiteY5" fmla="*/ 186643 h 6190488"/>
              <a:gd name="connsiteX6" fmla="*/ 186643 w 5740908"/>
              <a:gd name="connsiteY6" fmla="*/ 0 h 61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40908" h="6190488">
                <a:moveTo>
                  <a:pt x="186643" y="0"/>
                </a:moveTo>
                <a:lnTo>
                  <a:pt x="5740908" y="0"/>
                </a:lnTo>
                <a:lnTo>
                  <a:pt x="5740908" y="6190488"/>
                </a:lnTo>
                <a:lnTo>
                  <a:pt x="186643" y="6190488"/>
                </a:lnTo>
                <a:cubicBezTo>
                  <a:pt x="83563" y="6190488"/>
                  <a:pt x="0" y="6106925"/>
                  <a:pt x="0" y="6003845"/>
                </a:cubicBezTo>
                <a:lnTo>
                  <a:pt x="0" y="186643"/>
                </a:lnTo>
                <a:cubicBezTo>
                  <a:pt x="0" y="83563"/>
                  <a:pt x="83563" y="0"/>
                  <a:pt x="186643" y="0"/>
                </a:cubicBezTo>
                <a:close/>
              </a:path>
            </a:pathLst>
          </a:custGeom>
          <a:blipFill>
            <a:blip r:embed="rId2">
              <a:alphaModFix amt="70000"/>
              <a:extLst>
                <a:ext uri="{28A0092B-C50C-407E-A947-70E740481C1C}">
                  <a14:useLocalDpi xmlns:a14="http://schemas.microsoft.com/office/drawing/2010/main" val="0"/>
                </a:ext>
              </a:extLst>
            </a:blip>
            <a:stretch>
              <a:fillRect/>
            </a:stretch>
          </a:blipFill>
        </p:spPr>
        <p:txBody>
          <a:bodyPr wrap="square">
            <a:noAutofit/>
          </a:bodyPr>
          <a:lstStyle/>
          <a:p>
            <a:r>
              <a:rPr lang="en-US"/>
              <a:t>Click icon to add picture</a:t>
            </a:r>
            <a:endParaRPr lang="en-US" dirty="0"/>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6614901" y="2825496"/>
            <a:ext cx="4700219" cy="3125201"/>
          </a:xfrm>
        </p:spPr>
        <p:txBody>
          <a:bodyPr>
            <a:normAutofit/>
          </a:bodyPr>
          <a:lstStyle>
            <a:lvl1pPr marL="457200" indent="-457200">
              <a:buFont typeface="+mj-lt"/>
              <a:buAutoNum type="arabicPeriod"/>
              <a:defRPr sz="2000"/>
            </a:lvl1pPr>
            <a:lvl2pPr marL="571500" indent="-342900">
              <a:buFont typeface="+mj-lt"/>
              <a:buAutoNum type="arabicPeriod"/>
              <a:defRPr sz="1800"/>
            </a:lvl2pPr>
            <a:lvl3pPr marL="800100" indent="-342900">
              <a:buFont typeface="+mj-lt"/>
              <a:buAutoNum type="arabicPeriod"/>
              <a:defRPr sz="1600"/>
            </a:lvl3pPr>
            <a:lvl4pPr marL="1028700" indent="-342900">
              <a:buFont typeface="+mj-lt"/>
              <a:buAutoNum type="arabicPeriod"/>
              <a:defRPr sz="1400"/>
            </a:lvl4pPr>
            <a:lvl5pPr>
              <a:buFont typeface="+mj-lt"/>
              <a:buAutoNum type="arabicPeriod"/>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4">
            <a:extLst>
              <a:ext uri="{FF2B5EF4-FFF2-40B4-BE49-F238E27FC236}">
                <a16:creationId xmlns:a16="http://schemas.microsoft.com/office/drawing/2014/main" id="{168DD83C-D23D-6D82-F95D-3B845F07850D}"/>
              </a:ext>
            </a:extLst>
          </p:cNvPr>
          <p:cNvSpPr>
            <a:spLocks noGrp="1"/>
          </p:cNvSpPr>
          <p:nvPr>
            <p:ph type="dt" sz="half" idx="10"/>
          </p:nvPr>
        </p:nvSpPr>
        <p:spPr>
          <a:xfrm>
            <a:off x="7253745" y="6529914"/>
            <a:ext cx="1622776" cy="328085"/>
          </a:xfrm>
          <a:prstGeom prst="rect">
            <a:avLst/>
          </a:prstGeom>
        </p:spPr>
        <p:txBody>
          <a:bodyPr/>
          <a:lstStyle>
            <a:lvl1pPr>
              <a:defRPr>
                <a:solidFill>
                  <a:schemeClr val="tx1"/>
                </a:solidFill>
                <a:effectLst/>
              </a:defRPr>
            </a:lvl1pPr>
          </a:lstStyle>
          <a:p>
            <a:fld id="{49B3D67F-5079-4349-A370-6203DAA40BB5}" type="datetime1">
              <a:rPr lang="en-US" smtClean="0"/>
              <a:t>4/14/2026</a:t>
            </a:fld>
            <a:endParaRPr lang="en-US" dirty="0"/>
          </a:p>
        </p:txBody>
      </p:sp>
      <p:sp>
        <p:nvSpPr>
          <p:cNvPr id="9" name="Footer Placeholder 5">
            <a:extLst>
              <a:ext uri="{FF2B5EF4-FFF2-40B4-BE49-F238E27FC236}">
                <a16:creationId xmlns:a16="http://schemas.microsoft.com/office/drawing/2014/main" id="{AE25BD38-48AE-AB7F-6C54-5CB0286457FC}"/>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10" name="Slide Number Placeholder 6">
            <a:extLst>
              <a:ext uri="{FF2B5EF4-FFF2-40B4-BE49-F238E27FC236}">
                <a16:creationId xmlns:a16="http://schemas.microsoft.com/office/drawing/2014/main" id="{E6A02DBF-D88B-3129-23EF-1ECA540096BD}"/>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
        <p:nvSpPr>
          <p:cNvPr id="11" name="Rectangle: Rounded Corners 10">
            <a:extLst>
              <a:ext uri="{FF2B5EF4-FFF2-40B4-BE49-F238E27FC236}">
                <a16:creationId xmlns:a16="http://schemas.microsoft.com/office/drawing/2014/main" id="{F4855E23-77DB-A52C-BC0E-EF3C3F4A95CC}"/>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419004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28347" y="2385975"/>
            <a:ext cx="4325112" cy="2454796"/>
          </a:xfrm>
        </p:spPr>
        <p:txBody>
          <a:bodyPr>
            <a:normAutofit/>
          </a:bodyPr>
          <a:lstStyle>
            <a:lvl1pPr>
              <a:defRPr sz="4400"/>
            </a:lvl1pPr>
          </a:lstStyle>
          <a:p>
            <a:r>
              <a:rPr lang="en-US"/>
              <a:t>Click to edit Master title style</a:t>
            </a:r>
          </a:p>
        </p:txBody>
      </p:sp>
      <p:sp>
        <p:nvSpPr>
          <p:cNvPr id="8" name="Content Placeholder 7">
            <a:extLst>
              <a:ext uri="{FF2B5EF4-FFF2-40B4-BE49-F238E27FC236}">
                <a16:creationId xmlns:a16="http://schemas.microsoft.com/office/drawing/2014/main" id="{7D633F00-464B-3088-812A-40496FD1021A}"/>
              </a:ext>
            </a:extLst>
          </p:cNvPr>
          <p:cNvSpPr>
            <a:spLocks noGrp="1"/>
          </p:cNvSpPr>
          <p:nvPr>
            <p:ph sz="quarter" idx="13"/>
          </p:nvPr>
        </p:nvSpPr>
        <p:spPr>
          <a:xfrm>
            <a:off x="6273800" y="2386584"/>
            <a:ext cx="4325112" cy="2459736"/>
          </a:xfrm>
        </p:spPr>
        <p:txBody>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a:xfrm>
            <a:off x="347132" y="6529916"/>
            <a:ext cx="3284341" cy="328084"/>
          </a:xfrm>
          <a:prstGeom prst="rect">
            <a:avLst/>
          </a:prstGeom>
        </p:spPr>
        <p:txBody>
          <a:bodyPr/>
          <a:lstStyle/>
          <a:p>
            <a:fld id="{3B13B15A-B652-48F5-A365-F1C590938A4C}" type="datetime1">
              <a:rPr lang="en-US" smtClean="0"/>
              <a:t>4/14/2026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5648434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28347" y="2258568"/>
            <a:ext cx="3813048" cy="3557016"/>
          </a:xfrm>
        </p:spPr>
        <p:txBody>
          <a:bodyPr>
            <a:normAutofit/>
          </a:bodyPr>
          <a:lstStyle>
            <a:lvl1pPr>
              <a:defRPr sz="3600"/>
            </a:lvl1pPr>
          </a:lstStyle>
          <a:p>
            <a:r>
              <a:rPr lang="en-US"/>
              <a:t>Click to edit Master title style</a:t>
            </a:r>
          </a:p>
        </p:txBody>
      </p:sp>
      <p:sp>
        <p:nvSpPr>
          <p:cNvPr id="8" name="Content Placeholder 7">
            <a:extLst>
              <a:ext uri="{FF2B5EF4-FFF2-40B4-BE49-F238E27FC236}">
                <a16:creationId xmlns:a16="http://schemas.microsoft.com/office/drawing/2014/main" id="{D42D62A0-8127-CE86-0633-0D65E1E136F7}"/>
              </a:ext>
            </a:extLst>
          </p:cNvPr>
          <p:cNvSpPr>
            <a:spLocks noGrp="1"/>
          </p:cNvSpPr>
          <p:nvPr>
            <p:ph sz="quarter" idx="13"/>
          </p:nvPr>
        </p:nvSpPr>
        <p:spPr>
          <a:xfrm>
            <a:off x="5519738" y="2254250"/>
            <a:ext cx="4956175" cy="355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a:xfrm>
            <a:off x="347132" y="6529916"/>
            <a:ext cx="3284341" cy="328084"/>
          </a:xfrm>
          <a:prstGeom prst="rect">
            <a:avLst/>
          </a:prstGeom>
        </p:spPr>
        <p:txBody>
          <a:bodyPr/>
          <a:lstStyle/>
          <a:p>
            <a:fld id="{1BA0B4E8-F389-4DD5-B3EC-37E88D1AD78F}" type="datetime1">
              <a:rPr lang="en-US" smtClean="0"/>
              <a:t>4/14/2026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7926862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nten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14678" y="1537853"/>
            <a:ext cx="4145582" cy="4638825"/>
          </a:xfrm>
        </p:spPr>
        <p:txBody>
          <a:bodyPr>
            <a:normAutofit/>
          </a:bodyPr>
          <a:lstStyle>
            <a:lvl1pPr>
              <a:defRPr sz="3600"/>
            </a:lvl1pPr>
          </a:lstStyle>
          <a:p>
            <a:r>
              <a:rPr lang="en-US"/>
              <a:t>Click to edit Master title style</a:t>
            </a:r>
          </a:p>
        </p:txBody>
      </p:sp>
      <p:sp>
        <p:nvSpPr>
          <p:cNvPr id="8" name="Content Placeholder 7">
            <a:extLst>
              <a:ext uri="{FF2B5EF4-FFF2-40B4-BE49-F238E27FC236}">
                <a16:creationId xmlns:a16="http://schemas.microsoft.com/office/drawing/2014/main" id="{FFB4667A-FE47-8556-FD3A-55FDBA801D76}"/>
              </a:ext>
            </a:extLst>
          </p:cNvPr>
          <p:cNvSpPr>
            <a:spLocks noGrp="1"/>
          </p:cNvSpPr>
          <p:nvPr>
            <p:ph sz="quarter" idx="13"/>
          </p:nvPr>
        </p:nvSpPr>
        <p:spPr>
          <a:xfrm>
            <a:off x="5519738" y="1538288"/>
            <a:ext cx="5681662" cy="4818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a:xfrm>
            <a:off x="347132" y="6529916"/>
            <a:ext cx="3284341" cy="328084"/>
          </a:xfrm>
          <a:prstGeom prst="rect">
            <a:avLst/>
          </a:prstGeom>
        </p:spPr>
        <p:txBody>
          <a:bodyPr/>
          <a:lstStyle/>
          <a:p>
            <a:fld id="{A942A636-76C4-4EB1-A2CC-2ABF54421FE3}" type="datetime1">
              <a:rPr lang="en-US" smtClean="0"/>
              <a:t>4/14/2026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9632530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onten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14677" y="877456"/>
            <a:ext cx="4142232" cy="4940661"/>
          </a:xfrm>
        </p:spPr>
        <p:txBody>
          <a:bodyPr>
            <a:normAutofit/>
          </a:bodyPr>
          <a:lstStyle>
            <a:lvl1pPr>
              <a:defRPr sz="3600"/>
            </a:lvl1pPr>
          </a:lstStyle>
          <a:p>
            <a:r>
              <a:rPr lang="en-US"/>
              <a:t>Click to edit Master title style</a:t>
            </a:r>
          </a:p>
        </p:txBody>
      </p:sp>
      <p:sp>
        <p:nvSpPr>
          <p:cNvPr id="8" name="Content Placeholder 7">
            <a:extLst>
              <a:ext uri="{FF2B5EF4-FFF2-40B4-BE49-F238E27FC236}">
                <a16:creationId xmlns:a16="http://schemas.microsoft.com/office/drawing/2014/main" id="{C6F072A2-EBC7-B7EA-DA98-BAC0AA46E7A4}"/>
              </a:ext>
            </a:extLst>
          </p:cNvPr>
          <p:cNvSpPr>
            <a:spLocks noGrp="1"/>
          </p:cNvSpPr>
          <p:nvPr>
            <p:ph sz="quarter" idx="13"/>
          </p:nvPr>
        </p:nvSpPr>
        <p:spPr>
          <a:xfrm>
            <a:off x="5522913" y="877456"/>
            <a:ext cx="6159500" cy="53908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a:xfrm>
            <a:off x="347132" y="6529916"/>
            <a:ext cx="3284341" cy="328084"/>
          </a:xfrm>
          <a:prstGeom prst="rect">
            <a:avLst/>
          </a:prstGeom>
        </p:spPr>
        <p:txBody>
          <a:bodyPr/>
          <a:lstStyle/>
          <a:p>
            <a:fld id="{95B423A5-C243-487B-A652-39F00748165E}" type="datetime1">
              <a:rPr lang="en-US" smtClean="0"/>
              <a:t>4/14/2026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2641232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ontent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372533" y="548639"/>
            <a:ext cx="3494314" cy="5719639"/>
          </a:xfrm>
        </p:spPr>
        <p:txBody>
          <a:bodyPr>
            <a:normAutofit/>
          </a:bodyPr>
          <a:lstStyle>
            <a:lvl1pPr>
              <a:defRPr sz="3200"/>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8C71126E-AEFA-B45A-CD39-AC1315E03339}"/>
              </a:ext>
            </a:extLst>
          </p:cNvPr>
          <p:cNvSpPr>
            <a:spLocks noGrp="1"/>
          </p:cNvSpPr>
          <p:nvPr>
            <p:ph sz="quarter" idx="13"/>
          </p:nvPr>
        </p:nvSpPr>
        <p:spPr>
          <a:xfrm>
            <a:off x="4504268" y="549274"/>
            <a:ext cx="7315200" cy="58064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a:xfrm>
            <a:off x="347132" y="6529916"/>
            <a:ext cx="3284341" cy="328084"/>
          </a:xfrm>
          <a:prstGeom prst="rect">
            <a:avLst/>
          </a:prstGeom>
        </p:spPr>
        <p:txBody>
          <a:bodyPr/>
          <a:lstStyle/>
          <a:p>
            <a:fld id="{0430AD89-C002-420D-B2A6-406343AFF059}" type="datetime1">
              <a:rPr lang="en-US" smtClean="0"/>
              <a:t>4/14/2026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0130416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Content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860893" y="907303"/>
            <a:ext cx="10465073" cy="1132258"/>
          </a:xfrm>
        </p:spPr>
        <p:txBody>
          <a:bodyPr/>
          <a:lstStyle>
            <a:lvl1pPr>
              <a:defRPr>
                <a:latin typeface="+mj-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860893" y="2367643"/>
            <a:ext cx="10465073" cy="35830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a:xfrm>
            <a:off x="347132" y="6529916"/>
            <a:ext cx="3284341" cy="328084"/>
          </a:xfrm>
          <a:prstGeom prst="rect">
            <a:avLst/>
          </a:prstGeom>
        </p:spPr>
        <p:txBody>
          <a:bodyPr/>
          <a:lstStyle/>
          <a:p>
            <a:fld id="{4BC6E8D4-25D1-4A44-BB87-23C6E7F03C94}" type="datetime1">
              <a:rPr lang="en-US" smtClean="0"/>
              <a:t>4/14/2026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4121943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FC2D1-D3FE-4B37-8740-57444421FDBF}"/>
              </a:ext>
            </a:extLst>
          </p:cNvPr>
          <p:cNvSpPr>
            <a:spLocks noGrp="1"/>
          </p:cNvSpPr>
          <p:nvPr>
            <p:ph type="title"/>
          </p:nvPr>
        </p:nvSpPr>
        <p:spPr>
          <a:xfrm>
            <a:off x="831850" y="1709738"/>
            <a:ext cx="10515600" cy="2852737"/>
          </a:xfrm>
        </p:spPr>
        <p:txBody>
          <a:bodyPr anchor="b"/>
          <a:lstStyle>
            <a:lvl1pPr>
              <a:defRPr sz="6000" b="1" i="0" cap="all" baseline="0"/>
            </a:lvl1pPr>
          </a:lstStyle>
          <a:p>
            <a:r>
              <a:rPr lang="en-US"/>
              <a:t>Click to edit Master title style</a:t>
            </a:r>
          </a:p>
        </p:txBody>
      </p:sp>
      <p:sp>
        <p:nvSpPr>
          <p:cNvPr id="3" name="Text Placeholder 2">
            <a:extLst>
              <a:ext uri="{FF2B5EF4-FFF2-40B4-BE49-F238E27FC236}">
                <a16:creationId xmlns:a16="http://schemas.microsoft.com/office/drawing/2014/main" id="{BA5AF550-086C-426E-A374-85DB395701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A58988-AD39-4AE9-8E6A-0907F0BE2673}"/>
              </a:ext>
            </a:extLst>
          </p:cNvPr>
          <p:cNvSpPr>
            <a:spLocks noGrp="1"/>
          </p:cNvSpPr>
          <p:nvPr>
            <p:ph type="dt" sz="half" idx="10"/>
          </p:nvPr>
        </p:nvSpPr>
        <p:spPr/>
        <p:txBody>
          <a:bodyPr/>
          <a:lstStyle/>
          <a:p>
            <a:fld id="{6A4B53A7-3209-46A6-9454-F38EAC8F11E7}" type="datetimeFigureOut">
              <a:rPr lang="en-US" smtClean="0"/>
              <a:t>4/14/2026</a:t>
            </a:fld>
            <a:endParaRPr lang="en-US"/>
          </a:p>
        </p:txBody>
      </p:sp>
      <p:sp>
        <p:nvSpPr>
          <p:cNvPr id="5" name="Footer Placeholder 4">
            <a:extLst>
              <a:ext uri="{FF2B5EF4-FFF2-40B4-BE49-F238E27FC236}">
                <a16:creationId xmlns:a16="http://schemas.microsoft.com/office/drawing/2014/main" id="{1D366319-82EE-408E-819F-8F8E6DBA7A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21C8A6-777F-496D-8620-AE52BFC33FC4}"/>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9" name="Straight Connector 8">
            <a:extLst>
              <a:ext uri="{FF2B5EF4-FFF2-40B4-BE49-F238E27FC236}">
                <a16:creationId xmlns:a16="http://schemas.microsoft.com/office/drawing/2014/main" id="{C031F83B-57A8-4533-981C-D1FFAD2B6B6F}"/>
              </a:ext>
            </a:extLst>
          </p:cNvPr>
          <p:cNvCxnSpPr>
            <a:cxnSpLocks/>
          </p:cNvCxnSpPr>
          <p:nvPr/>
        </p:nvCxnSpPr>
        <p:spPr>
          <a:xfrm>
            <a:off x="715890" y="1701425"/>
            <a:ext cx="0" cy="5148262"/>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85663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ontent with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321705" y="927238"/>
            <a:ext cx="6024894" cy="1143000"/>
          </a:xfrm>
        </p:spPr>
        <p:txBody>
          <a:bodyPr anchor="b"/>
          <a:lstStyle/>
          <a:p>
            <a:r>
              <a:rPr lang="en-US"/>
              <a:t>Click to edit Master title style</a:t>
            </a:r>
            <a:endParaRPr lang="en-US" dirty="0"/>
          </a:p>
        </p:txBody>
      </p:sp>
      <p:sp>
        <p:nvSpPr>
          <p:cNvPr id="6" name="Picture Placeholder 5">
            <a:extLst>
              <a:ext uri="{FF2B5EF4-FFF2-40B4-BE49-F238E27FC236}">
                <a16:creationId xmlns:a16="http://schemas.microsoft.com/office/drawing/2014/main" id="{C62C8996-C286-B245-2F06-E6E33F9907E0}"/>
              </a:ext>
            </a:extLst>
          </p:cNvPr>
          <p:cNvSpPr>
            <a:spLocks noGrp="1"/>
          </p:cNvSpPr>
          <p:nvPr>
            <p:ph type="pic" sz="quarter" idx="13"/>
          </p:nvPr>
        </p:nvSpPr>
        <p:spPr>
          <a:xfrm>
            <a:off x="358140" y="333756"/>
            <a:ext cx="4435746" cy="6190488"/>
          </a:xfrm>
          <a:custGeom>
            <a:avLst/>
            <a:gdLst>
              <a:gd name="connsiteX0" fmla="*/ 186643 w 4435746"/>
              <a:gd name="connsiteY0" fmla="*/ 0 h 6190488"/>
              <a:gd name="connsiteX1" fmla="*/ 4435746 w 4435746"/>
              <a:gd name="connsiteY1" fmla="*/ 0 h 6190488"/>
              <a:gd name="connsiteX2" fmla="*/ 4435746 w 4435746"/>
              <a:gd name="connsiteY2" fmla="*/ 6190488 h 6190488"/>
              <a:gd name="connsiteX3" fmla="*/ 186643 w 4435746"/>
              <a:gd name="connsiteY3" fmla="*/ 6190488 h 6190488"/>
              <a:gd name="connsiteX4" fmla="*/ 0 w 4435746"/>
              <a:gd name="connsiteY4" fmla="*/ 6003845 h 6190488"/>
              <a:gd name="connsiteX5" fmla="*/ 0 w 4435746"/>
              <a:gd name="connsiteY5" fmla="*/ 186643 h 6190488"/>
              <a:gd name="connsiteX6" fmla="*/ 186643 w 4435746"/>
              <a:gd name="connsiteY6" fmla="*/ 0 h 61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35746" h="6190488">
                <a:moveTo>
                  <a:pt x="186643" y="0"/>
                </a:moveTo>
                <a:lnTo>
                  <a:pt x="4435746" y="0"/>
                </a:lnTo>
                <a:lnTo>
                  <a:pt x="4435746" y="6190488"/>
                </a:lnTo>
                <a:lnTo>
                  <a:pt x="186643" y="6190488"/>
                </a:lnTo>
                <a:cubicBezTo>
                  <a:pt x="83563" y="6190488"/>
                  <a:pt x="0" y="6106925"/>
                  <a:pt x="0" y="6003845"/>
                </a:cubicBezTo>
                <a:lnTo>
                  <a:pt x="0" y="186643"/>
                </a:lnTo>
                <a:cubicBezTo>
                  <a:pt x="0" y="83563"/>
                  <a:pt x="83563" y="0"/>
                  <a:pt x="186643" y="0"/>
                </a:cubicBezTo>
                <a:close/>
              </a:path>
            </a:pathLst>
          </a:custGeom>
          <a:blipFill>
            <a:blip r:embed="rId2">
              <a:alphaModFix amt="70000"/>
              <a:extLst>
                <a:ext uri="{28A0092B-C50C-407E-A947-70E740481C1C}">
                  <a14:useLocalDpi xmlns:a14="http://schemas.microsoft.com/office/drawing/2010/main" val="0"/>
                </a:ext>
              </a:extLst>
            </a:blip>
            <a:stretch>
              <a:fillRect/>
            </a:stretch>
          </a:blipFill>
        </p:spPr>
        <p:txBody>
          <a:bodyPr wrap="square">
            <a:noAutofit/>
          </a:bodyPr>
          <a:lstStyle/>
          <a:p>
            <a:r>
              <a:rPr lang="en-US"/>
              <a:t>Click icon to add picture</a:t>
            </a:r>
            <a:endParaRPr lang="en-US" dirty="0"/>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5321704" y="2204566"/>
            <a:ext cx="6004263" cy="37660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E742B5C-5438-96A4-4A2A-AE939906F8A4}"/>
              </a:ext>
            </a:extLst>
          </p:cNvPr>
          <p:cNvSpPr>
            <a:spLocks noGrp="1"/>
          </p:cNvSpPr>
          <p:nvPr>
            <p:ph type="dt" sz="half" idx="15"/>
          </p:nvPr>
        </p:nvSpPr>
        <p:spPr>
          <a:xfrm>
            <a:off x="5321704" y="6529914"/>
            <a:ext cx="3554817" cy="328085"/>
          </a:xfrm>
          <a:prstGeom prst="rect">
            <a:avLst/>
          </a:prstGeom>
        </p:spPr>
        <p:txBody>
          <a:bodyPr/>
          <a:lstStyle/>
          <a:p>
            <a:fld id="{78F868A0-EF2B-4F3B-A196-0BED12045750}" type="datetime1">
              <a:rPr lang="en-US" smtClean="0"/>
              <a:t>4/14/2026</a:t>
            </a:fld>
            <a:endParaRPr lang="en-US" dirty="0"/>
          </a:p>
        </p:txBody>
      </p:sp>
      <p:sp>
        <p:nvSpPr>
          <p:cNvPr id="9" name="Footer Placeholder 8">
            <a:extLst>
              <a:ext uri="{FF2B5EF4-FFF2-40B4-BE49-F238E27FC236}">
                <a16:creationId xmlns:a16="http://schemas.microsoft.com/office/drawing/2014/main" id="{C65BFCB1-FAA8-D03A-3B62-DCB2CF1CA112}"/>
              </a:ext>
            </a:extLst>
          </p:cNvPr>
          <p:cNvSpPr>
            <a:spLocks noGrp="1"/>
          </p:cNvSpPr>
          <p:nvPr>
            <p:ph type="ftr" sz="quarter" idx="16"/>
          </p:nvPr>
        </p:nvSpPr>
        <p:spPr>
          <a:xfrm>
            <a:off x="8660019" y="6529916"/>
            <a:ext cx="2805405" cy="328084"/>
          </a:xfrm>
          <a:prstGeom prst="rect">
            <a:avLst/>
          </a:prstGeom>
        </p:spPr>
        <p:txBody>
          <a:bodyPr/>
          <a:lstStyle/>
          <a:p>
            <a:r>
              <a:rPr lang="en-US" dirty="0"/>
              <a:t>Sample Footer Text</a:t>
            </a:r>
          </a:p>
        </p:txBody>
      </p:sp>
      <p:sp>
        <p:nvSpPr>
          <p:cNvPr id="10" name="Slide Number Placeholder 9">
            <a:extLst>
              <a:ext uri="{FF2B5EF4-FFF2-40B4-BE49-F238E27FC236}">
                <a16:creationId xmlns:a16="http://schemas.microsoft.com/office/drawing/2014/main" id="{0A608994-46CD-AAE0-DCC4-A59D26254D84}"/>
              </a:ext>
            </a:extLst>
          </p:cNvPr>
          <p:cNvSpPr>
            <a:spLocks noGrp="1"/>
          </p:cNvSpPr>
          <p:nvPr>
            <p:ph type="sldNum" sz="quarter" idx="17"/>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
        <p:nvSpPr>
          <p:cNvPr id="3" name="Rectangle: Rounded Corners 2">
            <a:extLst>
              <a:ext uri="{FF2B5EF4-FFF2-40B4-BE49-F238E27FC236}">
                <a16:creationId xmlns:a16="http://schemas.microsoft.com/office/drawing/2014/main" id="{99886564-48A7-D356-B519-1753B487C993}"/>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996826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ontent with Pictur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59536" y="905256"/>
            <a:ext cx="6037236" cy="1143000"/>
          </a:xfrm>
        </p:spPr>
        <p:txBody>
          <a:bodyPr anchor="b"/>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859536" y="2202135"/>
            <a:ext cx="6037365" cy="37485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4">
            <a:extLst>
              <a:ext uri="{FF2B5EF4-FFF2-40B4-BE49-F238E27FC236}">
                <a16:creationId xmlns:a16="http://schemas.microsoft.com/office/drawing/2014/main" id="{6B0EB951-12A5-039B-D658-D0E726B23825}"/>
              </a:ext>
            </a:extLst>
          </p:cNvPr>
          <p:cNvSpPr>
            <a:spLocks noGrp="1"/>
          </p:cNvSpPr>
          <p:nvPr>
            <p:ph type="pic" sz="quarter" idx="13"/>
          </p:nvPr>
        </p:nvSpPr>
        <p:spPr>
          <a:xfrm>
            <a:off x="7400544" y="333756"/>
            <a:ext cx="4433316" cy="6190488"/>
          </a:xfrm>
          <a:custGeom>
            <a:avLst/>
            <a:gdLst>
              <a:gd name="connsiteX0" fmla="*/ 0 w 4433316"/>
              <a:gd name="connsiteY0" fmla="*/ 0 h 6190488"/>
              <a:gd name="connsiteX1" fmla="*/ 4246673 w 4433316"/>
              <a:gd name="connsiteY1" fmla="*/ 0 h 6190488"/>
              <a:gd name="connsiteX2" fmla="*/ 4433316 w 4433316"/>
              <a:gd name="connsiteY2" fmla="*/ 186643 h 6190488"/>
              <a:gd name="connsiteX3" fmla="*/ 4433316 w 4433316"/>
              <a:gd name="connsiteY3" fmla="*/ 6003845 h 6190488"/>
              <a:gd name="connsiteX4" fmla="*/ 4246673 w 4433316"/>
              <a:gd name="connsiteY4" fmla="*/ 6190488 h 6190488"/>
              <a:gd name="connsiteX5" fmla="*/ 0 w 4433316"/>
              <a:gd name="connsiteY5" fmla="*/ 6190488 h 61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3316" h="6190488">
                <a:moveTo>
                  <a:pt x="0" y="0"/>
                </a:moveTo>
                <a:lnTo>
                  <a:pt x="4246673" y="0"/>
                </a:lnTo>
                <a:cubicBezTo>
                  <a:pt x="4349753" y="0"/>
                  <a:pt x="4433316" y="83563"/>
                  <a:pt x="4433316" y="186643"/>
                </a:cubicBezTo>
                <a:lnTo>
                  <a:pt x="4433316" y="6003845"/>
                </a:lnTo>
                <a:cubicBezTo>
                  <a:pt x="4433316" y="6106925"/>
                  <a:pt x="4349753" y="6190488"/>
                  <a:pt x="4246673" y="6190488"/>
                </a:cubicBezTo>
                <a:lnTo>
                  <a:pt x="0" y="6190488"/>
                </a:lnTo>
                <a:close/>
              </a:path>
            </a:pathLst>
          </a:custGeom>
          <a:blipFill>
            <a:blip r:embed="rId2">
              <a:alphaModFix amt="70000"/>
              <a:extLst>
                <a:ext uri="{28A0092B-C50C-407E-A947-70E740481C1C}">
                  <a14:useLocalDpi xmlns:a14="http://schemas.microsoft.com/office/drawing/2010/main" val="0"/>
                </a:ext>
              </a:extLst>
            </a:blip>
            <a:stretch>
              <a:fillRect/>
            </a:stretch>
          </a:blipFill>
        </p:spPr>
        <p:txBody>
          <a:bodyPr wrap="square">
            <a:noAutofit/>
          </a:bodyPr>
          <a:lstStyle/>
          <a:p>
            <a:r>
              <a:rPr lang="en-US"/>
              <a:t>Click icon to add picture</a:t>
            </a:r>
            <a:endParaRPr lang="en-US" dirty="0"/>
          </a:p>
        </p:txBody>
      </p:sp>
      <p:sp>
        <p:nvSpPr>
          <p:cNvPr id="9" name="Date Placeholder 8">
            <a:extLst>
              <a:ext uri="{FF2B5EF4-FFF2-40B4-BE49-F238E27FC236}">
                <a16:creationId xmlns:a16="http://schemas.microsoft.com/office/drawing/2014/main" id="{81177663-FC76-DF36-EEB7-5BE4C6C82F3A}"/>
              </a:ext>
            </a:extLst>
          </p:cNvPr>
          <p:cNvSpPr>
            <a:spLocks noGrp="1"/>
          </p:cNvSpPr>
          <p:nvPr>
            <p:ph type="dt" sz="half" idx="15"/>
          </p:nvPr>
        </p:nvSpPr>
        <p:spPr>
          <a:xfrm>
            <a:off x="347132" y="6529916"/>
            <a:ext cx="3284341" cy="328085"/>
          </a:xfrm>
          <a:prstGeom prst="rect">
            <a:avLst/>
          </a:prstGeom>
        </p:spPr>
        <p:txBody>
          <a:bodyPr/>
          <a:lstStyle/>
          <a:p>
            <a:fld id="{3D127003-26EA-4E29-A915-6163B9A3B02A}" type="datetime1">
              <a:rPr lang="en-US" smtClean="0"/>
              <a:t>4/14/2026</a:t>
            </a:fld>
            <a:endParaRPr lang="en-US" dirty="0"/>
          </a:p>
        </p:txBody>
      </p:sp>
      <p:sp>
        <p:nvSpPr>
          <p:cNvPr id="10" name="Footer Placeholder 9">
            <a:extLst>
              <a:ext uri="{FF2B5EF4-FFF2-40B4-BE49-F238E27FC236}">
                <a16:creationId xmlns:a16="http://schemas.microsoft.com/office/drawing/2014/main" id="{4515DEC4-C967-ABFB-73CF-0A90335332A4}"/>
              </a:ext>
            </a:extLst>
          </p:cNvPr>
          <p:cNvSpPr>
            <a:spLocks noGrp="1"/>
          </p:cNvSpPr>
          <p:nvPr>
            <p:ph type="ftr" sz="quarter" idx="16"/>
          </p:nvPr>
        </p:nvSpPr>
        <p:spPr>
          <a:xfrm>
            <a:off x="3950591" y="6529916"/>
            <a:ext cx="2805405" cy="328084"/>
          </a:xfrm>
          <a:prstGeom prst="rect">
            <a:avLst/>
          </a:prstGeom>
        </p:spPr>
        <p:txBody>
          <a:bodyPr/>
          <a:lstStyle/>
          <a:p>
            <a:r>
              <a:rPr lang="en-US" dirty="0"/>
              <a:t>Sample Footer Text</a:t>
            </a:r>
          </a:p>
        </p:txBody>
      </p:sp>
      <p:sp>
        <p:nvSpPr>
          <p:cNvPr id="12" name="Slide Number Placeholder 11">
            <a:extLst>
              <a:ext uri="{FF2B5EF4-FFF2-40B4-BE49-F238E27FC236}">
                <a16:creationId xmlns:a16="http://schemas.microsoft.com/office/drawing/2014/main" id="{A5A5085F-BE80-B110-AA1F-9DD0919E27D7}"/>
              </a:ext>
            </a:extLst>
          </p:cNvPr>
          <p:cNvSpPr>
            <a:spLocks noGrp="1"/>
          </p:cNvSpPr>
          <p:nvPr>
            <p:ph type="sldNum" sz="quarter" idx="17"/>
          </p:nvPr>
        </p:nvSpPr>
        <p:spPr>
          <a:xfrm>
            <a:off x="6706232" y="6529916"/>
            <a:ext cx="429207" cy="328084"/>
          </a:xfrm>
          <a:prstGeom prst="rect">
            <a:avLst/>
          </a:prstGeom>
        </p:spPr>
        <p:txBody>
          <a:bodyPr/>
          <a:lstStyle/>
          <a:p>
            <a:fld id="{CC057153-B650-4DEB-B370-79DDCFDCE934}" type="slidenum">
              <a:rPr lang="en-US" smtClean="0"/>
              <a:t>‹#›</a:t>
            </a:fld>
            <a:endParaRPr lang="en-US" dirty="0"/>
          </a:p>
        </p:txBody>
      </p:sp>
      <p:sp>
        <p:nvSpPr>
          <p:cNvPr id="3" name="Rectangle: Rounded Corners 2">
            <a:extLst>
              <a:ext uri="{FF2B5EF4-FFF2-40B4-BE49-F238E27FC236}">
                <a16:creationId xmlns:a16="http://schemas.microsoft.com/office/drawing/2014/main" id="{28ED8B4C-3B70-7229-7BC1-2CA7F4228544}"/>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88958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ontent with Pictur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524995" y="912388"/>
            <a:ext cx="6800971" cy="932688"/>
          </a:xfrm>
        </p:spPr>
        <p:txBody>
          <a:bodyPr anchor="b"/>
          <a:lstStyle>
            <a:lvl1pPr>
              <a:defRPr sz="4400"/>
            </a:lvl1pPr>
          </a:lstStyle>
          <a:p>
            <a:r>
              <a:rPr lang="en-US"/>
              <a:t>Click to edit Master title style</a:t>
            </a:r>
            <a:endParaRPr lang="en-US" dirty="0"/>
          </a:p>
        </p:txBody>
      </p:sp>
      <p:sp>
        <p:nvSpPr>
          <p:cNvPr id="7" name="Picture Placeholder 6">
            <a:extLst>
              <a:ext uri="{FF2B5EF4-FFF2-40B4-BE49-F238E27FC236}">
                <a16:creationId xmlns:a16="http://schemas.microsoft.com/office/drawing/2014/main" id="{5D00EEA7-B56C-0FE1-DD57-6EA768316748}"/>
              </a:ext>
            </a:extLst>
          </p:cNvPr>
          <p:cNvSpPr>
            <a:spLocks noGrp="1"/>
          </p:cNvSpPr>
          <p:nvPr>
            <p:ph type="pic" sz="quarter" idx="13"/>
          </p:nvPr>
        </p:nvSpPr>
        <p:spPr>
          <a:xfrm>
            <a:off x="358140" y="333756"/>
            <a:ext cx="3665220" cy="6190488"/>
          </a:xfrm>
          <a:custGeom>
            <a:avLst/>
            <a:gdLst>
              <a:gd name="connsiteX0" fmla="*/ 186643 w 3665220"/>
              <a:gd name="connsiteY0" fmla="*/ 0 h 6190488"/>
              <a:gd name="connsiteX1" fmla="*/ 3665220 w 3665220"/>
              <a:gd name="connsiteY1" fmla="*/ 0 h 6190488"/>
              <a:gd name="connsiteX2" fmla="*/ 3665220 w 3665220"/>
              <a:gd name="connsiteY2" fmla="*/ 6190488 h 6190488"/>
              <a:gd name="connsiteX3" fmla="*/ 186643 w 3665220"/>
              <a:gd name="connsiteY3" fmla="*/ 6190488 h 6190488"/>
              <a:gd name="connsiteX4" fmla="*/ 0 w 3665220"/>
              <a:gd name="connsiteY4" fmla="*/ 6003845 h 6190488"/>
              <a:gd name="connsiteX5" fmla="*/ 0 w 3665220"/>
              <a:gd name="connsiteY5" fmla="*/ 186643 h 6190488"/>
              <a:gd name="connsiteX6" fmla="*/ 186643 w 3665220"/>
              <a:gd name="connsiteY6" fmla="*/ 0 h 61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5220" h="6190488">
                <a:moveTo>
                  <a:pt x="186643" y="0"/>
                </a:moveTo>
                <a:lnTo>
                  <a:pt x="3665220" y="0"/>
                </a:lnTo>
                <a:lnTo>
                  <a:pt x="3665220" y="6190488"/>
                </a:lnTo>
                <a:lnTo>
                  <a:pt x="186643" y="6190488"/>
                </a:lnTo>
                <a:cubicBezTo>
                  <a:pt x="83563" y="6190488"/>
                  <a:pt x="0" y="6106925"/>
                  <a:pt x="0" y="6003845"/>
                </a:cubicBezTo>
                <a:lnTo>
                  <a:pt x="0" y="186643"/>
                </a:lnTo>
                <a:cubicBezTo>
                  <a:pt x="0" y="83563"/>
                  <a:pt x="83563" y="0"/>
                  <a:pt x="186643" y="0"/>
                </a:cubicBezTo>
                <a:close/>
              </a:path>
            </a:pathLst>
          </a:custGeom>
          <a:blipFill>
            <a:blip r:embed="rId2">
              <a:alphaModFix amt="70000"/>
              <a:extLst>
                <a:ext uri="{28A0092B-C50C-407E-A947-70E740481C1C}">
                  <a14:useLocalDpi xmlns:a14="http://schemas.microsoft.com/office/drawing/2010/main" val="0"/>
                </a:ext>
              </a:extLst>
            </a:blip>
            <a:stretch>
              <a:fillRect/>
            </a:stretch>
          </a:blipFill>
        </p:spPr>
        <p:txBody>
          <a:bodyPr wrap="square">
            <a:noAutofit/>
          </a:bodyPr>
          <a:lstStyle/>
          <a:p>
            <a:r>
              <a:rPr lang="en-US"/>
              <a:t>Click icon to add picture</a:t>
            </a:r>
            <a:endParaRPr lang="en-US" dirty="0"/>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4524996" y="1997625"/>
            <a:ext cx="6800971" cy="39450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a:extLst>
              <a:ext uri="{FF2B5EF4-FFF2-40B4-BE49-F238E27FC236}">
                <a16:creationId xmlns:a16="http://schemas.microsoft.com/office/drawing/2014/main" id="{F0BFB53A-8FDF-F131-DCF2-D7BECE95381F}"/>
              </a:ext>
            </a:extLst>
          </p:cNvPr>
          <p:cNvSpPr>
            <a:spLocks noGrp="1"/>
          </p:cNvSpPr>
          <p:nvPr>
            <p:ph type="dt" sz="half" idx="15"/>
          </p:nvPr>
        </p:nvSpPr>
        <p:spPr>
          <a:xfrm>
            <a:off x="4745736" y="6529916"/>
            <a:ext cx="3494314" cy="328084"/>
          </a:xfrm>
          <a:prstGeom prst="rect">
            <a:avLst/>
          </a:prstGeom>
        </p:spPr>
        <p:txBody>
          <a:bodyPr/>
          <a:lstStyle/>
          <a:p>
            <a:fld id="{FC8398B2-10D9-44F6-A6BD-93FBB0F2ED95}" type="datetime1">
              <a:rPr lang="en-US" smtClean="0"/>
              <a:t>4/14/2026</a:t>
            </a:fld>
            <a:endParaRPr lang="en-US" dirty="0"/>
          </a:p>
        </p:txBody>
      </p:sp>
      <p:sp>
        <p:nvSpPr>
          <p:cNvPr id="4" name="Footer Placeholder 3">
            <a:extLst>
              <a:ext uri="{FF2B5EF4-FFF2-40B4-BE49-F238E27FC236}">
                <a16:creationId xmlns:a16="http://schemas.microsoft.com/office/drawing/2014/main" id="{5446E4B5-B423-4137-0255-D68BAC85BE95}"/>
              </a:ext>
            </a:extLst>
          </p:cNvPr>
          <p:cNvSpPr>
            <a:spLocks noGrp="1"/>
          </p:cNvSpPr>
          <p:nvPr>
            <p:ph type="ftr" sz="quarter" idx="16"/>
          </p:nvPr>
        </p:nvSpPr>
        <p:spPr>
          <a:xfrm>
            <a:off x="8660019" y="6529916"/>
            <a:ext cx="2805405" cy="328084"/>
          </a:xfrm>
          <a:prstGeom prst="rect">
            <a:avLst/>
          </a:prstGeom>
        </p:spPr>
        <p:txBody>
          <a:bodyPr/>
          <a:lstStyle/>
          <a:p>
            <a:r>
              <a:rPr lang="en-US" dirty="0"/>
              <a:t>Sample Footer Text</a:t>
            </a:r>
          </a:p>
        </p:txBody>
      </p:sp>
      <p:sp>
        <p:nvSpPr>
          <p:cNvPr id="9" name="Slide Number Placeholder 8">
            <a:extLst>
              <a:ext uri="{FF2B5EF4-FFF2-40B4-BE49-F238E27FC236}">
                <a16:creationId xmlns:a16="http://schemas.microsoft.com/office/drawing/2014/main" id="{79FEC5A8-0DCB-9EEB-83E2-0411804C543D}"/>
              </a:ext>
            </a:extLst>
          </p:cNvPr>
          <p:cNvSpPr>
            <a:spLocks noGrp="1"/>
          </p:cNvSpPr>
          <p:nvPr>
            <p:ph type="sldNum" sz="quarter" idx="17"/>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
        <p:nvSpPr>
          <p:cNvPr id="6" name="Rectangle: Rounded Corners 5">
            <a:extLst>
              <a:ext uri="{FF2B5EF4-FFF2-40B4-BE49-F238E27FC236}">
                <a16:creationId xmlns:a16="http://schemas.microsoft.com/office/drawing/2014/main" id="{42F2155E-50E7-C260-4CB2-28DE7F08650E}"/>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090618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Content with Picture 4">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799AA6AA-9FAC-AA42-597B-AAAAEDA9E09F}"/>
              </a:ext>
            </a:extLst>
          </p:cNvPr>
          <p:cNvSpPr>
            <a:spLocks noGrp="1"/>
          </p:cNvSpPr>
          <p:nvPr>
            <p:ph type="title"/>
          </p:nvPr>
        </p:nvSpPr>
        <p:spPr>
          <a:xfrm>
            <a:off x="859536" y="912388"/>
            <a:ext cx="6800971" cy="932688"/>
          </a:xfrm>
        </p:spPr>
        <p:txBody>
          <a:bodyPr anchor="b"/>
          <a:lstStyle>
            <a:lvl1pPr>
              <a:defRPr sz="4400"/>
            </a:lvl1pPr>
          </a:lstStyle>
          <a:p>
            <a:r>
              <a:rPr lang="en-US"/>
              <a:t>Click to edit Master title style</a:t>
            </a:r>
            <a:endParaRPr lang="en-US" dirty="0"/>
          </a:p>
        </p:txBody>
      </p:sp>
      <p:sp>
        <p:nvSpPr>
          <p:cNvPr id="16" name="Content Placeholder 7">
            <a:extLst>
              <a:ext uri="{FF2B5EF4-FFF2-40B4-BE49-F238E27FC236}">
                <a16:creationId xmlns:a16="http://schemas.microsoft.com/office/drawing/2014/main" id="{5F8572EB-0F19-5157-1262-D70FB246A99A}"/>
              </a:ext>
            </a:extLst>
          </p:cNvPr>
          <p:cNvSpPr>
            <a:spLocks noGrp="1"/>
          </p:cNvSpPr>
          <p:nvPr>
            <p:ph sz="quarter" idx="14"/>
          </p:nvPr>
        </p:nvSpPr>
        <p:spPr>
          <a:xfrm>
            <a:off x="859536" y="1997625"/>
            <a:ext cx="6800971" cy="39450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4">
            <a:extLst>
              <a:ext uri="{FF2B5EF4-FFF2-40B4-BE49-F238E27FC236}">
                <a16:creationId xmlns:a16="http://schemas.microsoft.com/office/drawing/2014/main" id="{1B842C4E-40FF-AB86-90DD-9230239CDAA9}"/>
              </a:ext>
            </a:extLst>
          </p:cNvPr>
          <p:cNvSpPr>
            <a:spLocks noGrp="1"/>
          </p:cNvSpPr>
          <p:nvPr>
            <p:ph type="pic" sz="quarter" idx="13"/>
          </p:nvPr>
        </p:nvSpPr>
        <p:spPr>
          <a:xfrm>
            <a:off x="8091732" y="333756"/>
            <a:ext cx="3742128" cy="6190488"/>
          </a:xfrm>
          <a:custGeom>
            <a:avLst/>
            <a:gdLst>
              <a:gd name="connsiteX0" fmla="*/ 0 w 3742128"/>
              <a:gd name="connsiteY0" fmla="*/ 0 h 6190488"/>
              <a:gd name="connsiteX1" fmla="*/ 3555485 w 3742128"/>
              <a:gd name="connsiteY1" fmla="*/ 0 h 6190488"/>
              <a:gd name="connsiteX2" fmla="*/ 3742128 w 3742128"/>
              <a:gd name="connsiteY2" fmla="*/ 186643 h 6190488"/>
              <a:gd name="connsiteX3" fmla="*/ 3742128 w 3742128"/>
              <a:gd name="connsiteY3" fmla="*/ 6003845 h 6190488"/>
              <a:gd name="connsiteX4" fmla="*/ 3555485 w 3742128"/>
              <a:gd name="connsiteY4" fmla="*/ 6190488 h 6190488"/>
              <a:gd name="connsiteX5" fmla="*/ 0 w 3742128"/>
              <a:gd name="connsiteY5" fmla="*/ 6190488 h 61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42128" h="6190488">
                <a:moveTo>
                  <a:pt x="0" y="0"/>
                </a:moveTo>
                <a:lnTo>
                  <a:pt x="3555485" y="0"/>
                </a:lnTo>
                <a:cubicBezTo>
                  <a:pt x="3658565" y="0"/>
                  <a:pt x="3742128" y="83563"/>
                  <a:pt x="3742128" y="186643"/>
                </a:cubicBezTo>
                <a:lnTo>
                  <a:pt x="3742128" y="6003845"/>
                </a:lnTo>
                <a:cubicBezTo>
                  <a:pt x="3742128" y="6106925"/>
                  <a:pt x="3658565" y="6190488"/>
                  <a:pt x="3555485" y="6190488"/>
                </a:cubicBezTo>
                <a:lnTo>
                  <a:pt x="0" y="6190488"/>
                </a:lnTo>
                <a:close/>
              </a:path>
            </a:pathLst>
          </a:custGeom>
          <a:blipFill>
            <a:blip r:embed="rId2">
              <a:alphaModFix amt="70000"/>
              <a:extLst>
                <a:ext uri="{28A0092B-C50C-407E-A947-70E740481C1C}">
                  <a14:useLocalDpi xmlns:a14="http://schemas.microsoft.com/office/drawing/2010/main" val="0"/>
                </a:ext>
              </a:extLst>
            </a:blip>
            <a:stretch>
              <a:fillRect/>
            </a:stretch>
          </a:blipFill>
        </p:spPr>
        <p:txBody>
          <a:bodyPr wrap="square">
            <a:noAutofit/>
          </a:bodyPr>
          <a:lstStyle/>
          <a:p>
            <a:r>
              <a:rPr lang="en-US"/>
              <a:t>Click icon to add picture</a:t>
            </a:r>
            <a:endParaRPr lang="en-US" dirty="0"/>
          </a:p>
        </p:txBody>
      </p:sp>
      <p:sp>
        <p:nvSpPr>
          <p:cNvPr id="4" name="Date Placeholder 3">
            <a:extLst>
              <a:ext uri="{FF2B5EF4-FFF2-40B4-BE49-F238E27FC236}">
                <a16:creationId xmlns:a16="http://schemas.microsoft.com/office/drawing/2014/main" id="{9F3CAD5B-18BB-E21E-3A4C-7BAACB8519A4}"/>
              </a:ext>
            </a:extLst>
          </p:cNvPr>
          <p:cNvSpPr>
            <a:spLocks noGrp="1"/>
          </p:cNvSpPr>
          <p:nvPr>
            <p:ph type="dt" sz="half" idx="15"/>
          </p:nvPr>
        </p:nvSpPr>
        <p:spPr>
          <a:xfrm>
            <a:off x="347132" y="6529916"/>
            <a:ext cx="3284341" cy="328084"/>
          </a:xfrm>
          <a:prstGeom prst="rect">
            <a:avLst/>
          </a:prstGeom>
        </p:spPr>
        <p:txBody>
          <a:bodyPr/>
          <a:lstStyle/>
          <a:p>
            <a:fld id="{DCAE8F83-67FA-404A-B769-CAB4959C0FA7}" type="datetime1">
              <a:rPr lang="en-US" smtClean="0"/>
              <a:t>4/14/2026</a:t>
            </a:fld>
            <a:endParaRPr lang="en-US" dirty="0"/>
          </a:p>
        </p:txBody>
      </p:sp>
      <p:sp>
        <p:nvSpPr>
          <p:cNvPr id="9" name="Footer Placeholder 8">
            <a:extLst>
              <a:ext uri="{FF2B5EF4-FFF2-40B4-BE49-F238E27FC236}">
                <a16:creationId xmlns:a16="http://schemas.microsoft.com/office/drawing/2014/main" id="{820916D3-99FA-E971-607F-14E290E58854}"/>
              </a:ext>
            </a:extLst>
          </p:cNvPr>
          <p:cNvSpPr>
            <a:spLocks noGrp="1"/>
          </p:cNvSpPr>
          <p:nvPr>
            <p:ph type="ftr" sz="quarter" idx="16"/>
          </p:nvPr>
        </p:nvSpPr>
        <p:spPr>
          <a:xfrm>
            <a:off x="4285799" y="6529916"/>
            <a:ext cx="2805405" cy="328084"/>
          </a:xfrm>
          <a:prstGeom prst="rect">
            <a:avLst/>
          </a:prstGeom>
        </p:spPr>
        <p:txBody>
          <a:bodyPr/>
          <a:lstStyle/>
          <a:p>
            <a:r>
              <a:rPr lang="en-US" dirty="0"/>
              <a:t>Sample Footer Text</a:t>
            </a:r>
          </a:p>
        </p:txBody>
      </p:sp>
      <p:sp>
        <p:nvSpPr>
          <p:cNvPr id="10" name="Slide Number Placeholder 9">
            <a:extLst>
              <a:ext uri="{FF2B5EF4-FFF2-40B4-BE49-F238E27FC236}">
                <a16:creationId xmlns:a16="http://schemas.microsoft.com/office/drawing/2014/main" id="{BBDEAB8E-8806-A459-E320-4CA2B455BFD7}"/>
              </a:ext>
            </a:extLst>
          </p:cNvPr>
          <p:cNvSpPr>
            <a:spLocks noGrp="1"/>
          </p:cNvSpPr>
          <p:nvPr>
            <p:ph type="sldNum" sz="quarter" idx="17"/>
          </p:nvPr>
        </p:nvSpPr>
        <p:spPr>
          <a:xfrm>
            <a:off x="7041440" y="6529916"/>
            <a:ext cx="429207" cy="328084"/>
          </a:xfrm>
          <a:prstGeom prst="rect">
            <a:avLst/>
          </a:prstGeom>
        </p:spPr>
        <p:txBody>
          <a:bodyPr/>
          <a:lstStyle/>
          <a:p>
            <a:fld id="{CC057153-B650-4DEB-B370-79DDCFDCE934}" type="slidenum">
              <a:rPr lang="en-US" smtClean="0"/>
              <a:t>‹#›</a:t>
            </a:fld>
            <a:endParaRPr lang="en-US" dirty="0"/>
          </a:p>
        </p:txBody>
      </p:sp>
      <p:sp>
        <p:nvSpPr>
          <p:cNvPr id="2" name="Rectangle: Rounded Corners 1">
            <a:extLst>
              <a:ext uri="{FF2B5EF4-FFF2-40B4-BE49-F238E27FC236}">
                <a16:creationId xmlns:a16="http://schemas.microsoft.com/office/drawing/2014/main" id="{635E0701-D961-E590-72A4-CFE60A942FB6}"/>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543875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ontent with Picture 5">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35B410A-8F1F-C41B-C2EA-3ADD36BB7D5B}"/>
              </a:ext>
            </a:extLst>
          </p:cNvPr>
          <p:cNvSpPr>
            <a:spLocks noGrp="1"/>
          </p:cNvSpPr>
          <p:nvPr>
            <p:ph type="title"/>
          </p:nvPr>
        </p:nvSpPr>
        <p:spPr>
          <a:xfrm>
            <a:off x="7053972" y="907302"/>
            <a:ext cx="4361688" cy="1386965"/>
          </a:xfrm>
        </p:spPr>
        <p:txBody>
          <a:bodyPr anchor="t"/>
          <a:lstStyle/>
          <a:p>
            <a:r>
              <a:rPr lang="en-US"/>
              <a:t>Click to edit Master title style</a:t>
            </a:r>
            <a:endParaRPr lang="en-US" dirty="0"/>
          </a:p>
        </p:txBody>
      </p:sp>
      <p:sp>
        <p:nvSpPr>
          <p:cNvPr id="8" name="Picture Placeholder 7">
            <a:extLst>
              <a:ext uri="{FF2B5EF4-FFF2-40B4-BE49-F238E27FC236}">
                <a16:creationId xmlns:a16="http://schemas.microsoft.com/office/drawing/2014/main" id="{3675BA77-EBBB-9336-6E26-E6A278DEC64C}"/>
              </a:ext>
            </a:extLst>
          </p:cNvPr>
          <p:cNvSpPr>
            <a:spLocks noGrp="1"/>
          </p:cNvSpPr>
          <p:nvPr>
            <p:ph type="pic" sz="quarter" idx="13"/>
          </p:nvPr>
        </p:nvSpPr>
        <p:spPr>
          <a:xfrm>
            <a:off x="358140" y="333756"/>
            <a:ext cx="6253369" cy="6190488"/>
          </a:xfrm>
          <a:custGeom>
            <a:avLst/>
            <a:gdLst>
              <a:gd name="connsiteX0" fmla="*/ 186643 w 6253369"/>
              <a:gd name="connsiteY0" fmla="*/ 0 h 6190488"/>
              <a:gd name="connsiteX1" fmla="*/ 6253369 w 6253369"/>
              <a:gd name="connsiteY1" fmla="*/ 0 h 6190488"/>
              <a:gd name="connsiteX2" fmla="*/ 6253369 w 6253369"/>
              <a:gd name="connsiteY2" fmla="*/ 6190488 h 6190488"/>
              <a:gd name="connsiteX3" fmla="*/ 186643 w 6253369"/>
              <a:gd name="connsiteY3" fmla="*/ 6190488 h 6190488"/>
              <a:gd name="connsiteX4" fmla="*/ 0 w 6253369"/>
              <a:gd name="connsiteY4" fmla="*/ 6003845 h 6190488"/>
              <a:gd name="connsiteX5" fmla="*/ 0 w 6253369"/>
              <a:gd name="connsiteY5" fmla="*/ 186643 h 6190488"/>
              <a:gd name="connsiteX6" fmla="*/ 186643 w 6253369"/>
              <a:gd name="connsiteY6" fmla="*/ 0 h 61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53369" h="6190488">
                <a:moveTo>
                  <a:pt x="186643" y="0"/>
                </a:moveTo>
                <a:lnTo>
                  <a:pt x="6253369" y="0"/>
                </a:lnTo>
                <a:lnTo>
                  <a:pt x="6253369" y="6190488"/>
                </a:lnTo>
                <a:lnTo>
                  <a:pt x="186643" y="6190488"/>
                </a:lnTo>
                <a:cubicBezTo>
                  <a:pt x="83563" y="6190488"/>
                  <a:pt x="0" y="6106925"/>
                  <a:pt x="0" y="6003845"/>
                </a:cubicBezTo>
                <a:lnTo>
                  <a:pt x="0" y="186643"/>
                </a:lnTo>
                <a:cubicBezTo>
                  <a:pt x="0" y="83563"/>
                  <a:pt x="83563" y="0"/>
                  <a:pt x="186643" y="0"/>
                </a:cubicBezTo>
                <a:close/>
              </a:path>
            </a:pathLst>
          </a:custGeom>
          <a:blipFill dpi="0" rotWithShape="1">
            <a:blip r:embed="rId2">
              <a:alphaModFix amt="70000"/>
              <a:extLst>
                <a:ext uri="{28A0092B-C50C-407E-A947-70E740481C1C}">
                  <a14:useLocalDpi xmlns:a14="http://schemas.microsoft.com/office/drawing/2010/main" val="0"/>
                </a:ext>
              </a:extLst>
            </a:blip>
            <a:srcRect/>
            <a:stretch>
              <a:fillRect/>
            </a:stretch>
          </a:blipFill>
        </p:spPr>
        <p:txBody>
          <a:bodyPr wrap="square">
            <a:noAutofit/>
          </a:bodyPr>
          <a:lstStyle/>
          <a:p>
            <a:r>
              <a:rPr lang="en-US"/>
              <a:t>Click icon to add picture</a:t>
            </a:r>
            <a:endParaRPr lang="en-US" dirty="0"/>
          </a:p>
        </p:txBody>
      </p:sp>
      <p:sp>
        <p:nvSpPr>
          <p:cNvPr id="9" name="Content Placeholder 7">
            <a:extLst>
              <a:ext uri="{FF2B5EF4-FFF2-40B4-BE49-F238E27FC236}">
                <a16:creationId xmlns:a16="http://schemas.microsoft.com/office/drawing/2014/main" id="{CFD057C1-E5F9-48C1-C100-98561B816AC5}"/>
              </a:ext>
            </a:extLst>
          </p:cNvPr>
          <p:cNvSpPr>
            <a:spLocks noGrp="1"/>
          </p:cNvSpPr>
          <p:nvPr>
            <p:ph sz="quarter" idx="14"/>
          </p:nvPr>
        </p:nvSpPr>
        <p:spPr>
          <a:xfrm>
            <a:off x="7053972" y="2438545"/>
            <a:ext cx="4366917" cy="35121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7253745" y="6529914"/>
            <a:ext cx="1622776" cy="328085"/>
          </a:xfrm>
          <a:prstGeom prst="rect">
            <a:avLst/>
          </a:prstGeom>
        </p:spPr>
        <p:txBody>
          <a:bodyPr/>
          <a:lstStyle>
            <a:lvl1pPr>
              <a:defRPr>
                <a:solidFill>
                  <a:schemeClr val="tx1"/>
                </a:solidFill>
                <a:effectLst/>
              </a:defRPr>
            </a:lvl1pPr>
          </a:lstStyle>
          <a:p>
            <a:fld id="{49B3D67F-5079-4349-A370-6203DAA40BB5}" type="datetime1">
              <a:rPr lang="en-US" smtClean="0"/>
              <a:t>4/14/2026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
        <p:nvSpPr>
          <p:cNvPr id="2" name="Rectangle: Rounded Corners 1">
            <a:extLst>
              <a:ext uri="{FF2B5EF4-FFF2-40B4-BE49-F238E27FC236}">
                <a16:creationId xmlns:a16="http://schemas.microsoft.com/office/drawing/2014/main" id="{EA9C6C39-F32F-7B92-4B04-DE603E8CAB22}"/>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788291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Content with Picture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59536" y="907302"/>
            <a:ext cx="4361688" cy="1386965"/>
          </a:xfrm>
        </p:spPr>
        <p:txBody>
          <a:bodyPr anchor="t"/>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859536" y="2438545"/>
            <a:ext cx="4366917" cy="35121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9">
            <a:extLst>
              <a:ext uri="{FF2B5EF4-FFF2-40B4-BE49-F238E27FC236}">
                <a16:creationId xmlns:a16="http://schemas.microsoft.com/office/drawing/2014/main" id="{989A950D-4E95-617D-73A8-2088AA91A845}"/>
              </a:ext>
            </a:extLst>
          </p:cNvPr>
          <p:cNvSpPr>
            <a:spLocks noGrp="1"/>
          </p:cNvSpPr>
          <p:nvPr>
            <p:ph type="pic" sz="quarter" idx="13"/>
          </p:nvPr>
        </p:nvSpPr>
        <p:spPr>
          <a:xfrm>
            <a:off x="5749422" y="333756"/>
            <a:ext cx="6086539" cy="6190488"/>
          </a:xfrm>
          <a:custGeom>
            <a:avLst/>
            <a:gdLst>
              <a:gd name="connsiteX0" fmla="*/ 0 w 6086539"/>
              <a:gd name="connsiteY0" fmla="*/ 0 h 6181344"/>
              <a:gd name="connsiteX1" fmla="*/ 5900171 w 6086539"/>
              <a:gd name="connsiteY1" fmla="*/ 0 h 6181344"/>
              <a:gd name="connsiteX2" fmla="*/ 6086539 w 6086539"/>
              <a:gd name="connsiteY2" fmla="*/ 186368 h 6181344"/>
              <a:gd name="connsiteX3" fmla="*/ 6086539 w 6086539"/>
              <a:gd name="connsiteY3" fmla="*/ 5994976 h 6181344"/>
              <a:gd name="connsiteX4" fmla="*/ 5900171 w 6086539"/>
              <a:gd name="connsiteY4" fmla="*/ 6181344 h 6181344"/>
              <a:gd name="connsiteX5" fmla="*/ 0 w 6086539"/>
              <a:gd name="connsiteY5" fmla="*/ 6181344 h 6181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86539" h="6181344">
                <a:moveTo>
                  <a:pt x="0" y="0"/>
                </a:moveTo>
                <a:lnTo>
                  <a:pt x="5900171" y="0"/>
                </a:lnTo>
                <a:cubicBezTo>
                  <a:pt x="6003099" y="0"/>
                  <a:pt x="6086539" y="83440"/>
                  <a:pt x="6086539" y="186368"/>
                </a:cubicBezTo>
                <a:lnTo>
                  <a:pt x="6086539" y="5994976"/>
                </a:lnTo>
                <a:cubicBezTo>
                  <a:pt x="6086539" y="6097904"/>
                  <a:pt x="6003099" y="6181344"/>
                  <a:pt x="5900171" y="6181344"/>
                </a:cubicBezTo>
                <a:lnTo>
                  <a:pt x="0" y="6181344"/>
                </a:lnTo>
                <a:close/>
              </a:path>
            </a:pathLst>
          </a:custGeom>
          <a:blipFill>
            <a:blip r:embed="rId2">
              <a:alphaModFix amt="70000"/>
              <a:extLst>
                <a:ext uri="{28A0092B-C50C-407E-A947-70E740481C1C}">
                  <a14:useLocalDpi xmlns:a14="http://schemas.microsoft.com/office/drawing/2010/main" val="0"/>
                </a:ext>
              </a:extLst>
            </a:blip>
            <a:stretch>
              <a:fillRect/>
            </a:stretch>
          </a:blipFill>
        </p:spPr>
        <p:txBody>
          <a:bodyPr wrap="square">
            <a:noAutofit/>
          </a:bodyPr>
          <a:lstStyle/>
          <a:p>
            <a:r>
              <a:rPr lang="en-US"/>
              <a:t>Click icon to add picture</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37160" y="6529916"/>
            <a:ext cx="2031073" cy="328084"/>
          </a:xfrm>
          <a:prstGeom prst="rect">
            <a:avLst/>
          </a:prstGeom>
        </p:spPr>
        <p:txBody>
          <a:bodyPr/>
          <a:lstStyle/>
          <a:p>
            <a:fld id="{D5E635FD-01E5-4F9B-B7E3-4E8E4D553502}" type="datetime1">
              <a:rPr lang="en-US" smtClean="0"/>
              <a:t>4/14/2026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2168233" y="6529916"/>
            <a:ext cx="2805405" cy="328084"/>
          </a:xfrm>
          <a:prstGeom prst="rect">
            <a:avLst/>
          </a:prstGeom>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4923874" y="6529916"/>
            <a:ext cx="429207" cy="328084"/>
          </a:xfrm>
          <a:prstGeom prst="rect">
            <a:avLst/>
          </a:prstGeom>
        </p:spPr>
        <p:txBody>
          <a:bodyPr/>
          <a:lstStyle>
            <a:lvl1pPr>
              <a:defRPr>
                <a:solidFill>
                  <a:schemeClr val="tx1"/>
                </a:solidFill>
                <a:effectLst/>
              </a:defRPr>
            </a:lvl1pPr>
          </a:lstStyle>
          <a:p>
            <a:fld id="{CC057153-B650-4DEB-B370-79DDCFDCE934}" type="slidenum">
              <a:rPr lang="en-US" smtClean="0"/>
              <a:pPr/>
              <a:t>‹#›</a:t>
            </a:fld>
            <a:endParaRPr lang="en-US" dirty="0"/>
          </a:p>
        </p:txBody>
      </p:sp>
      <p:sp>
        <p:nvSpPr>
          <p:cNvPr id="4" name="Rectangle: Rounded Corners 3">
            <a:extLst>
              <a:ext uri="{FF2B5EF4-FFF2-40B4-BE49-F238E27FC236}">
                <a16:creationId xmlns:a16="http://schemas.microsoft.com/office/drawing/2014/main" id="{6C6B2973-B39B-795B-C998-BD99945AC583}"/>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028675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ontent with Picture 7">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D06E528-2C9F-FF0A-C704-D5311E88B5CA}"/>
              </a:ext>
            </a:extLst>
          </p:cNvPr>
          <p:cNvSpPr>
            <a:spLocks noGrp="1"/>
          </p:cNvSpPr>
          <p:nvPr>
            <p:ph type="title"/>
          </p:nvPr>
        </p:nvSpPr>
        <p:spPr>
          <a:xfrm>
            <a:off x="6882554" y="905256"/>
            <a:ext cx="4572000" cy="932688"/>
          </a:xfrm>
        </p:spPr>
        <p:txBody>
          <a:bodyPr anchor="b"/>
          <a:lstStyle>
            <a:lvl1pPr>
              <a:defRPr sz="3200"/>
            </a:lvl1pPr>
          </a:lstStyle>
          <a:p>
            <a:r>
              <a:rPr lang="en-US"/>
              <a:t>Click to edit Master title style</a:t>
            </a:r>
            <a:endParaRPr lang="en-US" dirty="0"/>
          </a:p>
        </p:txBody>
      </p:sp>
      <p:sp>
        <p:nvSpPr>
          <p:cNvPr id="4" name="Picture Placeholder 3">
            <a:extLst>
              <a:ext uri="{FF2B5EF4-FFF2-40B4-BE49-F238E27FC236}">
                <a16:creationId xmlns:a16="http://schemas.microsoft.com/office/drawing/2014/main" id="{98AE6960-1685-F3C4-C297-F7D9C123BDA2}"/>
              </a:ext>
            </a:extLst>
          </p:cNvPr>
          <p:cNvSpPr>
            <a:spLocks noGrp="1"/>
          </p:cNvSpPr>
          <p:nvPr>
            <p:ph type="pic" sz="quarter" idx="13"/>
          </p:nvPr>
        </p:nvSpPr>
        <p:spPr>
          <a:xfrm>
            <a:off x="358956" y="338328"/>
            <a:ext cx="6129344" cy="6181344"/>
          </a:xfrm>
          <a:custGeom>
            <a:avLst/>
            <a:gdLst>
              <a:gd name="connsiteX0" fmla="*/ 186368 w 6129344"/>
              <a:gd name="connsiteY0" fmla="*/ 0 h 6181344"/>
              <a:gd name="connsiteX1" fmla="*/ 6129344 w 6129344"/>
              <a:gd name="connsiteY1" fmla="*/ 0 h 6181344"/>
              <a:gd name="connsiteX2" fmla="*/ 6129344 w 6129344"/>
              <a:gd name="connsiteY2" fmla="*/ 6181344 h 6181344"/>
              <a:gd name="connsiteX3" fmla="*/ 186368 w 6129344"/>
              <a:gd name="connsiteY3" fmla="*/ 6181344 h 6181344"/>
              <a:gd name="connsiteX4" fmla="*/ 0 w 6129344"/>
              <a:gd name="connsiteY4" fmla="*/ 5994976 h 6181344"/>
              <a:gd name="connsiteX5" fmla="*/ 0 w 6129344"/>
              <a:gd name="connsiteY5" fmla="*/ 186368 h 6181344"/>
              <a:gd name="connsiteX6" fmla="*/ 186368 w 6129344"/>
              <a:gd name="connsiteY6" fmla="*/ 0 h 6181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29344" h="6181344">
                <a:moveTo>
                  <a:pt x="186368" y="0"/>
                </a:moveTo>
                <a:lnTo>
                  <a:pt x="6129344" y="0"/>
                </a:lnTo>
                <a:lnTo>
                  <a:pt x="6129344" y="6181344"/>
                </a:lnTo>
                <a:lnTo>
                  <a:pt x="186368" y="6181344"/>
                </a:lnTo>
                <a:cubicBezTo>
                  <a:pt x="83440" y="6181344"/>
                  <a:pt x="0" y="6097904"/>
                  <a:pt x="0" y="5994976"/>
                </a:cubicBezTo>
                <a:lnTo>
                  <a:pt x="0" y="186368"/>
                </a:lnTo>
                <a:cubicBezTo>
                  <a:pt x="0" y="83440"/>
                  <a:pt x="83440" y="0"/>
                  <a:pt x="186368" y="0"/>
                </a:cubicBezTo>
                <a:close/>
              </a:path>
            </a:pathLst>
          </a:custGeom>
          <a:blipFill>
            <a:blip r:embed="rId2">
              <a:alphaModFix amt="70000"/>
              <a:extLst>
                <a:ext uri="{28A0092B-C50C-407E-A947-70E740481C1C}">
                  <a14:useLocalDpi xmlns:a14="http://schemas.microsoft.com/office/drawing/2010/main" val="0"/>
                </a:ext>
              </a:extLst>
            </a:blip>
            <a:stretch>
              <a:fillRect/>
            </a:stretch>
          </a:blipFill>
        </p:spPr>
        <p:txBody>
          <a:bodyPr wrap="square">
            <a:noAutofit/>
          </a:bodyPr>
          <a:lstStyle/>
          <a:p>
            <a:r>
              <a:rPr lang="en-US"/>
              <a:t>Click icon to add picture</a:t>
            </a:r>
            <a:endParaRPr lang="en-US" dirty="0"/>
          </a:p>
        </p:txBody>
      </p:sp>
      <p:sp>
        <p:nvSpPr>
          <p:cNvPr id="10" name="Content Placeholder 7">
            <a:extLst>
              <a:ext uri="{FF2B5EF4-FFF2-40B4-BE49-F238E27FC236}">
                <a16:creationId xmlns:a16="http://schemas.microsoft.com/office/drawing/2014/main" id="{F131C32E-547E-EA2F-5C03-0FE106459545}"/>
              </a:ext>
            </a:extLst>
          </p:cNvPr>
          <p:cNvSpPr>
            <a:spLocks noGrp="1"/>
          </p:cNvSpPr>
          <p:nvPr>
            <p:ph sz="quarter" idx="14"/>
          </p:nvPr>
        </p:nvSpPr>
        <p:spPr>
          <a:xfrm>
            <a:off x="6882554" y="1982048"/>
            <a:ext cx="4572000" cy="39686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7104491" y="6529916"/>
            <a:ext cx="1772029" cy="328084"/>
          </a:xfrm>
          <a:prstGeom prst="rect">
            <a:avLst/>
          </a:prstGeom>
        </p:spPr>
        <p:txBody>
          <a:bodyPr/>
          <a:lstStyle>
            <a:lvl1pPr>
              <a:defRPr>
                <a:solidFill>
                  <a:schemeClr val="tx1"/>
                </a:solidFill>
                <a:effectLst/>
              </a:defRPr>
            </a:lvl1pPr>
          </a:lstStyle>
          <a:p>
            <a:fld id="{9DA120D7-D319-4C08-8AC1-3F29C25825B5}" type="datetime1">
              <a:rPr lang="en-US" smtClean="0"/>
              <a:t>4/14/2026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
        <p:nvSpPr>
          <p:cNvPr id="3" name="Rectangle: Rounded Corners 2">
            <a:extLst>
              <a:ext uri="{FF2B5EF4-FFF2-40B4-BE49-F238E27FC236}">
                <a16:creationId xmlns:a16="http://schemas.microsoft.com/office/drawing/2014/main" id="{3BBCC467-E248-3764-B263-C14CD99457D8}"/>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591519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Content with Picture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59536" y="905256"/>
            <a:ext cx="4572000" cy="932688"/>
          </a:xfrm>
        </p:spPr>
        <p:txBody>
          <a:bodyPr anchor="b"/>
          <a:lstStyle>
            <a:lvl1pPr>
              <a:defRPr sz="3200"/>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859536" y="1982048"/>
            <a:ext cx="4572000" cy="39686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8">
            <a:extLst>
              <a:ext uri="{FF2B5EF4-FFF2-40B4-BE49-F238E27FC236}">
                <a16:creationId xmlns:a16="http://schemas.microsoft.com/office/drawing/2014/main" id="{4E3331A2-CF3B-E998-CF70-4A75C30A9245}"/>
              </a:ext>
            </a:extLst>
          </p:cNvPr>
          <p:cNvSpPr>
            <a:spLocks noGrp="1"/>
          </p:cNvSpPr>
          <p:nvPr>
            <p:ph type="pic" sz="quarter" idx="13"/>
          </p:nvPr>
        </p:nvSpPr>
        <p:spPr>
          <a:xfrm>
            <a:off x="5917720" y="333756"/>
            <a:ext cx="5916140" cy="6190488"/>
          </a:xfrm>
          <a:custGeom>
            <a:avLst/>
            <a:gdLst>
              <a:gd name="connsiteX0" fmla="*/ 0 w 5916140"/>
              <a:gd name="connsiteY0" fmla="*/ 0 h 6190488"/>
              <a:gd name="connsiteX1" fmla="*/ 5729497 w 5916140"/>
              <a:gd name="connsiteY1" fmla="*/ 0 h 6190488"/>
              <a:gd name="connsiteX2" fmla="*/ 5916140 w 5916140"/>
              <a:gd name="connsiteY2" fmla="*/ 186643 h 6190488"/>
              <a:gd name="connsiteX3" fmla="*/ 5916140 w 5916140"/>
              <a:gd name="connsiteY3" fmla="*/ 6003845 h 6190488"/>
              <a:gd name="connsiteX4" fmla="*/ 5729497 w 5916140"/>
              <a:gd name="connsiteY4" fmla="*/ 6190488 h 6190488"/>
              <a:gd name="connsiteX5" fmla="*/ 0 w 5916140"/>
              <a:gd name="connsiteY5" fmla="*/ 6190488 h 61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6140" h="6190488">
                <a:moveTo>
                  <a:pt x="0" y="0"/>
                </a:moveTo>
                <a:lnTo>
                  <a:pt x="5729497" y="0"/>
                </a:lnTo>
                <a:cubicBezTo>
                  <a:pt x="5832577" y="0"/>
                  <a:pt x="5916140" y="83563"/>
                  <a:pt x="5916140" y="186643"/>
                </a:cubicBezTo>
                <a:lnTo>
                  <a:pt x="5916140" y="6003845"/>
                </a:lnTo>
                <a:cubicBezTo>
                  <a:pt x="5916140" y="6106925"/>
                  <a:pt x="5832577" y="6190488"/>
                  <a:pt x="5729497" y="6190488"/>
                </a:cubicBezTo>
                <a:lnTo>
                  <a:pt x="0" y="6190488"/>
                </a:lnTo>
                <a:close/>
              </a:path>
            </a:pathLst>
          </a:custGeom>
          <a:blipFill>
            <a:blip r:embed="rId2">
              <a:alphaModFix amt="70000"/>
              <a:extLst>
                <a:ext uri="{28A0092B-C50C-407E-A947-70E740481C1C}">
                  <a14:useLocalDpi xmlns:a14="http://schemas.microsoft.com/office/drawing/2010/main" val="0"/>
                </a:ext>
              </a:extLst>
            </a:blip>
            <a:stretch>
              <a:fillRect/>
            </a:stretch>
          </a:blipFill>
        </p:spPr>
        <p:txBody>
          <a:bodyPr wrap="square">
            <a:noAutofit/>
          </a:bodyPr>
          <a:lstStyle/>
          <a:p>
            <a:r>
              <a:rPr lang="en-US"/>
              <a:t>Click icon to add picture</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347133" y="6529916"/>
            <a:ext cx="2031073" cy="328084"/>
          </a:xfrm>
          <a:prstGeom prst="rect">
            <a:avLst/>
          </a:prstGeom>
        </p:spPr>
        <p:txBody>
          <a:bodyPr/>
          <a:lstStyle/>
          <a:p>
            <a:fld id="{EBEC7127-1401-4DC9-A2BE-769D7BC81B47}" type="datetime1">
              <a:rPr lang="en-US" smtClean="0"/>
              <a:t>4/14/2026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2168233" y="6529916"/>
            <a:ext cx="2805405" cy="328084"/>
          </a:xfrm>
          <a:prstGeom prst="rect">
            <a:avLst/>
          </a:prstGeom>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4923874" y="6529916"/>
            <a:ext cx="429207" cy="328084"/>
          </a:xfrm>
          <a:prstGeom prst="rect">
            <a:avLst/>
          </a:prstGeom>
        </p:spPr>
        <p:txBody>
          <a:bodyPr/>
          <a:lstStyle>
            <a:lvl1pPr>
              <a:defRPr>
                <a:solidFill>
                  <a:schemeClr val="tx1"/>
                </a:solidFill>
                <a:effectLst/>
              </a:defRPr>
            </a:lvl1pPr>
          </a:lstStyle>
          <a:p>
            <a:fld id="{CC057153-B650-4DEB-B370-79DDCFDCE934}" type="slidenum">
              <a:rPr lang="en-US" smtClean="0"/>
              <a:pPr/>
              <a:t>‹#›</a:t>
            </a:fld>
            <a:endParaRPr lang="en-US" dirty="0"/>
          </a:p>
        </p:txBody>
      </p:sp>
      <p:sp>
        <p:nvSpPr>
          <p:cNvPr id="4" name="Rectangle: Rounded Corners 3">
            <a:extLst>
              <a:ext uri="{FF2B5EF4-FFF2-40B4-BE49-F238E27FC236}">
                <a16:creationId xmlns:a16="http://schemas.microsoft.com/office/drawing/2014/main" id="{441A81A3-09AD-4886-CA58-1C5308FB34ED}"/>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331980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Content with Picture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103044" y="907299"/>
            <a:ext cx="3222923" cy="1203162"/>
          </a:xfrm>
        </p:spPr>
        <p:txBody>
          <a:bodyPr anchor="b">
            <a:normAutofit/>
          </a:bodyPr>
          <a:lstStyle>
            <a:lvl1pPr>
              <a:defRPr sz="3200"/>
            </a:lvl1pPr>
          </a:lstStyle>
          <a:p>
            <a:r>
              <a:rPr lang="en-US"/>
              <a:t>Click to edit Master title style</a:t>
            </a:r>
            <a:endParaRPr lang="en-US" dirty="0"/>
          </a:p>
        </p:txBody>
      </p:sp>
      <p:sp>
        <p:nvSpPr>
          <p:cNvPr id="6" name="Picture Placeholder 5">
            <a:extLst>
              <a:ext uri="{FF2B5EF4-FFF2-40B4-BE49-F238E27FC236}">
                <a16:creationId xmlns:a16="http://schemas.microsoft.com/office/drawing/2014/main" id="{E26FC952-7E45-FC54-E540-F375172C0E20}"/>
              </a:ext>
            </a:extLst>
          </p:cNvPr>
          <p:cNvSpPr>
            <a:spLocks noGrp="1"/>
          </p:cNvSpPr>
          <p:nvPr>
            <p:ph type="pic" sz="quarter" idx="13"/>
          </p:nvPr>
        </p:nvSpPr>
        <p:spPr>
          <a:xfrm>
            <a:off x="358140" y="333756"/>
            <a:ext cx="7226004" cy="6190488"/>
          </a:xfrm>
          <a:custGeom>
            <a:avLst/>
            <a:gdLst>
              <a:gd name="connsiteX0" fmla="*/ 186643 w 7226004"/>
              <a:gd name="connsiteY0" fmla="*/ 0 h 6190488"/>
              <a:gd name="connsiteX1" fmla="*/ 7226004 w 7226004"/>
              <a:gd name="connsiteY1" fmla="*/ 0 h 6190488"/>
              <a:gd name="connsiteX2" fmla="*/ 7226004 w 7226004"/>
              <a:gd name="connsiteY2" fmla="*/ 6190488 h 6190488"/>
              <a:gd name="connsiteX3" fmla="*/ 186643 w 7226004"/>
              <a:gd name="connsiteY3" fmla="*/ 6190488 h 6190488"/>
              <a:gd name="connsiteX4" fmla="*/ 0 w 7226004"/>
              <a:gd name="connsiteY4" fmla="*/ 6003845 h 6190488"/>
              <a:gd name="connsiteX5" fmla="*/ 0 w 7226004"/>
              <a:gd name="connsiteY5" fmla="*/ 186643 h 6190488"/>
              <a:gd name="connsiteX6" fmla="*/ 186643 w 7226004"/>
              <a:gd name="connsiteY6" fmla="*/ 0 h 61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26004" h="6190488">
                <a:moveTo>
                  <a:pt x="186643" y="0"/>
                </a:moveTo>
                <a:lnTo>
                  <a:pt x="7226004" y="0"/>
                </a:lnTo>
                <a:lnTo>
                  <a:pt x="7226004" y="6190488"/>
                </a:lnTo>
                <a:lnTo>
                  <a:pt x="186643" y="6190488"/>
                </a:lnTo>
                <a:cubicBezTo>
                  <a:pt x="83563" y="6190488"/>
                  <a:pt x="0" y="6106925"/>
                  <a:pt x="0" y="6003845"/>
                </a:cubicBezTo>
                <a:lnTo>
                  <a:pt x="0" y="186643"/>
                </a:lnTo>
                <a:cubicBezTo>
                  <a:pt x="0" y="83563"/>
                  <a:pt x="83563" y="0"/>
                  <a:pt x="186643" y="0"/>
                </a:cubicBezTo>
                <a:close/>
              </a:path>
            </a:pathLst>
          </a:custGeom>
          <a:blipFill>
            <a:blip r:embed="rId2">
              <a:alphaModFix amt="70000"/>
              <a:extLst>
                <a:ext uri="{28A0092B-C50C-407E-A947-70E740481C1C}">
                  <a14:useLocalDpi xmlns:a14="http://schemas.microsoft.com/office/drawing/2010/main" val="0"/>
                </a:ext>
              </a:extLst>
            </a:blip>
            <a:stretch>
              <a:fillRect/>
            </a:stretch>
          </a:blipFill>
        </p:spPr>
        <p:txBody>
          <a:bodyPr wrap="square">
            <a:noAutofit/>
          </a:bodyPr>
          <a:lstStyle/>
          <a:p>
            <a:r>
              <a:rPr lang="en-US"/>
              <a:t>Click icon to add picture</a:t>
            </a:r>
            <a:endParaRPr lang="en-US" dirty="0"/>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8103044" y="2240265"/>
            <a:ext cx="3222923" cy="3710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5305F20-8340-4F06-2EA5-4D05FFED4587}"/>
              </a:ext>
            </a:extLst>
          </p:cNvPr>
          <p:cNvSpPr>
            <a:spLocks noGrp="1"/>
          </p:cNvSpPr>
          <p:nvPr>
            <p:ph type="dt" sz="half" idx="15"/>
          </p:nvPr>
        </p:nvSpPr>
        <p:spPr>
          <a:xfrm>
            <a:off x="8103044" y="6529915"/>
            <a:ext cx="922372" cy="328084"/>
          </a:xfrm>
          <a:prstGeom prst="rect">
            <a:avLst/>
          </a:prstGeom>
        </p:spPr>
        <p:txBody>
          <a:bodyPr/>
          <a:lstStyle/>
          <a:p>
            <a:fld id="{16B7840A-2968-4A25-82F8-DF7BABF97BC1}" type="datetime1">
              <a:rPr lang="en-US" smtClean="0"/>
              <a:t>4/14/2026</a:t>
            </a:fld>
            <a:endParaRPr lang="en-US" dirty="0"/>
          </a:p>
        </p:txBody>
      </p:sp>
      <p:sp>
        <p:nvSpPr>
          <p:cNvPr id="9" name="Footer Placeholder 8">
            <a:extLst>
              <a:ext uri="{FF2B5EF4-FFF2-40B4-BE49-F238E27FC236}">
                <a16:creationId xmlns:a16="http://schemas.microsoft.com/office/drawing/2014/main" id="{B09198F5-FF38-389C-E060-120AC6301809}"/>
              </a:ext>
            </a:extLst>
          </p:cNvPr>
          <p:cNvSpPr>
            <a:spLocks noGrp="1"/>
          </p:cNvSpPr>
          <p:nvPr>
            <p:ph type="ftr" sz="quarter" idx="16"/>
          </p:nvPr>
        </p:nvSpPr>
        <p:spPr>
          <a:xfrm>
            <a:off x="9025417" y="6529915"/>
            <a:ext cx="2390244" cy="328084"/>
          </a:xfrm>
          <a:prstGeom prst="rect">
            <a:avLst/>
          </a:prstGeom>
        </p:spPr>
        <p:txBody>
          <a:bodyPr/>
          <a:lstStyle/>
          <a:p>
            <a:r>
              <a:rPr lang="en-US" dirty="0"/>
              <a:t>Sample Footer Text</a:t>
            </a:r>
          </a:p>
        </p:txBody>
      </p:sp>
      <p:sp>
        <p:nvSpPr>
          <p:cNvPr id="10" name="Slide Number Placeholder 9">
            <a:extLst>
              <a:ext uri="{FF2B5EF4-FFF2-40B4-BE49-F238E27FC236}">
                <a16:creationId xmlns:a16="http://schemas.microsoft.com/office/drawing/2014/main" id="{4963CA08-6B63-DC1E-8CB3-C323C9040122}"/>
              </a:ext>
            </a:extLst>
          </p:cNvPr>
          <p:cNvSpPr>
            <a:spLocks noGrp="1"/>
          </p:cNvSpPr>
          <p:nvPr>
            <p:ph type="sldNum" sz="quarter" idx="17"/>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
        <p:nvSpPr>
          <p:cNvPr id="5" name="Rectangle: Rounded Corners 4">
            <a:extLst>
              <a:ext uri="{FF2B5EF4-FFF2-40B4-BE49-F238E27FC236}">
                <a16:creationId xmlns:a16="http://schemas.microsoft.com/office/drawing/2014/main" id="{DCB9005A-8E92-C720-BABE-52545C043BA6}"/>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948369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Content with Picture 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59536" y="907299"/>
            <a:ext cx="3351329" cy="1203161"/>
          </a:xfrm>
        </p:spPr>
        <p:txBody>
          <a:bodyPr anchor="b">
            <a:normAutofit/>
          </a:bodyPr>
          <a:lstStyle>
            <a:lvl1pPr>
              <a:defRPr sz="3200"/>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859536" y="2244789"/>
            <a:ext cx="3351329" cy="37059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8">
            <a:extLst>
              <a:ext uri="{FF2B5EF4-FFF2-40B4-BE49-F238E27FC236}">
                <a16:creationId xmlns:a16="http://schemas.microsoft.com/office/drawing/2014/main" id="{93031C5B-201F-65FC-977A-E04E980A8D1F}"/>
              </a:ext>
            </a:extLst>
          </p:cNvPr>
          <p:cNvSpPr>
            <a:spLocks noGrp="1"/>
          </p:cNvSpPr>
          <p:nvPr>
            <p:ph type="pic" sz="quarter" idx="13"/>
          </p:nvPr>
        </p:nvSpPr>
        <p:spPr>
          <a:xfrm>
            <a:off x="4761780" y="333756"/>
            <a:ext cx="7072080" cy="6190488"/>
          </a:xfrm>
          <a:custGeom>
            <a:avLst/>
            <a:gdLst>
              <a:gd name="connsiteX0" fmla="*/ 0 w 7072080"/>
              <a:gd name="connsiteY0" fmla="*/ 0 h 6190488"/>
              <a:gd name="connsiteX1" fmla="*/ 6885437 w 7072080"/>
              <a:gd name="connsiteY1" fmla="*/ 0 h 6190488"/>
              <a:gd name="connsiteX2" fmla="*/ 7072080 w 7072080"/>
              <a:gd name="connsiteY2" fmla="*/ 186643 h 6190488"/>
              <a:gd name="connsiteX3" fmla="*/ 7072080 w 7072080"/>
              <a:gd name="connsiteY3" fmla="*/ 6003845 h 6190488"/>
              <a:gd name="connsiteX4" fmla="*/ 6885437 w 7072080"/>
              <a:gd name="connsiteY4" fmla="*/ 6190488 h 6190488"/>
              <a:gd name="connsiteX5" fmla="*/ 0 w 7072080"/>
              <a:gd name="connsiteY5" fmla="*/ 6190488 h 61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72080" h="6190488">
                <a:moveTo>
                  <a:pt x="0" y="0"/>
                </a:moveTo>
                <a:lnTo>
                  <a:pt x="6885437" y="0"/>
                </a:lnTo>
                <a:cubicBezTo>
                  <a:pt x="6988517" y="0"/>
                  <a:pt x="7072080" y="83563"/>
                  <a:pt x="7072080" y="186643"/>
                </a:cubicBezTo>
                <a:lnTo>
                  <a:pt x="7072080" y="6003845"/>
                </a:lnTo>
                <a:cubicBezTo>
                  <a:pt x="7072080" y="6106925"/>
                  <a:pt x="6988517" y="6190488"/>
                  <a:pt x="6885437" y="6190488"/>
                </a:cubicBezTo>
                <a:lnTo>
                  <a:pt x="0" y="6190488"/>
                </a:lnTo>
                <a:close/>
              </a:path>
            </a:pathLst>
          </a:custGeom>
          <a:blipFill>
            <a:blip r:embed="rId2">
              <a:alphaModFix amt="70000"/>
              <a:extLst>
                <a:ext uri="{28A0092B-C50C-407E-A947-70E740481C1C}">
                  <a14:useLocalDpi xmlns:a14="http://schemas.microsoft.com/office/drawing/2010/main" val="0"/>
                </a:ext>
              </a:extLst>
            </a:blip>
            <a:stretch>
              <a:fillRect/>
            </a:stretch>
          </a:blipFill>
        </p:spPr>
        <p:txBody>
          <a:bodyPr wrap="square">
            <a:noAutofit/>
          </a:bodyPr>
          <a:lstStyle/>
          <a:p>
            <a:r>
              <a:rPr lang="en-US"/>
              <a:t>Click icon to add picture</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347133" y="6529916"/>
            <a:ext cx="1067625" cy="328084"/>
          </a:xfrm>
          <a:prstGeom prst="rect">
            <a:avLst/>
          </a:prstGeom>
        </p:spPr>
        <p:txBody>
          <a:bodyPr/>
          <a:lstStyle/>
          <a:p>
            <a:fld id="{E2ABEC49-741E-472F-866C-AE933A56DB01}" type="datetime1">
              <a:rPr lang="en-US" smtClean="0"/>
              <a:t>4/14/2026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1204785" y="6529916"/>
            <a:ext cx="2805405" cy="328084"/>
          </a:xfrm>
          <a:prstGeom prst="rect">
            <a:avLst/>
          </a:prstGeom>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3960426" y="6529916"/>
            <a:ext cx="429207" cy="328084"/>
          </a:xfrm>
          <a:prstGeom prst="rect">
            <a:avLst/>
          </a:prstGeom>
        </p:spPr>
        <p:txBody>
          <a:bodyPr/>
          <a:lstStyle>
            <a:lvl1pPr>
              <a:defRPr>
                <a:solidFill>
                  <a:schemeClr val="tx1"/>
                </a:solidFill>
                <a:effectLst/>
              </a:defRPr>
            </a:lvl1pPr>
          </a:lstStyle>
          <a:p>
            <a:fld id="{CC057153-B650-4DEB-B370-79DDCFDCE934}" type="slidenum">
              <a:rPr lang="en-US" smtClean="0"/>
              <a:pPr/>
              <a:t>‹#›</a:t>
            </a:fld>
            <a:endParaRPr lang="en-US" dirty="0"/>
          </a:p>
        </p:txBody>
      </p:sp>
      <p:sp>
        <p:nvSpPr>
          <p:cNvPr id="4" name="Rectangle: Rounded Corners 3">
            <a:extLst>
              <a:ext uri="{FF2B5EF4-FFF2-40B4-BE49-F238E27FC236}">
                <a16:creationId xmlns:a16="http://schemas.microsoft.com/office/drawing/2014/main" id="{75A9B769-FEAE-2962-E26F-2A44DC7B32AC}"/>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623944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57166-6921-4546-BA2C-99E464681F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5B9122-6371-4049-B57A-33DED7DA2F7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14555D-0753-4312-A26B-2338813F9B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D8FDCB-69DA-4A8F-8B91-5CFF77897C27}"/>
              </a:ext>
            </a:extLst>
          </p:cNvPr>
          <p:cNvSpPr>
            <a:spLocks noGrp="1"/>
          </p:cNvSpPr>
          <p:nvPr>
            <p:ph type="dt" sz="half" idx="10"/>
          </p:nvPr>
        </p:nvSpPr>
        <p:spPr/>
        <p:txBody>
          <a:bodyPr/>
          <a:lstStyle/>
          <a:p>
            <a:fld id="{6A4B53A7-3209-46A6-9454-F38EAC8F11E7}" type="datetimeFigureOut">
              <a:rPr lang="en-US" smtClean="0"/>
              <a:t>4/14/2026</a:t>
            </a:fld>
            <a:endParaRPr lang="en-US"/>
          </a:p>
        </p:txBody>
      </p:sp>
      <p:sp>
        <p:nvSpPr>
          <p:cNvPr id="6" name="Footer Placeholder 5">
            <a:extLst>
              <a:ext uri="{FF2B5EF4-FFF2-40B4-BE49-F238E27FC236}">
                <a16:creationId xmlns:a16="http://schemas.microsoft.com/office/drawing/2014/main" id="{91AC8C07-E0D3-4464-AE3C-25730D75C8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2596A6-734E-4AE0-BFB8-3089137BF8E8}"/>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3FB7E8F4-3FB3-45AB-A381-9093CA95AAE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74763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Content with Picture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300265" y="907300"/>
            <a:ext cx="3025702" cy="2114466"/>
          </a:xfrm>
        </p:spPr>
        <p:txBody>
          <a:bodyPr anchor="b"/>
          <a:lstStyle/>
          <a:p>
            <a:r>
              <a:rPr lang="en-US"/>
              <a:t>Click to edit Master title style</a:t>
            </a:r>
            <a:endParaRPr lang="en-US" dirty="0"/>
          </a:p>
        </p:txBody>
      </p:sp>
      <p:sp>
        <p:nvSpPr>
          <p:cNvPr id="9" name="Picture Placeholder 8">
            <a:extLst>
              <a:ext uri="{FF2B5EF4-FFF2-40B4-BE49-F238E27FC236}">
                <a16:creationId xmlns:a16="http://schemas.microsoft.com/office/drawing/2014/main" id="{D58BC462-E794-03C0-9112-F7F3BCEED143}"/>
              </a:ext>
            </a:extLst>
          </p:cNvPr>
          <p:cNvSpPr>
            <a:spLocks noGrp="1"/>
          </p:cNvSpPr>
          <p:nvPr>
            <p:ph type="pic" sz="quarter" idx="13"/>
          </p:nvPr>
        </p:nvSpPr>
        <p:spPr>
          <a:xfrm>
            <a:off x="358140" y="333756"/>
            <a:ext cx="7423225" cy="6190488"/>
          </a:xfrm>
          <a:custGeom>
            <a:avLst/>
            <a:gdLst>
              <a:gd name="connsiteX0" fmla="*/ 186643 w 7423225"/>
              <a:gd name="connsiteY0" fmla="*/ 0 h 6190488"/>
              <a:gd name="connsiteX1" fmla="*/ 7423225 w 7423225"/>
              <a:gd name="connsiteY1" fmla="*/ 0 h 6190488"/>
              <a:gd name="connsiteX2" fmla="*/ 7423225 w 7423225"/>
              <a:gd name="connsiteY2" fmla="*/ 6190488 h 6190488"/>
              <a:gd name="connsiteX3" fmla="*/ 186643 w 7423225"/>
              <a:gd name="connsiteY3" fmla="*/ 6190488 h 6190488"/>
              <a:gd name="connsiteX4" fmla="*/ 0 w 7423225"/>
              <a:gd name="connsiteY4" fmla="*/ 6003845 h 6190488"/>
              <a:gd name="connsiteX5" fmla="*/ 0 w 7423225"/>
              <a:gd name="connsiteY5" fmla="*/ 186643 h 6190488"/>
              <a:gd name="connsiteX6" fmla="*/ 186643 w 7423225"/>
              <a:gd name="connsiteY6" fmla="*/ 0 h 61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23225" h="6190488">
                <a:moveTo>
                  <a:pt x="186643" y="0"/>
                </a:moveTo>
                <a:lnTo>
                  <a:pt x="7423225" y="0"/>
                </a:lnTo>
                <a:lnTo>
                  <a:pt x="7423225" y="6190488"/>
                </a:lnTo>
                <a:lnTo>
                  <a:pt x="186643" y="6190488"/>
                </a:lnTo>
                <a:cubicBezTo>
                  <a:pt x="83563" y="6190488"/>
                  <a:pt x="0" y="6106925"/>
                  <a:pt x="0" y="6003845"/>
                </a:cubicBezTo>
                <a:lnTo>
                  <a:pt x="0" y="186643"/>
                </a:lnTo>
                <a:cubicBezTo>
                  <a:pt x="0" y="83563"/>
                  <a:pt x="83563" y="0"/>
                  <a:pt x="186643" y="0"/>
                </a:cubicBezTo>
                <a:close/>
              </a:path>
            </a:pathLst>
          </a:custGeom>
          <a:blipFill>
            <a:blip r:embed="rId2">
              <a:alphaModFix amt="70000"/>
              <a:extLst>
                <a:ext uri="{28A0092B-C50C-407E-A947-70E740481C1C}">
                  <a14:useLocalDpi xmlns:a14="http://schemas.microsoft.com/office/drawing/2010/main" val="0"/>
                </a:ext>
              </a:extLst>
            </a:blip>
            <a:stretch>
              <a:fillRect/>
            </a:stretch>
          </a:blipFill>
        </p:spPr>
        <p:txBody>
          <a:bodyPr wrap="square">
            <a:noAutofit/>
          </a:bodyPr>
          <a:lstStyle/>
          <a:p>
            <a:r>
              <a:rPr lang="en-US"/>
              <a:t>Click icon to add picture</a:t>
            </a:r>
            <a:endParaRPr lang="en-US" dirty="0"/>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300265" y="3156095"/>
            <a:ext cx="3025702" cy="2794596"/>
          </a:xfrm>
        </p:spPr>
        <p:txBody>
          <a:bodyPr>
            <a:normAutofit/>
          </a:bodyPr>
          <a:lstStyle>
            <a:lvl1pPr marL="0" indent="0">
              <a:buNone/>
              <a:defRPr sz="1600"/>
            </a:lvl1pPr>
            <a:lvl2pPr marL="228600" indent="0">
              <a:buNone/>
              <a:defRPr sz="1400"/>
            </a:lvl2pPr>
            <a:lvl3pPr marL="457200" indent="0">
              <a:buNone/>
              <a:defRPr sz="1200"/>
            </a:lvl3pPr>
            <a:lvl4pPr marL="685800" indent="0">
              <a:buNone/>
              <a:defRPr sz="1100"/>
            </a:lvl4pPr>
            <a:lvl5pPr marL="914400" inden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8343102" y="6529915"/>
            <a:ext cx="1003659" cy="328084"/>
          </a:xfrm>
          <a:prstGeom prst="rect">
            <a:avLst/>
          </a:prstGeom>
        </p:spPr>
        <p:txBody>
          <a:bodyPr/>
          <a:lstStyle>
            <a:lvl1pPr>
              <a:defRPr>
                <a:solidFill>
                  <a:schemeClr val="tx1"/>
                </a:solidFill>
                <a:effectLst/>
              </a:defRPr>
            </a:lvl1pPr>
          </a:lstStyle>
          <a:p>
            <a:fld id="{CB6BE5AC-BF33-4FE2-ADBE-F1A4AA52AA84}" type="datetime1">
              <a:rPr lang="en-US" smtClean="0"/>
              <a:t>4/14/2026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9346761" y="6529915"/>
            <a:ext cx="2068899" cy="328084"/>
          </a:xfrm>
          <a:prstGeom prst="rect">
            <a:avLst/>
          </a:prstGeom>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
        <p:nvSpPr>
          <p:cNvPr id="4" name="Rectangle: Rounded Corners 3">
            <a:extLst>
              <a:ext uri="{FF2B5EF4-FFF2-40B4-BE49-F238E27FC236}">
                <a16:creationId xmlns:a16="http://schemas.microsoft.com/office/drawing/2014/main" id="{B3CB8547-3131-E62F-78BD-1E2AB8979C91}"/>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093574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ontent with Picture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5012268"/>
            <a:ext cx="3739896" cy="1390330"/>
          </a:xfrm>
        </p:spPr>
        <p:txBody>
          <a:bodyPr anchor="t">
            <a:normAutofit/>
          </a:bodyPr>
          <a:lstStyle>
            <a:lvl1pPr>
              <a:defRPr sz="3200"/>
            </a:lvl1pPr>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1" y="0"/>
            <a:ext cx="12192000" cy="4635132"/>
          </a:xfrm>
          <a:blipFill>
            <a:blip r:embed="rId2">
              <a:alphaModFix amt="70000"/>
              <a:extLst>
                <a:ext uri="{28A0092B-C50C-407E-A947-70E740481C1C}">
                  <a14:useLocalDpi xmlns:a14="http://schemas.microsoft.com/office/drawing/2010/main" val="0"/>
                </a:ext>
              </a:extLst>
            </a:blip>
            <a:stretch>
              <a:fillRect/>
            </a:stretch>
          </a:blipFill>
        </p:spPr>
        <p:txBody>
          <a:bodyPr/>
          <a:lstStyle/>
          <a:p>
            <a:r>
              <a:rPr lang="en-US"/>
              <a:t>Click icon to add picture</a:t>
            </a:r>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5349240" y="5012267"/>
            <a:ext cx="6400800" cy="1390330"/>
          </a:xfrm>
        </p:spPr>
        <p:txBody>
          <a:bodyPr>
            <a:noAutofit/>
          </a:bodyPr>
          <a:lstStyle>
            <a:lvl1pPr marL="0" indent="0">
              <a:buFont typeface="Arial" panose="020B0604020202020204" pitchFamily="34" charset="0"/>
              <a:buNone/>
              <a:defRPr sz="1600"/>
            </a:lvl1pPr>
            <a:lvl2pPr marL="228600" indent="0">
              <a:buFont typeface="Arial" panose="020B0604020202020204" pitchFamily="34" charset="0"/>
              <a:buNone/>
              <a:defRPr sz="1400"/>
            </a:lvl2pPr>
            <a:lvl3pPr marL="457200" indent="0">
              <a:buFont typeface="Arial" panose="020B0604020202020204" pitchFamily="34" charset="0"/>
              <a:buNone/>
              <a:defRPr sz="1200"/>
            </a:lvl3pPr>
            <a:lvl4pPr marL="685800" indent="0">
              <a:buFont typeface="Arial" panose="020B0604020202020204" pitchFamily="34" charset="0"/>
              <a:buNone/>
              <a:defRPr sz="1100"/>
            </a:lvl4pPr>
            <a:lvl5pPr marL="914400" indent="0">
              <a:buFont typeface="Arial" panose="020B0604020202020204" pitchFamily="34" charse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347132" y="6529916"/>
            <a:ext cx="3284341" cy="328084"/>
          </a:xfrm>
          <a:prstGeom prst="rect">
            <a:avLst/>
          </a:prstGeom>
        </p:spPr>
        <p:txBody>
          <a:bodyPr/>
          <a:lstStyle/>
          <a:p>
            <a:fld id="{851A88DF-44ED-436B-99D1-0B8CC5A92D9A}" type="datetime1">
              <a:rPr lang="en-US" smtClean="0"/>
              <a:t>4/14/2026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9847781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Content with Picture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4162318"/>
            <a:ext cx="2953618" cy="1892808"/>
          </a:xfrm>
        </p:spPr>
        <p:txBody>
          <a:bodyPr anchor="t">
            <a:normAutofit/>
          </a:bodyPr>
          <a:lstStyle>
            <a:lvl1pPr>
              <a:defRPr sz="3200"/>
            </a:lvl1pPr>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1" y="0"/>
            <a:ext cx="12192000" cy="3778270"/>
          </a:xfrm>
          <a:blipFill>
            <a:blip r:embed="rId2">
              <a:alphaModFix amt="70000"/>
              <a:extLst>
                <a:ext uri="{28A0092B-C50C-407E-A947-70E740481C1C}">
                  <a14:useLocalDpi xmlns:a14="http://schemas.microsoft.com/office/drawing/2010/main" val="0"/>
                </a:ext>
              </a:extLst>
            </a:blip>
            <a:stretch>
              <a:fillRect/>
            </a:stretch>
          </a:blipFill>
        </p:spPr>
        <p:txBody>
          <a:bodyPr/>
          <a:lstStyle/>
          <a:p>
            <a:r>
              <a:rPr lang="en-US"/>
              <a:t>Click icon to add picture</a:t>
            </a:r>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77640" y="4162318"/>
            <a:ext cx="7772400" cy="2240280"/>
          </a:xfrm>
        </p:spPr>
        <p:txBody>
          <a:bodyPr>
            <a:no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200"/>
            </a:lvl4pPr>
            <a:lvl5pPr marL="1085850" indent="-171450">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347132" y="6529916"/>
            <a:ext cx="3284341" cy="328084"/>
          </a:xfrm>
          <a:prstGeom prst="rect">
            <a:avLst/>
          </a:prstGeom>
        </p:spPr>
        <p:txBody>
          <a:bodyPr/>
          <a:lstStyle/>
          <a:p>
            <a:fld id="{BEC9FA1C-AA60-4CCE-B788-3849E413B634}" type="datetime1">
              <a:rPr lang="en-US" smtClean="0"/>
              <a:t>4/14/2026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5768108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Content with Picture 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561425"/>
            <a:ext cx="2953618" cy="1892808"/>
          </a:xfrm>
        </p:spPr>
        <p:txBody>
          <a:bodyPr anchor="t">
            <a:normAutofit/>
          </a:bodyPr>
          <a:lstStyle>
            <a:lvl1pPr>
              <a:defRPr sz="3200"/>
            </a:lvl1pPr>
          </a:lstStyle>
          <a:p>
            <a:r>
              <a:rPr lang="en-US"/>
              <a:t>Click to edit Master title style</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37160" y="59778"/>
            <a:ext cx="3494314" cy="365125"/>
          </a:xfrm>
          <a:prstGeom prst="rect">
            <a:avLst/>
          </a:prstGeom>
        </p:spPr>
        <p:txBody>
          <a:bodyPr/>
          <a:lstStyle/>
          <a:p>
            <a:fld id="{401AF4C7-240F-4AB8-A2FA-D99DF3F7CE1C}" type="datetime1">
              <a:rPr lang="en-US" smtClean="0"/>
              <a:t>4/14/2026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876521" y="59778"/>
            <a:ext cx="2805405" cy="365125"/>
          </a:xfrm>
          <a:prstGeom prst="rect">
            <a:avLst/>
          </a:prstGeom>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632162" y="59778"/>
            <a:ext cx="429207" cy="365125"/>
          </a:xfrm>
          <a:prstGeom prst="rect">
            <a:avLst/>
          </a:prstGeom>
        </p:spPr>
        <p:txBody>
          <a:bodyPr/>
          <a:lstStyle/>
          <a:p>
            <a:fld id="{CC057153-B650-4DEB-B370-79DDCFDCE934}" type="slidenum">
              <a:rPr lang="en-US" smtClean="0"/>
              <a:t>‹#›</a:t>
            </a:fld>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77640" y="561425"/>
            <a:ext cx="7772400" cy="2240280"/>
          </a:xfrm>
        </p:spPr>
        <p:txBody>
          <a:bodyPr>
            <a:no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200"/>
            </a:lvl4pPr>
            <a:lvl5pPr marL="1085850" indent="-171450">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1" y="3079730"/>
            <a:ext cx="12192000" cy="3778270"/>
          </a:xfrm>
          <a:blipFill>
            <a:blip r:embed="rId2">
              <a:alphaModFix amt="70000"/>
              <a:extLst>
                <a:ext uri="{28A0092B-C50C-407E-A947-70E740481C1C}">
                  <a14:useLocalDpi xmlns:a14="http://schemas.microsoft.com/office/drawing/2010/main" val="0"/>
                </a:ext>
              </a:extLst>
            </a:blip>
            <a:stretch>
              <a:fillRect/>
            </a:stretch>
          </a:blipFill>
        </p:spPr>
        <p:txBody>
          <a:bodyPr/>
          <a:lstStyle/>
          <a:p>
            <a:r>
              <a:rPr lang="en-US"/>
              <a:t>Click icon to add picture</a:t>
            </a:r>
            <a:endParaRPr lang="en-US" dirty="0"/>
          </a:p>
        </p:txBody>
      </p:sp>
    </p:spTree>
    <p:extLst>
      <p:ext uri="{BB962C8B-B14F-4D97-AF65-F5344CB8AC3E}">
        <p14:creationId xmlns:p14="http://schemas.microsoft.com/office/powerpoint/2010/main" val="39139159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Content with Picture 15">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707AF85-94F0-A688-031E-5C9B12E7DA2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12646" y="1810322"/>
            <a:ext cx="4547183" cy="4444173"/>
          </a:xfrm>
          <a:prstGeom prst="rect">
            <a:avLst/>
          </a:prstGeom>
        </p:spPr>
      </p:pic>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6" y="603504"/>
            <a:ext cx="10972802" cy="970463"/>
          </a:xfrm>
        </p:spPr>
        <p:txBody>
          <a:bodyPr anchor="ctr"/>
          <a:lstStyle/>
          <a:p>
            <a:r>
              <a:rPr lang="en-US"/>
              <a:t>Click to edit Master title style</a:t>
            </a:r>
          </a:p>
        </p:txBody>
      </p:sp>
      <p:sp>
        <p:nvSpPr>
          <p:cNvPr id="11" name="Picture Placeholder 10">
            <a:extLst>
              <a:ext uri="{FF2B5EF4-FFF2-40B4-BE49-F238E27FC236}">
                <a16:creationId xmlns:a16="http://schemas.microsoft.com/office/drawing/2014/main" id="{0FEB7308-4C28-B462-9DD9-8D821D48BBBA}"/>
              </a:ext>
            </a:extLst>
          </p:cNvPr>
          <p:cNvSpPr>
            <a:spLocks noGrp="1"/>
          </p:cNvSpPr>
          <p:nvPr>
            <p:ph type="pic" sz="quarter" idx="16"/>
          </p:nvPr>
        </p:nvSpPr>
        <p:spPr>
          <a:xfrm>
            <a:off x="898331" y="2044501"/>
            <a:ext cx="3975817" cy="3975817"/>
          </a:xfrm>
          <a:custGeom>
            <a:avLst/>
            <a:gdLst>
              <a:gd name="connsiteX0" fmla="*/ 1987909 w 3975817"/>
              <a:gd name="connsiteY0" fmla="*/ 0 h 3975817"/>
              <a:gd name="connsiteX1" fmla="*/ 3975817 w 3975817"/>
              <a:gd name="connsiteY1" fmla="*/ 1987909 h 3975817"/>
              <a:gd name="connsiteX2" fmla="*/ 1987909 w 3975817"/>
              <a:gd name="connsiteY2" fmla="*/ 3975817 h 3975817"/>
              <a:gd name="connsiteX3" fmla="*/ 0 w 3975817"/>
              <a:gd name="connsiteY3" fmla="*/ 1987909 h 3975817"/>
              <a:gd name="connsiteX4" fmla="*/ 1987909 w 3975817"/>
              <a:gd name="connsiteY4" fmla="*/ 0 h 3975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5817" h="3975817">
                <a:moveTo>
                  <a:pt x="1987909" y="0"/>
                </a:moveTo>
                <a:cubicBezTo>
                  <a:pt x="3085800" y="0"/>
                  <a:pt x="3975817" y="890017"/>
                  <a:pt x="3975817" y="1987909"/>
                </a:cubicBezTo>
                <a:cubicBezTo>
                  <a:pt x="3975817" y="3085800"/>
                  <a:pt x="3085800" y="3975817"/>
                  <a:pt x="1987909" y="3975817"/>
                </a:cubicBezTo>
                <a:cubicBezTo>
                  <a:pt x="890017" y="3975817"/>
                  <a:pt x="0" y="3085800"/>
                  <a:pt x="0" y="1987909"/>
                </a:cubicBezTo>
                <a:cubicBezTo>
                  <a:pt x="0" y="890017"/>
                  <a:pt x="890017" y="0"/>
                  <a:pt x="1987909" y="0"/>
                </a:cubicBezTo>
                <a:close/>
              </a:path>
            </a:pathLst>
          </a:custGeom>
          <a:blipFill dpi="0" rotWithShape="1">
            <a:blip r:embed="rId3">
              <a:alphaModFix amt="70000"/>
              <a:extLst>
                <a:ext uri="{28A0092B-C50C-407E-A947-70E740481C1C}">
                  <a14:useLocalDpi xmlns:a14="http://schemas.microsoft.com/office/drawing/2010/main" val="0"/>
                </a:ext>
              </a:extLst>
            </a:blip>
            <a:srcRect/>
            <a:stretch>
              <a:fillRect/>
            </a:stretch>
          </a:blipFill>
        </p:spPr>
        <p:txBody>
          <a:bodyPr wrap="square">
            <a:noAutofit/>
          </a:bodyPr>
          <a:lstStyle/>
          <a:p>
            <a:r>
              <a:rPr lang="en-US"/>
              <a:t>Click icon to add picture</a:t>
            </a:r>
            <a:endParaRPr lang="en-US" dirty="0"/>
          </a:p>
        </p:txBody>
      </p:sp>
      <p:sp>
        <p:nvSpPr>
          <p:cNvPr id="8" name="Content Placeholder 7">
            <a:extLst>
              <a:ext uri="{FF2B5EF4-FFF2-40B4-BE49-F238E27FC236}">
                <a16:creationId xmlns:a16="http://schemas.microsoft.com/office/drawing/2014/main" id="{C1897688-419F-6EB2-5CC1-DC14924E5FC3}"/>
              </a:ext>
            </a:extLst>
          </p:cNvPr>
          <p:cNvSpPr>
            <a:spLocks noGrp="1"/>
          </p:cNvSpPr>
          <p:nvPr>
            <p:ph sz="quarter" idx="14"/>
          </p:nvPr>
        </p:nvSpPr>
        <p:spPr>
          <a:xfrm>
            <a:off x="6096000" y="1828800"/>
            <a:ext cx="5483355" cy="44288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347132" y="6529916"/>
            <a:ext cx="3284341" cy="328084"/>
          </a:xfrm>
          <a:prstGeom prst="rect">
            <a:avLst/>
          </a:prstGeom>
        </p:spPr>
        <p:txBody>
          <a:bodyPr/>
          <a:lstStyle/>
          <a:p>
            <a:fld id="{387AD299-DE61-4CBB-BC93-03EDAFFAD605}" type="datetime1">
              <a:rPr lang="en-US" smtClean="0"/>
              <a:t>4/14/2026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965334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Content with Picture 16">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5BFD4E-5044-9769-5E8F-5BEC1C2A215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12648" y="2271376"/>
            <a:ext cx="4155294" cy="4061162"/>
          </a:xfrm>
          <a:prstGeom prst="rect">
            <a:avLst/>
          </a:prstGeom>
        </p:spPr>
      </p:pic>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48639"/>
            <a:ext cx="4672584" cy="1453896"/>
          </a:xfrm>
        </p:spPr>
        <p:txBody>
          <a:bodyPr>
            <a:normAutofit/>
          </a:bodyPr>
          <a:lstStyle>
            <a:lvl1pPr>
              <a:defRPr sz="3600"/>
            </a:lvl1pPr>
          </a:lstStyle>
          <a:p>
            <a:r>
              <a:rPr lang="en-US"/>
              <a:t>Click to edit Master title style</a:t>
            </a:r>
          </a:p>
        </p:txBody>
      </p:sp>
      <p:sp>
        <p:nvSpPr>
          <p:cNvPr id="14" name="Picture Placeholder 13">
            <a:extLst>
              <a:ext uri="{FF2B5EF4-FFF2-40B4-BE49-F238E27FC236}">
                <a16:creationId xmlns:a16="http://schemas.microsoft.com/office/drawing/2014/main" id="{D4DA44E7-3265-78D1-59E3-AEFDF6112DD6}"/>
              </a:ext>
            </a:extLst>
          </p:cNvPr>
          <p:cNvSpPr>
            <a:spLocks noGrp="1"/>
          </p:cNvSpPr>
          <p:nvPr>
            <p:ph type="pic" sz="quarter" idx="16"/>
          </p:nvPr>
        </p:nvSpPr>
        <p:spPr>
          <a:xfrm>
            <a:off x="873710" y="2485372"/>
            <a:ext cx="3633170" cy="3633170"/>
          </a:xfrm>
          <a:custGeom>
            <a:avLst/>
            <a:gdLst>
              <a:gd name="connsiteX0" fmla="*/ 1816585 w 3633170"/>
              <a:gd name="connsiteY0" fmla="*/ 0 h 3633170"/>
              <a:gd name="connsiteX1" fmla="*/ 3633170 w 3633170"/>
              <a:gd name="connsiteY1" fmla="*/ 1816585 h 3633170"/>
              <a:gd name="connsiteX2" fmla="*/ 1816585 w 3633170"/>
              <a:gd name="connsiteY2" fmla="*/ 3633170 h 3633170"/>
              <a:gd name="connsiteX3" fmla="*/ 0 w 3633170"/>
              <a:gd name="connsiteY3" fmla="*/ 1816585 h 3633170"/>
              <a:gd name="connsiteX4" fmla="*/ 1816585 w 3633170"/>
              <a:gd name="connsiteY4" fmla="*/ 0 h 3633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3170" h="3633170">
                <a:moveTo>
                  <a:pt x="1816585" y="0"/>
                </a:moveTo>
                <a:cubicBezTo>
                  <a:pt x="2819857" y="0"/>
                  <a:pt x="3633170" y="813313"/>
                  <a:pt x="3633170" y="1816585"/>
                </a:cubicBezTo>
                <a:cubicBezTo>
                  <a:pt x="3633170" y="2819857"/>
                  <a:pt x="2819857" y="3633170"/>
                  <a:pt x="1816585" y="3633170"/>
                </a:cubicBezTo>
                <a:cubicBezTo>
                  <a:pt x="813313" y="3633170"/>
                  <a:pt x="0" y="2819857"/>
                  <a:pt x="0" y="1816585"/>
                </a:cubicBezTo>
                <a:cubicBezTo>
                  <a:pt x="0" y="813313"/>
                  <a:pt x="813313" y="0"/>
                  <a:pt x="1816585" y="0"/>
                </a:cubicBezTo>
                <a:close/>
              </a:path>
            </a:pathLst>
          </a:custGeom>
          <a:blipFill dpi="0" rotWithShape="1">
            <a:blip r:embed="rId3">
              <a:alphaModFix amt="70000"/>
              <a:extLst>
                <a:ext uri="{28A0092B-C50C-407E-A947-70E740481C1C}">
                  <a14:useLocalDpi xmlns:a14="http://schemas.microsoft.com/office/drawing/2010/main" val="0"/>
                </a:ext>
              </a:extLst>
            </a:blip>
            <a:srcRect/>
            <a:stretch>
              <a:fillRect/>
            </a:stretch>
          </a:blipFill>
        </p:spPr>
        <p:txBody>
          <a:bodyPr wrap="square">
            <a:noAutofit/>
          </a:bodyPr>
          <a:lstStyle/>
          <a:p>
            <a:r>
              <a:rPr lang="en-US"/>
              <a:t>Click icon to add picture</a:t>
            </a:r>
            <a:endParaRPr lang="en-US" dirty="0"/>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6096000" y="549275"/>
            <a:ext cx="5585925" cy="5783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347132" y="6529916"/>
            <a:ext cx="3284341" cy="328084"/>
          </a:xfrm>
          <a:prstGeom prst="rect">
            <a:avLst/>
          </a:prstGeom>
        </p:spPr>
        <p:txBody>
          <a:bodyPr/>
          <a:lstStyle/>
          <a:p>
            <a:fld id="{FB9632C8-AF7D-4924-8414-5F0F98946906}" type="datetime1">
              <a:rPr lang="en-US" smtClean="0"/>
              <a:t>4/14/2026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8333705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Content with Picture 17">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B50B4B-78CB-E542-02D9-864CE61BF8A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37715" y="2311121"/>
            <a:ext cx="4085820" cy="3993262"/>
          </a:xfrm>
          <a:prstGeom prst="rect">
            <a:avLst/>
          </a:prstGeom>
        </p:spPr>
      </p:pic>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4678" y="550217"/>
            <a:ext cx="3657603" cy="1453896"/>
          </a:xfrm>
        </p:spPr>
        <p:txBody>
          <a:bodyPr anchor="t">
            <a:normAutofit/>
          </a:bodyPr>
          <a:lstStyle>
            <a:lvl1pPr>
              <a:defRPr sz="3200"/>
            </a:lvl1pPr>
          </a:lstStyle>
          <a:p>
            <a:r>
              <a:rPr lang="en-US"/>
              <a:t>Click to edit Master title style</a:t>
            </a:r>
            <a:endParaRPr lang="en-US" dirty="0"/>
          </a:p>
        </p:txBody>
      </p:sp>
      <p:sp>
        <p:nvSpPr>
          <p:cNvPr id="12" name="Picture Placeholder 11">
            <a:extLst>
              <a:ext uri="{FF2B5EF4-FFF2-40B4-BE49-F238E27FC236}">
                <a16:creationId xmlns:a16="http://schemas.microsoft.com/office/drawing/2014/main" id="{AA5E0D2B-AF9D-6520-DEF7-6EF60AC4660E}"/>
              </a:ext>
            </a:extLst>
          </p:cNvPr>
          <p:cNvSpPr>
            <a:spLocks noGrp="1"/>
          </p:cNvSpPr>
          <p:nvPr>
            <p:ph type="pic" sz="quarter" idx="16"/>
          </p:nvPr>
        </p:nvSpPr>
        <p:spPr>
          <a:xfrm>
            <a:off x="694412" y="2521539"/>
            <a:ext cx="3572426" cy="3572426"/>
          </a:xfrm>
          <a:custGeom>
            <a:avLst/>
            <a:gdLst>
              <a:gd name="connsiteX0" fmla="*/ 1786213 w 3572426"/>
              <a:gd name="connsiteY0" fmla="*/ 0 h 3572426"/>
              <a:gd name="connsiteX1" fmla="*/ 3572426 w 3572426"/>
              <a:gd name="connsiteY1" fmla="*/ 1786213 h 3572426"/>
              <a:gd name="connsiteX2" fmla="*/ 1786213 w 3572426"/>
              <a:gd name="connsiteY2" fmla="*/ 3572426 h 3572426"/>
              <a:gd name="connsiteX3" fmla="*/ 0 w 3572426"/>
              <a:gd name="connsiteY3" fmla="*/ 1786213 h 3572426"/>
              <a:gd name="connsiteX4" fmla="*/ 1786213 w 3572426"/>
              <a:gd name="connsiteY4" fmla="*/ 0 h 357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2426" h="3572426">
                <a:moveTo>
                  <a:pt x="1786213" y="0"/>
                </a:moveTo>
                <a:cubicBezTo>
                  <a:pt x="2772711" y="0"/>
                  <a:pt x="3572426" y="799715"/>
                  <a:pt x="3572426" y="1786213"/>
                </a:cubicBezTo>
                <a:cubicBezTo>
                  <a:pt x="3572426" y="2772711"/>
                  <a:pt x="2772711" y="3572426"/>
                  <a:pt x="1786213" y="3572426"/>
                </a:cubicBezTo>
                <a:cubicBezTo>
                  <a:pt x="799715" y="3572426"/>
                  <a:pt x="0" y="2772711"/>
                  <a:pt x="0" y="1786213"/>
                </a:cubicBezTo>
                <a:cubicBezTo>
                  <a:pt x="0" y="799715"/>
                  <a:pt x="799715" y="0"/>
                  <a:pt x="1786213" y="0"/>
                </a:cubicBezTo>
                <a:close/>
              </a:path>
            </a:pathLst>
          </a:custGeom>
          <a:blipFill dpi="0" rotWithShape="1">
            <a:blip r:embed="rId3">
              <a:alphaModFix amt="70000"/>
              <a:extLst>
                <a:ext uri="{28A0092B-C50C-407E-A947-70E740481C1C}">
                  <a14:useLocalDpi xmlns:a14="http://schemas.microsoft.com/office/drawing/2010/main" val="0"/>
                </a:ext>
              </a:extLst>
            </a:blip>
            <a:srcRect/>
            <a:stretch>
              <a:fillRect/>
            </a:stretch>
          </a:blipFill>
        </p:spPr>
        <p:txBody>
          <a:bodyPr wrap="square">
            <a:noAutofit/>
          </a:bodyPr>
          <a:lstStyle/>
          <a:p>
            <a:r>
              <a:rPr lang="en-US"/>
              <a:t>Click icon to add picture</a:t>
            </a:r>
            <a:endParaRPr lang="en-US" dirty="0"/>
          </a:p>
        </p:txBody>
      </p:sp>
      <p:sp>
        <p:nvSpPr>
          <p:cNvPr id="8" name="Content Placeholder 7">
            <a:extLst>
              <a:ext uri="{FF2B5EF4-FFF2-40B4-BE49-F238E27FC236}">
                <a16:creationId xmlns:a16="http://schemas.microsoft.com/office/drawing/2014/main" id="{83F7B03F-5EDA-605B-1A2E-F48896E48939}"/>
              </a:ext>
            </a:extLst>
          </p:cNvPr>
          <p:cNvSpPr>
            <a:spLocks noGrp="1"/>
          </p:cNvSpPr>
          <p:nvPr>
            <p:ph sz="quarter" idx="14"/>
          </p:nvPr>
        </p:nvSpPr>
        <p:spPr>
          <a:xfrm>
            <a:off x="5016500" y="549275"/>
            <a:ext cx="6561138" cy="5759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347132" y="6529916"/>
            <a:ext cx="3284341" cy="328084"/>
          </a:xfrm>
          <a:prstGeom prst="rect">
            <a:avLst/>
          </a:prstGeom>
        </p:spPr>
        <p:txBody>
          <a:bodyPr/>
          <a:lstStyle/>
          <a:p>
            <a:fld id="{CB60CA09-D196-4E75-A4BA-F561F149C1FC}" type="datetime1">
              <a:rPr lang="en-US" smtClean="0"/>
              <a:t>4/14/2026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5646891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Content with Picture 18">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25626D2-80B1-31C0-8C4C-03AEBF6B450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335066" y="2105276"/>
            <a:ext cx="4085820" cy="3993262"/>
          </a:xfrm>
          <a:prstGeom prst="rect">
            <a:avLst/>
          </a:prstGeom>
        </p:spPr>
      </p:pic>
      <p:sp>
        <p:nvSpPr>
          <p:cNvPr id="17" name="Title 1">
            <a:extLst>
              <a:ext uri="{FF2B5EF4-FFF2-40B4-BE49-F238E27FC236}">
                <a16:creationId xmlns:a16="http://schemas.microsoft.com/office/drawing/2014/main" id="{FB8AD6A1-C215-DFF8-ECFA-D092D628B627}"/>
              </a:ext>
            </a:extLst>
          </p:cNvPr>
          <p:cNvSpPr>
            <a:spLocks noGrp="1"/>
          </p:cNvSpPr>
          <p:nvPr>
            <p:ph type="title"/>
          </p:nvPr>
        </p:nvSpPr>
        <p:spPr>
          <a:xfrm>
            <a:off x="612647" y="907303"/>
            <a:ext cx="10966706" cy="1132258"/>
          </a:xfrm>
        </p:spPr>
        <p:txBody>
          <a:bodyPr/>
          <a:lstStyle>
            <a:lvl1pPr>
              <a:defRPr>
                <a:latin typeface="+mj-lt"/>
              </a:defRPr>
            </a:lvl1pPr>
          </a:lstStyle>
          <a:p>
            <a:r>
              <a:rPr lang="en-US"/>
              <a:t>Click to edit Master title style</a:t>
            </a:r>
            <a:endParaRPr lang="en-US" dirty="0"/>
          </a:p>
        </p:txBody>
      </p:sp>
      <p:sp>
        <p:nvSpPr>
          <p:cNvPr id="15" name="Text Placeholder 3">
            <a:extLst>
              <a:ext uri="{FF2B5EF4-FFF2-40B4-BE49-F238E27FC236}">
                <a16:creationId xmlns:a16="http://schemas.microsoft.com/office/drawing/2014/main" id="{2F6745D6-F853-FF75-28EF-2DD864956FC7}"/>
              </a:ext>
            </a:extLst>
          </p:cNvPr>
          <p:cNvSpPr>
            <a:spLocks noGrp="1"/>
          </p:cNvSpPr>
          <p:nvPr>
            <p:ph type="body" sz="half" idx="2"/>
          </p:nvPr>
        </p:nvSpPr>
        <p:spPr>
          <a:xfrm>
            <a:off x="612647" y="2311121"/>
            <a:ext cx="6158266" cy="3993262"/>
          </a:xfrm>
        </p:spPr>
        <p:txBody>
          <a:bodyPr anchor="t">
            <a:normAutofit/>
          </a:bodyPr>
          <a:lstStyle>
            <a:lvl1pPr marL="0" indent="0">
              <a:buNone/>
              <a:defRPr sz="1400"/>
            </a:lvl1pPr>
            <a:lvl2pPr marL="457200" indent="0">
              <a:buNone/>
              <a:defRPr sz="1200"/>
            </a:lvl2pPr>
            <a:lvl3pPr marL="914400" indent="0">
              <a:buNone/>
              <a:defRPr sz="1100"/>
            </a:lvl3pPr>
            <a:lvl4pPr marL="1371600" indent="0">
              <a:buNone/>
              <a:defRPr sz="900"/>
            </a:lvl4pPr>
            <a:lvl5pPr marL="1828800" indent="0">
              <a:buNone/>
              <a:defRPr sz="9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7">
            <a:extLst>
              <a:ext uri="{FF2B5EF4-FFF2-40B4-BE49-F238E27FC236}">
                <a16:creationId xmlns:a16="http://schemas.microsoft.com/office/drawing/2014/main" id="{D366C839-A25F-2CB3-40B9-811BB4C75134}"/>
              </a:ext>
            </a:extLst>
          </p:cNvPr>
          <p:cNvSpPr>
            <a:spLocks noGrp="1"/>
          </p:cNvSpPr>
          <p:nvPr>
            <p:ph type="pic" sz="quarter" idx="15"/>
          </p:nvPr>
        </p:nvSpPr>
        <p:spPr>
          <a:xfrm>
            <a:off x="7591763" y="2315694"/>
            <a:ext cx="3572426" cy="3572426"/>
          </a:xfrm>
          <a:custGeom>
            <a:avLst/>
            <a:gdLst>
              <a:gd name="connsiteX0" fmla="*/ 1786213 w 3572426"/>
              <a:gd name="connsiteY0" fmla="*/ 0 h 3572426"/>
              <a:gd name="connsiteX1" fmla="*/ 3572426 w 3572426"/>
              <a:gd name="connsiteY1" fmla="*/ 1786213 h 3572426"/>
              <a:gd name="connsiteX2" fmla="*/ 1786213 w 3572426"/>
              <a:gd name="connsiteY2" fmla="*/ 3572426 h 3572426"/>
              <a:gd name="connsiteX3" fmla="*/ 0 w 3572426"/>
              <a:gd name="connsiteY3" fmla="*/ 1786213 h 3572426"/>
              <a:gd name="connsiteX4" fmla="*/ 1786213 w 3572426"/>
              <a:gd name="connsiteY4" fmla="*/ 0 h 357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2426" h="3572426">
                <a:moveTo>
                  <a:pt x="1786213" y="0"/>
                </a:moveTo>
                <a:cubicBezTo>
                  <a:pt x="2772711" y="0"/>
                  <a:pt x="3572426" y="799715"/>
                  <a:pt x="3572426" y="1786213"/>
                </a:cubicBezTo>
                <a:cubicBezTo>
                  <a:pt x="3572426" y="2772711"/>
                  <a:pt x="2772711" y="3572426"/>
                  <a:pt x="1786213" y="3572426"/>
                </a:cubicBezTo>
                <a:cubicBezTo>
                  <a:pt x="799715" y="3572426"/>
                  <a:pt x="0" y="2772711"/>
                  <a:pt x="0" y="1786213"/>
                </a:cubicBezTo>
                <a:cubicBezTo>
                  <a:pt x="0" y="799715"/>
                  <a:pt x="799715" y="0"/>
                  <a:pt x="1786213" y="0"/>
                </a:cubicBezTo>
                <a:close/>
              </a:path>
            </a:pathLst>
          </a:custGeom>
          <a:blipFill dpi="0" rotWithShape="1">
            <a:blip r:embed="rId3">
              <a:alphaModFix amt="70000"/>
              <a:extLst>
                <a:ext uri="{28A0092B-C50C-407E-A947-70E740481C1C}">
                  <a14:useLocalDpi xmlns:a14="http://schemas.microsoft.com/office/drawing/2010/main" val="0"/>
                </a:ext>
              </a:extLst>
            </a:blip>
            <a:srcRect/>
            <a:stretch>
              <a:fillRect/>
            </a:stretch>
          </a:blipFill>
        </p:spPr>
        <p:txBody>
          <a:bodyPr wrap="square">
            <a:noAutofit/>
          </a:bodyPr>
          <a:lstStyle/>
          <a:p>
            <a:r>
              <a:rPr lang="en-US"/>
              <a:t>Click icon to add picture</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347132" y="6529916"/>
            <a:ext cx="3284341" cy="328084"/>
          </a:xfrm>
          <a:prstGeom prst="rect">
            <a:avLst/>
          </a:prstGeom>
        </p:spPr>
        <p:txBody>
          <a:bodyPr/>
          <a:lstStyle/>
          <a:p>
            <a:fld id="{E44CA941-2112-4108-B577-DDB22688A338}" type="datetime1">
              <a:rPr lang="en-US" smtClean="0"/>
              <a:t>4/14/2026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0433184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7C0B019-1F65-5FF3-EACC-1DBD4333A0E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700064" y="557784"/>
            <a:ext cx="5914085" cy="5780110"/>
          </a:xfrm>
          <a:prstGeom prst="rect">
            <a:avLst/>
          </a:prstGeom>
        </p:spPr>
      </p:pic>
      <p:sp>
        <p:nvSpPr>
          <p:cNvPr id="3" name="Title 1">
            <a:extLst>
              <a:ext uri="{FF2B5EF4-FFF2-40B4-BE49-F238E27FC236}">
                <a16:creationId xmlns:a16="http://schemas.microsoft.com/office/drawing/2014/main" id="{6763DD55-592C-903A-3F9C-A96924CFEAC8}"/>
              </a:ext>
            </a:extLst>
          </p:cNvPr>
          <p:cNvSpPr>
            <a:spLocks noGrp="1"/>
          </p:cNvSpPr>
          <p:nvPr>
            <p:ph type="title"/>
          </p:nvPr>
        </p:nvSpPr>
        <p:spPr>
          <a:xfrm>
            <a:off x="612648" y="907302"/>
            <a:ext cx="4361688" cy="1649694"/>
          </a:xfrm>
        </p:spPr>
        <p:txBody>
          <a:bodyPr anchor="t"/>
          <a:lstStyle/>
          <a:p>
            <a:r>
              <a:rPr lang="en-US"/>
              <a:t>Click to edit Master title style</a:t>
            </a:r>
            <a:endParaRPr lang="en-US" dirty="0"/>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612648" y="2826137"/>
            <a:ext cx="4361688" cy="3434638"/>
          </a:xfrm>
        </p:spPr>
        <p:txBody>
          <a:bodyPr anchor="b">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Picture Placeholder 11">
            <a:extLst>
              <a:ext uri="{FF2B5EF4-FFF2-40B4-BE49-F238E27FC236}">
                <a16:creationId xmlns:a16="http://schemas.microsoft.com/office/drawing/2014/main" id="{051C0813-C057-2B90-9C5A-3AE995C89739}"/>
              </a:ext>
            </a:extLst>
          </p:cNvPr>
          <p:cNvSpPr>
            <a:spLocks noGrp="1"/>
          </p:cNvSpPr>
          <p:nvPr>
            <p:ph type="pic" sz="quarter" idx="15"/>
          </p:nvPr>
        </p:nvSpPr>
        <p:spPr>
          <a:xfrm>
            <a:off x="6071625" y="862357"/>
            <a:ext cx="5170964" cy="5170964"/>
          </a:xfrm>
          <a:custGeom>
            <a:avLst/>
            <a:gdLst>
              <a:gd name="connsiteX0" fmla="*/ 2585482 w 5170964"/>
              <a:gd name="connsiteY0" fmla="*/ 0 h 5170964"/>
              <a:gd name="connsiteX1" fmla="*/ 5170964 w 5170964"/>
              <a:gd name="connsiteY1" fmla="*/ 2585482 h 5170964"/>
              <a:gd name="connsiteX2" fmla="*/ 2585482 w 5170964"/>
              <a:gd name="connsiteY2" fmla="*/ 5170964 h 5170964"/>
              <a:gd name="connsiteX3" fmla="*/ 0 w 5170964"/>
              <a:gd name="connsiteY3" fmla="*/ 2585482 h 5170964"/>
              <a:gd name="connsiteX4" fmla="*/ 2585482 w 5170964"/>
              <a:gd name="connsiteY4" fmla="*/ 0 h 5170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0964" h="5170964">
                <a:moveTo>
                  <a:pt x="2585482" y="0"/>
                </a:moveTo>
                <a:cubicBezTo>
                  <a:pt x="4013405" y="0"/>
                  <a:pt x="5170964" y="1157560"/>
                  <a:pt x="5170964" y="2585482"/>
                </a:cubicBezTo>
                <a:cubicBezTo>
                  <a:pt x="5170964" y="4013405"/>
                  <a:pt x="4013405" y="5170964"/>
                  <a:pt x="2585482" y="5170964"/>
                </a:cubicBezTo>
                <a:cubicBezTo>
                  <a:pt x="1157560" y="5170964"/>
                  <a:pt x="0" y="4013405"/>
                  <a:pt x="0" y="2585482"/>
                </a:cubicBezTo>
                <a:cubicBezTo>
                  <a:pt x="0" y="1157560"/>
                  <a:pt x="1157560" y="0"/>
                  <a:pt x="2585482" y="0"/>
                </a:cubicBezTo>
                <a:close/>
              </a:path>
            </a:pathLst>
          </a:custGeom>
          <a:blipFill dpi="0" rotWithShape="1">
            <a:blip r:embed="rId3">
              <a:alphaModFix amt="70000"/>
              <a:extLst>
                <a:ext uri="{28A0092B-C50C-407E-A947-70E740481C1C}">
                  <a14:useLocalDpi xmlns:a14="http://schemas.microsoft.com/office/drawing/2010/main" val="0"/>
                </a:ext>
              </a:extLst>
            </a:blip>
            <a:srcRect/>
            <a:stretch>
              <a:fillRect/>
            </a:stretch>
          </a:blipFill>
        </p:spPr>
        <p:txBody>
          <a:bodyPr wrap="square">
            <a:noAutofit/>
          </a:bodyPr>
          <a:lstStyle/>
          <a:p>
            <a:r>
              <a:rPr lang="en-US"/>
              <a:t>Click icon to add picture</a:t>
            </a:r>
            <a:endParaRPr lang="en-US" dirty="0"/>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a:xfrm>
            <a:off x="347132" y="6529916"/>
            <a:ext cx="3284341" cy="328084"/>
          </a:xfrm>
          <a:prstGeom prst="rect">
            <a:avLst/>
          </a:prstGeom>
        </p:spPr>
        <p:txBody>
          <a:bodyPr/>
          <a:lstStyle/>
          <a:p>
            <a:fld id="{7D3302DA-6AFE-4F11-B5FB-C17B82EA8578}" type="datetime1">
              <a:rPr lang="en-US" smtClean="0"/>
              <a:t>4/14/2026</a:t>
            </a:fld>
            <a:endParaRPr lang="en-US" dirty="0"/>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15705168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Number Larg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967907A-96CA-89D9-9FD8-C85BFFEAF6EB}"/>
              </a:ext>
            </a:extLst>
          </p:cNvPr>
          <p:cNvSpPr>
            <a:spLocks noGrp="1"/>
          </p:cNvSpPr>
          <p:nvPr>
            <p:ph type="title"/>
          </p:nvPr>
        </p:nvSpPr>
        <p:spPr>
          <a:xfrm>
            <a:off x="860316" y="4421770"/>
            <a:ext cx="10499656" cy="1528927"/>
          </a:xfrm>
        </p:spPr>
        <p:txBody>
          <a:bodyPr>
            <a:normAutofit/>
          </a:bodyPr>
          <a:lstStyle>
            <a:lvl1pPr algn="l">
              <a:lnSpc>
                <a:spcPct val="110000"/>
              </a:lnSpc>
              <a:defRPr sz="2000" b="0" cap="none" baseline="0">
                <a:solidFill>
                  <a:schemeClr val="tx1"/>
                </a:solidFill>
                <a:latin typeface="+mn-lt"/>
              </a:defRPr>
            </a:lvl1pPr>
          </a:lstStyle>
          <a:p>
            <a:r>
              <a:rPr lang="en-US"/>
              <a:t>Click to edit Master title style</a:t>
            </a:r>
            <a:endParaRPr lang="en-US" dirty="0"/>
          </a:p>
        </p:txBody>
      </p:sp>
      <p:sp>
        <p:nvSpPr>
          <p:cNvPr id="8" name="Content Placeholder 6">
            <a:extLst>
              <a:ext uri="{FF2B5EF4-FFF2-40B4-BE49-F238E27FC236}">
                <a16:creationId xmlns:a16="http://schemas.microsoft.com/office/drawing/2014/main" id="{824A94E6-CFC2-45CB-1F4E-C00A6DA2F700}"/>
              </a:ext>
            </a:extLst>
          </p:cNvPr>
          <p:cNvSpPr>
            <a:spLocks noGrp="1"/>
          </p:cNvSpPr>
          <p:nvPr>
            <p:ph sz="quarter" idx="13" hasCustomPrompt="1"/>
          </p:nvPr>
        </p:nvSpPr>
        <p:spPr>
          <a:xfrm>
            <a:off x="866336" y="1330310"/>
            <a:ext cx="10499656" cy="3273331"/>
          </a:xfrm>
        </p:spPr>
        <p:txBody>
          <a:bodyPr anchor="b">
            <a:normAutofit/>
          </a:bodyPr>
          <a:lstStyle>
            <a:lvl1pPr marL="0" indent="0" algn="l">
              <a:lnSpc>
                <a:spcPct val="90000"/>
              </a:lnSpc>
              <a:buNone/>
              <a:defRPr sz="21000" b="0">
                <a:solidFill>
                  <a:schemeClr val="tx1"/>
                </a:solidFill>
                <a:latin typeface="+mj-lt"/>
              </a:defRPr>
            </a:lvl1pPr>
          </a:lstStyle>
          <a:p>
            <a:pPr lvl="0"/>
            <a:r>
              <a:rPr lang="en-US" dirty="0"/>
              <a:t>##%</a:t>
            </a:r>
          </a:p>
        </p:txBody>
      </p:sp>
      <p:sp>
        <p:nvSpPr>
          <p:cNvPr id="3" name="Date Placeholder 2">
            <a:extLst>
              <a:ext uri="{FF2B5EF4-FFF2-40B4-BE49-F238E27FC236}">
                <a16:creationId xmlns:a16="http://schemas.microsoft.com/office/drawing/2014/main" id="{4A591E5F-EDEF-7D02-30E6-B960B5E45903}"/>
              </a:ext>
            </a:extLst>
          </p:cNvPr>
          <p:cNvSpPr>
            <a:spLocks noGrp="1"/>
          </p:cNvSpPr>
          <p:nvPr>
            <p:ph type="dt" sz="half" idx="10"/>
          </p:nvPr>
        </p:nvSpPr>
        <p:spPr>
          <a:xfrm>
            <a:off x="347132" y="6529916"/>
            <a:ext cx="3284341" cy="328084"/>
          </a:xfrm>
          <a:prstGeom prst="rect">
            <a:avLst/>
          </a:prstGeom>
        </p:spPr>
        <p:txBody>
          <a:bodyPr/>
          <a:lstStyle/>
          <a:p>
            <a:fld id="{C3619648-D57F-48C1-8026-D656192BFCE5}" type="datetime1">
              <a:rPr lang="en-US" smtClean="0"/>
              <a:t>4/14/2026</a:t>
            </a:fld>
            <a:endParaRPr lang="en-US" dirty="0"/>
          </a:p>
        </p:txBody>
      </p:sp>
      <p:sp>
        <p:nvSpPr>
          <p:cNvPr id="4" name="Footer Placeholder 3">
            <a:extLst>
              <a:ext uri="{FF2B5EF4-FFF2-40B4-BE49-F238E27FC236}">
                <a16:creationId xmlns:a16="http://schemas.microsoft.com/office/drawing/2014/main" id="{C394E47C-0C77-0005-1755-14F7739DF22E}"/>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5" name="Slide Number Placeholder 4">
            <a:extLst>
              <a:ext uri="{FF2B5EF4-FFF2-40B4-BE49-F238E27FC236}">
                <a16:creationId xmlns:a16="http://schemas.microsoft.com/office/drawing/2014/main" id="{CA0528A9-0729-B0FB-328C-3C96994AAB3C}"/>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
        <p:nvSpPr>
          <p:cNvPr id="9" name="Rectangle: Rounded Corners 8">
            <a:extLst>
              <a:ext uri="{FF2B5EF4-FFF2-40B4-BE49-F238E27FC236}">
                <a16:creationId xmlns:a16="http://schemas.microsoft.com/office/drawing/2014/main" id="{FA1F52FC-EB68-58F2-85B1-6235B55362A9}"/>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741749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6B3EF2-2C04-480F-A570-14E520DD00DE}"/>
              </a:ext>
            </a:extLst>
          </p:cNvPr>
          <p:cNvSpPr>
            <a:spLocks noGrp="1"/>
          </p:cNvSpPr>
          <p:nvPr>
            <p:ph type="dt" sz="half" idx="10"/>
          </p:nvPr>
        </p:nvSpPr>
        <p:spPr/>
        <p:txBody>
          <a:bodyPr/>
          <a:lstStyle/>
          <a:p>
            <a:fld id="{6A4B53A7-3209-46A6-9454-F38EAC8F11E7}" type="datetimeFigureOut">
              <a:rPr lang="en-US" smtClean="0"/>
              <a:t>4/14/2026</a:t>
            </a:fld>
            <a:endParaRPr lang="en-US"/>
          </a:p>
        </p:txBody>
      </p:sp>
      <p:sp>
        <p:nvSpPr>
          <p:cNvPr id="8" name="Footer Placeholder 7">
            <a:extLst>
              <a:ext uri="{FF2B5EF4-FFF2-40B4-BE49-F238E27FC236}">
                <a16:creationId xmlns:a16="http://schemas.microsoft.com/office/drawing/2014/main" id="{1CF5783E-3073-4F4D-8B9C-C5B18DDA5A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A75FE3-6719-4790-AA00-251BC2A6E5A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0" name="Straight Connector 9">
            <a:extLst>
              <a:ext uri="{FF2B5EF4-FFF2-40B4-BE49-F238E27FC236}">
                <a16:creationId xmlns:a16="http://schemas.microsoft.com/office/drawing/2014/main" id="{160F34ED-DA60-4CC2-B735-B0EC5D9FEA35}"/>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27581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Number Larg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6306E-B77F-CE22-FA8C-F08F17B5E9B4}"/>
              </a:ext>
            </a:extLst>
          </p:cNvPr>
          <p:cNvSpPr>
            <a:spLocks noGrp="1"/>
          </p:cNvSpPr>
          <p:nvPr>
            <p:ph type="title"/>
          </p:nvPr>
        </p:nvSpPr>
        <p:spPr>
          <a:xfrm>
            <a:off x="2377440" y="4809744"/>
            <a:ext cx="7525512" cy="1545336"/>
          </a:xfrm>
        </p:spPr>
        <p:txBody>
          <a:bodyPr>
            <a:normAutofit/>
          </a:bodyPr>
          <a:lstStyle>
            <a:lvl1pPr algn="ctr">
              <a:lnSpc>
                <a:spcPct val="110000"/>
              </a:lnSpc>
              <a:defRPr sz="2800" b="0">
                <a:solidFill>
                  <a:schemeClr val="tx1"/>
                </a:solidFill>
                <a:latin typeface="+mn-lt"/>
              </a:defRPr>
            </a:lvl1p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E418DF0B-1F85-2BB3-D241-A3A14BF72908}"/>
              </a:ext>
            </a:extLst>
          </p:cNvPr>
          <p:cNvSpPr>
            <a:spLocks noGrp="1"/>
          </p:cNvSpPr>
          <p:nvPr>
            <p:ph sz="quarter" idx="13" hasCustomPrompt="1"/>
          </p:nvPr>
        </p:nvSpPr>
        <p:spPr>
          <a:xfrm>
            <a:off x="822960" y="804120"/>
            <a:ext cx="10543032" cy="4206240"/>
          </a:xfrm>
        </p:spPr>
        <p:txBody>
          <a:bodyPr anchor="b">
            <a:normAutofit/>
          </a:bodyPr>
          <a:lstStyle>
            <a:lvl1pPr marL="0" indent="0" algn="ctr">
              <a:lnSpc>
                <a:spcPct val="90000"/>
              </a:lnSpc>
              <a:buNone/>
              <a:defRPr sz="23200" b="0">
                <a:solidFill>
                  <a:schemeClr val="tx1"/>
                </a:solidFill>
                <a:latin typeface="+mj-lt"/>
              </a:defRPr>
            </a:lvl1pPr>
          </a:lstStyle>
          <a:p>
            <a:pPr lvl="0"/>
            <a:r>
              <a:rPr lang="en-US" dirty="0"/>
              <a:t>##%</a:t>
            </a:r>
          </a:p>
        </p:txBody>
      </p:sp>
      <p:sp>
        <p:nvSpPr>
          <p:cNvPr id="3" name="Date Placeholder 2">
            <a:extLst>
              <a:ext uri="{FF2B5EF4-FFF2-40B4-BE49-F238E27FC236}">
                <a16:creationId xmlns:a16="http://schemas.microsoft.com/office/drawing/2014/main" id="{4A591E5F-EDEF-7D02-30E6-B960B5E45903}"/>
              </a:ext>
            </a:extLst>
          </p:cNvPr>
          <p:cNvSpPr>
            <a:spLocks noGrp="1"/>
          </p:cNvSpPr>
          <p:nvPr>
            <p:ph type="dt" sz="half" idx="10"/>
          </p:nvPr>
        </p:nvSpPr>
        <p:spPr>
          <a:xfrm>
            <a:off x="347132" y="6529916"/>
            <a:ext cx="3284341" cy="328084"/>
          </a:xfrm>
          <a:prstGeom prst="rect">
            <a:avLst/>
          </a:prstGeom>
        </p:spPr>
        <p:txBody>
          <a:bodyPr/>
          <a:lstStyle/>
          <a:p>
            <a:fld id="{D7688EBA-E81D-4EC6-8C2B-03A401A980DE}" type="datetime1">
              <a:rPr lang="en-US" smtClean="0"/>
              <a:t>4/14/2026</a:t>
            </a:fld>
            <a:endParaRPr lang="en-US" dirty="0"/>
          </a:p>
        </p:txBody>
      </p:sp>
      <p:sp>
        <p:nvSpPr>
          <p:cNvPr id="4" name="Footer Placeholder 3">
            <a:extLst>
              <a:ext uri="{FF2B5EF4-FFF2-40B4-BE49-F238E27FC236}">
                <a16:creationId xmlns:a16="http://schemas.microsoft.com/office/drawing/2014/main" id="{C394E47C-0C77-0005-1755-14F7739DF22E}"/>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5" name="Slide Number Placeholder 4">
            <a:extLst>
              <a:ext uri="{FF2B5EF4-FFF2-40B4-BE49-F238E27FC236}">
                <a16:creationId xmlns:a16="http://schemas.microsoft.com/office/drawing/2014/main" id="{CA0528A9-0729-B0FB-328C-3C96994AAB3C}"/>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
        <p:nvSpPr>
          <p:cNvPr id="6" name="Rectangle: Rounded Corners 5">
            <a:extLst>
              <a:ext uri="{FF2B5EF4-FFF2-40B4-BE49-F238E27FC236}">
                <a16:creationId xmlns:a16="http://schemas.microsoft.com/office/drawing/2014/main" id="{7ACAAB8A-DD1F-F240-8651-22FAC159B426}"/>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794932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Number Large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6306E-B77F-CE22-FA8C-F08F17B5E9B4}"/>
              </a:ext>
            </a:extLst>
          </p:cNvPr>
          <p:cNvSpPr>
            <a:spLocks noGrp="1"/>
          </p:cNvSpPr>
          <p:nvPr>
            <p:ph type="title"/>
          </p:nvPr>
        </p:nvSpPr>
        <p:spPr>
          <a:xfrm>
            <a:off x="2377440" y="4421770"/>
            <a:ext cx="7525512" cy="1933310"/>
          </a:xfrm>
        </p:spPr>
        <p:txBody>
          <a:bodyPr>
            <a:normAutofit/>
          </a:bodyPr>
          <a:lstStyle>
            <a:lvl1pPr algn="ctr">
              <a:lnSpc>
                <a:spcPct val="110000"/>
              </a:lnSpc>
              <a:defRPr sz="2000" b="0" cap="none" baseline="0">
                <a:solidFill>
                  <a:schemeClr val="tx1"/>
                </a:solidFill>
                <a:latin typeface="+mn-lt"/>
              </a:defRPr>
            </a:lvl1p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E418DF0B-1F85-2BB3-D241-A3A14BF72908}"/>
              </a:ext>
            </a:extLst>
          </p:cNvPr>
          <p:cNvSpPr>
            <a:spLocks noGrp="1"/>
          </p:cNvSpPr>
          <p:nvPr>
            <p:ph sz="quarter" idx="13" hasCustomPrompt="1"/>
          </p:nvPr>
        </p:nvSpPr>
        <p:spPr>
          <a:xfrm>
            <a:off x="822960" y="1353387"/>
            <a:ext cx="10543032" cy="3273331"/>
          </a:xfrm>
        </p:spPr>
        <p:txBody>
          <a:bodyPr anchor="b">
            <a:normAutofit/>
          </a:bodyPr>
          <a:lstStyle>
            <a:lvl1pPr marL="0" indent="0" algn="ctr">
              <a:lnSpc>
                <a:spcPct val="90000"/>
              </a:lnSpc>
              <a:buNone/>
              <a:defRPr sz="21000" b="0">
                <a:solidFill>
                  <a:schemeClr val="tx1"/>
                </a:solidFill>
                <a:latin typeface="+mj-lt"/>
              </a:defRPr>
            </a:lvl1pPr>
          </a:lstStyle>
          <a:p>
            <a:pPr lvl="0"/>
            <a:r>
              <a:rPr lang="en-US" dirty="0"/>
              <a:t>##%</a:t>
            </a:r>
          </a:p>
        </p:txBody>
      </p:sp>
      <p:sp>
        <p:nvSpPr>
          <p:cNvPr id="3" name="Date Placeholder 2">
            <a:extLst>
              <a:ext uri="{FF2B5EF4-FFF2-40B4-BE49-F238E27FC236}">
                <a16:creationId xmlns:a16="http://schemas.microsoft.com/office/drawing/2014/main" id="{4A591E5F-EDEF-7D02-30E6-B960B5E45903}"/>
              </a:ext>
            </a:extLst>
          </p:cNvPr>
          <p:cNvSpPr>
            <a:spLocks noGrp="1"/>
          </p:cNvSpPr>
          <p:nvPr>
            <p:ph type="dt" sz="half" idx="10"/>
          </p:nvPr>
        </p:nvSpPr>
        <p:spPr>
          <a:xfrm>
            <a:off x="347132" y="6529916"/>
            <a:ext cx="3284341" cy="328084"/>
          </a:xfrm>
          <a:prstGeom prst="rect">
            <a:avLst/>
          </a:prstGeom>
        </p:spPr>
        <p:txBody>
          <a:bodyPr/>
          <a:lstStyle/>
          <a:p>
            <a:fld id="{175A1B29-DFBD-4673-8328-3ED6619AAB50}" type="datetime1">
              <a:rPr lang="en-US" smtClean="0"/>
              <a:t>4/14/2026</a:t>
            </a:fld>
            <a:endParaRPr lang="en-US" dirty="0"/>
          </a:p>
        </p:txBody>
      </p:sp>
      <p:sp>
        <p:nvSpPr>
          <p:cNvPr id="4" name="Footer Placeholder 3">
            <a:extLst>
              <a:ext uri="{FF2B5EF4-FFF2-40B4-BE49-F238E27FC236}">
                <a16:creationId xmlns:a16="http://schemas.microsoft.com/office/drawing/2014/main" id="{C394E47C-0C77-0005-1755-14F7739DF22E}"/>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5" name="Slide Number Placeholder 4">
            <a:extLst>
              <a:ext uri="{FF2B5EF4-FFF2-40B4-BE49-F238E27FC236}">
                <a16:creationId xmlns:a16="http://schemas.microsoft.com/office/drawing/2014/main" id="{CA0528A9-0729-B0FB-328C-3C96994AAB3C}"/>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
        <p:nvSpPr>
          <p:cNvPr id="8" name="Rectangle: Rounded Corners 7">
            <a:extLst>
              <a:ext uri="{FF2B5EF4-FFF2-40B4-BE49-F238E27FC236}">
                <a16:creationId xmlns:a16="http://schemas.microsoft.com/office/drawing/2014/main" id="{A42EF41C-4509-4150-C0F1-83BB756ACF5F}"/>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1341611"/>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Statem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1133856"/>
          </a:xfrm>
        </p:spPr>
        <p:txBody>
          <a:body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1463662" y="561268"/>
            <a:ext cx="9264676" cy="5735465"/>
          </a:xfrm>
        </p:spPr>
        <p:txBody>
          <a:bodyPr anchor="ctr">
            <a:noAutofit/>
          </a:bodyPr>
          <a:lstStyle>
            <a:lvl1pPr marL="0" indent="0" algn="ctr">
              <a:lnSpc>
                <a:spcPct val="80000"/>
              </a:lnSpc>
              <a:buNone/>
              <a:defRPr lang="en-US" sz="6600" b="0" kern="1200" cap="all" baseline="0" dirty="0">
                <a:solidFill>
                  <a:schemeClr val="tx1"/>
                </a:solidFill>
                <a:latin typeface="+mj-lt"/>
                <a:ea typeface="+mj-ea"/>
                <a:cs typeface="+mj-cs"/>
              </a:defRPr>
            </a:lvl1pPr>
            <a:lvl2pPr marL="228600" indent="0" algn="ctr">
              <a:lnSpc>
                <a:spcPct val="80000"/>
              </a:lnSpc>
              <a:buNone/>
              <a:defRPr lang="en-US" sz="6600" b="0" kern="1200" cap="all" baseline="0" dirty="0">
                <a:solidFill>
                  <a:schemeClr val="tx1"/>
                </a:solidFill>
                <a:latin typeface="+mj-lt"/>
                <a:ea typeface="+mj-ea"/>
                <a:cs typeface="+mj-cs"/>
              </a:defRPr>
            </a:lvl2pPr>
            <a:lvl3pPr marL="457200" indent="0" algn="ctr">
              <a:lnSpc>
                <a:spcPct val="80000"/>
              </a:lnSpc>
              <a:buNone/>
              <a:defRPr lang="en-US" sz="6600" b="0" kern="1200" cap="all" baseline="0" dirty="0">
                <a:solidFill>
                  <a:schemeClr val="tx1"/>
                </a:solidFill>
                <a:latin typeface="+mj-lt"/>
                <a:ea typeface="+mj-ea"/>
                <a:cs typeface="+mj-cs"/>
              </a:defRPr>
            </a:lvl3pPr>
            <a:lvl4pPr marL="685800" indent="0" algn="ctr">
              <a:lnSpc>
                <a:spcPct val="100000"/>
              </a:lnSpc>
              <a:buNone/>
              <a:defRPr lang="en-US" sz="8000" b="1" kern="1200" cap="all" baseline="0" dirty="0">
                <a:solidFill>
                  <a:schemeClr val="tx1"/>
                </a:solidFill>
                <a:latin typeface="Playfair Display Black" pitchFamily="2" charset="0"/>
                <a:ea typeface="+mj-ea"/>
                <a:cs typeface="+mj-cs"/>
              </a:defRPr>
            </a:lvl4pPr>
            <a:lvl5pPr marL="914400" indent="0" algn="ctr">
              <a:lnSpc>
                <a:spcPct val="100000"/>
              </a:lnSpc>
              <a:buNone/>
              <a:defRPr lang="en-US" sz="8000" b="1" kern="1200" cap="all" baseline="0" dirty="0">
                <a:solidFill>
                  <a:schemeClr val="tx1"/>
                </a:solidFill>
                <a:latin typeface="Playfair Display Black" pitchFamily="2" charset="0"/>
                <a:ea typeface="+mj-ea"/>
                <a:cs typeface="+mj-cs"/>
              </a:defRPr>
            </a:lvl5pPr>
          </a:lstStyle>
          <a:p>
            <a:pPr lvl="0"/>
            <a:r>
              <a:rPr lang="en-US" dirty="0"/>
              <a:t>Click to add Statement</a:t>
            </a:r>
          </a:p>
          <a:p>
            <a:pPr lvl="1"/>
            <a:r>
              <a:rPr lang="en-US" dirty="0"/>
              <a:t>Second level</a:t>
            </a:r>
          </a:p>
          <a:p>
            <a:pPr lvl="2"/>
            <a:r>
              <a:rPr lang="en-US" dirty="0"/>
              <a:t>Third level</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a:xfrm>
            <a:off x="347132" y="6529916"/>
            <a:ext cx="3284341" cy="328084"/>
          </a:xfrm>
          <a:prstGeom prst="rect">
            <a:avLst/>
          </a:prstGeom>
        </p:spPr>
        <p:txBody>
          <a:bodyPr/>
          <a:lstStyle/>
          <a:p>
            <a:fld id="{E7C9592F-4A0D-4D12-B47E-4A7D843B26AD}" type="datetime1">
              <a:rPr lang="en-US" smtClean="0"/>
              <a:t>4/14/2026</a:t>
            </a:fld>
            <a:endParaRPr lang="en-US" dirty="0"/>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pPr/>
              <a:t>‹#›</a:t>
            </a:fld>
            <a:endParaRPr lang="en-US" dirty="0"/>
          </a:p>
        </p:txBody>
      </p:sp>
      <p:sp>
        <p:nvSpPr>
          <p:cNvPr id="9" name="Rectangle: Rounded Corners 8">
            <a:extLst>
              <a:ext uri="{FF2B5EF4-FFF2-40B4-BE49-F238E27FC236}">
                <a16:creationId xmlns:a16="http://schemas.microsoft.com/office/drawing/2014/main" id="{244775AE-F67F-CB44-1D87-AB4D287818A5}"/>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727037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Statem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1133856"/>
          </a:xfrm>
        </p:spPr>
        <p:txBody>
          <a:bodyPr/>
          <a:lstStyle/>
          <a:p>
            <a:r>
              <a:rPr lang="en-US"/>
              <a:t>Click to edit Master title style</a:t>
            </a:r>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612648" y="1929384"/>
            <a:ext cx="8266176" cy="4142232"/>
          </a:xfrm>
        </p:spPr>
        <p:txBody>
          <a:bodyPr anchor="b">
            <a:noAutofit/>
          </a:bodyPr>
          <a:lstStyle>
            <a:lvl1pPr marL="0" indent="0">
              <a:lnSpc>
                <a:spcPct val="100000"/>
              </a:lnSpc>
              <a:buNone/>
              <a:defRPr sz="5000" b="1"/>
            </a:lvl1pPr>
            <a:lvl2pPr marL="228600" indent="0">
              <a:lnSpc>
                <a:spcPct val="100000"/>
              </a:lnSpc>
              <a:buNone/>
              <a:defRPr sz="4400" b="1"/>
            </a:lvl2pPr>
            <a:lvl3pPr marL="457200" indent="0">
              <a:lnSpc>
                <a:spcPct val="100000"/>
              </a:lnSpc>
              <a:buNone/>
              <a:defRPr sz="4000" b="1"/>
            </a:lvl3pPr>
            <a:lvl4pPr marL="685800" indent="0">
              <a:lnSpc>
                <a:spcPct val="100000"/>
              </a:lnSpc>
              <a:buNone/>
              <a:defRPr sz="3600" b="1"/>
            </a:lvl4pPr>
            <a:lvl5pPr marL="914400" indent="0">
              <a:lnSpc>
                <a:spcPct val="100000"/>
              </a:lnSpc>
              <a:buNone/>
              <a:defRPr sz="3200" b="1"/>
            </a:lvl5pPr>
          </a:lstStyle>
          <a:p>
            <a:pPr lvl="0"/>
            <a:r>
              <a:rPr lang="en-US" dirty="0"/>
              <a:t>Click to add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a:xfrm>
            <a:off x="347132" y="6529916"/>
            <a:ext cx="3284341" cy="328084"/>
          </a:xfrm>
          <a:prstGeom prst="rect">
            <a:avLst/>
          </a:prstGeom>
        </p:spPr>
        <p:txBody>
          <a:bodyPr/>
          <a:lstStyle/>
          <a:p>
            <a:fld id="{290F78A7-ED9B-4802-8C3B-8810C7632A95}" type="datetime1">
              <a:rPr lang="en-US" smtClean="0"/>
              <a:t>4/14/2026</a:t>
            </a:fld>
            <a:endParaRPr lang="en-US" dirty="0"/>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pPr/>
              <a:t>‹#›</a:t>
            </a:fld>
            <a:endParaRPr lang="en-US" dirty="0"/>
          </a:p>
        </p:txBody>
      </p:sp>
      <p:sp>
        <p:nvSpPr>
          <p:cNvPr id="6" name="Rectangle: Rounded Corners 5">
            <a:extLst>
              <a:ext uri="{FF2B5EF4-FFF2-40B4-BE49-F238E27FC236}">
                <a16:creationId xmlns:a16="http://schemas.microsoft.com/office/drawing/2014/main" id="{734D2A7D-7433-3BD7-B540-CAF81289672C}"/>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1642434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Statem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1133856"/>
          </a:xfrm>
        </p:spPr>
        <p:txBody>
          <a:bodyPr/>
          <a:lstStyle/>
          <a:p>
            <a:r>
              <a:rPr lang="en-US"/>
              <a:t>Click to edit Master title style</a:t>
            </a:r>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612648" y="548640"/>
            <a:ext cx="8266176" cy="5605272"/>
          </a:xfrm>
        </p:spPr>
        <p:txBody>
          <a:bodyPr anchor="t">
            <a:noAutofit/>
          </a:bodyPr>
          <a:lstStyle>
            <a:lvl1pPr marL="0" indent="0">
              <a:lnSpc>
                <a:spcPct val="100000"/>
              </a:lnSpc>
              <a:buNone/>
              <a:defRPr sz="5000" b="1"/>
            </a:lvl1pPr>
            <a:lvl2pPr marL="228600" indent="0">
              <a:lnSpc>
                <a:spcPct val="100000"/>
              </a:lnSpc>
              <a:buNone/>
              <a:defRPr sz="4400" b="1"/>
            </a:lvl2pPr>
            <a:lvl3pPr marL="457200" indent="0">
              <a:lnSpc>
                <a:spcPct val="100000"/>
              </a:lnSpc>
              <a:buNone/>
              <a:defRPr sz="4000" b="1"/>
            </a:lvl3pPr>
            <a:lvl4pPr marL="685800" indent="0">
              <a:lnSpc>
                <a:spcPct val="100000"/>
              </a:lnSpc>
              <a:buNone/>
              <a:defRPr sz="3600" b="1"/>
            </a:lvl4pPr>
            <a:lvl5pPr marL="914400" indent="0">
              <a:lnSpc>
                <a:spcPct val="100000"/>
              </a:lnSpc>
              <a:buNone/>
              <a:defRPr sz="3200" b="1"/>
            </a:lvl5pPr>
          </a:lstStyle>
          <a:p>
            <a:pPr lvl="0"/>
            <a:r>
              <a:rPr lang="en-US" dirty="0"/>
              <a:t>Click to add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a:xfrm>
            <a:off x="347132" y="6529916"/>
            <a:ext cx="3284341" cy="328084"/>
          </a:xfrm>
          <a:prstGeom prst="rect">
            <a:avLst/>
          </a:prstGeom>
        </p:spPr>
        <p:txBody>
          <a:bodyPr/>
          <a:lstStyle/>
          <a:p>
            <a:fld id="{24F266F9-F826-45A4-93B2-4F421185E715}" type="datetime1">
              <a:rPr lang="en-US" smtClean="0"/>
              <a:t>4/14/2026</a:t>
            </a:fld>
            <a:endParaRPr lang="en-US" dirty="0"/>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pPr/>
              <a:t>‹#›</a:t>
            </a:fld>
            <a:endParaRPr lang="en-US" dirty="0"/>
          </a:p>
        </p:txBody>
      </p:sp>
      <p:sp>
        <p:nvSpPr>
          <p:cNvPr id="6" name="Rectangle: Rounded Corners 5">
            <a:extLst>
              <a:ext uri="{FF2B5EF4-FFF2-40B4-BE49-F238E27FC236}">
                <a16:creationId xmlns:a16="http://schemas.microsoft.com/office/drawing/2014/main" id="{0F6FAFB8-6136-DD3A-86C3-855ED940D6F6}"/>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4370495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pic>
        <p:nvPicPr>
          <p:cNvPr id="8" name="Picture 7" descr="A purple circle with black background&#10;&#10;AI-generated content may be incorrect.">
            <a:extLst>
              <a:ext uri="{FF2B5EF4-FFF2-40B4-BE49-F238E27FC236}">
                <a16:creationId xmlns:a16="http://schemas.microsoft.com/office/drawing/2014/main" id="{34321655-180C-E5FF-5EBA-CB7C8C900534}"/>
              </a:ext>
            </a:extLst>
          </p:cNvPr>
          <p:cNvPicPr>
            <a:picLocks noChangeAspect="1"/>
          </p:cNvPicPr>
          <p:nvPr/>
        </p:nvPicPr>
        <p:blipFill>
          <a:blip r:embed="rId2">
            <a:extLst>
              <a:ext uri="{28A0092B-C50C-407E-A947-70E740481C1C}">
                <a14:useLocalDpi xmlns:a14="http://schemas.microsoft.com/office/drawing/2010/main" val="0"/>
              </a:ext>
            </a:extLst>
          </a:blip>
          <a:srcRect t="6267"/>
          <a:stretch/>
        </p:blipFill>
        <p:spPr>
          <a:xfrm>
            <a:off x="492638" y="0"/>
            <a:ext cx="4471248" cy="4191000"/>
          </a:xfrm>
          <a:prstGeom prst="rect">
            <a:avLst/>
          </a:prstGeom>
        </p:spPr>
      </p:pic>
      <p:sp>
        <p:nvSpPr>
          <p:cNvPr id="2" name="Title 1">
            <a:extLst>
              <a:ext uri="{FF2B5EF4-FFF2-40B4-BE49-F238E27FC236}">
                <a16:creationId xmlns:a16="http://schemas.microsoft.com/office/drawing/2014/main" id="{D212FA0A-1F7B-DD41-ECED-02B60BC46B10}"/>
              </a:ext>
            </a:extLst>
          </p:cNvPr>
          <p:cNvSpPr>
            <a:spLocks noGrp="1"/>
          </p:cNvSpPr>
          <p:nvPr>
            <p:ph type="title" hasCustomPrompt="1"/>
          </p:nvPr>
        </p:nvSpPr>
        <p:spPr>
          <a:xfrm>
            <a:off x="2050322" y="5137616"/>
            <a:ext cx="8054173" cy="466344"/>
          </a:xfrm>
        </p:spPr>
        <p:txBody>
          <a:bodyPr anchor="ctr">
            <a:normAutofit/>
          </a:bodyPr>
          <a:lstStyle>
            <a:lvl1pPr>
              <a:lnSpc>
                <a:spcPct val="120000"/>
              </a:lnSpc>
              <a:defRPr sz="1800" cap="none" baseline="0">
                <a:solidFill>
                  <a:schemeClr val="tx1"/>
                </a:solidFill>
                <a:latin typeface="+mn-lt"/>
              </a:defRPr>
            </a:lvl1pPr>
          </a:lstStyle>
          <a:p>
            <a:r>
              <a:rPr lang="en-US" dirty="0"/>
              <a:t>Quote Author</a:t>
            </a:r>
          </a:p>
        </p:txBody>
      </p:sp>
      <p:sp>
        <p:nvSpPr>
          <p:cNvPr id="7" name="Content Placeholder 6">
            <a:extLst>
              <a:ext uri="{FF2B5EF4-FFF2-40B4-BE49-F238E27FC236}">
                <a16:creationId xmlns:a16="http://schemas.microsoft.com/office/drawing/2014/main" id="{A14BE2EA-8E1E-E2DA-5CCF-46908B013BF2}"/>
              </a:ext>
            </a:extLst>
          </p:cNvPr>
          <p:cNvSpPr>
            <a:spLocks noGrp="1"/>
          </p:cNvSpPr>
          <p:nvPr>
            <p:ph sz="quarter" idx="13" hasCustomPrompt="1"/>
          </p:nvPr>
        </p:nvSpPr>
        <p:spPr>
          <a:xfrm>
            <a:off x="1393371" y="1188720"/>
            <a:ext cx="8593017" cy="2174966"/>
          </a:xfrm>
        </p:spPr>
        <p:txBody>
          <a:bodyPr anchor="b">
            <a:normAutofit/>
          </a:bodyPr>
          <a:lstStyle>
            <a:lvl1pPr marL="0" indent="-457200" defTabSz="914400">
              <a:lnSpc>
                <a:spcPct val="80000"/>
              </a:lnSpc>
              <a:spcBef>
                <a:spcPts val="0"/>
              </a:spcBef>
              <a:buNone/>
              <a:defRPr sz="4500" cap="all" baseline="0">
                <a:latin typeface="+mj-lt"/>
              </a:defRPr>
            </a:lvl1pPr>
          </a:lstStyle>
          <a:p>
            <a:pPr lvl="0"/>
            <a:r>
              <a:rPr lang="en-US" dirty="0"/>
              <a:t>Click to add Quote</a:t>
            </a:r>
          </a:p>
        </p:txBody>
      </p:sp>
      <p:sp>
        <p:nvSpPr>
          <p:cNvPr id="3" name="Date Placeholder 2">
            <a:extLst>
              <a:ext uri="{FF2B5EF4-FFF2-40B4-BE49-F238E27FC236}">
                <a16:creationId xmlns:a16="http://schemas.microsoft.com/office/drawing/2014/main" id="{C344C372-F7FA-5AA5-92C1-CF476A26623E}"/>
              </a:ext>
            </a:extLst>
          </p:cNvPr>
          <p:cNvSpPr>
            <a:spLocks noGrp="1"/>
          </p:cNvSpPr>
          <p:nvPr>
            <p:ph type="dt" sz="half" idx="10"/>
          </p:nvPr>
        </p:nvSpPr>
        <p:spPr>
          <a:xfrm>
            <a:off x="347132" y="6529916"/>
            <a:ext cx="3284341" cy="328084"/>
          </a:xfrm>
          <a:prstGeom prst="rect">
            <a:avLst/>
          </a:prstGeom>
        </p:spPr>
        <p:txBody>
          <a:bodyPr/>
          <a:lstStyle/>
          <a:p>
            <a:fld id="{DB6CF73C-93E7-489E-AE2B-E246A7DB6D93}" type="datetime1">
              <a:rPr lang="en-US" smtClean="0"/>
              <a:t>4/14/2026</a:t>
            </a:fld>
            <a:endParaRPr lang="en-US" dirty="0"/>
          </a:p>
        </p:txBody>
      </p:sp>
      <p:sp>
        <p:nvSpPr>
          <p:cNvPr id="4" name="Footer Placeholder 3">
            <a:extLst>
              <a:ext uri="{FF2B5EF4-FFF2-40B4-BE49-F238E27FC236}">
                <a16:creationId xmlns:a16="http://schemas.microsoft.com/office/drawing/2014/main" id="{B23912E3-7555-EAAB-BE83-59ED3B5C9E5B}"/>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5" name="Slide Number Placeholder 4">
            <a:extLst>
              <a:ext uri="{FF2B5EF4-FFF2-40B4-BE49-F238E27FC236}">
                <a16:creationId xmlns:a16="http://schemas.microsoft.com/office/drawing/2014/main" id="{C6EAECF6-9F03-4C12-4BD4-4E8AE63A4F3A}"/>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cxnSp>
        <p:nvCxnSpPr>
          <p:cNvPr id="12" name="Straight Connector 11">
            <a:extLst>
              <a:ext uri="{FF2B5EF4-FFF2-40B4-BE49-F238E27FC236}">
                <a16:creationId xmlns:a16="http://schemas.microsoft.com/office/drawing/2014/main" id="{0659926F-2327-8B2D-085E-499F8F38779A}"/>
              </a:ext>
            </a:extLst>
          </p:cNvPr>
          <p:cNvCxnSpPr/>
          <p:nvPr/>
        </p:nvCxnSpPr>
        <p:spPr>
          <a:xfrm>
            <a:off x="1551214" y="3477986"/>
            <a:ext cx="0" cy="1992085"/>
          </a:xfrm>
          <a:prstGeom prst="line">
            <a:avLst/>
          </a:prstGeom>
          <a:ln w="190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37714855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Quote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2FA0A-1F7B-DD41-ECED-02B60BC46B10}"/>
              </a:ext>
            </a:extLst>
          </p:cNvPr>
          <p:cNvSpPr>
            <a:spLocks noGrp="1"/>
          </p:cNvSpPr>
          <p:nvPr>
            <p:ph type="title" hasCustomPrompt="1"/>
          </p:nvPr>
        </p:nvSpPr>
        <p:spPr>
          <a:xfrm>
            <a:off x="1677009" y="5349240"/>
            <a:ext cx="9043416" cy="466344"/>
          </a:xfrm>
        </p:spPr>
        <p:txBody>
          <a:bodyPr anchor="ctr">
            <a:normAutofit/>
          </a:bodyPr>
          <a:lstStyle>
            <a:lvl1pPr>
              <a:lnSpc>
                <a:spcPct val="120000"/>
              </a:lnSpc>
              <a:defRPr sz="2200">
                <a:solidFill>
                  <a:schemeClr val="tx1"/>
                </a:solidFill>
                <a:latin typeface="+mn-lt"/>
              </a:defRPr>
            </a:lvl1pPr>
          </a:lstStyle>
          <a:p>
            <a:r>
              <a:rPr lang="en-US" dirty="0"/>
              <a:t>Quote Author</a:t>
            </a:r>
          </a:p>
        </p:txBody>
      </p:sp>
      <p:sp>
        <p:nvSpPr>
          <p:cNvPr id="7" name="Content Placeholder 6">
            <a:extLst>
              <a:ext uri="{FF2B5EF4-FFF2-40B4-BE49-F238E27FC236}">
                <a16:creationId xmlns:a16="http://schemas.microsoft.com/office/drawing/2014/main" id="{A14BE2EA-8E1E-E2DA-5CCF-46908B013BF2}"/>
              </a:ext>
            </a:extLst>
          </p:cNvPr>
          <p:cNvSpPr>
            <a:spLocks noGrp="1"/>
          </p:cNvSpPr>
          <p:nvPr>
            <p:ph sz="quarter" idx="13" hasCustomPrompt="1"/>
          </p:nvPr>
        </p:nvSpPr>
        <p:spPr>
          <a:xfrm>
            <a:off x="1499616" y="1344168"/>
            <a:ext cx="9198864" cy="3291840"/>
          </a:xfrm>
        </p:spPr>
        <p:txBody>
          <a:bodyPr anchor="ctr">
            <a:normAutofit/>
          </a:bodyPr>
          <a:lstStyle>
            <a:lvl1pPr marL="164592" indent="-164592">
              <a:lnSpc>
                <a:spcPct val="80000"/>
              </a:lnSpc>
              <a:spcBef>
                <a:spcPts val="0"/>
              </a:spcBef>
              <a:buNone/>
              <a:defRPr sz="4000" cap="all" baseline="0">
                <a:latin typeface="+mj-lt"/>
              </a:defRPr>
            </a:lvl1pPr>
          </a:lstStyle>
          <a:p>
            <a:pPr lvl="0"/>
            <a:r>
              <a:rPr lang="en-US" dirty="0"/>
              <a:t>Click to add Quote</a:t>
            </a:r>
          </a:p>
        </p:txBody>
      </p:sp>
      <p:sp>
        <p:nvSpPr>
          <p:cNvPr id="3" name="Date Placeholder 2">
            <a:extLst>
              <a:ext uri="{FF2B5EF4-FFF2-40B4-BE49-F238E27FC236}">
                <a16:creationId xmlns:a16="http://schemas.microsoft.com/office/drawing/2014/main" id="{C344C372-F7FA-5AA5-92C1-CF476A26623E}"/>
              </a:ext>
            </a:extLst>
          </p:cNvPr>
          <p:cNvSpPr>
            <a:spLocks noGrp="1"/>
          </p:cNvSpPr>
          <p:nvPr>
            <p:ph type="dt" sz="half" idx="10"/>
          </p:nvPr>
        </p:nvSpPr>
        <p:spPr>
          <a:xfrm>
            <a:off x="347132" y="6529916"/>
            <a:ext cx="3284341" cy="328084"/>
          </a:xfrm>
          <a:prstGeom prst="rect">
            <a:avLst/>
          </a:prstGeom>
        </p:spPr>
        <p:txBody>
          <a:bodyPr/>
          <a:lstStyle/>
          <a:p>
            <a:fld id="{A15AF2BE-7E3A-4323-8AD1-6D4FF44FD8E1}" type="datetime1">
              <a:rPr lang="en-US" smtClean="0"/>
              <a:t>4/14/2026</a:t>
            </a:fld>
            <a:endParaRPr lang="en-US" dirty="0"/>
          </a:p>
        </p:txBody>
      </p:sp>
      <p:sp>
        <p:nvSpPr>
          <p:cNvPr id="4" name="Footer Placeholder 3">
            <a:extLst>
              <a:ext uri="{FF2B5EF4-FFF2-40B4-BE49-F238E27FC236}">
                <a16:creationId xmlns:a16="http://schemas.microsoft.com/office/drawing/2014/main" id="{B23912E3-7555-EAAB-BE83-59ED3B5C9E5B}"/>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5" name="Slide Number Placeholder 4">
            <a:extLst>
              <a:ext uri="{FF2B5EF4-FFF2-40B4-BE49-F238E27FC236}">
                <a16:creationId xmlns:a16="http://schemas.microsoft.com/office/drawing/2014/main" id="{C6EAECF6-9F03-4C12-4BD4-4E8AE63A4F3A}"/>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
        <p:nvSpPr>
          <p:cNvPr id="6" name="Rectangle: Rounded Corners 5">
            <a:extLst>
              <a:ext uri="{FF2B5EF4-FFF2-40B4-BE49-F238E27FC236}">
                <a16:creationId xmlns:a16="http://schemas.microsoft.com/office/drawing/2014/main" id="{CF5A24BE-62EC-1D31-CC8C-91D6C09F8228}"/>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35327820"/>
      </p:ext>
    </p:extLst>
  </p:cSld>
  <p:clrMapOvr>
    <a:overrideClrMapping bg1="lt1" tx1="dk1" bg2="lt2" tx2="dk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Quot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2FA0A-1F7B-DD41-ECED-02B60BC46B10}"/>
              </a:ext>
            </a:extLst>
          </p:cNvPr>
          <p:cNvSpPr>
            <a:spLocks noGrp="1"/>
          </p:cNvSpPr>
          <p:nvPr>
            <p:ph type="title" hasCustomPrompt="1"/>
          </p:nvPr>
        </p:nvSpPr>
        <p:spPr>
          <a:xfrm>
            <a:off x="790041" y="5669280"/>
            <a:ext cx="8805672" cy="466344"/>
          </a:xfrm>
        </p:spPr>
        <p:txBody>
          <a:bodyPr anchor="ctr">
            <a:normAutofit/>
          </a:bodyPr>
          <a:lstStyle>
            <a:lvl1pPr>
              <a:lnSpc>
                <a:spcPct val="120000"/>
              </a:lnSpc>
              <a:defRPr sz="2200">
                <a:solidFill>
                  <a:schemeClr val="tx1"/>
                </a:solidFill>
                <a:latin typeface="+mn-lt"/>
              </a:defRPr>
            </a:lvl1pPr>
          </a:lstStyle>
          <a:p>
            <a:r>
              <a:rPr lang="en-US" dirty="0"/>
              <a:t>Quote Author</a:t>
            </a:r>
          </a:p>
        </p:txBody>
      </p:sp>
      <p:sp>
        <p:nvSpPr>
          <p:cNvPr id="7" name="Content Placeholder 6">
            <a:extLst>
              <a:ext uri="{FF2B5EF4-FFF2-40B4-BE49-F238E27FC236}">
                <a16:creationId xmlns:a16="http://schemas.microsoft.com/office/drawing/2014/main" id="{A14BE2EA-8E1E-E2DA-5CCF-46908B013BF2}"/>
              </a:ext>
            </a:extLst>
          </p:cNvPr>
          <p:cNvSpPr>
            <a:spLocks noGrp="1"/>
          </p:cNvSpPr>
          <p:nvPr>
            <p:ph sz="quarter" idx="13" hasCustomPrompt="1"/>
          </p:nvPr>
        </p:nvSpPr>
        <p:spPr>
          <a:xfrm>
            <a:off x="612648" y="1097280"/>
            <a:ext cx="8961120" cy="3474720"/>
          </a:xfrm>
        </p:spPr>
        <p:txBody>
          <a:bodyPr anchor="ctr">
            <a:normAutofit/>
          </a:bodyPr>
          <a:lstStyle>
            <a:lvl1pPr marL="164592" indent="-164592">
              <a:lnSpc>
                <a:spcPct val="80000"/>
              </a:lnSpc>
              <a:spcBef>
                <a:spcPts val="0"/>
              </a:spcBef>
              <a:buNone/>
              <a:defRPr sz="4200" cap="all" baseline="0">
                <a:latin typeface="+mj-lt"/>
              </a:defRPr>
            </a:lvl1pPr>
          </a:lstStyle>
          <a:p>
            <a:pPr lvl="0"/>
            <a:r>
              <a:rPr lang="en-US" dirty="0"/>
              <a:t>Click to add Quote</a:t>
            </a:r>
          </a:p>
        </p:txBody>
      </p:sp>
      <p:sp>
        <p:nvSpPr>
          <p:cNvPr id="3" name="Date Placeholder 2">
            <a:extLst>
              <a:ext uri="{FF2B5EF4-FFF2-40B4-BE49-F238E27FC236}">
                <a16:creationId xmlns:a16="http://schemas.microsoft.com/office/drawing/2014/main" id="{C344C372-F7FA-5AA5-92C1-CF476A26623E}"/>
              </a:ext>
            </a:extLst>
          </p:cNvPr>
          <p:cNvSpPr>
            <a:spLocks noGrp="1"/>
          </p:cNvSpPr>
          <p:nvPr>
            <p:ph type="dt" sz="half" idx="10"/>
          </p:nvPr>
        </p:nvSpPr>
        <p:spPr>
          <a:xfrm>
            <a:off x="347132" y="6529916"/>
            <a:ext cx="3284341" cy="328084"/>
          </a:xfrm>
          <a:prstGeom prst="rect">
            <a:avLst/>
          </a:prstGeom>
        </p:spPr>
        <p:txBody>
          <a:bodyPr/>
          <a:lstStyle/>
          <a:p>
            <a:fld id="{CB8FD7DB-FD7D-41C7-A7D0-5BAC7B3F1054}" type="datetime1">
              <a:rPr lang="en-US" smtClean="0"/>
              <a:t>4/14/2026</a:t>
            </a:fld>
            <a:endParaRPr lang="en-US" dirty="0"/>
          </a:p>
        </p:txBody>
      </p:sp>
      <p:sp>
        <p:nvSpPr>
          <p:cNvPr id="4" name="Footer Placeholder 3">
            <a:extLst>
              <a:ext uri="{FF2B5EF4-FFF2-40B4-BE49-F238E27FC236}">
                <a16:creationId xmlns:a16="http://schemas.microsoft.com/office/drawing/2014/main" id="{B23912E3-7555-EAAB-BE83-59ED3B5C9E5B}"/>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5" name="Slide Number Placeholder 4">
            <a:extLst>
              <a:ext uri="{FF2B5EF4-FFF2-40B4-BE49-F238E27FC236}">
                <a16:creationId xmlns:a16="http://schemas.microsoft.com/office/drawing/2014/main" id="{C6EAECF6-9F03-4C12-4BD4-4E8AE63A4F3A}"/>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
        <p:nvSpPr>
          <p:cNvPr id="6" name="Rectangle: Rounded Corners 5">
            <a:extLst>
              <a:ext uri="{FF2B5EF4-FFF2-40B4-BE49-F238E27FC236}">
                <a16:creationId xmlns:a16="http://schemas.microsoft.com/office/drawing/2014/main" id="{0CC92CDB-3DCC-F547-8EEC-BE14157A4259}"/>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059819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F63BBBA-62F7-DBEC-F9CF-7226CF22297D}"/>
              </a:ext>
            </a:extLst>
          </p:cNvPr>
          <p:cNvSpPr>
            <a:spLocks noGrp="1"/>
          </p:cNvSpPr>
          <p:nvPr>
            <p:ph type="title"/>
          </p:nvPr>
        </p:nvSpPr>
        <p:spPr>
          <a:xfrm>
            <a:off x="860893" y="907303"/>
            <a:ext cx="10465073" cy="1132258"/>
          </a:xfrm>
        </p:spPr>
        <p:txBody>
          <a:bodyPr/>
          <a:lstStyle/>
          <a:p>
            <a:r>
              <a:rPr lang="en-US"/>
              <a:t>Click to edit Master title style</a:t>
            </a:r>
            <a:endParaRPr lang="en-US" dirty="0"/>
          </a:p>
        </p:txBody>
      </p:sp>
      <p:sp>
        <p:nvSpPr>
          <p:cNvPr id="4" name="Text Placeholder 10">
            <a:extLst>
              <a:ext uri="{FF2B5EF4-FFF2-40B4-BE49-F238E27FC236}">
                <a16:creationId xmlns:a16="http://schemas.microsoft.com/office/drawing/2014/main" id="{70C6923B-FF9D-B437-5588-878AF0F8A070}"/>
              </a:ext>
            </a:extLst>
          </p:cNvPr>
          <p:cNvSpPr>
            <a:spLocks noGrp="1"/>
          </p:cNvSpPr>
          <p:nvPr>
            <p:ph type="body" sz="quarter" idx="13"/>
          </p:nvPr>
        </p:nvSpPr>
        <p:spPr>
          <a:xfrm>
            <a:off x="860892" y="2268121"/>
            <a:ext cx="5040809" cy="398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0">
            <a:extLst>
              <a:ext uri="{FF2B5EF4-FFF2-40B4-BE49-F238E27FC236}">
                <a16:creationId xmlns:a16="http://schemas.microsoft.com/office/drawing/2014/main" id="{32312870-557C-564C-3520-F00CB9BF524F}"/>
              </a:ext>
            </a:extLst>
          </p:cNvPr>
          <p:cNvSpPr>
            <a:spLocks noGrp="1"/>
          </p:cNvSpPr>
          <p:nvPr>
            <p:ph type="body" sz="quarter" idx="15"/>
          </p:nvPr>
        </p:nvSpPr>
        <p:spPr>
          <a:xfrm>
            <a:off x="6285157" y="2268121"/>
            <a:ext cx="5040809" cy="398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347132" y="6529916"/>
            <a:ext cx="3284341" cy="328084"/>
          </a:xfrm>
          <a:prstGeom prst="rect">
            <a:avLst/>
          </a:prstGeom>
        </p:spPr>
        <p:txBody>
          <a:bodyPr/>
          <a:lstStyle/>
          <a:p>
            <a:fld id="{7586B0B4-0F2D-499F-B46F-F681523A05A0}" type="datetime1">
              <a:rPr lang="en-US" smtClean="0"/>
              <a:t>4/14/2026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
        <p:nvSpPr>
          <p:cNvPr id="13" name="Rectangle: Rounded Corners 12">
            <a:extLst>
              <a:ext uri="{FF2B5EF4-FFF2-40B4-BE49-F238E27FC236}">
                <a16:creationId xmlns:a16="http://schemas.microsoft.com/office/drawing/2014/main" id="{FB15031E-7D6B-5DB2-0949-3226C3A6B5E9}"/>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7149579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94C7CB3-8309-EE97-00D8-73D90094F0D7}"/>
              </a:ext>
            </a:extLst>
          </p:cNvPr>
          <p:cNvSpPr>
            <a:spLocks noGrp="1"/>
          </p:cNvSpPr>
          <p:nvPr>
            <p:ph type="title"/>
          </p:nvPr>
        </p:nvSpPr>
        <p:spPr>
          <a:xfrm>
            <a:off x="860893" y="907303"/>
            <a:ext cx="10465073" cy="1132258"/>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860893" y="2268121"/>
            <a:ext cx="5040808"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Text Placeholder 2">
            <a:extLst>
              <a:ext uri="{FF2B5EF4-FFF2-40B4-BE49-F238E27FC236}">
                <a16:creationId xmlns:a16="http://schemas.microsoft.com/office/drawing/2014/main" id="{8CF4B8FC-8114-F896-19E9-61BFDBF1E798}"/>
              </a:ext>
            </a:extLst>
          </p:cNvPr>
          <p:cNvSpPr>
            <a:spLocks noGrp="1"/>
          </p:cNvSpPr>
          <p:nvPr>
            <p:ph type="body" idx="14"/>
          </p:nvPr>
        </p:nvSpPr>
        <p:spPr>
          <a:xfrm>
            <a:off x="6285158" y="2268121"/>
            <a:ext cx="5040808"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Text Placeholder 10">
            <a:extLst>
              <a:ext uri="{FF2B5EF4-FFF2-40B4-BE49-F238E27FC236}">
                <a16:creationId xmlns:a16="http://schemas.microsoft.com/office/drawing/2014/main" id="{F86E5640-DE07-46FE-2EFB-FCD8C5238DC9}"/>
              </a:ext>
            </a:extLst>
          </p:cNvPr>
          <p:cNvSpPr>
            <a:spLocks noGrp="1"/>
          </p:cNvSpPr>
          <p:nvPr>
            <p:ph type="body" sz="quarter" idx="13"/>
          </p:nvPr>
        </p:nvSpPr>
        <p:spPr>
          <a:xfrm>
            <a:off x="860892" y="2969987"/>
            <a:ext cx="5040809" cy="3278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10">
            <a:extLst>
              <a:ext uri="{FF2B5EF4-FFF2-40B4-BE49-F238E27FC236}">
                <a16:creationId xmlns:a16="http://schemas.microsoft.com/office/drawing/2014/main" id="{BA05586D-8745-CB79-26DE-BB05CF6BF805}"/>
              </a:ext>
            </a:extLst>
          </p:cNvPr>
          <p:cNvSpPr>
            <a:spLocks noGrp="1"/>
          </p:cNvSpPr>
          <p:nvPr>
            <p:ph type="body" sz="quarter" idx="15"/>
          </p:nvPr>
        </p:nvSpPr>
        <p:spPr>
          <a:xfrm>
            <a:off x="6285157" y="2969987"/>
            <a:ext cx="5040809" cy="3278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a:xfrm>
            <a:off x="347132" y="6529916"/>
            <a:ext cx="3284341" cy="328084"/>
          </a:xfrm>
          <a:prstGeom prst="rect">
            <a:avLst/>
          </a:prstGeom>
        </p:spPr>
        <p:txBody>
          <a:bodyPr/>
          <a:lstStyle/>
          <a:p>
            <a:fld id="{01266551-E982-43FB-8EB6-73FB0E4FDF12}" type="datetime1">
              <a:rPr lang="en-US" smtClean="0"/>
              <a:t>4/14/2026</a:t>
            </a:fld>
            <a:endParaRPr lang="en-US" dirty="0"/>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
        <p:nvSpPr>
          <p:cNvPr id="12" name="Rectangle: Rounded Corners 11">
            <a:extLst>
              <a:ext uri="{FF2B5EF4-FFF2-40B4-BE49-F238E27FC236}">
                <a16:creationId xmlns:a16="http://schemas.microsoft.com/office/drawing/2014/main" id="{E69FD757-76AB-74D2-BF21-512AF236806B}"/>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036840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p:txBody>
          <a:bodyPr/>
          <a:lstStyle/>
          <a:p>
            <a:fld id="{6A4B53A7-3209-46A6-9454-F38EAC8F11E7}" type="datetimeFigureOut">
              <a:rPr lang="en-US" smtClean="0"/>
              <a:t>4/14/2026</a:t>
            </a:fld>
            <a:endParaRPr lang="en-US"/>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6" name="Straight Connector 5">
            <a:extLst>
              <a:ext uri="{FF2B5EF4-FFF2-40B4-BE49-F238E27FC236}">
                <a16:creationId xmlns:a16="http://schemas.microsoft.com/office/drawing/2014/main" id="{57596AF9-469C-436D-B7D2-77952EF1825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748170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7CF8608-BD7F-FDF6-C9FE-359BAFBCCEDE}"/>
              </a:ext>
            </a:extLst>
          </p:cNvPr>
          <p:cNvSpPr>
            <a:spLocks noGrp="1"/>
          </p:cNvSpPr>
          <p:nvPr>
            <p:ph type="title"/>
          </p:nvPr>
        </p:nvSpPr>
        <p:spPr>
          <a:xfrm>
            <a:off x="860893" y="907303"/>
            <a:ext cx="10465073" cy="1132258"/>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a:xfrm>
            <a:off x="347132" y="6529916"/>
            <a:ext cx="3284341" cy="328084"/>
          </a:xfrm>
          <a:prstGeom prst="rect">
            <a:avLst/>
          </a:prstGeom>
        </p:spPr>
        <p:txBody>
          <a:bodyPr/>
          <a:lstStyle/>
          <a:p>
            <a:fld id="{6F57FA73-4BE2-4237-90E8-28123CE1B9FA}" type="datetime1">
              <a:rPr lang="en-US" smtClean="0"/>
              <a:t>4/14/2026</a:t>
            </a:fld>
            <a:endParaRPr lang="en-US" dirty="0"/>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
        <p:nvSpPr>
          <p:cNvPr id="6" name="Rectangle: Rounded Corners 5">
            <a:extLst>
              <a:ext uri="{FF2B5EF4-FFF2-40B4-BE49-F238E27FC236}">
                <a16:creationId xmlns:a16="http://schemas.microsoft.com/office/drawing/2014/main" id="{144ABFCC-D627-9493-2426-A6E5682EEBD4}"/>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6595676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a:xfrm>
            <a:off x="347132" y="6529916"/>
            <a:ext cx="3284341" cy="328084"/>
          </a:xfrm>
          <a:prstGeom prst="rect">
            <a:avLst/>
          </a:prstGeom>
        </p:spPr>
        <p:txBody>
          <a:bodyPr/>
          <a:lstStyle/>
          <a:p>
            <a:fld id="{68BA1E88-22B3-4091-902C-19D6AD2267FE}" type="datetime1">
              <a:rPr lang="en-US" smtClean="0"/>
              <a:t>4/14/2026</a:t>
            </a:fld>
            <a:endParaRPr lang="en-US" dirty="0"/>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
        <p:nvSpPr>
          <p:cNvPr id="5" name="Rectangle: Rounded Corners 4">
            <a:extLst>
              <a:ext uri="{FF2B5EF4-FFF2-40B4-BE49-F238E27FC236}">
                <a16:creationId xmlns:a16="http://schemas.microsoft.com/office/drawing/2014/main" id="{694126D0-8C62-BE14-DAD7-1281C05B8DCA}"/>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6320842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612648" y="553616"/>
            <a:ext cx="3595634" cy="1757505"/>
          </a:xfrm>
        </p:spPr>
        <p:txBody>
          <a:bodyPr anchor="t">
            <a:normAutofit/>
          </a:bodyPr>
          <a:lstStyle>
            <a:lvl1pPr>
              <a:defRPr sz="28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612648" y="2311121"/>
            <a:ext cx="3595634" cy="3993263"/>
          </a:xfrm>
        </p:spPr>
        <p:txBody>
          <a:bodyPr anchor="t">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4708" y="553615"/>
            <a:ext cx="6440258" cy="5755109"/>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a:xfrm>
            <a:off x="347132" y="6529916"/>
            <a:ext cx="3284341" cy="328084"/>
          </a:xfrm>
          <a:prstGeom prst="rect">
            <a:avLst/>
          </a:prstGeom>
        </p:spPr>
        <p:txBody>
          <a:bodyPr/>
          <a:lstStyle/>
          <a:p>
            <a:fld id="{82EFC53A-E163-43E4-9309-C62B24E59229}" type="datetime1">
              <a:rPr lang="en-US" smtClean="0"/>
              <a:t>4/14/2026</a:t>
            </a:fld>
            <a:endParaRPr lang="en-US" dirty="0"/>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4661877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Conclusion">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859536" y="1847088"/>
            <a:ext cx="7342307" cy="1133856"/>
          </a:xfrm>
        </p:spPr>
        <p:txBody>
          <a:bodyPr anchor="b">
            <a:noAutofit/>
          </a:bodyPr>
          <a:lstStyle>
            <a:lvl1pPr>
              <a:defRPr sz="6000">
                <a:latin typeface="+mj-lt"/>
              </a:defRPr>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C7E1FCC9-2D1D-9C6B-8C9A-E3D0A77DBEF0}"/>
              </a:ext>
            </a:extLst>
          </p:cNvPr>
          <p:cNvSpPr>
            <a:spLocks noGrp="1"/>
          </p:cNvSpPr>
          <p:nvPr>
            <p:ph sz="quarter" idx="13"/>
          </p:nvPr>
        </p:nvSpPr>
        <p:spPr>
          <a:xfrm>
            <a:off x="859536" y="3594099"/>
            <a:ext cx="10472928" cy="2743200"/>
          </a:xfrm>
        </p:spPr>
        <p:txBody>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a:xfrm>
            <a:off x="347132" y="6529916"/>
            <a:ext cx="3284341" cy="328084"/>
          </a:xfrm>
          <a:prstGeom prst="rect">
            <a:avLst/>
          </a:prstGeom>
        </p:spPr>
        <p:txBody>
          <a:bodyPr/>
          <a:lstStyle/>
          <a:p>
            <a:fld id="{F57D2C4C-3CEB-4A3F-A850-2A701BAB5B4F}" type="datetime1">
              <a:rPr lang="en-US" smtClean="0"/>
              <a:t>4/14/2026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
        <p:nvSpPr>
          <p:cNvPr id="3" name="Rectangle: Rounded Corners 2">
            <a:extLst>
              <a:ext uri="{FF2B5EF4-FFF2-40B4-BE49-F238E27FC236}">
                <a16:creationId xmlns:a16="http://schemas.microsoft.com/office/drawing/2014/main" id="{60F630EC-9C35-9636-5C2F-9B305B2CCE3F}"/>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25766743"/>
      </p:ext>
    </p:extLst>
  </p:cSld>
  <p:clrMapOvr>
    <a:overrideClrMapping bg1="lt1" tx1="dk1" bg2="lt2" tx2="dk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Conclusion 2">
    <p:bg>
      <p:bgRef idx="1001">
        <a:schemeClr val="bg1"/>
      </p:bgRef>
    </p:bg>
    <p:spTree>
      <p:nvGrpSpPr>
        <p:cNvPr id="1" name=""/>
        <p:cNvGrpSpPr/>
        <p:nvPr/>
      </p:nvGrpSpPr>
      <p:grpSpPr>
        <a:xfrm>
          <a:off x="0" y="0"/>
          <a:ext cx="0" cy="0"/>
          <a:chOff x="0" y="0"/>
          <a:chExt cx="0" cy="0"/>
        </a:xfrm>
      </p:grpSpPr>
      <p:pic>
        <p:nvPicPr>
          <p:cNvPr id="8" name="Picture 7" descr="A purple circle with black background&#10;&#10;AI-generated content may be incorrect.">
            <a:extLst>
              <a:ext uri="{FF2B5EF4-FFF2-40B4-BE49-F238E27FC236}">
                <a16:creationId xmlns:a16="http://schemas.microsoft.com/office/drawing/2014/main" id="{515E74ED-2A6E-80D7-2247-FD12F261259F}"/>
              </a:ext>
            </a:extLst>
          </p:cNvPr>
          <p:cNvPicPr>
            <a:picLocks noChangeAspect="1"/>
          </p:cNvPicPr>
          <p:nvPr/>
        </p:nvPicPr>
        <p:blipFill>
          <a:blip r:embed="rId2">
            <a:extLst>
              <a:ext uri="{28A0092B-C50C-407E-A947-70E740481C1C}">
                <a14:useLocalDpi xmlns:a14="http://schemas.microsoft.com/office/drawing/2010/main" val="0"/>
              </a:ext>
            </a:extLst>
          </a:blip>
          <a:srcRect t="47100"/>
          <a:stretch/>
        </p:blipFill>
        <p:spPr>
          <a:xfrm>
            <a:off x="462641" y="0"/>
            <a:ext cx="8989429" cy="4755420"/>
          </a:xfrm>
          <a:prstGeom prst="rect">
            <a:avLst/>
          </a:prstGeom>
        </p:spPr>
      </p:pic>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830857" y="3603170"/>
            <a:ext cx="7014009" cy="1507672"/>
          </a:xfrm>
        </p:spPr>
        <p:txBody>
          <a:bodyPr anchor="b">
            <a:noAutofit/>
          </a:bodyPr>
          <a:lstStyle>
            <a:lvl1pPr>
              <a:defRPr sz="4500">
                <a:latin typeface="+mj-lt"/>
              </a:defRPr>
            </a:lvl1p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053FFEDA-E57B-DF13-2394-A1514E15F85A}"/>
              </a:ext>
            </a:extLst>
          </p:cNvPr>
          <p:cNvSpPr>
            <a:spLocks noGrp="1"/>
          </p:cNvSpPr>
          <p:nvPr>
            <p:ph sz="quarter" idx="14"/>
          </p:nvPr>
        </p:nvSpPr>
        <p:spPr>
          <a:xfrm>
            <a:off x="5484133" y="5480958"/>
            <a:ext cx="6360733" cy="744158"/>
          </a:xfrm>
        </p:spPr>
        <p:txBody>
          <a:bodyPr anchor="b">
            <a:noAutofit/>
          </a:bodyPr>
          <a:lstStyle>
            <a:lvl1pPr marL="0" indent="0">
              <a:lnSpc>
                <a:spcPct val="110000"/>
              </a:lnSpc>
              <a:buNone/>
              <a:defRPr sz="1800"/>
            </a:lvl1pPr>
            <a:lvl2pPr marL="228600" indent="0">
              <a:lnSpc>
                <a:spcPct val="110000"/>
              </a:lnSpc>
              <a:buNone/>
              <a:defRPr sz="1600"/>
            </a:lvl2pPr>
            <a:lvl3pPr marL="457200" indent="0">
              <a:buNone/>
              <a:defRPr sz="1400"/>
            </a:lvl3pPr>
            <a:lvl4pPr marL="685800" indent="0">
              <a:buNone/>
              <a:defRPr sz="1200"/>
            </a:lvl4pPr>
            <a:lvl5pPr marL="914400" indent="0">
              <a:buNone/>
              <a:defRPr sz="1100"/>
            </a:lvl5pPr>
          </a:lstStyle>
          <a:p>
            <a:pPr lvl="0"/>
            <a:r>
              <a:rPr lang="en-US"/>
              <a:t>Click to edit Master text styles</a:t>
            </a:r>
          </a:p>
          <a:p>
            <a:pPr lvl="1"/>
            <a:r>
              <a:rPr lang="en-US"/>
              <a:t>Second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a:xfrm>
            <a:off x="347132" y="6529916"/>
            <a:ext cx="3284341" cy="328084"/>
          </a:xfrm>
          <a:prstGeom prst="rect">
            <a:avLst/>
          </a:prstGeom>
        </p:spPr>
        <p:txBody>
          <a:bodyPr/>
          <a:lstStyle/>
          <a:p>
            <a:fld id="{1ABC5762-7F5E-4C8D-B27D-8990A68BB18F}" type="datetime1">
              <a:rPr lang="en-US" smtClean="0"/>
              <a:t>4/14/2026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cxnSp>
        <p:nvCxnSpPr>
          <p:cNvPr id="11" name="Straight Connector 10">
            <a:extLst>
              <a:ext uri="{FF2B5EF4-FFF2-40B4-BE49-F238E27FC236}">
                <a16:creationId xmlns:a16="http://schemas.microsoft.com/office/drawing/2014/main" id="{BB055BD5-F132-7EB0-787E-04988310DC8B}"/>
              </a:ext>
            </a:extLst>
          </p:cNvPr>
          <p:cNvCxnSpPr>
            <a:cxnSpLocks/>
          </p:cNvCxnSpPr>
          <p:nvPr/>
        </p:nvCxnSpPr>
        <p:spPr>
          <a:xfrm>
            <a:off x="4985657" y="5238749"/>
            <a:ext cx="0" cy="882741"/>
          </a:xfrm>
          <a:prstGeom prst="line">
            <a:avLst/>
          </a:prstGeom>
          <a:ln w="190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040408191"/>
      </p:ext>
    </p:extLst>
  </p:cSld>
  <p:clrMapOvr>
    <a:overrideClrMapping bg1="lt1" tx1="dk1" bg2="lt2" tx2="dk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640080" y="1371599"/>
            <a:ext cx="6675120" cy="2951825"/>
          </a:xfrm>
        </p:spPr>
        <p:txBody>
          <a:bodyPr anchor="t">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640080" y="4584879"/>
            <a:ext cx="6675120" cy="1287887"/>
          </a:xfrm>
        </p:spPr>
        <p:txBody>
          <a:bodyPr anchor="b">
            <a:normAutofit/>
          </a:bodyPr>
          <a:lstStyle>
            <a:lvl1pPr marL="0" indent="0" algn="l">
              <a:lnSpc>
                <a:spcPct val="13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6444479B-705B-4489-957E-7E8A228BDFA0}" type="datetime1">
              <a:rPr lang="en-US" smtClean="0"/>
              <a:t>4/14/2026</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31799240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9F89F774-3FA6-43B8-9241-99959C8FD463}" type="datetime1">
              <a:rPr lang="en-US" smtClean="0"/>
              <a:t>4/14/2026</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41324146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1BB59B6-79B9-97F5-AC3B-DF65899D39D8}"/>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640080" y="1291366"/>
            <a:ext cx="9214884" cy="3159974"/>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640080" y="5018567"/>
            <a:ext cx="7907079" cy="1073889"/>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9504452-5DCC-4FE2-A5C9-8A5EF6714D65}" type="datetime1">
              <a:rPr lang="en-US" smtClean="0"/>
              <a:t>4/14/2026</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FF05EAE5-4812-F718-6D75-9627884180BF}"/>
              </a:ext>
              <a:ext uri="{C183D7F6-B498-43B3-948B-1728B52AA6E4}">
                <adec:decorative xmlns:adec="http://schemas.microsoft.com/office/drawing/2017/decorative" val="1"/>
              </a:ext>
            </a:extLst>
          </p:cNvPr>
          <p:cNvCxnSpPr>
            <a:cxnSpLocks/>
          </p:cNvCxnSpPr>
          <p:nvPr/>
        </p:nvCxnSpPr>
        <p:spPr>
          <a:xfrm>
            <a:off x="716281" y="4715234"/>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161010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640080"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318928"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E579ABC2-0180-4F3A-A895-A85BC724D472}" type="datetime1">
              <a:rPr lang="en-US" smtClean="0"/>
              <a:t>4/14/2026</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32047664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640079" y="1371599"/>
            <a:ext cx="10890929" cy="93975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640079" y="2311352"/>
            <a:ext cx="5212080" cy="695373"/>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640079" y="3006725"/>
            <a:ext cx="5212080" cy="3191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318928" y="2311352"/>
            <a:ext cx="5212080" cy="695373"/>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318928" y="3006725"/>
            <a:ext cx="5212080" cy="3191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6AEEA9BA-4E8F-439E-BEA4-91FBA01E3F5F}" type="datetime1">
              <a:rPr lang="en-US" smtClean="0"/>
              <a:t>4/14/2026</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0376943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FF36D6-399B-43E3-84DD-9FC5119ECCE9}"/>
              </a:ext>
            </a:extLst>
          </p:cNvPr>
          <p:cNvSpPr>
            <a:spLocks noGrp="1"/>
          </p:cNvSpPr>
          <p:nvPr>
            <p:ph type="dt" sz="half" idx="10"/>
          </p:nvPr>
        </p:nvSpPr>
        <p:spPr/>
        <p:txBody>
          <a:bodyPr/>
          <a:lstStyle/>
          <a:p>
            <a:fld id="{6A4B53A7-3209-46A6-9454-F38EAC8F11E7}" type="datetimeFigureOut">
              <a:rPr lang="en-US" smtClean="0"/>
              <a:t>4/14/2026</a:t>
            </a:fld>
            <a:endParaRPr lang="en-US"/>
          </a:p>
        </p:txBody>
      </p:sp>
      <p:sp>
        <p:nvSpPr>
          <p:cNvPr id="3" name="Footer Placeholder 2">
            <a:extLst>
              <a:ext uri="{FF2B5EF4-FFF2-40B4-BE49-F238E27FC236}">
                <a16:creationId xmlns:a16="http://schemas.microsoft.com/office/drawing/2014/main" id="{50234AB7-3B85-4028-A500-5A1BDBF45C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1F40F0-9909-442F-BBA4-409D061ED027}"/>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5" name="Straight Connector 4">
            <a:extLst>
              <a:ext uri="{FF2B5EF4-FFF2-40B4-BE49-F238E27FC236}">
                <a16:creationId xmlns:a16="http://schemas.microsoft.com/office/drawing/2014/main" id="{353C1207-D1C8-49E3-8837-E2B89D366FA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276907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BE15BF18-0007-481C-AA29-413124BC3EE7}" type="datetime1">
              <a:rPr lang="en-US" smtClean="0"/>
              <a:t>4/14/2026</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30594657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149F9F0F-FB8C-5565-247C-BDCC156B5CAF}"/>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09BE9870-3748-43AD-B547-02A075CB4A1D}" type="datetime1">
              <a:rPr lang="en-US" smtClean="0"/>
              <a:t>4/14/2026</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83500653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640080" y="1371600"/>
            <a:ext cx="3859397" cy="1451723"/>
          </a:xfrm>
        </p:spPr>
        <p:txBody>
          <a:bodyPr anchor="t">
            <a:norm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4936519" y="1031001"/>
            <a:ext cx="6594490" cy="516636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640080" y="2972168"/>
            <a:ext cx="3859397" cy="322682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558E7897-33C5-4F1A-9307-D068E37F3DC7}" type="datetime1">
              <a:rPr lang="en-US" smtClean="0"/>
              <a:t>4/14/2026</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79714165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640080" y="1371600"/>
            <a:ext cx="3859397" cy="1451723"/>
          </a:xfrm>
        </p:spPr>
        <p:txBody>
          <a:bodyPr anchor="t">
            <a:normAutofit/>
          </a:bodyPr>
          <a:lstStyle>
            <a:lvl1pPr>
              <a:defRPr sz="36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4937760" y="1033271"/>
            <a:ext cx="6592824" cy="516636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640080" y="2972167"/>
            <a:ext cx="3859397" cy="32268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82E171BA-CC09-47C8-A6DF-F5C5CB59CEEC}" type="datetime1">
              <a:rPr lang="en-US" smtClean="0"/>
              <a:t>4/14/2026</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30326174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C07B66AD-7C08-490A-ADA4-B47E10FB2407}" type="datetime1">
              <a:rPr lang="en-US" smtClean="0"/>
              <a:t>4/14/2026</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59838613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1CB3635-47E1-90D8-B693-DA85A66B3831}"/>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209219" y="640079"/>
            <a:ext cx="1811773" cy="5536884"/>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640080" y="640080"/>
            <a:ext cx="8412422" cy="553688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05B95027-4255-49E7-9841-CD21BCC99996}" type="datetime1">
              <a:rPr lang="en-US" smtClean="0"/>
              <a:t>4/14/2026</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3230604F-219C-2DEE-830E-27274CC2FE19}"/>
              </a:ext>
              <a:ext uri="{C183D7F6-B498-43B3-948B-1728B52AA6E4}">
                <adec:decorative xmlns:adec="http://schemas.microsoft.com/office/drawing/2017/decorative" val="1"/>
              </a:ext>
            </a:extLst>
          </p:cNvPr>
          <p:cNvCxnSpPr>
            <a:cxnSpLocks/>
          </p:cNvCxnSpPr>
          <p:nvPr/>
        </p:nvCxnSpPr>
        <p:spPr>
          <a:xfrm rot="5400000">
            <a:off x="10872154" y="1192438"/>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794077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8794F-44CD-EAC4-7CFD-0BC84322B6D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15A050-E7B5-55EC-5665-B2A910B9A60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3F4ED38-8291-B1B5-75A1-5E3291D4974A}"/>
              </a:ext>
            </a:extLst>
          </p:cNvPr>
          <p:cNvSpPr>
            <a:spLocks noGrp="1"/>
          </p:cNvSpPr>
          <p:nvPr>
            <p:ph type="dt" sz="half" idx="10"/>
          </p:nvPr>
        </p:nvSpPr>
        <p:spPr/>
        <p:txBody>
          <a:bodyPr/>
          <a:lstStyle/>
          <a:p>
            <a:fld id="{CD03EF07-FFAA-46AA-B219-ED9FC4D690BF}" type="datetimeFigureOut">
              <a:rPr lang="en-US" smtClean="0"/>
              <a:t>4/14/2026</a:t>
            </a:fld>
            <a:endParaRPr lang="en-US"/>
          </a:p>
        </p:txBody>
      </p:sp>
      <p:sp>
        <p:nvSpPr>
          <p:cNvPr id="5" name="Footer Placeholder 4">
            <a:extLst>
              <a:ext uri="{FF2B5EF4-FFF2-40B4-BE49-F238E27FC236}">
                <a16:creationId xmlns:a16="http://schemas.microsoft.com/office/drawing/2014/main" id="{B8F9C080-6072-3583-CE40-4589F1FFB3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D4B7F8-65EF-160C-DE1F-2C349D50A020}"/>
              </a:ext>
            </a:extLst>
          </p:cNvPr>
          <p:cNvSpPr>
            <a:spLocks noGrp="1"/>
          </p:cNvSpPr>
          <p:nvPr>
            <p:ph type="sldNum" sz="quarter" idx="12"/>
          </p:nvPr>
        </p:nvSpPr>
        <p:spPr/>
        <p:txBody>
          <a:bodyPr/>
          <a:lstStyle/>
          <a:p>
            <a:fld id="{DB39AD11-6710-48B2-9290-87C74D906863}" type="slidenum">
              <a:rPr lang="en-US" smtClean="0"/>
              <a:t>‹#›</a:t>
            </a:fld>
            <a:endParaRPr lang="en-US"/>
          </a:p>
        </p:txBody>
      </p:sp>
    </p:spTree>
    <p:extLst>
      <p:ext uri="{BB962C8B-B14F-4D97-AF65-F5344CB8AC3E}">
        <p14:creationId xmlns:p14="http://schemas.microsoft.com/office/powerpoint/2010/main" val="64860152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4178F-C587-52D6-D879-929DC98919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377DF5-55C4-C7B9-048C-6250385D651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0CEE6D-8C2F-3E52-CE94-2C1110E174AC}"/>
              </a:ext>
            </a:extLst>
          </p:cNvPr>
          <p:cNvSpPr>
            <a:spLocks noGrp="1"/>
          </p:cNvSpPr>
          <p:nvPr>
            <p:ph type="dt" sz="half" idx="10"/>
          </p:nvPr>
        </p:nvSpPr>
        <p:spPr/>
        <p:txBody>
          <a:bodyPr/>
          <a:lstStyle/>
          <a:p>
            <a:fld id="{CD03EF07-FFAA-46AA-B219-ED9FC4D690BF}" type="datetimeFigureOut">
              <a:rPr lang="en-US" smtClean="0"/>
              <a:t>4/14/2026</a:t>
            </a:fld>
            <a:endParaRPr lang="en-US"/>
          </a:p>
        </p:txBody>
      </p:sp>
      <p:sp>
        <p:nvSpPr>
          <p:cNvPr id="5" name="Footer Placeholder 4">
            <a:extLst>
              <a:ext uri="{FF2B5EF4-FFF2-40B4-BE49-F238E27FC236}">
                <a16:creationId xmlns:a16="http://schemas.microsoft.com/office/drawing/2014/main" id="{DE4BEFA1-3DC9-0B21-CF79-A828A2E5C3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45431B-0529-DA8D-4C31-F1BB4D2A4F32}"/>
              </a:ext>
            </a:extLst>
          </p:cNvPr>
          <p:cNvSpPr>
            <a:spLocks noGrp="1"/>
          </p:cNvSpPr>
          <p:nvPr>
            <p:ph type="sldNum" sz="quarter" idx="12"/>
          </p:nvPr>
        </p:nvSpPr>
        <p:spPr/>
        <p:txBody>
          <a:bodyPr/>
          <a:lstStyle/>
          <a:p>
            <a:fld id="{DB39AD11-6710-48B2-9290-87C74D906863}" type="slidenum">
              <a:rPr lang="en-US" smtClean="0"/>
              <a:t>‹#›</a:t>
            </a:fld>
            <a:endParaRPr lang="en-US"/>
          </a:p>
        </p:txBody>
      </p:sp>
    </p:spTree>
    <p:extLst>
      <p:ext uri="{BB962C8B-B14F-4D97-AF65-F5344CB8AC3E}">
        <p14:creationId xmlns:p14="http://schemas.microsoft.com/office/powerpoint/2010/main" val="210652322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2F3EF-D757-90CB-54BA-DE8EAAE5659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38EE11C-D210-7B10-B432-43229C260D4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DFDDF3-DAFF-A9BC-463F-15BED975EEDD}"/>
              </a:ext>
            </a:extLst>
          </p:cNvPr>
          <p:cNvSpPr>
            <a:spLocks noGrp="1"/>
          </p:cNvSpPr>
          <p:nvPr>
            <p:ph type="dt" sz="half" idx="10"/>
          </p:nvPr>
        </p:nvSpPr>
        <p:spPr/>
        <p:txBody>
          <a:bodyPr/>
          <a:lstStyle/>
          <a:p>
            <a:fld id="{CD03EF07-FFAA-46AA-B219-ED9FC4D690BF}" type="datetimeFigureOut">
              <a:rPr lang="en-US" smtClean="0"/>
              <a:t>4/14/2026</a:t>
            </a:fld>
            <a:endParaRPr lang="en-US"/>
          </a:p>
        </p:txBody>
      </p:sp>
      <p:sp>
        <p:nvSpPr>
          <p:cNvPr id="5" name="Footer Placeholder 4">
            <a:extLst>
              <a:ext uri="{FF2B5EF4-FFF2-40B4-BE49-F238E27FC236}">
                <a16:creationId xmlns:a16="http://schemas.microsoft.com/office/drawing/2014/main" id="{FBFE1D75-3E85-696F-16D6-94B8764E63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38A461-000D-4806-BD04-4873E380A7E0}"/>
              </a:ext>
            </a:extLst>
          </p:cNvPr>
          <p:cNvSpPr>
            <a:spLocks noGrp="1"/>
          </p:cNvSpPr>
          <p:nvPr>
            <p:ph type="sldNum" sz="quarter" idx="12"/>
          </p:nvPr>
        </p:nvSpPr>
        <p:spPr/>
        <p:txBody>
          <a:bodyPr/>
          <a:lstStyle/>
          <a:p>
            <a:fld id="{DB39AD11-6710-48B2-9290-87C74D906863}" type="slidenum">
              <a:rPr lang="en-US" smtClean="0"/>
              <a:t>‹#›</a:t>
            </a:fld>
            <a:endParaRPr lang="en-US"/>
          </a:p>
        </p:txBody>
      </p:sp>
    </p:spTree>
    <p:extLst>
      <p:ext uri="{BB962C8B-B14F-4D97-AF65-F5344CB8AC3E}">
        <p14:creationId xmlns:p14="http://schemas.microsoft.com/office/powerpoint/2010/main" val="280007020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24665-227A-6ADE-B536-AECC51F662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1425EE-197E-64BD-567B-A7771E181C1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C529D01-CDE3-9082-2924-9208C59AE6F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9CF4371-1669-63F6-B21D-B2F3906F5F2E}"/>
              </a:ext>
            </a:extLst>
          </p:cNvPr>
          <p:cNvSpPr>
            <a:spLocks noGrp="1"/>
          </p:cNvSpPr>
          <p:nvPr>
            <p:ph type="dt" sz="half" idx="10"/>
          </p:nvPr>
        </p:nvSpPr>
        <p:spPr/>
        <p:txBody>
          <a:bodyPr/>
          <a:lstStyle/>
          <a:p>
            <a:fld id="{CD03EF07-FFAA-46AA-B219-ED9FC4D690BF}" type="datetimeFigureOut">
              <a:rPr lang="en-US" smtClean="0"/>
              <a:t>4/14/2026</a:t>
            </a:fld>
            <a:endParaRPr lang="en-US"/>
          </a:p>
        </p:txBody>
      </p:sp>
      <p:sp>
        <p:nvSpPr>
          <p:cNvPr id="6" name="Footer Placeholder 5">
            <a:extLst>
              <a:ext uri="{FF2B5EF4-FFF2-40B4-BE49-F238E27FC236}">
                <a16:creationId xmlns:a16="http://schemas.microsoft.com/office/drawing/2014/main" id="{6B2AF865-DC35-3D15-6917-A3704CE0A3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E6BEB7-BCF6-B921-60AC-8399432CA32B}"/>
              </a:ext>
            </a:extLst>
          </p:cNvPr>
          <p:cNvSpPr>
            <a:spLocks noGrp="1"/>
          </p:cNvSpPr>
          <p:nvPr>
            <p:ph type="sldNum" sz="quarter" idx="12"/>
          </p:nvPr>
        </p:nvSpPr>
        <p:spPr/>
        <p:txBody>
          <a:bodyPr/>
          <a:lstStyle/>
          <a:p>
            <a:fld id="{DB39AD11-6710-48B2-9290-87C74D906863}" type="slidenum">
              <a:rPr lang="en-US" smtClean="0"/>
              <a:t>‹#›</a:t>
            </a:fld>
            <a:endParaRPr lang="en-US"/>
          </a:p>
        </p:txBody>
      </p:sp>
    </p:spTree>
    <p:extLst>
      <p:ext uri="{BB962C8B-B14F-4D97-AF65-F5344CB8AC3E}">
        <p14:creationId xmlns:p14="http://schemas.microsoft.com/office/powerpoint/2010/main" val="17738256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0F214-646F-4D81-AD12-65628EC987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F71768-C3FA-49EF-99EF-06E6C3B284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DA6F24-ED6C-4D12-A9D6-EE37FBD686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6AACE-FAFB-4934-8E3C-AB5B216353D8}"/>
              </a:ext>
            </a:extLst>
          </p:cNvPr>
          <p:cNvSpPr>
            <a:spLocks noGrp="1"/>
          </p:cNvSpPr>
          <p:nvPr>
            <p:ph type="dt" sz="half" idx="10"/>
          </p:nvPr>
        </p:nvSpPr>
        <p:spPr/>
        <p:txBody>
          <a:bodyPr/>
          <a:lstStyle/>
          <a:p>
            <a:fld id="{6A4B53A7-3209-46A6-9454-F38EAC8F11E7}" type="datetimeFigureOut">
              <a:rPr lang="en-US" smtClean="0"/>
              <a:t>4/14/2026</a:t>
            </a:fld>
            <a:endParaRPr lang="en-US"/>
          </a:p>
        </p:txBody>
      </p:sp>
      <p:sp>
        <p:nvSpPr>
          <p:cNvPr id="6" name="Footer Placeholder 5">
            <a:extLst>
              <a:ext uri="{FF2B5EF4-FFF2-40B4-BE49-F238E27FC236}">
                <a16:creationId xmlns:a16="http://schemas.microsoft.com/office/drawing/2014/main" id="{181533EA-D0F8-4C79-8721-F190DE2D2D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59BAC9-F101-4394-BBA4-3D21A3497126}"/>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F3A79C9-7EDC-44F6-AC48-5DD98A7695AD}"/>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395217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9C46C-09E3-FC09-9013-74F12569692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2F559F0-D3D1-082E-91EB-0E47033A64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3F21D74-1CD9-D543-2467-85924AAAF11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658C2F3-B35F-56F8-FBFB-9AC0B6850E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BBE7AC-9BD5-A81A-331F-4EA7BEE7A6A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65A2CDF-3AA3-B836-D469-4332691F38B1}"/>
              </a:ext>
            </a:extLst>
          </p:cNvPr>
          <p:cNvSpPr>
            <a:spLocks noGrp="1"/>
          </p:cNvSpPr>
          <p:nvPr>
            <p:ph type="dt" sz="half" idx="10"/>
          </p:nvPr>
        </p:nvSpPr>
        <p:spPr/>
        <p:txBody>
          <a:bodyPr/>
          <a:lstStyle/>
          <a:p>
            <a:fld id="{CD03EF07-FFAA-46AA-B219-ED9FC4D690BF}" type="datetimeFigureOut">
              <a:rPr lang="en-US" smtClean="0"/>
              <a:t>4/14/2026</a:t>
            </a:fld>
            <a:endParaRPr lang="en-US"/>
          </a:p>
        </p:txBody>
      </p:sp>
      <p:sp>
        <p:nvSpPr>
          <p:cNvPr id="8" name="Footer Placeholder 7">
            <a:extLst>
              <a:ext uri="{FF2B5EF4-FFF2-40B4-BE49-F238E27FC236}">
                <a16:creationId xmlns:a16="http://schemas.microsoft.com/office/drawing/2014/main" id="{4C89CDB5-F59D-22AA-C1D8-F3EBD276BAD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676761-392A-26BB-9905-9506B347439C}"/>
              </a:ext>
            </a:extLst>
          </p:cNvPr>
          <p:cNvSpPr>
            <a:spLocks noGrp="1"/>
          </p:cNvSpPr>
          <p:nvPr>
            <p:ph type="sldNum" sz="quarter" idx="12"/>
          </p:nvPr>
        </p:nvSpPr>
        <p:spPr/>
        <p:txBody>
          <a:bodyPr/>
          <a:lstStyle/>
          <a:p>
            <a:fld id="{DB39AD11-6710-48B2-9290-87C74D906863}" type="slidenum">
              <a:rPr lang="en-US" smtClean="0"/>
              <a:t>‹#›</a:t>
            </a:fld>
            <a:endParaRPr lang="en-US"/>
          </a:p>
        </p:txBody>
      </p:sp>
    </p:spTree>
    <p:extLst>
      <p:ext uri="{BB962C8B-B14F-4D97-AF65-F5344CB8AC3E}">
        <p14:creationId xmlns:p14="http://schemas.microsoft.com/office/powerpoint/2010/main" val="45965683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4CF0C-7F61-E85F-CEB1-163A8EC9CF3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AC08F71-F081-2129-8E7F-13472D558B43}"/>
              </a:ext>
            </a:extLst>
          </p:cNvPr>
          <p:cNvSpPr>
            <a:spLocks noGrp="1"/>
          </p:cNvSpPr>
          <p:nvPr>
            <p:ph type="dt" sz="half" idx="10"/>
          </p:nvPr>
        </p:nvSpPr>
        <p:spPr/>
        <p:txBody>
          <a:bodyPr/>
          <a:lstStyle/>
          <a:p>
            <a:fld id="{CD03EF07-FFAA-46AA-B219-ED9FC4D690BF}" type="datetimeFigureOut">
              <a:rPr lang="en-US" smtClean="0"/>
              <a:t>4/14/2026</a:t>
            </a:fld>
            <a:endParaRPr lang="en-US"/>
          </a:p>
        </p:txBody>
      </p:sp>
      <p:sp>
        <p:nvSpPr>
          <p:cNvPr id="4" name="Footer Placeholder 3">
            <a:extLst>
              <a:ext uri="{FF2B5EF4-FFF2-40B4-BE49-F238E27FC236}">
                <a16:creationId xmlns:a16="http://schemas.microsoft.com/office/drawing/2014/main" id="{7D577FA1-B703-BBF0-4B46-5D31F2BB98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46CA94A-9DD0-850B-1399-118DDBE553BB}"/>
              </a:ext>
            </a:extLst>
          </p:cNvPr>
          <p:cNvSpPr>
            <a:spLocks noGrp="1"/>
          </p:cNvSpPr>
          <p:nvPr>
            <p:ph type="sldNum" sz="quarter" idx="12"/>
          </p:nvPr>
        </p:nvSpPr>
        <p:spPr/>
        <p:txBody>
          <a:bodyPr/>
          <a:lstStyle/>
          <a:p>
            <a:fld id="{DB39AD11-6710-48B2-9290-87C74D906863}" type="slidenum">
              <a:rPr lang="en-US" smtClean="0"/>
              <a:t>‹#›</a:t>
            </a:fld>
            <a:endParaRPr lang="en-US"/>
          </a:p>
        </p:txBody>
      </p:sp>
    </p:spTree>
    <p:extLst>
      <p:ext uri="{BB962C8B-B14F-4D97-AF65-F5344CB8AC3E}">
        <p14:creationId xmlns:p14="http://schemas.microsoft.com/office/powerpoint/2010/main" val="299973474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D8C9BC-67E1-51FD-BF0D-FBD33A566AFB}"/>
              </a:ext>
            </a:extLst>
          </p:cNvPr>
          <p:cNvSpPr>
            <a:spLocks noGrp="1"/>
          </p:cNvSpPr>
          <p:nvPr>
            <p:ph type="dt" sz="half" idx="10"/>
          </p:nvPr>
        </p:nvSpPr>
        <p:spPr/>
        <p:txBody>
          <a:bodyPr/>
          <a:lstStyle/>
          <a:p>
            <a:fld id="{CD03EF07-FFAA-46AA-B219-ED9FC4D690BF}" type="datetimeFigureOut">
              <a:rPr lang="en-US" smtClean="0"/>
              <a:t>4/14/2026</a:t>
            </a:fld>
            <a:endParaRPr lang="en-US"/>
          </a:p>
        </p:txBody>
      </p:sp>
      <p:sp>
        <p:nvSpPr>
          <p:cNvPr id="3" name="Footer Placeholder 2">
            <a:extLst>
              <a:ext uri="{FF2B5EF4-FFF2-40B4-BE49-F238E27FC236}">
                <a16:creationId xmlns:a16="http://schemas.microsoft.com/office/drawing/2014/main" id="{A1A448D4-23C4-DAC3-13A3-ED503A4BFE6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448F01C-74B5-BD80-95C1-1D8CD3ABFF9D}"/>
              </a:ext>
            </a:extLst>
          </p:cNvPr>
          <p:cNvSpPr>
            <a:spLocks noGrp="1"/>
          </p:cNvSpPr>
          <p:nvPr>
            <p:ph type="sldNum" sz="quarter" idx="12"/>
          </p:nvPr>
        </p:nvSpPr>
        <p:spPr/>
        <p:txBody>
          <a:bodyPr/>
          <a:lstStyle/>
          <a:p>
            <a:fld id="{DB39AD11-6710-48B2-9290-87C74D906863}" type="slidenum">
              <a:rPr lang="en-US" smtClean="0"/>
              <a:t>‹#›</a:t>
            </a:fld>
            <a:endParaRPr lang="en-US"/>
          </a:p>
        </p:txBody>
      </p:sp>
    </p:spTree>
    <p:extLst>
      <p:ext uri="{BB962C8B-B14F-4D97-AF65-F5344CB8AC3E}">
        <p14:creationId xmlns:p14="http://schemas.microsoft.com/office/powerpoint/2010/main" val="71746152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3B8B5-CE48-648A-F023-A50036F8D4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AEFDE0E-34DD-9868-E37D-BCED498031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ED2AF39-B4A7-4B4C-5A7A-74BDF42939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20565C-9CBA-0F4C-1ABD-6331E514881C}"/>
              </a:ext>
            </a:extLst>
          </p:cNvPr>
          <p:cNvSpPr>
            <a:spLocks noGrp="1"/>
          </p:cNvSpPr>
          <p:nvPr>
            <p:ph type="dt" sz="half" idx="10"/>
          </p:nvPr>
        </p:nvSpPr>
        <p:spPr/>
        <p:txBody>
          <a:bodyPr/>
          <a:lstStyle/>
          <a:p>
            <a:fld id="{CD03EF07-FFAA-46AA-B219-ED9FC4D690BF}" type="datetimeFigureOut">
              <a:rPr lang="en-US" smtClean="0"/>
              <a:t>4/14/2026</a:t>
            </a:fld>
            <a:endParaRPr lang="en-US"/>
          </a:p>
        </p:txBody>
      </p:sp>
      <p:sp>
        <p:nvSpPr>
          <p:cNvPr id="6" name="Footer Placeholder 5">
            <a:extLst>
              <a:ext uri="{FF2B5EF4-FFF2-40B4-BE49-F238E27FC236}">
                <a16:creationId xmlns:a16="http://schemas.microsoft.com/office/drawing/2014/main" id="{01D3A35C-7A18-44D8-9A99-258A8F0933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2E5044-C3C4-1F76-BC1C-B3CB1092FB95}"/>
              </a:ext>
            </a:extLst>
          </p:cNvPr>
          <p:cNvSpPr>
            <a:spLocks noGrp="1"/>
          </p:cNvSpPr>
          <p:nvPr>
            <p:ph type="sldNum" sz="quarter" idx="12"/>
          </p:nvPr>
        </p:nvSpPr>
        <p:spPr/>
        <p:txBody>
          <a:bodyPr/>
          <a:lstStyle/>
          <a:p>
            <a:fld id="{DB39AD11-6710-48B2-9290-87C74D906863}" type="slidenum">
              <a:rPr lang="en-US" smtClean="0"/>
              <a:t>‹#›</a:t>
            </a:fld>
            <a:endParaRPr lang="en-US"/>
          </a:p>
        </p:txBody>
      </p:sp>
    </p:spTree>
    <p:extLst>
      <p:ext uri="{BB962C8B-B14F-4D97-AF65-F5344CB8AC3E}">
        <p14:creationId xmlns:p14="http://schemas.microsoft.com/office/powerpoint/2010/main" val="248379752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0E6A0-E5CB-DA36-98C3-59D141AB14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0DCB22-23AE-0D0F-7611-9EB4034D42E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5D4F2DB-9144-70F6-C150-3A815FEF67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323A23-3E9A-F332-135E-C9818901FD99}"/>
              </a:ext>
            </a:extLst>
          </p:cNvPr>
          <p:cNvSpPr>
            <a:spLocks noGrp="1"/>
          </p:cNvSpPr>
          <p:nvPr>
            <p:ph type="dt" sz="half" idx="10"/>
          </p:nvPr>
        </p:nvSpPr>
        <p:spPr/>
        <p:txBody>
          <a:bodyPr/>
          <a:lstStyle/>
          <a:p>
            <a:fld id="{CD03EF07-FFAA-46AA-B219-ED9FC4D690BF}" type="datetimeFigureOut">
              <a:rPr lang="en-US" smtClean="0"/>
              <a:t>4/14/2026</a:t>
            </a:fld>
            <a:endParaRPr lang="en-US"/>
          </a:p>
        </p:txBody>
      </p:sp>
      <p:sp>
        <p:nvSpPr>
          <p:cNvPr id="6" name="Footer Placeholder 5">
            <a:extLst>
              <a:ext uri="{FF2B5EF4-FFF2-40B4-BE49-F238E27FC236}">
                <a16:creationId xmlns:a16="http://schemas.microsoft.com/office/drawing/2014/main" id="{5C279E4C-9351-828B-B141-8B1F56981A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BED1EF-3E6E-0639-09E9-1BFE05D3405D}"/>
              </a:ext>
            </a:extLst>
          </p:cNvPr>
          <p:cNvSpPr>
            <a:spLocks noGrp="1"/>
          </p:cNvSpPr>
          <p:nvPr>
            <p:ph type="sldNum" sz="quarter" idx="12"/>
          </p:nvPr>
        </p:nvSpPr>
        <p:spPr/>
        <p:txBody>
          <a:bodyPr/>
          <a:lstStyle/>
          <a:p>
            <a:fld id="{DB39AD11-6710-48B2-9290-87C74D906863}" type="slidenum">
              <a:rPr lang="en-US" smtClean="0"/>
              <a:t>‹#›</a:t>
            </a:fld>
            <a:endParaRPr lang="en-US"/>
          </a:p>
        </p:txBody>
      </p:sp>
    </p:spTree>
    <p:extLst>
      <p:ext uri="{BB962C8B-B14F-4D97-AF65-F5344CB8AC3E}">
        <p14:creationId xmlns:p14="http://schemas.microsoft.com/office/powerpoint/2010/main" val="402422708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33F44-99DD-BED0-DEAD-19FFB966F67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A736FD6-0603-B96A-7ABF-2D87966AB7B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76F02C-9854-ACEC-3376-301B89AFB336}"/>
              </a:ext>
            </a:extLst>
          </p:cNvPr>
          <p:cNvSpPr>
            <a:spLocks noGrp="1"/>
          </p:cNvSpPr>
          <p:nvPr>
            <p:ph type="dt" sz="half" idx="10"/>
          </p:nvPr>
        </p:nvSpPr>
        <p:spPr/>
        <p:txBody>
          <a:bodyPr/>
          <a:lstStyle/>
          <a:p>
            <a:fld id="{CD03EF07-FFAA-46AA-B219-ED9FC4D690BF}" type="datetimeFigureOut">
              <a:rPr lang="en-US" smtClean="0"/>
              <a:t>4/14/2026</a:t>
            </a:fld>
            <a:endParaRPr lang="en-US"/>
          </a:p>
        </p:txBody>
      </p:sp>
      <p:sp>
        <p:nvSpPr>
          <p:cNvPr id="5" name="Footer Placeholder 4">
            <a:extLst>
              <a:ext uri="{FF2B5EF4-FFF2-40B4-BE49-F238E27FC236}">
                <a16:creationId xmlns:a16="http://schemas.microsoft.com/office/drawing/2014/main" id="{588C554B-8D78-A4C0-1B3D-C91BE59B8D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F74071-E952-06BA-0788-491573DA7935}"/>
              </a:ext>
            </a:extLst>
          </p:cNvPr>
          <p:cNvSpPr>
            <a:spLocks noGrp="1"/>
          </p:cNvSpPr>
          <p:nvPr>
            <p:ph type="sldNum" sz="quarter" idx="12"/>
          </p:nvPr>
        </p:nvSpPr>
        <p:spPr/>
        <p:txBody>
          <a:bodyPr/>
          <a:lstStyle/>
          <a:p>
            <a:fld id="{DB39AD11-6710-48B2-9290-87C74D906863}" type="slidenum">
              <a:rPr lang="en-US" smtClean="0"/>
              <a:t>‹#›</a:t>
            </a:fld>
            <a:endParaRPr lang="en-US"/>
          </a:p>
        </p:txBody>
      </p:sp>
    </p:spTree>
    <p:extLst>
      <p:ext uri="{BB962C8B-B14F-4D97-AF65-F5344CB8AC3E}">
        <p14:creationId xmlns:p14="http://schemas.microsoft.com/office/powerpoint/2010/main" val="345857474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4D1C9EC-61A7-C8F3-092D-240F7F8A403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97A968-71C3-54B8-A067-2C264D7746D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CEFC43-C19F-76B2-8615-775E7A638782}"/>
              </a:ext>
            </a:extLst>
          </p:cNvPr>
          <p:cNvSpPr>
            <a:spLocks noGrp="1"/>
          </p:cNvSpPr>
          <p:nvPr>
            <p:ph type="dt" sz="half" idx="10"/>
          </p:nvPr>
        </p:nvSpPr>
        <p:spPr/>
        <p:txBody>
          <a:bodyPr/>
          <a:lstStyle/>
          <a:p>
            <a:fld id="{CD03EF07-FFAA-46AA-B219-ED9FC4D690BF}" type="datetimeFigureOut">
              <a:rPr lang="en-US" smtClean="0"/>
              <a:t>4/14/2026</a:t>
            </a:fld>
            <a:endParaRPr lang="en-US"/>
          </a:p>
        </p:txBody>
      </p:sp>
      <p:sp>
        <p:nvSpPr>
          <p:cNvPr id="5" name="Footer Placeholder 4">
            <a:extLst>
              <a:ext uri="{FF2B5EF4-FFF2-40B4-BE49-F238E27FC236}">
                <a16:creationId xmlns:a16="http://schemas.microsoft.com/office/drawing/2014/main" id="{4D69D0A9-14C5-DCA0-12DD-A7329AAD24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3BF822-EBEB-6F62-0724-7A6E94632A2F}"/>
              </a:ext>
            </a:extLst>
          </p:cNvPr>
          <p:cNvSpPr>
            <a:spLocks noGrp="1"/>
          </p:cNvSpPr>
          <p:nvPr>
            <p:ph type="sldNum" sz="quarter" idx="12"/>
          </p:nvPr>
        </p:nvSpPr>
        <p:spPr/>
        <p:txBody>
          <a:bodyPr/>
          <a:lstStyle/>
          <a:p>
            <a:fld id="{DB39AD11-6710-48B2-9290-87C74D906863}" type="slidenum">
              <a:rPr lang="en-US" smtClean="0"/>
              <a:t>‹#›</a:t>
            </a:fld>
            <a:endParaRPr lang="en-US"/>
          </a:p>
        </p:txBody>
      </p:sp>
    </p:spTree>
    <p:extLst>
      <p:ext uri="{BB962C8B-B14F-4D97-AF65-F5344CB8AC3E}">
        <p14:creationId xmlns:p14="http://schemas.microsoft.com/office/powerpoint/2010/main" val="14274179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CB71F-B6C2-4866-BC97-304F78816E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5ED73B-8413-478D-80D7-B78B69763B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1BDF226-1B94-4D2D-98B3-7B932FB17D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0C4E9A-CA29-4CCD-ACFA-B29F80FBA163}"/>
              </a:ext>
            </a:extLst>
          </p:cNvPr>
          <p:cNvSpPr>
            <a:spLocks noGrp="1"/>
          </p:cNvSpPr>
          <p:nvPr>
            <p:ph type="dt" sz="half" idx="10"/>
          </p:nvPr>
        </p:nvSpPr>
        <p:spPr/>
        <p:txBody>
          <a:bodyPr/>
          <a:lstStyle/>
          <a:p>
            <a:fld id="{6A4B53A7-3209-46A6-9454-F38EAC8F11E7}" type="datetimeFigureOut">
              <a:rPr lang="en-US" smtClean="0"/>
              <a:t>4/14/2026</a:t>
            </a:fld>
            <a:endParaRPr lang="en-US"/>
          </a:p>
        </p:txBody>
      </p:sp>
      <p:sp>
        <p:nvSpPr>
          <p:cNvPr id="6" name="Footer Placeholder 5">
            <a:extLst>
              <a:ext uri="{FF2B5EF4-FFF2-40B4-BE49-F238E27FC236}">
                <a16:creationId xmlns:a16="http://schemas.microsoft.com/office/drawing/2014/main" id="{71A5B7BE-3F1B-4FF3-B1D7-6E39B99D07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2F18F1-E27E-470E-AE13-4755DEE63A32}"/>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0F08750-B7F2-4119-B151-68DE77481335}"/>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33683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50" Type="http://schemas.openxmlformats.org/officeDocument/2006/relationships/slideLayout" Target="../slideLayouts/slideLayout61.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53" Type="http://schemas.openxmlformats.org/officeDocument/2006/relationships/slideLayout" Target="../slideLayouts/slideLayout64.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52" Type="http://schemas.openxmlformats.org/officeDocument/2006/relationships/slideLayout" Target="../slideLayouts/slideLayout63.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8" Type="http://schemas.openxmlformats.org/officeDocument/2006/relationships/slideLayout" Target="../slideLayouts/slideLayout19.xml"/><Relationship Id="rId51" Type="http://schemas.openxmlformats.org/officeDocument/2006/relationships/slideLayout" Target="../slideLayouts/slideLayout62.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54"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slideLayout" Target="../slideLayouts/slideLayout6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3.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4.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DA4224-F4E4-47A4-ACF7-2317493908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679907-DC49-4B86-A34C-C97DBC26A9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BC8A0-34FC-4B6E-B42B-A721267D89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i="0" cap="all" spc="100" baseline="0">
                <a:solidFill>
                  <a:schemeClr val="tx1">
                    <a:tint val="75000"/>
                  </a:schemeClr>
                </a:solidFill>
              </a:defRPr>
            </a:lvl1pPr>
          </a:lstStyle>
          <a:p>
            <a:fld id="{6A4B53A7-3209-46A6-9454-F38EAC8F11E7}" type="datetimeFigureOut">
              <a:rPr lang="en-US" smtClean="0"/>
              <a:pPr/>
              <a:t>4/14/2026</a:t>
            </a:fld>
            <a:endParaRPr lang="en-US" dirty="0"/>
          </a:p>
        </p:txBody>
      </p:sp>
      <p:sp>
        <p:nvSpPr>
          <p:cNvPr id="5" name="Footer Placeholder 4">
            <a:extLst>
              <a:ext uri="{FF2B5EF4-FFF2-40B4-BE49-F238E27FC236}">
                <a16:creationId xmlns:a16="http://schemas.microsoft.com/office/drawing/2014/main" id="{609AC0B6-4CC4-4E41-8A4D-F62E17F285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C0E9BD-90BD-46AE-8A0D-06796ADB76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cap="all" spc="100" baseline="0">
                <a:solidFill>
                  <a:schemeClr val="tx1">
                    <a:tint val="75000"/>
                  </a:schemeClr>
                </a:solidFill>
              </a:defRPr>
            </a:lvl1pPr>
          </a:lstStyle>
          <a:p>
            <a:fld id="{27CE633F-9882-4A5C-83A2-1109D0C73261}" type="slidenum">
              <a:rPr lang="en-US" smtClean="0"/>
              <a:pPr/>
              <a:t>‹#›</a:t>
            </a:fld>
            <a:endParaRPr lang="en-US"/>
          </a:p>
        </p:txBody>
      </p:sp>
    </p:spTree>
    <p:extLst>
      <p:ext uri="{BB962C8B-B14F-4D97-AF65-F5344CB8AC3E}">
        <p14:creationId xmlns:p14="http://schemas.microsoft.com/office/powerpoint/2010/main" val="3779478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612648" y="548640"/>
            <a:ext cx="10653578" cy="1132258"/>
          </a:xfrm>
          <a:prstGeom prst="rect">
            <a:avLst/>
          </a:prstGeom>
        </p:spPr>
        <p:txBody>
          <a:bodyPr vert="horz" lIns="91440" tIns="45720" rIns="91440" bIns="45720" rtlCol="0" anchor="t">
            <a:noAutofit/>
          </a:bodyPr>
          <a:lstStyle/>
          <a:p>
            <a:r>
              <a:rPr lang="en-US" dirty="0"/>
              <a:t>Click to edit Master </a:t>
            </a:r>
            <a:br>
              <a:rPr lang="en-US" dirty="0"/>
            </a:br>
            <a:r>
              <a:rPr lang="en-US" dirty="0"/>
              <a:t>title style</a:t>
            </a:r>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612647" y="1715532"/>
            <a:ext cx="10653579" cy="4593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347132" y="6529916"/>
            <a:ext cx="3284341" cy="328084"/>
          </a:xfrm>
          <a:prstGeom prst="rect">
            <a:avLst/>
          </a:prstGeom>
        </p:spPr>
        <p:txBody>
          <a:bodyPr vert="horz" lIns="91440" tIns="45720" rIns="91440" bIns="45720" rtlCol="0" anchor="ctr"/>
          <a:lstStyle>
            <a:lvl1pPr algn="l">
              <a:defRPr sz="900">
                <a:solidFill>
                  <a:schemeClr val="tx1"/>
                </a:solidFill>
              </a:defRPr>
            </a:lvl1pPr>
          </a:lstStyle>
          <a:p>
            <a:fld id="{665DFBE8-81F4-46A1-BB38-C49D79C4F68D}" type="datetime1">
              <a:rPr lang="en-US" smtClean="0"/>
              <a:t>4/14/2026</a:t>
            </a:fld>
            <a:endParaRPr lang="en-US" dirty="0"/>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660019" y="6529916"/>
            <a:ext cx="2805405" cy="328084"/>
          </a:xfrm>
          <a:prstGeom prst="rect">
            <a:avLst/>
          </a:prstGeom>
        </p:spPr>
        <p:txBody>
          <a:bodyPr vert="horz" lIns="91440" tIns="45720" rIns="91440" bIns="45720" rtlCol="0" anchor="ctr"/>
          <a:lstStyle>
            <a:lvl1pPr algn="r">
              <a:defRPr sz="900">
                <a:solidFill>
                  <a:schemeClr val="tx1"/>
                </a:solidFill>
              </a:defRPr>
            </a:lvl1pPr>
          </a:lstStyle>
          <a:p>
            <a:r>
              <a:rPr lang="en-US" dirty="0"/>
              <a:t>Sample Footer Text</a:t>
            </a:r>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415660" y="6529916"/>
            <a:ext cx="429207" cy="328084"/>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t>‹#›</a:t>
            </a:fld>
            <a:endParaRPr lang="en-US" dirty="0"/>
          </a:p>
        </p:txBody>
      </p:sp>
    </p:spTree>
    <p:extLst>
      <p:ext uri="{BB962C8B-B14F-4D97-AF65-F5344CB8AC3E}">
        <p14:creationId xmlns:p14="http://schemas.microsoft.com/office/powerpoint/2010/main" val="1863379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Lst>
  <p:hf sldNum="0" hdr="0" ftr="0" dt="0"/>
  <p:txStyles>
    <p:titleStyle>
      <a:lvl1pPr algn="l" defTabSz="914400" rtl="0" eaLnBrk="1" latinLnBrk="0" hangingPunct="1">
        <a:lnSpc>
          <a:spcPct val="80000"/>
        </a:lnSpc>
        <a:spcBef>
          <a:spcPct val="0"/>
        </a:spcBef>
        <a:buNone/>
        <a:defRPr sz="4500" b="0" kern="1200" cap="all" spc="50" baseline="0">
          <a:solidFill>
            <a:schemeClr val="tx1"/>
          </a:solidFill>
          <a:latin typeface="+mj-lt"/>
          <a:ea typeface="+mj-ea"/>
          <a:cs typeface="+mj-cs"/>
        </a:defRPr>
      </a:lvl1pPr>
    </p:titleStyle>
    <p:bodyStyle>
      <a:lvl1pPr marL="228600" indent="-228600" algn="l" defTabSz="914400" rtl="0" eaLnBrk="1" latinLnBrk="0" hangingPunct="1">
        <a:lnSpc>
          <a:spcPct val="140000"/>
        </a:lnSpc>
        <a:spcBef>
          <a:spcPts val="1000"/>
        </a:spcBef>
        <a:buFont typeface="Arial" panose="020B0604020202020204" pitchFamily="34" charset="0"/>
        <a:buChar char="•"/>
        <a:defRPr sz="1400" kern="1200">
          <a:solidFill>
            <a:schemeClr val="tx1"/>
          </a:solidFill>
          <a:latin typeface="+mn-lt"/>
          <a:ea typeface="+mn-ea"/>
          <a:cs typeface="+mn-cs"/>
        </a:defRPr>
      </a:lvl1pPr>
      <a:lvl2pPr marL="457200" indent="-228600" algn="l" defTabSz="914400" rtl="0" eaLnBrk="1" latinLnBrk="0" hangingPunct="1">
        <a:lnSpc>
          <a:spcPct val="140000"/>
        </a:lnSpc>
        <a:spcBef>
          <a:spcPts val="500"/>
        </a:spcBef>
        <a:buFont typeface="Arial" panose="020B0604020202020204" pitchFamily="34" charset="0"/>
        <a:buChar char="•"/>
        <a:defRPr sz="1200" kern="1200">
          <a:solidFill>
            <a:schemeClr val="tx1"/>
          </a:solidFill>
          <a:latin typeface="+mn-lt"/>
          <a:ea typeface="+mn-ea"/>
          <a:cs typeface="+mn-cs"/>
        </a:defRPr>
      </a:lvl2pPr>
      <a:lvl3pPr marL="685800" indent="-228600" algn="l" defTabSz="914400" rtl="0" eaLnBrk="1" latinLnBrk="0" hangingPunct="1">
        <a:lnSpc>
          <a:spcPct val="140000"/>
        </a:lnSpc>
        <a:spcBef>
          <a:spcPts val="500"/>
        </a:spcBef>
        <a:buFont typeface="Arial" panose="020B0604020202020204" pitchFamily="34" charset="0"/>
        <a:buChar char="•"/>
        <a:defRPr sz="1100" kern="1200">
          <a:solidFill>
            <a:schemeClr val="tx1"/>
          </a:solidFill>
          <a:latin typeface="+mn-lt"/>
          <a:ea typeface="+mn-ea"/>
          <a:cs typeface="+mn-cs"/>
        </a:defRPr>
      </a:lvl3pPr>
      <a:lvl4pPr marL="914400" indent="-228600" algn="l" defTabSz="914400" rtl="0" eaLnBrk="1" latinLnBrk="0" hangingPunct="1">
        <a:lnSpc>
          <a:spcPct val="140000"/>
        </a:lnSpc>
        <a:spcBef>
          <a:spcPts val="500"/>
        </a:spcBef>
        <a:buFont typeface="Arial" panose="020B0604020202020204" pitchFamily="34" charset="0"/>
        <a:buChar char="•"/>
        <a:defRPr sz="1050" kern="1200">
          <a:solidFill>
            <a:schemeClr val="tx1"/>
          </a:solidFill>
          <a:latin typeface="+mn-lt"/>
          <a:ea typeface="+mn-ea"/>
          <a:cs typeface="+mn-cs"/>
        </a:defRPr>
      </a:lvl4pPr>
      <a:lvl5pPr marL="1143000" indent="-228600" algn="l" defTabSz="914400" rtl="0" eaLnBrk="1" latinLnBrk="0" hangingPunct="1">
        <a:lnSpc>
          <a:spcPct val="140000"/>
        </a:lnSpc>
        <a:spcBef>
          <a:spcPts val="500"/>
        </a:spcBef>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os="2160">
          <p15:clr>
            <a:srgbClr val="F26B43"/>
          </p15:clr>
        </p15:guide>
        <p15:guide id="6"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640079" y="1371601"/>
            <a:ext cx="10890929" cy="109728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640080" y="2633472"/>
            <a:ext cx="10890928" cy="35661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640080" y="6356350"/>
            <a:ext cx="2743200" cy="365125"/>
          </a:xfrm>
          <a:prstGeom prst="rect">
            <a:avLst/>
          </a:prstGeom>
        </p:spPr>
        <p:txBody>
          <a:bodyPr vert="horz" lIns="91440" tIns="45720" rIns="91440" bIns="45720" rtlCol="0" anchor="ctr"/>
          <a:lstStyle>
            <a:lvl1pPr algn="l">
              <a:defRPr sz="900" b="1" cap="all" spc="300" baseline="0">
                <a:solidFill>
                  <a:schemeClr val="tx1"/>
                </a:solidFill>
              </a:defRPr>
            </a:lvl1pPr>
          </a:lstStyle>
          <a:p>
            <a:fld id="{7DA38F49-B3E2-4BF0-BEC7-C30D34ABBB8D}" type="datetime1">
              <a:rPr lang="en-US" smtClean="0"/>
              <a:t>4/14/2026</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2" y="6356350"/>
            <a:ext cx="4040373" cy="365125"/>
          </a:xfrm>
          <a:prstGeom prst="rect">
            <a:avLst/>
          </a:prstGeom>
        </p:spPr>
        <p:txBody>
          <a:bodyPr vert="horz" lIns="91440" tIns="45720" rIns="91440" bIns="45720" rtlCol="0" anchor="ctr"/>
          <a:lstStyle>
            <a:lvl1pPr algn="r">
              <a:defRPr sz="900" b="1" cap="all" spc="300" baseline="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5" y="6356350"/>
            <a:ext cx="723014" cy="365125"/>
          </a:xfrm>
          <a:prstGeom prst="rect">
            <a:avLst/>
          </a:prstGeom>
        </p:spPr>
        <p:txBody>
          <a:bodyPr vert="horz" lIns="91440" tIns="45720" rIns="91440" bIns="45720" rtlCol="0" anchor="ctr"/>
          <a:lstStyle>
            <a:lvl1pPr algn="r">
              <a:defRPr sz="900" b="1" cap="all" spc="300" baseline="0">
                <a:solidFill>
                  <a:schemeClr val="tx1"/>
                </a:solidFill>
              </a:defRPr>
            </a:lvl1pPr>
          </a:lstStyle>
          <a:p>
            <a:fld id="{70C12960-6E85-460F-B6E3-5B82CB31AF3D}" type="slidenum">
              <a:rPr lang="en-US" smtClean="0"/>
              <a:t>‹#›</a:t>
            </a:fld>
            <a:endParaRPr lang="en-US"/>
          </a:p>
        </p:txBody>
      </p:sp>
      <p:cxnSp>
        <p:nvCxnSpPr>
          <p:cNvPr id="9" name="Straight Connector 8">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p:cNvCxnSpPr>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7004642"/>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hf sldNum="0" hdr="0" ftr="0" dt="0"/>
  <p:txStyles>
    <p:titleStyle>
      <a:lvl1pPr algn="l" defTabSz="914400" rtl="0" eaLnBrk="1" latinLnBrk="0" hangingPunct="1">
        <a:lnSpc>
          <a:spcPct val="10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87000"/>
        <a:buFont typeface="Arial" panose="020B0604020202020204" pitchFamily="34" charset="0"/>
        <a:buChar char="•"/>
        <a:defRPr sz="2000" kern="1200">
          <a:solidFill>
            <a:schemeClr val="tx1"/>
          </a:solidFill>
          <a:latin typeface="+mn-lt"/>
          <a:ea typeface="+mn-ea"/>
          <a:cs typeface="+mn-cs"/>
        </a:defRPr>
      </a:lvl1pPr>
      <a:lvl2pPr marL="493776" indent="-228600" algn="l" defTabSz="914400" rtl="0" eaLnBrk="1" latinLnBrk="0" hangingPunct="1">
        <a:lnSpc>
          <a:spcPct val="120000"/>
        </a:lnSpc>
        <a:spcBef>
          <a:spcPts val="500"/>
        </a:spcBef>
        <a:buSzPct val="87000"/>
        <a:buFont typeface="Arial" panose="020B06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SzPct val="87000"/>
        <a:buFont typeface="Arial" panose="020B0604020202020204" pitchFamily="34" charset="0"/>
        <a:buChar char="•"/>
        <a:defRPr sz="1600" kern="1200">
          <a:solidFill>
            <a:schemeClr val="tx1"/>
          </a:solidFill>
          <a:latin typeface="+mn-lt"/>
          <a:ea typeface="+mn-ea"/>
          <a:cs typeface="+mn-cs"/>
        </a:defRPr>
      </a:lvl3pPr>
      <a:lvl4pPr marL="1051560" indent="-28575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4pPr>
      <a:lvl5pPr marL="1298448" indent="-22860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ECFD78-AF6F-33AA-1DC1-64B53E6727E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6A4B0FE-04DC-7A80-B6DD-9A807C3E76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37FA04-7472-8099-EA90-E750EF16DB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D03EF07-FFAA-46AA-B219-ED9FC4D690BF}" type="datetimeFigureOut">
              <a:rPr lang="en-US" smtClean="0"/>
              <a:t>4/14/2026</a:t>
            </a:fld>
            <a:endParaRPr lang="en-US"/>
          </a:p>
        </p:txBody>
      </p:sp>
      <p:sp>
        <p:nvSpPr>
          <p:cNvPr id="5" name="Footer Placeholder 4">
            <a:extLst>
              <a:ext uri="{FF2B5EF4-FFF2-40B4-BE49-F238E27FC236}">
                <a16:creationId xmlns:a16="http://schemas.microsoft.com/office/drawing/2014/main" id="{0416E8BE-B339-03A9-D620-425FE1F170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BA397F7-5250-7626-0AC9-B70A22BBDD4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B39AD11-6710-48B2-9290-87C74D906863}" type="slidenum">
              <a:rPr lang="en-US" smtClean="0"/>
              <a:t>‹#›</a:t>
            </a:fld>
            <a:endParaRPr lang="en-US"/>
          </a:p>
        </p:txBody>
      </p:sp>
    </p:spTree>
    <p:extLst>
      <p:ext uri="{BB962C8B-B14F-4D97-AF65-F5344CB8AC3E}">
        <p14:creationId xmlns:p14="http://schemas.microsoft.com/office/powerpoint/2010/main" val="1255135875"/>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77.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78.xml"/><Relationship Id="rId4" Type="http://schemas.openxmlformats.org/officeDocument/2006/relationships/hyperlink" Target="mailto:nmosca@lsuhsc.edu"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s:/ldh.la.gov/assets/docs/OCDD/NewsRoomArticles/StateofLouisianaIDDMHServiceSystemEvaluation.pdf" TargetMode="External"/><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locator.mcna.net/" TargetMode="External"/><Relationship Id="rId1" Type="http://schemas.openxmlformats.org/officeDocument/2006/relationships/slideLayout" Target="../slideLayouts/slideLayout68.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dentaquest.com/en/find-a-dentist" TargetMode="External"/><Relationship Id="rId1" Type="http://schemas.openxmlformats.org/officeDocument/2006/relationships/slideLayout" Target="../slideLayouts/slideLayout68.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57989-07E4-B482-9F2A-EBF670F7FA92}"/>
              </a:ext>
            </a:extLst>
          </p:cNvPr>
          <p:cNvSpPr>
            <a:spLocks noGrp="1"/>
          </p:cNvSpPr>
          <p:nvPr>
            <p:ph type="title"/>
          </p:nvPr>
        </p:nvSpPr>
        <p:spPr>
          <a:xfrm>
            <a:off x="1942432" y="2555745"/>
            <a:ext cx="8686801" cy="2565902"/>
          </a:xfrm>
        </p:spPr>
        <p:txBody>
          <a:bodyPr>
            <a:normAutofit/>
          </a:bodyPr>
          <a:lstStyle/>
          <a:p>
            <a:r>
              <a:rPr lang="en-US" dirty="0"/>
              <a:t>Oral Health Care Services</a:t>
            </a:r>
          </a:p>
        </p:txBody>
      </p:sp>
      <p:sp>
        <p:nvSpPr>
          <p:cNvPr id="3" name="Subtitle 2">
            <a:extLst>
              <a:ext uri="{FF2B5EF4-FFF2-40B4-BE49-F238E27FC236}">
                <a16:creationId xmlns:a16="http://schemas.microsoft.com/office/drawing/2014/main" id="{363CF5F8-0028-8636-5006-5D5C52B32774}"/>
              </a:ext>
            </a:extLst>
          </p:cNvPr>
          <p:cNvSpPr>
            <a:spLocks noGrp="1"/>
          </p:cNvSpPr>
          <p:nvPr>
            <p:ph type="body" sz="quarter" idx="13"/>
          </p:nvPr>
        </p:nvSpPr>
        <p:spPr>
          <a:xfrm>
            <a:off x="1460290" y="5379555"/>
            <a:ext cx="9271419" cy="1208814"/>
          </a:xfrm>
        </p:spPr>
        <p:txBody>
          <a:bodyPr>
            <a:normAutofit lnSpcReduction="10000"/>
          </a:bodyPr>
          <a:lstStyle/>
          <a:p>
            <a:pPr algn="ctr"/>
            <a:r>
              <a:rPr lang="en-US" dirty="0"/>
              <a:t>Louisiana Medicaid Beneficiary Advisory Committee (BAC) </a:t>
            </a:r>
            <a:br>
              <a:rPr lang="en-US" dirty="0"/>
            </a:br>
            <a:r>
              <a:rPr lang="en-US" dirty="0"/>
              <a:t>April 14, 2026</a:t>
            </a:r>
          </a:p>
          <a:p>
            <a:pPr algn="ctr"/>
            <a:r>
              <a:rPr lang="en-US" dirty="0"/>
              <a:t>Nick Mosca, DDS, DrPH – MAC Dental Subcommittee Chair</a:t>
            </a:r>
          </a:p>
          <a:p>
            <a:endParaRPr lang="en-US" dirty="0"/>
          </a:p>
        </p:txBody>
      </p:sp>
    </p:spTree>
    <p:extLst>
      <p:ext uri="{BB962C8B-B14F-4D97-AF65-F5344CB8AC3E}">
        <p14:creationId xmlns:p14="http://schemas.microsoft.com/office/powerpoint/2010/main" val="17738313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65AD9842-0229-F453-27EF-E997BDEB181B}"/>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dirty="0">
                <a:solidFill>
                  <a:schemeClr val="bg1"/>
                </a:solidFill>
                <a:latin typeface="+mj-lt"/>
                <a:ea typeface="+mj-ea"/>
                <a:cs typeface="+mj-cs"/>
              </a:rPr>
              <a:t>Top 10 Adult Emergency Department Visits, CY 2024</a:t>
            </a:r>
          </a:p>
        </p:txBody>
      </p:sp>
      <p:pic>
        <p:nvPicPr>
          <p:cNvPr id="5" name="Content Placeholder 4">
            <a:extLst>
              <a:ext uri="{FF2B5EF4-FFF2-40B4-BE49-F238E27FC236}">
                <a16:creationId xmlns:a16="http://schemas.microsoft.com/office/drawing/2014/main" id="{0766FCFC-BEC0-198C-5717-3A616BC58EE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43467" y="2164866"/>
            <a:ext cx="10905066" cy="3625934"/>
          </a:xfrm>
          <a:prstGeom prst="rect">
            <a:avLst/>
          </a:prstGeom>
        </p:spPr>
      </p:pic>
      <p:sp>
        <p:nvSpPr>
          <p:cNvPr id="6" name="TextBox 5">
            <a:extLst>
              <a:ext uri="{FF2B5EF4-FFF2-40B4-BE49-F238E27FC236}">
                <a16:creationId xmlns:a16="http://schemas.microsoft.com/office/drawing/2014/main" id="{82EBC08C-C110-7955-304E-1E114C7D6B15}"/>
              </a:ext>
            </a:extLst>
          </p:cNvPr>
          <p:cNvSpPr txBox="1"/>
          <p:nvPr/>
        </p:nvSpPr>
        <p:spPr>
          <a:xfrm>
            <a:off x="643467" y="1413028"/>
            <a:ext cx="1028244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For CPT 99283</a:t>
            </a:r>
            <a:r>
              <a:rPr kumimoji="0" lang="en-US" sz="1800" b="0" i="1" u="none" strike="noStrike" kern="1200" cap="none" spc="0" normalizeH="0" baseline="0" noProof="0" dirty="0">
                <a:ln>
                  <a:noFill/>
                </a:ln>
                <a:solidFill>
                  <a:prstClr val="black"/>
                </a:solidFill>
                <a:effectLst/>
                <a:uLnTx/>
                <a:uFillTx/>
                <a:latin typeface="Aptos" panose="02110004020202020204"/>
                <a:ea typeface="+mn-ea"/>
                <a:cs typeface="+mn-cs"/>
              </a:rPr>
              <a:t>: Emergency department visit for the evaluation and management of a patient, which requires a medically appropriate history and/or examination and low-level medical decision making.</a:t>
            </a:r>
          </a:p>
        </p:txBody>
      </p:sp>
      <p:sp>
        <p:nvSpPr>
          <p:cNvPr id="7" name="TextBox 6">
            <a:extLst>
              <a:ext uri="{FF2B5EF4-FFF2-40B4-BE49-F238E27FC236}">
                <a16:creationId xmlns:a16="http://schemas.microsoft.com/office/drawing/2014/main" id="{B5286F1A-54C3-936E-AEA5-002C6CC13222}"/>
              </a:ext>
            </a:extLst>
          </p:cNvPr>
          <p:cNvSpPr txBox="1"/>
          <p:nvPr/>
        </p:nvSpPr>
        <p:spPr>
          <a:xfrm>
            <a:off x="556532" y="6146958"/>
            <a:ext cx="796127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Source: Louisiana Department of Health October 2025</a:t>
            </a:r>
          </a:p>
        </p:txBody>
      </p:sp>
      <p:sp>
        <p:nvSpPr>
          <p:cNvPr id="8" name="Rectangle 7">
            <a:extLst>
              <a:ext uri="{FF2B5EF4-FFF2-40B4-BE49-F238E27FC236}">
                <a16:creationId xmlns:a16="http://schemas.microsoft.com/office/drawing/2014/main" id="{5A56EB9C-489A-392E-A16A-889A8068522C}"/>
              </a:ext>
            </a:extLst>
          </p:cNvPr>
          <p:cNvSpPr/>
          <p:nvPr/>
        </p:nvSpPr>
        <p:spPr>
          <a:xfrm>
            <a:off x="599999" y="3387969"/>
            <a:ext cx="10992001" cy="26376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759971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55666830-9A19-4E01-8505-D6C7F9AC5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A46CBF49-1BFC-202E-8AC2-E5000E8EA888}"/>
              </a:ext>
            </a:extLst>
          </p:cNvPr>
          <p:cNvPicPr>
            <a:picLocks noChangeAspect="1"/>
          </p:cNvPicPr>
          <p:nvPr/>
        </p:nvPicPr>
        <p:blipFill>
          <a:blip r:embed="rId3">
            <a:extLst>
              <a:ext uri="{28A0092B-C50C-407E-A947-70E740481C1C}">
                <a14:useLocalDpi xmlns:a14="http://schemas.microsoft.com/office/drawing/2010/main" val="0"/>
              </a:ext>
            </a:extLst>
          </a:blip>
          <a:srcRect t="17548" r="2" b="18811"/>
          <a:stretch>
            <a:fillRect/>
          </a:stretch>
        </p:blipFill>
        <p:spPr>
          <a:xfrm>
            <a:off x="4110127" y="10"/>
            <a:ext cx="8081873" cy="685799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p:spPr>
      </p:pic>
      <p:sp useBgFill="1">
        <p:nvSpPr>
          <p:cNvPr id="21" name="Freeform: Shape 20">
            <a:extLst>
              <a:ext uri="{FF2B5EF4-FFF2-40B4-BE49-F238E27FC236}">
                <a16:creationId xmlns:a16="http://schemas.microsoft.com/office/drawing/2014/main" id="{AE9FC877-7FB6-4D22-9988-35420644E2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3" name="Freeform: Shape 22">
            <a:extLst>
              <a:ext uri="{FF2B5EF4-FFF2-40B4-BE49-F238E27FC236}">
                <a16:creationId xmlns:a16="http://schemas.microsoft.com/office/drawing/2014/main" id="{E41809D1-F12E-46BB-B804-5F209D325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DEE40FC-B8F1-6C9A-5874-F496781BEC21}"/>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dirty="0"/>
              <a:t>How Can We Best Meet Your Dental Needs?</a:t>
            </a:r>
          </a:p>
        </p:txBody>
      </p:sp>
      <p:sp>
        <p:nvSpPr>
          <p:cNvPr id="3" name="Text Placeholder 2">
            <a:extLst>
              <a:ext uri="{FF2B5EF4-FFF2-40B4-BE49-F238E27FC236}">
                <a16:creationId xmlns:a16="http://schemas.microsoft.com/office/drawing/2014/main" id="{73A15674-8F75-FB9B-4C88-EDFB67620910}"/>
              </a:ext>
            </a:extLst>
          </p:cNvPr>
          <p:cNvSpPr>
            <a:spLocks noGrp="1"/>
          </p:cNvSpPr>
          <p:nvPr>
            <p:ph type="body" idx="1"/>
          </p:nvPr>
        </p:nvSpPr>
        <p:spPr>
          <a:xfrm>
            <a:off x="477981" y="4872922"/>
            <a:ext cx="3933306" cy="1208141"/>
          </a:xfrm>
        </p:spPr>
        <p:txBody>
          <a:bodyPr vert="horz" lIns="91440" tIns="45720" rIns="91440" bIns="45720" rtlCol="0">
            <a:normAutofit/>
          </a:bodyPr>
          <a:lstStyle/>
          <a:p>
            <a:r>
              <a:rPr lang="en-US" sz="2000">
                <a:solidFill>
                  <a:schemeClr val="tx1"/>
                </a:solidFill>
              </a:rPr>
              <a:t>Nick Mosca, DDS, DrPH</a:t>
            </a:r>
          </a:p>
          <a:p>
            <a:r>
              <a:rPr lang="en-US" sz="2000">
                <a:solidFill>
                  <a:schemeClr val="tx1"/>
                </a:solidFill>
              </a:rPr>
              <a:t>Email: </a:t>
            </a:r>
          </a:p>
          <a:p>
            <a:r>
              <a:rPr lang="en-US" sz="2000">
                <a:solidFill>
                  <a:schemeClr val="tx1"/>
                </a:solidFill>
                <a:hlinkClick r:id="rId4">
                  <a:extLst>
                    <a:ext uri="{A12FA001-AC4F-418D-AE19-62706E023703}">
                      <ahyp:hlinkClr xmlns:ahyp="http://schemas.microsoft.com/office/drawing/2018/hyperlinkcolor" val="tx"/>
                    </a:ext>
                  </a:extLst>
                </a:hlinkClick>
              </a:rPr>
              <a:t>nmosca@lsuhsc.edu</a:t>
            </a:r>
            <a:r>
              <a:rPr lang="en-US" sz="2000">
                <a:solidFill>
                  <a:schemeClr val="tx1"/>
                </a:solidFill>
              </a:rPr>
              <a:t> </a:t>
            </a:r>
          </a:p>
        </p:txBody>
      </p:sp>
      <p:sp>
        <p:nvSpPr>
          <p:cNvPr id="25" name="Rectangle 2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89629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FA9EF3C-C5A2-C55E-0196-6A76FE182316}"/>
              </a:ext>
            </a:extLst>
          </p:cNvPr>
          <p:cNvSpPr>
            <a:spLocks noGrp="1"/>
          </p:cNvSpPr>
          <p:nvPr>
            <p:ph type="title"/>
          </p:nvPr>
        </p:nvSpPr>
        <p:spPr/>
        <p:txBody>
          <a:bodyPr/>
          <a:lstStyle/>
          <a:p>
            <a:r>
              <a:rPr lang="en-US" dirty="0"/>
              <a:t>Oral health care is</a:t>
            </a:r>
            <a:br>
              <a:rPr lang="en-US" dirty="0"/>
            </a:br>
            <a:r>
              <a:rPr lang="en-US" dirty="0"/>
              <a:t>healthcare</a:t>
            </a:r>
          </a:p>
        </p:txBody>
      </p:sp>
      <p:sp>
        <p:nvSpPr>
          <p:cNvPr id="5" name="Text Placeholder 4">
            <a:extLst>
              <a:ext uri="{FF2B5EF4-FFF2-40B4-BE49-F238E27FC236}">
                <a16:creationId xmlns:a16="http://schemas.microsoft.com/office/drawing/2014/main" id="{469805D3-246E-F7E9-4620-01B0E6D2B7FB}"/>
              </a:ext>
            </a:extLst>
          </p:cNvPr>
          <p:cNvSpPr>
            <a:spLocks noGrp="1"/>
          </p:cNvSpPr>
          <p:nvPr>
            <p:ph type="body" idx="1"/>
          </p:nvPr>
        </p:nvSpPr>
        <p:spPr/>
        <p:txBody>
          <a:bodyPr>
            <a:normAutofit fontScale="92500" lnSpcReduction="10000"/>
          </a:bodyPr>
          <a:lstStyle/>
          <a:p>
            <a:r>
              <a:rPr lang="en-US" dirty="0">
                <a:solidFill>
                  <a:schemeClr val="tx1"/>
                </a:solidFill>
              </a:rPr>
              <a:t>We recognize the inherent worth and dignity of all people and have an ethical imperative to ensure access to dental care for all.</a:t>
            </a:r>
          </a:p>
          <a:p>
            <a:endParaRPr lang="en-US" dirty="0">
              <a:solidFill>
                <a:srgbClr val="FF0000"/>
              </a:solidFill>
            </a:endParaRPr>
          </a:p>
          <a:p>
            <a:r>
              <a:rPr lang="en-US" i="1" dirty="0">
                <a:solidFill>
                  <a:srgbClr val="FF0000"/>
                </a:solidFill>
              </a:rPr>
              <a:t>Our Vision is to Improve Oral Health as a Pathway to Wellness and Longevity</a:t>
            </a:r>
          </a:p>
        </p:txBody>
      </p:sp>
    </p:spTree>
    <p:extLst>
      <p:ext uri="{BB962C8B-B14F-4D97-AF65-F5344CB8AC3E}">
        <p14:creationId xmlns:p14="http://schemas.microsoft.com/office/powerpoint/2010/main" val="29961302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86587E-E4C3-FE99-6240-64458A8C3BC1}"/>
              </a:ext>
            </a:extLst>
          </p:cNvPr>
          <p:cNvPicPr>
            <a:picLocks noChangeAspect="1"/>
          </p:cNvPicPr>
          <p:nvPr/>
        </p:nvPicPr>
        <p:blipFill>
          <a:blip r:embed="rId3"/>
          <a:stretch>
            <a:fillRect/>
          </a:stretch>
        </p:blipFill>
        <p:spPr>
          <a:xfrm>
            <a:off x="1516673" y="0"/>
            <a:ext cx="9158654" cy="6858000"/>
          </a:xfrm>
          <a:prstGeom prst="rect">
            <a:avLst/>
          </a:prstGeom>
        </p:spPr>
      </p:pic>
    </p:spTree>
    <p:extLst>
      <p:ext uri="{BB962C8B-B14F-4D97-AF65-F5344CB8AC3E}">
        <p14:creationId xmlns:p14="http://schemas.microsoft.com/office/powerpoint/2010/main" val="37672866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408D1-8DC2-B494-81EB-FD72FCCC5175}"/>
              </a:ext>
            </a:extLst>
          </p:cNvPr>
          <p:cNvSpPr>
            <a:spLocks noGrp="1"/>
          </p:cNvSpPr>
          <p:nvPr>
            <p:ph type="title"/>
          </p:nvPr>
        </p:nvSpPr>
        <p:spPr/>
        <p:txBody>
          <a:bodyPr/>
          <a:lstStyle/>
          <a:p>
            <a:r>
              <a:rPr lang="en-US" dirty="0"/>
              <a:t>Diabetes &amp; Gum Disease – </a:t>
            </a:r>
            <a:r>
              <a:rPr lang="en-US" sz="4000" dirty="0">
                <a:solidFill>
                  <a:srgbClr val="FF0000"/>
                </a:solidFill>
              </a:rPr>
              <a:t>Inseparable?</a:t>
            </a:r>
          </a:p>
        </p:txBody>
      </p:sp>
      <p:sp>
        <p:nvSpPr>
          <p:cNvPr id="3" name="Content Placeholder 2">
            <a:extLst>
              <a:ext uri="{FF2B5EF4-FFF2-40B4-BE49-F238E27FC236}">
                <a16:creationId xmlns:a16="http://schemas.microsoft.com/office/drawing/2014/main" id="{C56C88E6-A973-63DD-7B26-D84CD448C151}"/>
              </a:ext>
            </a:extLst>
          </p:cNvPr>
          <p:cNvSpPr>
            <a:spLocks noGrp="1"/>
          </p:cNvSpPr>
          <p:nvPr>
            <p:ph sz="half" idx="1"/>
          </p:nvPr>
        </p:nvSpPr>
        <p:spPr/>
        <p:txBody>
          <a:bodyPr/>
          <a:lstStyle/>
          <a:p>
            <a:r>
              <a:rPr lang="en-US" b="1" dirty="0"/>
              <a:t>How Diabetes Affects Gums</a:t>
            </a:r>
          </a:p>
          <a:p>
            <a:pPr lvl="1"/>
            <a:r>
              <a:rPr lang="en-US" dirty="0"/>
              <a:t>High sugar levels in saliva</a:t>
            </a:r>
          </a:p>
          <a:p>
            <a:pPr lvl="1"/>
            <a:r>
              <a:rPr lang="en-US" dirty="0"/>
              <a:t>Reduced blood flow to gums due to thickening of blood vessels</a:t>
            </a:r>
          </a:p>
          <a:p>
            <a:pPr lvl="1"/>
            <a:r>
              <a:rPr lang="en-US" dirty="0"/>
              <a:t>Weakened defense against mouth infections (impairs white blood cells)</a:t>
            </a:r>
          </a:p>
          <a:p>
            <a:pPr lvl="1"/>
            <a:r>
              <a:rPr lang="en-US" dirty="0"/>
              <a:t>Mouth dryness caused by diabetes medications</a:t>
            </a:r>
          </a:p>
          <a:p>
            <a:pPr lvl="1"/>
            <a:endParaRPr lang="en-US" dirty="0"/>
          </a:p>
          <a:p>
            <a:pPr lvl="1"/>
            <a:endParaRPr lang="en-US" dirty="0"/>
          </a:p>
        </p:txBody>
      </p:sp>
      <p:sp>
        <p:nvSpPr>
          <p:cNvPr id="4" name="Content Placeholder 3">
            <a:extLst>
              <a:ext uri="{FF2B5EF4-FFF2-40B4-BE49-F238E27FC236}">
                <a16:creationId xmlns:a16="http://schemas.microsoft.com/office/drawing/2014/main" id="{824ED9AE-3672-3B8C-01FD-11333FA65A14}"/>
              </a:ext>
            </a:extLst>
          </p:cNvPr>
          <p:cNvSpPr>
            <a:spLocks noGrp="1"/>
          </p:cNvSpPr>
          <p:nvPr>
            <p:ph sz="half" idx="2"/>
          </p:nvPr>
        </p:nvSpPr>
        <p:spPr/>
        <p:txBody>
          <a:bodyPr/>
          <a:lstStyle/>
          <a:p>
            <a:r>
              <a:rPr lang="en-US" b="1" dirty="0"/>
              <a:t>How Gum Disease Affects Diabetes</a:t>
            </a:r>
          </a:p>
          <a:p>
            <a:pPr lvl="1"/>
            <a:r>
              <a:rPr lang="en-US" dirty="0"/>
              <a:t>Severe gum disease is a chronic infection that triggers body-wide inflammation</a:t>
            </a:r>
          </a:p>
          <a:p>
            <a:pPr lvl="1"/>
            <a:r>
              <a:rPr lang="en-US" dirty="0"/>
              <a:t>This inflammation releases molecules that make it harder for the body to use insulin</a:t>
            </a:r>
          </a:p>
          <a:p>
            <a:pPr lvl="1"/>
            <a:r>
              <a:rPr lang="en-US" dirty="0"/>
              <a:t>Active gum infection causes blood sugar levels to rise, making diabetes more difficult to manage</a:t>
            </a:r>
          </a:p>
        </p:txBody>
      </p:sp>
    </p:spTree>
    <p:extLst>
      <p:ext uri="{BB962C8B-B14F-4D97-AF65-F5344CB8AC3E}">
        <p14:creationId xmlns:p14="http://schemas.microsoft.com/office/powerpoint/2010/main" val="34777146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EADF2-AA9D-9057-EA2C-85417CBF127C}"/>
              </a:ext>
            </a:extLst>
          </p:cNvPr>
          <p:cNvSpPr>
            <a:spLocks noGrp="1"/>
          </p:cNvSpPr>
          <p:nvPr>
            <p:ph type="title"/>
          </p:nvPr>
        </p:nvSpPr>
        <p:spPr>
          <a:xfrm>
            <a:off x="944392" y="950083"/>
            <a:ext cx="10515600" cy="2852737"/>
          </a:xfrm>
        </p:spPr>
        <p:txBody>
          <a:bodyPr>
            <a:normAutofit fontScale="90000"/>
          </a:bodyPr>
          <a:lstStyle/>
          <a:p>
            <a:r>
              <a:rPr lang="en-US" dirty="0"/>
              <a:t>What opportunities is The MAC dental subcommittee focusing on?</a:t>
            </a:r>
          </a:p>
        </p:txBody>
      </p:sp>
      <p:sp>
        <p:nvSpPr>
          <p:cNvPr id="3" name="Text Placeholder 2">
            <a:extLst>
              <a:ext uri="{FF2B5EF4-FFF2-40B4-BE49-F238E27FC236}">
                <a16:creationId xmlns:a16="http://schemas.microsoft.com/office/drawing/2014/main" id="{38524500-9901-CCDA-1BA1-9BB60F5D6088}"/>
              </a:ext>
            </a:extLst>
          </p:cNvPr>
          <p:cNvSpPr>
            <a:spLocks noGrp="1"/>
          </p:cNvSpPr>
          <p:nvPr>
            <p:ph type="body" idx="1"/>
          </p:nvPr>
        </p:nvSpPr>
        <p:spPr>
          <a:xfrm>
            <a:off x="944392" y="4026755"/>
            <a:ext cx="11125688" cy="1500187"/>
          </a:xfrm>
        </p:spPr>
        <p:txBody>
          <a:bodyPr>
            <a:noAutofit/>
          </a:bodyPr>
          <a:lstStyle/>
          <a:p>
            <a:r>
              <a:rPr lang="en-US" sz="3200" dirty="0">
                <a:solidFill>
                  <a:srgbClr val="FF0000"/>
                </a:solidFill>
              </a:rPr>
              <a:t>Intellectual &amp; Developmental Disabilities (IDD)</a:t>
            </a:r>
          </a:p>
          <a:p>
            <a:r>
              <a:rPr lang="en-US" sz="3200" dirty="0">
                <a:solidFill>
                  <a:srgbClr val="FF0000"/>
                </a:solidFill>
              </a:rPr>
              <a:t>Pregnant Women</a:t>
            </a:r>
          </a:p>
          <a:p>
            <a:r>
              <a:rPr lang="en-US" sz="3200" dirty="0">
                <a:solidFill>
                  <a:srgbClr val="FF0000"/>
                </a:solidFill>
              </a:rPr>
              <a:t>Emergency Department Use for Non-trauma Dental Care</a:t>
            </a:r>
          </a:p>
        </p:txBody>
      </p:sp>
    </p:spTree>
    <p:extLst>
      <p:ext uri="{BB962C8B-B14F-4D97-AF65-F5344CB8AC3E}">
        <p14:creationId xmlns:p14="http://schemas.microsoft.com/office/powerpoint/2010/main" val="36044489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8EE01-D69B-1105-97ED-1DF30F300500}"/>
              </a:ext>
            </a:extLst>
          </p:cNvPr>
          <p:cNvSpPr>
            <a:spLocks noGrp="1"/>
          </p:cNvSpPr>
          <p:nvPr>
            <p:ph type="title"/>
          </p:nvPr>
        </p:nvSpPr>
        <p:spPr/>
        <p:txBody>
          <a:bodyPr>
            <a:normAutofit/>
          </a:bodyPr>
          <a:lstStyle/>
          <a:p>
            <a:r>
              <a:rPr lang="en-US" dirty="0"/>
              <a:t>Intellectual &amp; Developmental Disabilities (IDD)</a:t>
            </a:r>
          </a:p>
        </p:txBody>
      </p:sp>
      <p:sp>
        <p:nvSpPr>
          <p:cNvPr id="7" name="Content Placeholder 6">
            <a:extLst>
              <a:ext uri="{FF2B5EF4-FFF2-40B4-BE49-F238E27FC236}">
                <a16:creationId xmlns:a16="http://schemas.microsoft.com/office/drawing/2014/main" id="{1860F821-0C6A-57C5-4042-A17D9BD83CD3}"/>
              </a:ext>
            </a:extLst>
          </p:cNvPr>
          <p:cNvSpPr>
            <a:spLocks noGrp="1"/>
          </p:cNvSpPr>
          <p:nvPr>
            <p:ph sz="half" idx="1"/>
          </p:nvPr>
        </p:nvSpPr>
        <p:spPr>
          <a:xfrm>
            <a:off x="838200" y="2039815"/>
            <a:ext cx="5181600" cy="4137148"/>
          </a:xfrm>
        </p:spPr>
        <p:txBody>
          <a:bodyPr/>
          <a:lstStyle/>
          <a:p>
            <a:r>
              <a:rPr lang="en-US" dirty="0"/>
              <a:t>An estimated 107,000 people in Louisiana have an intellectual and/or developmental disability (I/DD)</a:t>
            </a:r>
          </a:p>
          <a:p>
            <a:r>
              <a:rPr lang="en-US" dirty="0"/>
              <a:t>About 16,000 adults with IDD are eligible for dental care through the Medicaid Adult Waiver Program</a:t>
            </a:r>
          </a:p>
        </p:txBody>
      </p:sp>
      <p:pic>
        <p:nvPicPr>
          <p:cNvPr id="11" name="Content Placeholder 10">
            <a:extLst>
              <a:ext uri="{FF2B5EF4-FFF2-40B4-BE49-F238E27FC236}">
                <a16:creationId xmlns:a16="http://schemas.microsoft.com/office/drawing/2014/main" id="{EE88EB57-DD35-4EE2-6EA2-D48EF8D3405B}"/>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2233343"/>
            <a:ext cx="5181600" cy="3535901"/>
          </a:xfrm>
          <a:prstGeom prst="rect">
            <a:avLst/>
          </a:prstGeom>
        </p:spPr>
      </p:pic>
      <p:sp>
        <p:nvSpPr>
          <p:cNvPr id="9" name="TextBox 8">
            <a:extLst>
              <a:ext uri="{FF2B5EF4-FFF2-40B4-BE49-F238E27FC236}">
                <a16:creationId xmlns:a16="http://schemas.microsoft.com/office/drawing/2014/main" id="{2E1DD7D8-ACDD-B687-4F22-8168E0F0CE78}"/>
              </a:ext>
            </a:extLst>
          </p:cNvPr>
          <p:cNvSpPr txBox="1"/>
          <p:nvPr/>
        </p:nvSpPr>
        <p:spPr>
          <a:xfrm>
            <a:off x="1083798" y="5988732"/>
            <a:ext cx="4690403" cy="646331"/>
          </a:xfrm>
          <a:prstGeom prst="rect">
            <a:avLst/>
          </a:prstGeom>
          <a:noFill/>
        </p:spPr>
        <p:txBody>
          <a:bodyPr wrap="square" rtlCol="0">
            <a:spAutoFit/>
          </a:bodyPr>
          <a:lstStyle/>
          <a:p>
            <a:r>
              <a:rPr lang="en-US" dirty="0"/>
              <a:t>Source: Louisiana Developmental Disabilities Coalition</a:t>
            </a:r>
          </a:p>
        </p:txBody>
      </p:sp>
      <p:sp>
        <p:nvSpPr>
          <p:cNvPr id="12" name="TextBox 11">
            <a:extLst>
              <a:ext uri="{FF2B5EF4-FFF2-40B4-BE49-F238E27FC236}">
                <a16:creationId xmlns:a16="http://schemas.microsoft.com/office/drawing/2014/main" id="{C80438D2-6EDC-995F-E713-090B1460A99B}"/>
              </a:ext>
            </a:extLst>
          </p:cNvPr>
          <p:cNvSpPr txBox="1"/>
          <p:nvPr/>
        </p:nvSpPr>
        <p:spPr>
          <a:xfrm>
            <a:off x="6188612" y="5988733"/>
            <a:ext cx="5334000" cy="646331"/>
          </a:xfrm>
          <a:prstGeom prst="rect">
            <a:avLst/>
          </a:prstGeom>
          <a:noFill/>
        </p:spPr>
        <p:txBody>
          <a:bodyPr wrap="square" rtlCol="0">
            <a:spAutoFit/>
          </a:bodyPr>
          <a:lstStyle/>
          <a:p>
            <a:r>
              <a:rPr lang="en-US" dirty="0">
                <a:hlinkClick r:id="rId3"/>
              </a:rPr>
              <a:t>Source</a:t>
            </a:r>
            <a:r>
              <a:rPr lang="en-US" dirty="0"/>
              <a:t>: Louisiana Department of Health (National Center for START Services)</a:t>
            </a:r>
          </a:p>
        </p:txBody>
      </p:sp>
    </p:spTree>
    <p:extLst>
      <p:ext uri="{BB962C8B-B14F-4D97-AF65-F5344CB8AC3E}">
        <p14:creationId xmlns:p14="http://schemas.microsoft.com/office/powerpoint/2010/main" val="23700122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A8850-6C26-4F0E-4E1C-2AE4FF89DE6B}"/>
              </a:ext>
            </a:extLst>
          </p:cNvPr>
          <p:cNvSpPr>
            <a:spLocks noGrp="1"/>
          </p:cNvSpPr>
          <p:nvPr>
            <p:ph type="title"/>
          </p:nvPr>
        </p:nvSpPr>
        <p:spPr>
          <a:xfrm>
            <a:off x="406060" y="1457252"/>
            <a:ext cx="10890929" cy="1097280"/>
          </a:xfrm>
        </p:spPr>
        <p:txBody>
          <a:bodyPr>
            <a:normAutofit/>
          </a:bodyPr>
          <a:lstStyle/>
          <a:p>
            <a:r>
              <a:rPr lang="en-US" dirty="0"/>
              <a:t>MCNA Providers </a:t>
            </a:r>
            <a:r>
              <a:rPr lang="en-US" dirty="0">
                <a:hlinkClick r:id="rId2"/>
              </a:rPr>
              <a:t>https://locator.mcna.net/</a:t>
            </a:r>
            <a:r>
              <a:rPr lang="en-US" dirty="0"/>
              <a:t> </a:t>
            </a:r>
          </a:p>
        </p:txBody>
      </p:sp>
      <p:pic>
        <p:nvPicPr>
          <p:cNvPr id="10" name="Content Placeholder 9">
            <a:extLst>
              <a:ext uri="{FF2B5EF4-FFF2-40B4-BE49-F238E27FC236}">
                <a16:creationId xmlns:a16="http://schemas.microsoft.com/office/drawing/2014/main" id="{85120BE8-588E-6FF8-037A-A6FE68411D16}"/>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39763" y="2977032"/>
            <a:ext cx="5211762" cy="2878786"/>
          </a:xfrm>
          <a:prstGeom prst="rect">
            <a:avLst/>
          </a:prstGeom>
        </p:spPr>
      </p:pic>
      <p:pic>
        <p:nvPicPr>
          <p:cNvPr id="8" name="Content Placeholder 7">
            <a:extLst>
              <a:ext uri="{FF2B5EF4-FFF2-40B4-BE49-F238E27FC236}">
                <a16:creationId xmlns:a16="http://schemas.microsoft.com/office/drawing/2014/main" id="{FE62732C-12ED-776B-3AFB-3C31B1800F57}"/>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7014285" y="2633663"/>
            <a:ext cx="3821280" cy="3565525"/>
          </a:xfrm>
          <a:prstGeom prst="rect">
            <a:avLst/>
          </a:prstGeom>
        </p:spPr>
      </p:pic>
      <p:sp>
        <p:nvSpPr>
          <p:cNvPr id="11" name="Arrow: Down 10">
            <a:extLst>
              <a:ext uri="{FF2B5EF4-FFF2-40B4-BE49-F238E27FC236}">
                <a16:creationId xmlns:a16="http://schemas.microsoft.com/office/drawing/2014/main" id="{0994B7F4-BB74-9344-4313-7DB2BFB998FF}"/>
              </a:ext>
            </a:extLst>
          </p:cNvPr>
          <p:cNvSpPr/>
          <p:nvPr/>
        </p:nvSpPr>
        <p:spPr>
          <a:xfrm>
            <a:off x="8610600" y="4318000"/>
            <a:ext cx="190500" cy="266700"/>
          </a:xfrm>
          <a:prstGeom prst="down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andview Display"/>
              <a:ea typeface="+mn-ea"/>
              <a:cs typeface="+mn-cs"/>
            </a:endParaRPr>
          </a:p>
        </p:txBody>
      </p:sp>
      <p:sp>
        <p:nvSpPr>
          <p:cNvPr id="13" name="Right Brace 12">
            <a:extLst>
              <a:ext uri="{FF2B5EF4-FFF2-40B4-BE49-F238E27FC236}">
                <a16:creationId xmlns:a16="http://schemas.microsoft.com/office/drawing/2014/main" id="{38310A21-CBF6-3B20-CB2E-87F1DD785555}"/>
              </a:ext>
            </a:extLst>
          </p:cNvPr>
          <p:cNvSpPr/>
          <p:nvPr/>
        </p:nvSpPr>
        <p:spPr>
          <a:xfrm>
            <a:off x="0" y="4318000"/>
            <a:ext cx="736600" cy="1282700"/>
          </a:xfrm>
          <a:prstGeom prst="rightBrace">
            <a:avLst/>
          </a:prstGeom>
        </p:spPr>
        <p:style>
          <a:lnRef idx="3">
            <a:schemeClr val="accent4"/>
          </a:lnRef>
          <a:fillRef idx="0">
            <a:schemeClr val="accent4"/>
          </a:fillRef>
          <a:effectRef idx="2">
            <a:schemeClr val="accent4"/>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randview Display"/>
              <a:ea typeface="+mn-ea"/>
              <a:cs typeface="+mn-cs"/>
            </a:endParaRPr>
          </a:p>
        </p:txBody>
      </p:sp>
      <p:sp>
        <p:nvSpPr>
          <p:cNvPr id="3" name="TextBox 2">
            <a:extLst>
              <a:ext uri="{FF2B5EF4-FFF2-40B4-BE49-F238E27FC236}">
                <a16:creationId xmlns:a16="http://schemas.microsoft.com/office/drawing/2014/main" id="{646FF587-4CAF-B5C7-7098-FF4C3DF4EE36}"/>
              </a:ext>
            </a:extLst>
          </p:cNvPr>
          <p:cNvSpPr txBox="1"/>
          <p:nvPr/>
        </p:nvSpPr>
        <p:spPr>
          <a:xfrm>
            <a:off x="736600" y="253218"/>
            <a:ext cx="10890929" cy="523220"/>
          </a:xfrm>
          <a:prstGeom prst="rect">
            <a:avLst/>
          </a:prstGeom>
          <a:noFill/>
        </p:spPr>
        <p:txBody>
          <a:bodyPr wrap="square" rtlCol="0">
            <a:spAutoFit/>
          </a:bodyPr>
          <a:lstStyle/>
          <a:p>
            <a:r>
              <a:rPr lang="en-US" sz="2800" dirty="0"/>
              <a:t>MEDICAID DENTAL BENEFIT MANAGERS – </a:t>
            </a:r>
            <a:r>
              <a:rPr lang="en-US" sz="2800" dirty="0">
                <a:solidFill>
                  <a:srgbClr val="FF0000"/>
                </a:solidFill>
              </a:rPr>
              <a:t>Provider Search Filters</a:t>
            </a:r>
          </a:p>
        </p:txBody>
      </p:sp>
    </p:spTree>
    <p:extLst>
      <p:ext uri="{BB962C8B-B14F-4D97-AF65-F5344CB8AC3E}">
        <p14:creationId xmlns:p14="http://schemas.microsoft.com/office/powerpoint/2010/main" val="28725751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BB8CC-9B57-6F3C-251C-1C8ECCABAF1F}"/>
              </a:ext>
            </a:extLst>
          </p:cNvPr>
          <p:cNvSpPr>
            <a:spLocks noGrp="1"/>
          </p:cNvSpPr>
          <p:nvPr>
            <p:ph type="title"/>
          </p:nvPr>
        </p:nvSpPr>
        <p:spPr/>
        <p:txBody>
          <a:bodyPr>
            <a:normAutofit fontScale="90000"/>
          </a:bodyPr>
          <a:lstStyle/>
          <a:p>
            <a:r>
              <a:rPr lang="en-US" dirty="0" err="1"/>
              <a:t>DentaQuest</a:t>
            </a:r>
            <a:r>
              <a:rPr lang="en-US" dirty="0"/>
              <a:t> Providers </a:t>
            </a:r>
            <a:r>
              <a:rPr lang="en-US" dirty="0">
                <a:hlinkClick r:id="rId2"/>
              </a:rPr>
              <a:t>https://www.dentaquest.com/en/find-a-dentist</a:t>
            </a:r>
            <a:r>
              <a:rPr lang="en-US" dirty="0"/>
              <a:t> </a:t>
            </a:r>
          </a:p>
        </p:txBody>
      </p:sp>
      <p:pic>
        <p:nvPicPr>
          <p:cNvPr id="8" name="Content Placeholder 7">
            <a:extLst>
              <a:ext uri="{FF2B5EF4-FFF2-40B4-BE49-F238E27FC236}">
                <a16:creationId xmlns:a16="http://schemas.microsoft.com/office/drawing/2014/main" id="{9D6F938C-334F-79D6-6C86-AC5D1489AF0F}"/>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39763" y="3346862"/>
            <a:ext cx="5211762" cy="2139127"/>
          </a:xfrm>
          <a:prstGeom prst="rect">
            <a:avLst/>
          </a:prstGeom>
        </p:spPr>
      </p:pic>
      <p:pic>
        <p:nvPicPr>
          <p:cNvPr id="6" name="Content Placeholder 5">
            <a:extLst>
              <a:ext uri="{FF2B5EF4-FFF2-40B4-BE49-F238E27FC236}">
                <a16:creationId xmlns:a16="http://schemas.microsoft.com/office/drawing/2014/main" id="{839158AB-2A58-112C-A7FC-8AFCEEBA9718}"/>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318250" y="3291298"/>
            <a:ext cx="5213350" cy="2250255"/>
          </a:xfrm>
          <a:prstGeom prst="rect">
            <a:avLst/>
          </a:prstGeom>
        </p:spPr>
      </p:pic>
      <p:sp>
        <p:nvSpPr>
          <p:cNvPr id="9" name="Right Brace 8">
            <a:extLst>
              <a:ext uri="{FF2B5EF4-FFF2-40B4-BE49-F238E27FC236}">
                <a16:creationId xmlns:a16="http://schemas.microsoft.com/office/drawing/2014/main" id="{81C195CB-BA94-9479-C425-1E2C50AA6C17}"/>
              </a:ext>
            </a:extLst>
          </p:cNvPr>
          <p:cNvSpPr/>
          <p:nvPr/>
        </p:nvSpPr>
        <p:spPr>
          <a:xfrm>
            <a:off x="304800" y="3784600"/>
            <a:ext cx="334963" cy="1097280"/>
          </a:xfrm>
          <a:prstGeom prst="rightBrace">
            <a:avLst/>
          </a:prstGeom>
        </p:spPr>
        <p:style>
          <a:lnRef idx="3">
            <a:schemeClr val="accent4"/>
          </a:lnRef>
          <a:fillRef idx="0">
            <a:schemeClr val="accent4"/>
          </a:fillRef>
          <a:effectRef idx="2">
            <a:schemeClr val="accent4"/>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randview Display"/>
              <a:ea typeface="+mn-ea"/>
              <a:cs typeface="+mn-cs"/>
            </a:endParaRPr>
          </a:p>
        </p:txBody>
      </p:sp>
      <p:sp>
        <p:nvSpPr>
          <p:cNvPr id="10" name="Right Brace 9">
            <a:extLst>
              <a:ext uri="{FF2B5EF4-FFF2-40B4-BE49-F238E27FC236}">
                <a16:creationId xmlns:a16="http://schemas.microsoft.com/office/drawing/2014/main" id="{16CB43BB-7B02-85D6-1CF5-5D99F957F3EC}"/>
              </a:ext>
            </a:extLst>
          </p:cNvPr>
          <p:cNvSpPr/>
          <p:nvPr/>
        </p:nvSpPr>
        <p:spPr>
          <a:xfrm>
            <a:off x="6005514" y="3644900"/>
            <a:ext cx="334963" cy="1097280"/>
          </a:xfrm>
          <a:prstGeom prst="rightBrace">
            <a:avLst/>
          </a:prstGeom>
        </p:spPr>
        <p:style>
          <a:lnRef idx="3">
            <a:schemeClr val="accent4"/>
          </a:lnRef>
          <a:fillRef idx="0">
            <a:schemeClr val="accent4"/>
          </a:fillRef>
          <a:effectRef idx="2">
            <a:schemeClr val="accent4"/>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randview Display"/>
              <a:ea typeface="+mn-ea"/>
              <a:cs typeface="+mn-cs"/>
            </a:endParaRPr>
          </a:p>
        </p:txBody>
      </p:sp>
      <p:sp>
        <p:nvSpPr>
          <p:cNvPr id="3" name="TextBox 2">
            <a:extLst>
              <a:ext uri="{FF2B5EF4-FFF2-40B4-BE49-F238E27FC236}">
                <a16:creationId xmlns:a16="http://schemas.microsoft.com/office/drawing/2014/main" id="{2817D040-94C9-A37E-FDB2-9240D588752B}"/>
              </a:ext>
            </a:extLst>
          </p:cNvPr>
          <p:cNvSpPr txBox="1"/>
          <p:nvPr/>
        </p:nvSpPr>
        <p:spPr>
          <a:xfrm>
            <a:off x="736600" y="253218"/>
            <a:ext cx="10890929" cy="523220"/>
          </a:xfrm>
          <a:prstGeom prst="rect">
            <a:avLst/>
          </a:prstGeom>
          <a:noFill/>
        </p:spPr>
        <p:txBody>
          <a:bodyPr wrap="square" rtlCol="0">
            <a:spAutoFit/>
          </a:bodyPr>
          <a:lstStyle/>
          <a:p>
            <a:r>
              <a:rPr lang="en-US" sz="2800" dirty="0"/>
              <a:t>MEDICAID DENTAL BENEFIT MANAGERS – </a:t>
            </a:r>
            <a:r>
              <a:rPr lang="en-US" sz="2800" dirty="0">
                <a:solidFill>
                  <a:srgbClr val="FF0000"/>
                </a:solidFill>
              </a:rPr>
              <a:t>Provider Search Filters</a:t>
            </a:r>
          </a:p>
        </p:txBody>
      </p:sp>
    </p:spTree>
    <p:extLst>
      <p:ext uri="{BB962C8B-B14F-4D97-AF65-F5344CB8AC3E}">
        <p14:creationId xmlns:p14="http://schemas.microsoft.com/office/powerpoint/2010/main" val="3030749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92ED47B5-5F06-63AC-7C6C-6F73E4CFF52B}"/>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dirty="0">
                <a:solidFill>
                  <a:schemeClr val="bg1"/>
                </a:solidFill>
                <a:latin typeface="+mj-lt"/>
                <a:ea typeface="+mj-ea"/>
                <a:cs typeface="+mj-cs"/>
              </a:rPr>
              <a:t>Quality Measure: Any Dental Service Use During Pregnancy</a:t>
            </a:r>
          </a:p>
        </p:txBody>
      </p:sp>
      <p:pic>
        <p:nvPicPr>
          <p:cNvPr id="5" name="Content Placeholder 4">
            <a:extLst>
              <a:ext uri="{FF2B5EF4-FFF2-40B4-BE49-F238E27FC236}">
                <a16:creationId xmlns:a16="http://schemas.microsoft.com/office/drawing/2014/main" id="{A11ECB4E-F856-3686-169A-39E3A01579E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4876" y="1675227"/>
            <a:ext cx="8658520" cy="4394199"/>
          </a:xfrm>
          <a:prstGeom prst="rect">
            <a:avLst/>
          </a:prstGeom>
          <a:ln w="12700">
            <a:solidFill>
              <a:schemeClr val="tx1"/>
            </a:solidFill>
          </a:ln>
        </p:spPr>
      </p:pic>
      <p:pic>
        <p:nvPicPr>
          <p:cNvPr id="6" name="Picture 5">
            <a:extLst>
              <a:ext uri="{FF2B5EF4-FFF2-40B4-BE49-F238E27FC236}">
                <a16:creationId xmlns:a16="http://schemas.microsoft.com/office/drawing/2014/main" id="{63108644-1871-8881-B160-CB7FB2404CAC}"/>
              </a:ext>
            </a:extLst>
          </p:cNvPr>
          <p:cNvPicPr>
            <a:picLocks noChangeAspect="1"/>
          </p:cNvPicPr>
          <p:nvPr/>
        </p:nvPicPr>
        <p:blipFill>
          <a:blip r:embed="rId3"/>
          <a:stretch>
            <a:fillRect/>
          </a:stretch>
        </p:blipFill>
        <p:spPr>
          <a:xfrm>
            <a:off x="1611317" y="6089837"/>
            <a:ext cx="8547333" cy="768163"/>
          </a:xfrm>
          <a:prstGeom prst="rect">
            <a:avLst/>
          </a:prstGeom>
        </p:spPr>
      </p:pic>
      <p:sp>
        <p:nvSpPr>
          <p:cNvPr id="3" name="Oval 2">
            <a:extLst>
              <a:ext uri="{FF2B5EF4-FFF2-40B4-BE49-F238E27FC236}">
                <a16:creationId xmlns:a16="http://schemas.microsoft.com/office/drawing/2014/main" id="{CC01479F-FDEF-53B5-F51A-9B687A721E3A}"/>
              </a:ext>
            </a:extLst>
          </p:cNvPr>
          <p:cNvSpPr/>
          <p:nvPr/>
        </p:nvSpPr>
        <p:spPr>
          <a:xfrm>
            <a:off x="8398411" y="4547728"/>
            <a:ext cx="1956509" cy="156004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2712798"/>
      </p:ext>
    </p:extLst>
  </p:cSld>
  <p:clrMapOvr>
    <a:masterClrMapping/>
  </p:clrMapOvr>
</p:sld>
</file>

<file path=ppt/theme/theme1.xml><?xml version="1.0" encoding="utf-8"?>
<a:theme xmlns:a="http://schemas.openxmlformats.org/drawingml/2006/main" name="GradientVTI">
  <a:themeElements>
    <a:clrScheme name="Gradient">
      <a:dk1>
        <a:sysClr val="windowText" lastClr="000000"/>
      </a:dk1>
      <a:lt1>
        <a:sysClr val="window" lastClr="FFFFFF"/>
      </a:lt1>
      <a:dk2>
        <a:srgbClr val="10013F"/>
      </a:dk2>
      <a:lt2>
        <a:srgbClr val="F2F0FF"/>
      </a:lt2>
      <a:accent1>
        <a:srgbClr val="814DFF"/>
      </a:accent1>
      <a:accent2>
        <a:srgbClr val="243FFF"/>
      </a:accent2>
      <a:accent3>
        <a:srgbClr val="FF83B6"/>
      </a:accent3>
      <a:accent4>
        <a:srgbClr val="FF9022"/>
      </a:accent4>
      <a:accent5>
        <a:srgbClr val="FF1F85"/>
      </a:accent5>
      <a:accent6>
        <a:srgbClr val="1A98FF"/>
      </a:accent6>
      <a:hlink>
        <a:srgbClr val="0563C1"/>
      </a:hlink>
      <a:folHlink>
        <a:srgbClr val="954F72"/>
      </a:folHlink>
    </a:clrScheme>
    <a:fontScheme name="Univers">
      <a:majorFont>
        <a:latin typeface="Univers"/>
        <a:ea typeface=""/>
        <a:cs typeface=""/>
      </a:majorFont>
      <a:minorFont>
        <a:latin typeface="Univer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VTI" id="{605F9078-86F9-4258-A3E1-F8EFF02AE8CC}" vid="{4848699B-BB01-41E3-9EC4-3D97DFE5292B}"/>
    </a:ext>
  </a:extLst>
</a:theme>
</file>

<file path=ppt/theme/theme2.xml><?xml version="1.0" encoding="utf-8"?>
<a:theme xmlns:a="http://schemas.openxmlformats.org/drawingml/2006/main" name="Gradient Circle">
  <a:themeElements>
    <a:clrScheme name="Custom 2">
      <a:dk1>
        <a:sysClr val="windowText" lastClr="000000"/>
      </a:dk1>
      <a:lt1>
        <a:sysClr val="window" lastClr="FFFFFF"/>
      </a:lt1>
      <a:dk2>
        <a:srgbClr val="2C3932"/>
      </a:dk2>
      <a:lt2>
        <a:srgbClr val="FDF6EA"/>
      </a:lt2>
      <a:accent1>
        <a:srgbClr val="F0D4DB"/>
      </a:accent1>
      <a:accent2>
        <a:srgbClr val="DBE7F5"/>
      </a:accent2>
      <a:accent3>
        <a:srgbClr val="C9E2D6"/>
      </a:accent3>
      <a:accent4>
        <a:srgbClr val="BABAD6"/>
      </a:accent4>
      <a:accent5>
        <a:srgbClr val="F0D2BF"/>
      </a:accent5>
      <a:accent6>
        <a:srgbClr val="F3E49A"/>
      </a:accent6>
      <a:hlink>
        <a:srgbClr val="7030A0"/>
      </a:hlink>
      <a:folHlink>
        <a:srgbClr val="107573"/>
      </a:folHlink>
    </a:clrScheme>
    <a:fontScheme name="Custom 10">
      <a:majorFont>
        <a:latin typeface="Lora"/>
        <a:ea typeface=""/>
        <a:cs typeface=""/>
      </a:majorFont>
      <a:minorFont>
        <a:latin typeface="Poppi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 Circle_Keynote Presentation_win32_LW_V6" id="{670309C8-2C38-4CFF-82BA-AF197439C521}" vid="{43F42362-DC95-4CBA-A0A2-5C03B532E6C9}"/>
    </a:ext>
  </a:extLst>
</a:theme>
</file>

<file path=ppt/theme/theme3.xml><?xml version="1.0" encoding="utf-8"?>
<a:theme xmlns:a="http://schemas.openxmlformats.org/drawingml/2006/main" name="DashVTI">
  <a:themeElements>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Gradient</Template>
  <TotalTime>101</TotalTime>
  <Words>505</Words>
  <Application>Microsoft Office PowerPoint</Application>
  <PresentationFormat>Widescreen</PresentationFormat>
  <Paragraphs>46</Paragraphs>
  <Slides>11</Slides>
  <Notes>5</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11</vt:i4>
      </vt:variant>
    </vt:vector>
  </HeadingPairs>
  <TitlesOfParts>
    <vt:vector size="24" baseType="lpstr">
      <vt:lpstr>Aptos</vt:lpstr>
      <vt:lpstr>Aptos Display</vt:lpstr>
      <vt:lpstr>Arial</vt:lpstr>
      <vt:lpstr>Calibri</vt:lpstr>
      <vt:lpstr>Grandview Display</vt:lpstr>
      <vt:lpstr>Lora</vt:lpstr>
      <vt:lpstr>Playfair Display Black</vt:lpstr>
      <vt:lpstr>Poppins Light</vt:lpstr>
      <vt:lpstr>Univers</vt:lpstr>
      <vt:lpstr>GradientVTI</vt:lpstr>
      <vt:lpstr>Gradient Circle</vt:lpstr>
      <vt:lpstr>DashVTI</vt:lpstr>
      <vt:lpstr>Office Theme</vt:lpstr>
      <vt:lpstr>Oral Health Care Services</vt:lpstr>
      <vt:lpstr>Oral health care is healthcare</vt:lpstr>
      <vt:lpstr>PowerPoint Presentation</vt:lpstr>
      <vt:lpstr>Diabetes &amp; Gum Disease – Inseparable?</vt:lpstr>
      <vt:lpstr>What opportunities is The MAC dental subcommittee focusing on?</vt:lpstr>
      <vt:lpstr>Intellectual &amp; Developmental Disabilities (IDD)</vt:lpstr>
      <vt:lpstr>MCNA Providers https://locator.mcna.net/ </vt:lpstr>
      <vt:lpstr>DentaQuest Providers https://www.dentaquest.com/en/find-a-dentist </vt:lpstr>
      <vt:lpstr>Quality Measure: Any Dental Service Use During Pregnancy</vt:lpstr>
      <vt:lpstr>Top 10 Adult Emergency Department Visits, CY 2024</vt:lpstr>
      <vt:lpstr>How Can We Best Meet Your Dental Needs?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Mosca, Nicholas G.</dc:creator>
  <cp:lastModifiedBy>Mosca, Nicholas G.</cp:lastModifiedBy>
  <cp:revision>4</cp:revision>
  <dcterms:created xsi:type="dcterms:W3CDTF">2026-04-14T13:39:47Z</dcterms:created>
  <dcterms:modified xsi:type="dcterms:W3CDTF">2026-04-14T15:27:36Z</dcterms:modified>
</cp:coreProperties>
</file>