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71" r:id="rId5"/>
    <p:sldId id="739" r:id="rId6"/>
    <p:sldId id="2200" r:id="rId7"/>
    <p:sldId id="767" r:id="rId8"/>
    <p:sldId id="330" r:id="rId9"/>
    <p:sldId id="2149" r:id="rId10"/>
    <p:sldId id="2129" r:id="rId11"/>
    <p:sldId id="784" r:id="rId12"/>
    <p:sldId id="917" r:id="rId13"/>
    <p:sldId id="691" r:id="rId14"/>
    <p:sldId id="796" r:id="rId15"/>
    <p:sldId id="2142" r:id="rId16"/>
    <p:sldId id="2178" r:id="rId17"/>
    <p:sldId id="848"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004F12-59DE-A9BA-6DF2-80886685CD28}" name="Kim Elliott" initials="KE" userId="S::kelliott@hsag.com::0ba7ba7f-574e-4f7b-bb78-8a6d1b890c4a" providerId="AD"/>
  <p188:author id="{9747262A-8C4E-F37A-40FF-A618D90C1DD3}" name="Melissa Hakim" initials="MH" userId="S::mhakim@hsag.com::0b723440-21e7-453a-80dd-f838a8c40314" providerId="AD"/>
  <p188:author id="{AAAA8D30-336C-F43F-D39F-9B871A00F2BB}" name="Gretchen Thompson" initials="GT" userId="S::GThompson@hsag.com::e5c16f94-7fe2-4a4d-99ad-8d39db3b2949" providerId="AD"/>
  <p188:author id="{5D89C735-ABFD-D66C-E082-71D1FC441398}" name="Dawn Williams" initials="DW" userId="S::DWilliams@hsag.com::255b737b-29eb-46ac-bc7b-330745d08c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994" autoAdjust="0"/>
    <p:restoredTop sz="77119" autoAdjust="0"/>
  </p:normalViewPr>
  <p:slideViewPr>
    <p:cSldViewPr>
      <p:cViewPr varScale="1">
        <p:scale>
          <a:sx n="81" d="100"/>
          <a:sy n="81" d="100"/>
        </p:scale>
        <p:origin x="207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77" d="100"/>
          <a:sy n="77" d="100"/>
        </p:scale>
        <p:origin x="-23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E9FB7-D729-4ABE-A600-73B027AED9A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D107BD4-9ECD-4201-B6BC-C388EB200CC0}">
      <dgm:prSet/>
      <dgm:spPr/>
      <dgm:t>
        <a:bodyPr/>
        <a:lstStyle/>
        <a:p>
          <a:r>
            <a:rPr lang="en-US" b="1" dirty="0">
              <a:solidFill>
                <a:schemeClr val="tx1">
                  <a:lumMod val="85000"/>
                  <a:lumOff val="15000"/>
                </a:schemeClr>
              </a:solidFill>
            </a:rPr>
            <a:t>Mandatory</a:t>
          </a:r>
        </a:p>
      </dgm:t>
    </dgm:pt>
    <dgm:pt modelId="{56C8F6AA-A9D8-4F0F-B675-94270F1AB97A}" type="parTrans" cxnId="{10E502A2-1ABB-46F9-B4A0-0AE2844B7671}">
      <dgm:prSet/>
      <dgm:spPr/>
      <dgm:t>
        <a:bodyPr/>
        <a:lstStyle/>
        <a:p>
          <a:endParaRPr lang="en-US"/>
        </a:p>
      </dgm:t>
    </dgm:pt>
    <dgm:pt modelId="{0CFCF69A-C7FB-4CEC-BC7F-21DC781C0414}" type="sibTrans" cxnId="{10E502A2-1ABB-46F9-B4A0-0AE2844B7671}">
      <dgm:prSet/>
      <dgm:spPr/>
      <dgm:t>
        <a:bodyPr/>
        <a:lstStyle/>
        <a:p>
          <a:endParaRPr lang="en-US"/>
        </a:p>
      </dgm:t>
    </dgm:pt>
    <dgm:pt modelId="{B99DC8EE-36E9-40D1-AD30-C4FB8A72E98B}">
      <dgm:prSet/>
      <dgm:spPr/>
      <dgm:t>
        <a:bodyPr/>
        <a:lstStyle/>
        <a:p>
          <a:pPr algn="l"/>
          <a:r>
            <a:rPr lang="en-US" dirty="0"/>
            <a:t>Validation of performance improvement projects (PIPs)</a:t>
          </a:r>
        </a:p>
      </dgm:t>
    </dgm:pt>
    <dgm:pt modelId="{A4C5CED7-9356-404C-B556-2660988D0014}" type="parTrans" cxnId="{A59834E8-083D-49A7-928D-E51614BA2BD3}">
      <dgm:prSet/>
      <dgm:spPr/>
      <dgm:t>
        <a:bodyPr/>
        <a:lstStyle/>
        <a:p>
          <a:endParaRPr lang="en-US"/>
        </a:p>
      </dgm:t>
    </dgm:pt>
    <dgm:pt modelId="{DDE0C127-5421-4F18-8EF2-86E5CE10DDB5}" type="sibTrans" cxnId="{A59834E8-083D-49A7-928D-E51614BA2BD3}">
      <dgm:prSet/>
      <dgm:spPr/>
      <dgm:t>
        <a:bodyPr/>
        <a:lstStyle/>
        <a:p>
          <a:endParaRPr lang="en-US"/>
        </a:p>
      </dgm:t>
    </dgm:pt>
    <dgm:pt modelId="{5D03F182-B4DC-4DC3-9F5F-308E93C84755}">
      <dgm:prSet/>
      <dgm:spPr/>
      <dgm:t>
        <a:bodyPr/>
        <a:lstStyle/>
        <a:p>
          <a:pPr algn="l"/>
          <a:r>
            <a:rPr lang="en-US" dirty="0"/>
            <a:t>Validation of performance measures</a:t>
          </a:r>
        </a:p>
      </dgm:t>
    </dgm:pt>
    <dgm:pt modelId="{56C96042-663D-4B81-B0C2-4B129987BDE3}" type="parTrans" cxnId="{A567C317-962B-47A0-A0BC-314938E643B3}">
      <dgm:prSet/>
      <dgm:spPr/>
      <dgm:t>
        <a:bodyPr/>
        <a:lstStyle/>
        <a:p>
          <a:endParaRPr lang="en-US"/>
        </a:p>
      </dgm:t>
    </dgm:pt>
    <dgm:pt modelId="{A70BA6B7-3309-4259-BEEE-F569CDA0847C}" type="sibTrans" cxnId="{A567C317-962B-47A0-A0BC-314938E643B3}">
      <dgm:prSet/>
      <dgm:spPr/>
      <dgm:t>
        <a:bodyPr/>
        <a:lstStyle/>
        <a:p>
          <a:endParaRPr lang="en-US"/>
        </a:p>
      </dgm:t>
    </dgm:pt>
    <dgm:pt modelId="{1E91775A-C8AF-46D3-B6B2-6D41199F9618}">
      <dgm:prSet/>
      <dgm:spPr/>
      <dgm:t>
        <a:bodyPr/>
        <a:lstStyle/>
        <a:p>
          <a:pPr algn="l"/>
          <a:r>
            <a:rPr lang="en-US" dirty="0"/>
            <a:t>Review of compliance with Medicaid and CHIP managed care regulations</a:t>
          </a:r>
        </a:p>
      </dgm:t>
    </dgm:pt>
    <dgm:pt modelId="{31F85AEB-4CB2-44AA-B07E-F629F6E875CC}" type="parTrans" cxnId="{44C0075C-15D9-40C3-A4D0-EF585D0D5414}">
      <dgm:prSet/>
      <dgm:spPr/>
      <dgm:t>
        <a:bodyPr/>
        <a:lstStyle/>
        <a:p>
          <a:endParaRPr lang="en-US"/>
        </a:p>
      </dgm:t>
    </dgm:pt>
    <dgm:pt modelId="{273A9969-D014-4CEA-A8BF-8F704BB707CA}" type="sibTrans" cxnId="{44C0075C-15D9-40C3-A4D0-EF585D0D5414}">
      <dgm:prSet/>
      <dgm:spPr/>
      <dgm:t>
        <a:bodyPr/>
        <a:lstStyle/>
        <a:p>
          <a:endParaRPr lang="en-US"/>
        </a:p>
      </dgm:t>
    </dgm:pt>
    <dgm:pt modelId="{233FBC39-57D6-425F-80A8-2C2C4050F7E0}">
      <dgm:prSet/>
      <dgm:spPr/>
      <dgm:t>
        <a:bodyPr/>
        <a:lstStyle/>
        <a:p>
          <a:pPr algn="l"/>
          <a:r>
            <a:rPr lang="en-US" dirty="0"/>
            <a:t>Validation of network adequacy</a:t>
          </a:r>
        </a:p>
      </dgm:t>
    </dgm:pt>
    <dgm:pt modelId="{9319593A-735A-4E7B-BA30-552E2CF0954F}" type="parTrans" cxnId="{B94EB13B-2A5D-49B6-8F2E-6F8A8C9502C8}">
      <dgm:prSet/>
      <dgm:spPr/>
      <dgm:t>
        <a:bodyPr/>
        <a:lstStyle/>
        <a:p>
          <a:endParaRPr lang="en-US"/>
        </a:p>
      </dgm:t>
    </dgm:pt>
    <dgm:pt modelId="{B9BC786D-54A8-49A1-A90F-93BFEED6D664}" type="sibTrans" cxnId="{B94EB13B-2A5D-49B6-8F2E-6F8A8C9502C8}">
      <dgm:prSet/>
      <dgm:spPr/>
      <dgm:t>
        <a:bodyPr/>
        <a:lstStyle/>
        <a:p>
          <a:endParaRPr lang="en-US"/>
        </a:p>
      </dgm:t>
    </dgm:pt>
    <dgm:pt modelId="{FEC7BD1A-1345-4CB4-9615-E91FE65A9346}">
      <dgm:prSet/>
      <dgm:spPr/>
      <dgm:t>
        <a:bodyPr/>
        <a:lstStyle/>
        <a:p>
          <a:r>
            <a:rPr lang="en-US" b="1" dirty="0">
              <a:solidFill>
                <a:schemeClr val="tx1">
                  <a:lumMod val="85000"/>
                  <a:lumOff val="15000"/>
                </a:schemeClr>
              </a:solidFill>
            </a:rPr>
            <a:t>Optional</a:t>
          </a:r>
        </a:p>
      </dgm:t>
    </dgm:pt>
    <dgm:pt modelId="{48EC60EB-B248-40A8-A016-503D83237E92}" type="parTrans" cxnId="{950E5C52-8F14-45EC-90B6-AF87702B703D}">
      <dgm:prSet/>
      <dgm:spPr/>
      <dgm:t>
        <a:bodyPr/>
        <a:lstStyle/>
        <a:p>
          <a:endParaRPr lang="en-US"/>
        </a:p>
      </dgm:t>
    </dgm:pt>
    <dgm:pt modelId="{EDC6D608-52A8-4422-B16F-EAA1C6A3AB9E}" type="sibTrans" cxnId="{950E5C52-8F14-45EC-90B6-AF87702B703D}">
      <dgm:prSet/>
      <dgm:spPr/>
      <dgm:t>
        <a:bodyPr/>
        <a:lstStyle/>
        <a:p>
          <a:endParaRPr lang="en-US"/>
        </a:p>
      </dgm:t>
    </dgm:pt>
    <dgm:pt modelId="{BA80D389-2952-4B5F-B067-74AB1906130E}">
      <dgm:prSet/>
      <dgm:spPr/>
      <dgm:t>
        <a:bodyPr/>
        <a:lstStyle/>
        <a:p>
          <a:r>
            <a:rPr lang="en-US" dirty="0"/>
            <a:t>Validation of encounter data</a:t>
          </a:r>
        </a:p>
      </dgm:t>
    </dgm:pt>
    <dgm:pt modelId="{96DBC619-857D-42C5-8CE4-F52313ADBE33}" type="parTrans" cxnId="{E11276E1-0019-42F9-AA96-CFD737291539}">
      <dgm:prSet/>
      <dgm:spPr/>
      <dgm:t>
        <a:bodyPr/>
        <a:lstStyle/>
        <a:p>
          <a:endParaRPr lang="en-US"/>
        </a:p>
      </dgm:t>
    </dgm:pt>
    <dgm:pt modelId="{DDFE7723-CD88-4F9B-889F-EDF520D55F4F}" type="sibTrans" cxnId="{E11276E1-0019-42F9-AA96-CFD737291539}">
      <dgm:prSet/>
      <dgm:spPr/>
      <dgm:t>
        <a:bodyPr/>
        <a:lstStyle/>
        <a:p>
          <a:endParaRPr lang="en-US"/>
        </a:p>
      </dgm:t>
    </dgm:pt>
    <dgm:pt modelId="{28583927-A991-47C7-9C14-8E52FBCD2D03}">
      <dgm:prSet/>
      <dgm:spPr/>
      <dgm:t>
        <a:bodyPr/>
        <a:lstStyle/>
        <a:p>
          <a:r>
            <a:rPr lang="en-US" dirty="0"/>
            <a:t>Administration or validation of quality-of-care surveys </a:t>
          </a:r>
        </a:p>
      </dgm:t>
    </dgm:pt>
    <dgm:pt modelId="{7888AB0E-1B41-4B4F-9871-B996F1DA4FD0}" type="parTrans" cxnId="{7073C37A-DFEB-4D13-AAE0-8442E302058F}">
      <dgm:prSet/>
      <dgm:spPr/>
      <dgm:t>
        <a:bodyPr/>
        <a:lstStyle/>
        <a:p>
          <a:endParaRPr lang="en-US"/>
        </a:p>
      </dgm:t>
    </dgm:pt>
    <dgm:pt modelId="{41400D7A-EE91-4FD0-81CA-D0BB5E8E42CF}" type="sibTrans" cxnId="{7073C37A-DFEB-4D13-AAE0-8442E302058F}">
      <dgm:prSet/>
      <dgm:spPr/>
      <dgm:t>
        <a:bodyPr/>
        <a:lstStyle/>
        <a:p>
          <a:endParaRPr lang="en-US"/>
        </a:p>
      </dgm:t>
    </dgm:pt>
    <dgm:pt modelId="{F7CACACB-CA60-4AE1-A8FA-4067BE35F8EF}">
      <dgm:prSet/>
      <dgm:spPr/>
      <dgm:t>
        <a:bodyPr/>
        <a:lstStyle/>
        <a:p>
          <a:r>
            <a:rPr lang="en-US" dirty="0"/>
            <a:t>Calculation of additional performance measures</a:t>
          </a:r>
        </a:p>
      </dgm:t>
    </dgm:pt>
    <dgm:pt modelId="{3F195723-FC67-44A3-9945-19A351CBF33A}" type="parTrans" cxnId="{50D6B6B5-230A-437E-BC6B-08E5D92638A0}">
      <dgm:prSet/>
      <dgm:spPr/>
      <dgm:t>
        <a:bodyPr/>
        <a:lstStyle/>
        <a:p>
          <a:endParaRPr lang="en-US"/>
        </a:p>
      </dgm:t>
    </dgm:pt>
    <dgm:pt modelId="{52E03EA4-78A5-484A-A031-E2B74205847E}" type="sibTrans" cxnId="{50D6B6B5-230A-437E-BC6B-08E5D92638A0}">
      <dgm:prSet/>
      <dgm:spPr/>
      <dgm:t>
        <a:bodyPr/>
        <a:lstStyle/>
        <a:p>
          <a:endParaRPr lang="en-US"/>
        </a:p>
      </dgm:t>
    </dgm:pt>
    <dgm:pt modelId="{EE6F2320-DFFC-40F2-AF9D-D5FC49F4FB87}">
      <dgm:prSet/>
      <dgm:spPr/>
      <dgm:t>
        <a:bodyPr/>
        <a:lstStyle/>
        <a:p>
          <a:r>
            <a:rPr lang="en-US" dirty="0"/>
            <a:t>Implementation of additional PIPs</a:t>
          </a:r>
        </a:p>
      </dgm:t>
    </dgm:pt>
    <dgm:pt modelId="{918CD154-531D-41CB-BCB2-1C4B4D1B88A2}" type="parTrans" cxnId="{398FDDE9-B3B8-4393-BF85-84329BD1F15E}">
      <dgm:prSet/>
      <dgm:spPr/>
      <dgm:t>
        <a:bodyPr/>
        <a:lstStyle/>
        <a:p>
          <a:endParaRPr lang="en-US"/>
        </a:p>
      </dgm:t>
    </dgm:pt>
    <dgm:pt modelId="{F35CC1D3-C3D8-4992-AB11-4A1E6315612C}" type="sibTrans" cxnId="{398FDDE9-B3B8-4393-BF85-84329BD1F15E}">
      <dgm:prSet/>
      <dgm:spPr/>
      <dgm:t>
        <a:bodyPr/>
        <a:lstStyle/>
        <a:p>
          <a:endParaRPr lang="en-US"/>
        </a:p>
      </dgm:t>
    </dgm:pt>
    <dgm:pt modelId="{363D2F3C-2E9A-4FB0-A53C-11DC35B542BA}">
      <dgm:prSet/>
      <dgm:spPr/>
      <dgm:t>
        <a:bodyPr/>
        <a:lstStyle/>
        <a:p>
          <a:r>
            <a:rPr lang="en-US" dirty="0"/>
            <a:t>Conduct focus studies</a:t>
          </a:r>
        </a:p>
      </dgm:t>
    </dgm:pt>
    <dgm:pt modelId="{5A1623C1-397E-46FD-BD6C-2D77781E6EC6}" type="parTrans" cxnId="{7466CB04-D770-4FCB-8E84-FF7BD2EBE115}">
      <dgm:prSet/>
      <dgm:spPr/>
      <dgm:t>
        <a:bodyPr/>
        <a:lstStyle/>
        <a:p>
          <a:endParaRPr lang="en-US"/>
        </a:p>
      </dgm:t>
    </dgm:pt>
    <dgm:pt modelId="{76C97B2F-B99E-452B-ACD5-9BD30337AA6E}" type="sibTrans" cxnId="{7466CB04-D770-4FCB-8E84-FF7BD2EBE115}">
      <dgm:prSet/>
      <dgm:spPr/>
      <dgm:t>
        <a:bodyPr/>
        <a:lstStyle/>
        <a:p>
          <a:endParaRPr lang="en-US"/>
        </a:p>
      </dgm:t>
    </dgm:pt>
    <dgm:pt modelId="{F54E0D76-8C10-4F8F-86F7-FBC01660469F}">
      <dgm:prSet/>
      <dgm:spPr/>
      <dgm:t>
        <a:bodyPr/>
        <a:lstStyle/>
        <a:p>
          <a:r>
            <a:rPr lang="en-US" dirty="0"/>
            <a:t>Assist with evaluation activities related to quality strategies, state directed payments, and in lieu of services or settings</a:t>
          </a:r>
        </a:p>
      </dgm:t>
    </dgm:pt>
    <dgm:pt modelId="{E4C6BD01-5F88-4A6D-B272-493488E9E0E3}" type="parTrans" cxnId="{CCB6F5E6-9942-467A-B8A4-A52ACAD2FC46}">
      <dgm:prSet/>
      <dgm:spPr/>
      <dgm:t>
        <a:bodyPr/>
        <a:lstStyle/>
        <a:p>
          <a:endParaRPr lang="en-US"/>
        </a:p>
      </dgm:t>
    </dgm:pt>
    <dgm:pt modelId="{2097E1A2-6EA5-4FB2-9A76-A4EBC0B90F89}" type="sibTrans" cxnId="{CCB6F5E6-9942-467A-B8A4-A52ACAD2FC46}">
      <dgm:prSet/>
      <dgm:spPr/>
      <dgm:t>
        <a:bodyPr/>
        <a:lstStyle/>
        <a:p>
          <a:endParaRPr lang="en-US"/>
        </a:p>
      </dgm:t>
    </dgm:pt>
    <dgm:pt modelId="{7A73ECCE-62B1-480A-AFF3-F9C26DC142B7}">
      <dgm:prSet/>
      <dgm:spPr/>
      <dgm:t>
        <a:bodyPr/>
        <a:lstStyle/>
        <a:p>
          <a:r>
            <a:rPr lang="en-US" dirty="0"/>
            <a:t>Rating of managed care plans</a:t>
          </a:r>
        </a:p>
      </dgm:t>
    </dgm:pt>
    <dgm:pt modelId="{230A0B9C-7842-47D6-BED8-40EC7C579B0E}" type="parTrans" cxnId="{26D8BE68-C362-4377-878B-D9714479DF61}">
      <dgm:prSet/>
      <dgm:spPr/>
    </dgm:pt>
    <dgm:pt modelId="{ED52ADEF-5B3C-49B9-90AE-81BAD6349376}" type="sibTrans" cxnId="{26D8BE68-C362-4377-878B-D9714479DF61}">
      <dgm:prSet/>
      <dgm:spPr/>
    </dgm:pt>
    <dgm:pt modelId="{2C7909C0-80FD-4070-815D-B7FBDAE6956D}">
      <dgm:prSet/>
      <dgm:spPr/>
      <dgm:t>
        <a:bodyPr/>
        <a:lstStyle/>
        <a:p>
          <a:pPr algn="ctr">
            <a:buFontTx/>
            <a:buNone/>
          </a:pPr>
          <a:r>
            <a:rPr lang="en-US" dirty="0"/>
            <a:t>Annual EQR technical report</a:t>
          </a:r>
        </a:p>
      </dgm:t>
    </dgm:pt>
    <dgm:pt modelId="{82DDD616-6362-4664-A25F-991A53657110}" type="parTrans" cxnId="{C344A773-99DD-4617-BFE7-C6C250A356D8}">
      <dgm:prSet/>
      <dgm:spPr/>
    </dgm:pt>
    <dgm:pt modelId="{90EF2766-D2ED-4FE5-9A56-DB69CD2F9FED}" type="sibTrans" cxnId="{C344A773-99DD-4617-BFE7-C6C250A356D8}">
      <dgm:prSet/>
      <dgm:spPr/>
    </dgm:pt>
    <dgm:pt modelId="{A30AD3F2-7E1D-4E9B-A86D-62315E793302}">
      <dgm:prSet/>
      <dgm:spPr/>
      <dgm:t>
        <a:bodyPr/>
        <a:lstStyle/>
        <a:p>
          <a:pPr algn="l"/>
          <a:endParaRPr lang="en-US" dirty="0"/>
        </a:p>
      </dgm:t>
    </dgm:pt>
    <dgm:pt modelId="{438030E1-1FD8-48AA-AECE-2C06D52CD715}" type="parTrans" cxnId="{9C9B3F17-20BA-4021-BC2B-2945009F8BDC}">
      <dgm:prSet/>
      <dgm:spPr/>
    </dgm:pt>
    <dgm:pt modelId="{E3276381-2DF6-4A22-871D-602B40DFB57D}" type="sibTrans" cxnId="{9C9B3F17-20BA-4021-BC2B-2945009F8BDC}">
      <dgm:prSet/>
      <dgm:spPr/>
    </dgm:pt>
    <dgm:pt modelId="{6B6AAA1F-6812-4E8A-B013-E570BED2CCEE}">
      <dgm:prSet/>
      <dgm:spPr/>
      <dgm:t>
        <a:bodyPr/>
        <a:lstStyle/>
        <a:p>
          <a:pPr algn="l"/>
          <a:endParaRPr lang="en-US" dirty="0"/>
        </a:p>
      </dgm:t>
    </dgm:pt>
    <dgm:pt modelId="{CA9B119F-C8F6-42E9-B5E5-17F757A14C0C}" type="parTrans" cxnId="{6D1C45A2-18A5-456D-AA7F-0491F9AF65CC}">
      <dgm:prSet/>
      <dgm:spPr/>
    </dgm:pt>
    <dgm:pt modelId="{F87230DD-33DA-461A-A745-DF94F742BDE2}" type="sibTrans" cxnId="{6D1C45A2-18A5-456D-AA7F-0491F9AF65CC}">
      <dgm:prSet/>
      <dgm:spPr/>
    </dgm:pt>
    <dgm:pt modelId="{2F73B0AC-6563-4274-B777-C03BD63945BD}">
      <dgm:prSet/>
      <dgm:spPr/>
      <dgm:t>
        <a:bodyPr/>
        <a:lstStyle/>
        <a:p>
          <a:pPr algn="l"/>
          <a:endParaRPr lang="en-US" dirty="0"/>
        </a:p>
      </dgm:t>
    </dgm:pt>
    <dgm:pt modelId="{BEBE9B18-7C79-4E02-B7CA-C1FBC6A3F451}" type="parTrans" cxnId="{69E476F9-061B-43D7-9A2C-3768B00A9380}">
      <dgm:prSet/>
      <dgm:spPr/>
    </dgm:pt>
    <dgm:pt modelId="{071DCD8D-7DCB-4570-9B7D-DCB2D0B58795}" type="sibTrans" cxnId="{69E476F9-061B-43D7-9A2C-3768B00A9380}">
      <dgm:prSet/>
      <dgm:spPr/>
    </dgm:pt>
    <dgm:pt modelId="{6D146A92-C6CD-45D5-A876-743E728EDD89}" type="pres">
      <dgm:prSet presAssocID="{6ADE9FB7-D729-4ABE-A600-73B027AED9A2}" presName="Name0" presStyleCnt="0">
        <dgm:presLayoutVars>
          <dgm:dir/>
          <dgm:animLvl val="lvl"/>
          <dgm:resizeHandles val="exact"/>
        </dgm:presLayoutVars>
      </dgm:prSet>
      <dgm:spPr/>
    </dgm:pt>
    <dgm:pt modelId="{F0B5D24E-1CDF-4E9C-A903-4CE57223785D}" type="pres">
      <dgm:prSet presAssocID="{6D107BD4-9ECD-4201-B6BC-C388EB200CC0}" presName="composite" presStyleCnt="0"/>
      <dgm:spPr/>
    </dgm:pt>
    <dgm:pt modelId="{7B389D00-6FBC-45B6-83D1-B42E007C278A}" type="pres">
      <dgm:prSet presAssocID="{6D107BD4-9ECD-4201-B6BC-C388EB200CC0}" presName="parTx" presStyleLbl="alignNode1" presStyleIdx="0" presStyleCnt="2">
        <dgm:presLayoutVars>
          <dgm:chMax val="0"/>
          <dgm:chPref val="0"/>
          <dgm:bulletEnabled val="1"/>
        </dgm:presLayoutVars>
      </dgm:prSet>
      <dgm:spPr/>
    </dgm:pt>
    <dgm:pt modelId="{2BCDF8AC-457B-45D7-A911-A5EFC2E25891}" type="pres">
      <dgm:prSet presAssocID="{6D107BD4-9ECD-4201-B6BC-C388EB200CC0}" presName="desTx" presStyleLbl="alignAccFollowNode1" presStyleIdx="0" presStyleCnt="2" custLinFactNeighborX="-1" custLinFactNeighborY="-675">
        <dgm:presLayoutVars>
          <dgm:bulletEnabled val="1"/>
        </dgm:presLayoutVars>
      </dgm:prSet>
      <dgm:spPr/>
    </dgm:pt>
    <dgm:pt modelId="{09CB3170-5894-480C-AC59-03EA339329AD}" type="pres">
      <dgm:prSet presAssocID="{0CFCF69A-C7FB-4CEC-BC7F-21DC781C0414}" presName="space" presStyleCnt="0"/>
      <dgm:spPr/>
    </dgm:pt>
    <dgm:pt modelId="{B3A3687A-849B-47B8-ABDE-3E6C19F01D9B}" type="pres">
      <dgm:prSet presAssocID="{FEC7BD1A-1345-4CB4-9615-E91FE65A9346}" presName="composite" presStyleCnt="0"/>
      <dgm:spPr/>
    </dgm:pt>
    <dgm:pt modelId="{834EE667-E310-4B4F-AA2C-613357F60B8E}" type="pres">
      <dgm:prSet presAssocID="{FEC7BD1A-1345-4CB4-9615-E91FE65A9346}" presName="parTx" presStyleLbl="alignNode1" presStyleIdx="1" presStyleCnt="2">
        <dgm:presLayoutVars>
          <dgm:chMax val="0"/>
          <dgm:chPref val="0"/>
          <dgm:bulletEnabled val="1"/>
        </dgm:presLayoutVars>
      </dgm:prSet>
      <dgm:spPr/>
    </dgm:pt>
    <dgm:pt modelId="{E70E5A1D-2519-4049-928D-C4C304BCD0C7}" type="pres">
      <dgm:prSet presAssocID="{FEC7BD1A-1345-4CB4-9615-E91FE65A9346}" presName="desTx" presStyleLbl="alignAccFollowNode1" presStyleIdx="1" presStyleCnt="2">
        <dgm:presLayoutVars>
          <dgm:bulletEnabled val="1"/>
        </dgm:presLayoutVars>
      </dgm:prSet>
      <dgm:spPr/>
    </dgm:pt>
  </dgm:ptLst>
  <dgm:cxnLst>
    <dgm:cxn modelId="{7466CB04-D770-4FCB-8E84-FF7BD2EBE115}" srcId="{FEC7BD1A-1345-4CB4-9615-E91FE65A9346}" destId="{363D2F3C-2E9A-4FB0-A53C-11DC35B542BA}" srcOrd="4" destOrd="0" parTransId="{5A1623C1-397E-46FD-BD6C-2D77781E6EC6}" sibTransId="{76C97B2F-B99E-452B-ACD5-9BD30337AA6E}"/>
    <dgm:cxn modelId="{A3A1560B-F2B6-4CD5-B389-6A8E8DF02AB0}" type="presOf" srcId="{A30AD3F2-7E1D-4E9B-A86D-62315E793302}" destId="{2BCDF8AC-457B-45D7-A911-A5EFC2E25891}" srcOrd="0" destOrd="4" presId="urn:microsoft.com/office/officeart/2005/8/layout/hList1"/>
    <dgm:cxn modelId="{B2D58915-8925-4F3F-862C-1248DDE83E73}" type="presOf" srcId="{2F73B0AC-6563-4274-B777-C03BD63945BD}" destId="{2BCDF8AC-457B-45D7-A911-A5EFC2E25891}" srcOrd="0" destOrd="6" presId="urn:microsoft.com/office/officeart/2005/8/layout/hList1"/>
    <dgm:cxn modelId="{6402E515-87B2-4644-AD3B-43DD584D1452}" type="presOf" srcId="{F54E0D76-8C10-4F8F-86F7-FBC01660469F}" destId="{E70E5A1D-2519-4049-928D-C4C304BCD0C7}" srcOrd="0" destOrd="6" presId="urn:microsoft.com/office/officeart/2005/8/layout/hList1"/>
    <dgm:cxn modelId="{9C9B3F17-20BA-4021-BC2B-2945009F8BDC}" srcId="{6D107BD4-9ECD-4201-B6BC-C388EB200CC0}" destId="{A30AD3F2-7E1D-4E9B-A86D-62315E793302}" srcOrd="4" destOrd="0" parTransId="{438030E1-1FD8-48AA-AECE-2C06D52CD715}" sibTransId="{E3276381-2DF6-4A22-871D-602B40DFB57D}"/>
    <dgm:cxn modelId="{A567C317-962B-47A0-A0BC-314938E643B3}" srcId="{6D107BD4-9ECD-4201-B6BC-C388EB200CC0}" destId="{5D03F182-B4DC-4DC3-9F5F-308E93C84755}" srcOrd="1" destOrd="0" parTransId="{56C96042-663D-4B81-B0C2-4B129987BDE3}" sibTransId="{A70BA6B7-3309-4259-BEEE-F569CDA0847C}"/>
    <dgm:cxn modelId="{3C790B23-6A4A-442A-9AEF-0495A95C61C4}" type="presOf" srcId="{1E91775A-C8AF-46D3-B6B2-6D41199F9618}" destId="{2BCDF8AC-457B-45D7-A911-A5EFC2E25891}" srcOrd="0" destOrd="2" presId="urn:microsoft.com/office/officeart/2005/8/layout/hList1"/>
    <dgm:cxn modelId="{9B506123-DEA3-41E9-BA7D-650A27E8C065}" type="presOf" srcId="{FEC7BD1A-1345-4CB4-9615-E91FE65A9346}" destId="{834EE667-E310-4B4F-AA2C-613357F60B8E}" srcOrd="0" destOrd="0" presId="urn:microsoft.com/office/officeart/2005/8/layout/hList1"/>
    <dgm:cxn modelId="{36157526-4A37-4C85-A858-48840BC96260}" type="presOf" srcId="{6ADE9FB7-D729-4ABE-A600-73B027AED9A2}" destId="{6D146A92-C6CD-45D5-A876-743E728EDD89}" srcOrd="0" destOrd="0" presId="urn:microsoft.com/office/officeart/2005/8/layout/hList1"/>
    <dgm:cxn modelId="{9F609032-3C11-4337-A5AA-3A0E61AFD41A}" type="presOf" srcId="{6D107BD4-9ECD-4201-B6BC-C388EB200CC0}" destId="{7B389D00-6FBC-45B6-83D1-B42E007C278A}" srcOrd="0" destOrd="0" presId="urn:microsoft.com/office/officeart/2005/8/layout/hList1"/>
    <dgm:cxn modelId="{B94EB13B-2A5D-49B6-8F2E-6F8A8C9502C8}" srcId="{6D107BD4-9ECD-4201-B6BC-C388EB200CC0}" destId="{233FBC39-57D6-425F-80A8-2C2C4050F7E0}" srcOrd="3" destOrd="0" parTransId="{9319593A-735A-4E7B-BA30-552E2CF0954F}" sibTransId="{B9BC786D-54A8-49A1-A90F-93BFEED6D664}"/>
    <dgm:cxn modelId="{44C0075C-15D9-40C3-A4D0-EF585D0D5414}" srcId="{6D107BD4-9ECD-4201-B6BC-C388EB200CC0}" destId="{1E91775A-C8AF-46D3-B6B2-6D41199F9618}" srcOrd="2" destOrd="0" parTransId="{31F85AEB-4CB2-44AA-B07E-F629F6E875CC}" sibTransId="{273A9969-D014-4CEA-A8BF-8F704BB707CA}"/>
    <dgm:cxn modelId="{C3EE0A47-0600-49E5-B51C-E38F104B9B3A}" type="presOf" srcId="{363D2F3C-2E9A-4FB0-A53C-11DC35B542BA}" destId="{E70E5A1D-2519-4049-928D-C4C304BCD0C7}" srcOrd="0" destOrd="4" presId="urn:microsoft.com/office/officeart/2005/8/layout/hList1"/>
    <dgm:cxn modelId="{26D8BE68-C362-4377-878B-D9714479DF61}" srcId="{FEC7BD1A-1345-4CB4-9615-E91FE65A9346}" destId="{7A73ECCE-62B1-480A-AFF3-F9C26DC142B7}" srcOrd="5" destOrd="0" parTransId="{230A0B9C-7842-47D6-BED8-40EC7C579B0E}" sibTransId="{ED52ADEF-5B3C-49B9-90AE-81BAD6349376}"/>
    <dgm:cxn modelId="{950E5C52-8F14-45EC-90B6-AF87702B703D}" srcId="{6ADE9FB7-D729-4ABE-A600-73B027AED9A2}" destId="{FEC7BD1A-1345-4CB4-9615-E91FE65A9346}" srcOrd="1" destOrd="0" parTransId="{48EC60EB-B248-40A8-A016-503D83237E92}" sibTransId="{EDC6D608-52A8-4422-B16F-EAA1C6A3AB9E}"/>
    <dgm:cxn modelId="{C344A773-99DD-4617-BFE7-C6C250A356D8}" srcId="{6D107BD4-9ECD-4201-B6BC-C388EB200CC0}" destId="{2C7909C0-80FD-4070-815D-B7FBDAE6956D}" srcOrd="7" destOrd="0" parTransId="{82DDD616-6362-4664-A25F-991A53657110}" sibTransId="{90EF2766-D2ED-4FE5-9A56-DB69CD2F9FED}"/>
    <dgm:cxn modelId="{236C7559-85BE-4D6A-A8B0-10D3B0645F77}" type="presOf" srcId="{7A73ECCE-62B1-480A-AFF3-F9C26DC142B7}" destId="{E70E5A1D-2519-4049-928D-C4C304BCD0C7}" srcOrd="0" destOrd="5" presId="urn:microsoft.com/office/officeart/2005/8/layout/hList1"/>
    <dgm:cxn modelId="{7073C37A-DFEB-4D13-AAE0-8442E302058F}" srcId="{FEC7BD1A-1345-4CB4-9615-E91FE65A9346}" destId="{28583927-A991-47C7-9C14-8E52FBCD2D03}" srcOrd="1" destOrd="0" parTransId="{7888AB0E-1B41-4B4F-9871-B996F1DA4FD0}" sibTransId="{41400D7A-EE91-4FD0-81CA-D0BB5E8E42CF}"/>
    <dgm:cxn modelId="{6492FB7B-4BC7-4305-B112-D9E1F28FB2E3}" type="presOf" srcId="{BA80D389-2952-4B5F-B067-74AB1906130E}" destId="{E70E5A1D-2519-4049-928D-C4C304BCD0C7}" srcOrd="0" destOrd="0" presId="urn:microsoft.com/office/officeart/2005/8/layout/hList1"/>
    <dgm:cxn modelId="{4C832C8C-7D87-45BD-AD89-6FA760E44BDB}" type="presOf" srcId="{2C7909C0-80FD-4070-815D-B7FBDAE6956D}" destId="{2BCDF8AC-457B-45D7-A911-A5EFC2E25891}" srcOrd="0" destOrd="7" presId="urn:microsoft.com/office/officeart/2005/8/layout/hList1"/>
    <dgm:cxn modelId="{D050EF9E-5C52-4844-A80F-1476C390AE99}" type="presOf" srcId="{28583927-A991-47C7-9C14-8E52FBCD2D03}" destId="{E70E5A1D-2519-4049-928D-C4C304BCD0C7}" srcOrd="0" destOrd="1" presId="urn:microsoft.com/office/officeart/2005/8/layout/hList1"/>
    <dgm:cxn modelId="{10E502A2-1ABB-46F9-B4A0-0AE2844B7671}" srcId="{6ADE9FB7-D729-4ABE-A600-73B027AED9A2}" destId="{6D107BD4-9ECD-4201-B6BC-C388EB200CC0}" srcOrd="0" destOrd="0" parTransId="{56C8F6AA-A9D8-4F0F-B675-94270F1AB97A}" sibTransId="{0CFCF69A-C7FB-4CEC-BC7F-21DC781C0414}"/>
    <dgm:cxn modelId="{6D1C45A2-18A5-456D-AA7F-0491F9AF65CC}" srcId="{6D107BD4-9ECD-4201-B6BC-C388EB200CC0}" destId="{6B6AAA1F-6812-4E8A-B013-E570BED2CCEE}" srcOrd="5" destOrd="0" parTransId="{CA9B119F-C8F6-42E9-B5E5-17F757A14C0C}" sibTransId="{F87230DD-33DA-461A-A745-DF94F742BDE2}"/>
    <dgm:cxn modelId="{1B2AC2AB-80AC-4E7F-BBF7-D638FD99531B}" type="presOf" srcId="{F7CACACB-CA60-4AE1-A8FA-4067BE35F8EF}" destId="{E70E5A1D-2519-4049-928D-C4C304BCD0C7}" srcOrd="0" destOrd="2" presId="urn:microsoft.com/office/officeart/2005/8/layout/hList1"/>
    <dgm:cxn modelId="{50D6B6B5-230A-437E-BC6B-08E5D92638A0}" srcId="{FEC7BD1A-1345-4CB4-9615-E91FE65A9346}" destId="{F7CACACB-CA60-4AE1-A8FA-4067BE35F8EF}" srcOrd="2" destOrd="0" parTransId="{3F195723-FC67-44A3-9945-19A351CBF33A}" sibTransId="{52E03EA4-78A5-484A-A031-E2B74205847E}"/>
    <dgm:cxn modelId="{A38324B7-19D4-40FA-9EE3-99F4183C0562}" type="presOf" srcId="{B99DC8EE-36E9-40D1-AD30-C4FB8A72E98B}" destId="{2BCDF8AC-457B-45D7-A911-A5EFC2E25891}" srcOrd="0" destOrd="0" presId="urn:microsoft.com/office/officeart/2005/8/layout/hList1"/>
    <dgm:cxn modelId="{651160BE-2624-4933-9989-85115C58F71A}" type="presOf" srcId="{5D03F182-B4DC-4DC3-9F5F-308E93C84755}" destId="{2BCDF8AC-457B-45D7-A911-A5EFC2E25891}" srcOrd="0" destOrd="1" presId="urn:microsoft.com/office/officeart/2005/8/layout/hList1"/>
    <dgm:cxn modelId="{74E479CF-1C31-4F74-9E1D-D24E44B928DB}" type="presOf" srcId="{EE6F2320-DFFC-40F2-AF9D-D5FC49F4FB87}" destId="{E70E5A1D-2519-4049-928D-C4C304BCD0C7}" srcOrd="0" destOrd="3" presId="urn:microsoft.com/office/officeart/2005/8/layout/hList1"/>
    <dgm:cxn modelId="{E11276E1-0019-42F9-AA96-CFD737291539}" srcId="{FEC7BD1A-1345-4CB4-9615-E91FE65A9346}" destId="{BA80D389-2952-4B5F-B067-74AB1906130E}" srcOrd="0" destOrd="0" parTransId="{96DBC619-857D-42C5-8CE4-F52313ADBE33}" sibTransId="{DDFE7723-CD88-4F9B-889F-EDF520D55F4F}"/>
    <dgm:cxn modelId="{BE4BDAE1-8E18-4D4D-9C87-ED9B26096932}" type="presOf" srcId="{233FBC39-57D6-425F-80A8-2C2C4050F7E0}" destId="{2BCDF8AC-457B-45D7-A911-A5EFC2E25891}" srcOrd="0" destOrd="3" presId="urn:microsoft.com/office/officeart/2005/8/layout/hList1"/>
    <dgm:cxn modelId="{CCB6F5E6-9942-467A-B8A4-A52ACAD2FC46}" srcId="{FEC7BD1A-1345-4CB4-9615-E91FE65A9346}" destId="{F54E0D76-8C10-4F8F-86F7-FBC01660469F}" srcOrd="6" destOrd="0" parTransId="{E4C6BD01-5F88-4A6D-B272-493488E9E0E3}" sibTransId="{2097E1A2-6EA5-4FB2-9A76-A4EBC0B90F89}"/>
    <dgm:cxn modelId="{A59834E8-083D-49A7-928D-E51614BA2BD3}" srcId="{6D107BD4-9ECD-4201-B6BC-C388EB200CC0}" destId="{B99DC8EE-36E9-40D1-AD30-C4FB8A72E98B}" srcOrd="0" destOrd="0" parTransId="{A4C5CED7-9356-404C-B556-2660988D0014}" sibTransId="{DDE0C127-5421-4F18-8EF2-86E5CE10DDB5}"/>
    <dgm:cxn modelId="{398FDDE9-B3B8-4393-BF85-84329BD1F15E}" srcId="{FEC7BD1A-1345-4CB4-9615-E91FE65A9346}" destId="{EE6F2320-DFFC-40F2-AF9D-D5FC49F4FB87}" srcOrd="3" destOrd="0" parTransId="{918CD154-531D-41CB-BCB2-1C4B4D1B88A2}" sibTransId="{F35CC1D3-C3D8-4992-AB11-4A1E6315612C}"/>
    <dgm:cxn modelId="{0D1A26F1-A259-4777-A2DB-DE0CDF6B9BD8}" type="presOf" srcId="{6B6AAA1F-6812-4E8A-B013-E570BED2CCEE}" destId="{2BCDF8AC-457B-45D7-A911-A5EFC2E25891}" srcOrd="0" destOrd="5" presId="urn:microsoft.com/office/officeart/2005/8/layout/hList1"/>
    <dgm:cxn modelId="{69E476F9-061B-43D7-9A2C-3768B00A9380}" srcId="{6D107BD4-9ECD-4201-B6BC-C388EB200CC0}" destId="{2F73B0AC-6563-4274-B777-C03BD63945BD}" srcOrd="6" destOrd="0" parTransId="{BEBE9B18-7C79-4E02-B7CA-C1FBC6A3F451}" sibTransId="{071DCD8D-7DCB-4570-9B7D-DCB2D0B58795}"/>
    <dgm:cxn modelId="{71DA2511-CFE9-4CCD-A7F4-48443B7D5CD0}" type="presParOf" srcId="{6D146A92-C6CD-45D5-A876-743E728EDD89}" destId="{F0B5D24E-1CDF-4E9C-A903-4CE57223785D}" srcOrd="0" destOrd="0" presId="urn:microsoft.com/office/officeart/2005/8/layout/hList1"/>
    <dgm:cxn modelId="{A749E3CB-633F-46EE-85F0-233CC562C3EA}" type="presParOf" srcId="{F0B5D24E-1CDF-4E9C-A903-4CE57223785D}" destId="{7B389D00-6FBC-45B6-83D1-B42E007C278A}" srcOrd="0" destOrd="0" presId="urn:microsoft.com/office/officeart/2005/8/layout/hList1"/>
    <dgm:cxn modelId="{71F97EB5-6CD3-4162-8584-05550A8BAE19}" type="presParOf" srcId="{F0B5D24E-1CDF-4E9C-A903-4CE57223785D}" destId="{2BCDF8AC-457B-45D7-A911-A5EFC2E25891}" srcOrd="1" destOrd="0" presId="urn:microsoft.com/office/officeart/2005/8/layout/hList1"/>
    <dgm:cxn modelId="{AFDC72C7-6606-44DF-9E2D-9ACAFD5BCDF5}" type="presParOf" srcId="{6D146A92-C6CD-45D5-A876-743E728EDD89}" destId="{09CB3170-5894-480C-AC59-03EA339329AD}" srcOrd="1" destOrd="0" presId="urn:microsoft.com/office/officeart/2005/8/layout/hList1"/>
    <dgm:cxn modelId="{8B9CD13C-8910-46DC-966E-5A4D1E63AEE5}" type="presParOf" srcId="{6D146A92-C6CD-45D5-A876-743E728EDD89}" destId="{B3A3687A-849B-47B8-ABDE-3E6C19F01D9B}" srcOrd="2" destOrd="0" presId="urn:microsoft.com/office/officeart/2005/8/layout/hList1"/>
    <dgm:cxn modelId="{769B224D-79E7-43FF-8332-620ED045A7E1}" type="presParOf" srcId="{B3A3687A-849B-47B8-ABDE-3E6C19F01D9B}" destId="{834EE667-E310-4B4F-AA2C-613357F60B8E}" srcOrd="0" destOrd="0" presId="urn:microsoft.com/office/officeart/2005/8/layout/hList1"/>
    <dgm:cxn modelId="{1D62881D-2C7F-48DC-BC85-F9F3BDF218FD}" type="presParOf" srcId="{B3A3687A-849B-47B8-ABDE-3E6C19F01D9B}" destId="{E70E5A1D-2519-4049-928D-C4C304BCD0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BA712-106C-4FE0-BEFC-9218EB67B1F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8B91034-5BDD-4D3D-A8A8-1D3CB674D6F9}">
      <dgm:prSet phldrT="[Text]" custT="1"/>
      <dgm:spPr>
        <a:ln>
          <a:noFill/>
        </a:ln>
      </dgm:spPr>
      <dgm:t>
        <a:bodyPr/>
        <a:lstStyle/>
        <a:p>
          <a:endParaRPr lang="en-US" sz="2400" b="1" dirty="0">
            <a:solidFill>
              <a:schemeClr val="accent6">
                <a:lumMod val="50000"/>
              </a:schemeClr>
            </a:solidFill>
          </a:endParaRPr>
        </a:p>
      </dgm:t>
    </dgm:pt>
    <dgm:pt modelId="{AAD163B1-8148-4300-92E5-03214ADDE4D3}" type="parTrans" cxnId="{175DC362-8FB9-49F4-8E05-2486B2CAF603}">
      <dgm:prSet/>
      <dgm:spPr/>
      <dgm:t>
        <a:bodyPr/>
        <a:lstStyle/>
        <a:p>
          <a:endParaRPr lang="en-US"/>
        </a:p>
      </dgm:t>
    </dgm:pt>
    <dgm:pt modelId="{62D473CC-E208-4406-8D44-4909E79C0636}" type="sibTrans" cxnId="{175DC362-8FB9-49F4-8E05-2486B2CAF603}">
      <dgm:prSet/>
      <dgm:spPr/>
      <dgm:t>
        <a:bodyPr/>
        <a:lstStyle/>
        <a:p>
          <a:endParaRPr lang="en-US"/>
        </a:p>
      </dgm:t>
    </dgm:pt>
    <dgm:pt modelId="{EA52EDF9-5367-4FE8-BDB0-8F1B767872D4}">
      <dgm:prSet phldrT="[Text]" custT="1"/>
      <dgm:spPr>
        <a:solidFill>
          <a:schemeClr val="accent3"/>
        </a:solidFill>
        <a:ln>
          <a:noFill/>
        </a:ln>
      </dgm:spPr>
      <dgm:t>
        <a:bodyPr/>
        <a:lstStyle/>
        <a:p>
          <a:endParaRPr lang="en-US" sz="2400" b="1" dirty="0">
            <a:solidFill>
              <a:schemeClr val="accent6">
                <a:lumMod val="50000"/>
              </a:schemeClr>
            </a:solidFill>
          </a:endParaRPr>
        </a:p>
      </dgm:t>
    </dgm:pt>
    <dgm:pt modelId="{8E1BE113-CDD9-4877-9409-0F172FB4ACE6}" type="parTrans" cxnId="{2FECDC32-927A-48EE-BA23-477747E8304E}">
      <dgm:prSet/>
      <dgm:spPr/>
      <dgm:t>
        <a:bodyPr/>
        <a:lstStyle/>
        <a:p>
          <a:endParaRPr lang="en-US"/>
        </a:p>
      </dgm:t>
    </dgm:pt>
    <dgm:pt modelId="{CD05A8D3-D8A8-4B01-89D2-5E7AAFDECEDB}" type="sibTrans" cxnId="{2FECDC32-927A-48EE-BA23-477747E8304E}">
      <dgm:prSet/>
      <dgm:spPr/>
      <dgm:t>
        <a:bodyPr/>
        <a:lstStyle/>
        <a:p>
          <a:endParaRPr lang="en-US"/>
        </a:p>
      </dgm:t>
    </dgm:pt>
    <dgm:pt modelId="{9A43A6B2-900E-47E9-B5C7-A741A463987A}">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Consumer surveys</a:t>
          </a:r>
        </a:p>
      </dgm:t>
    </dgm:pt>
    <dgm:pt modelId="{DFF7FDB8-9041-426C-A02F-FC401029FFF3}" type="parTrans" cxnId="{E15AF5C6-6A88-4922-8785-9986B8B47E71}">
      <dgm:prSet/>
      <dgm:spPr/>
      <dgm:t>
        <a:bodyPr/>
        <a:lstStyle/>
        <a:p>
          <a:endParaRPr lang="en-US"/>
        </a:p>
      </dgm:t>
    </dgm:pt>
    <dgm:pt modelId="{32841EEF-D941-41F0-92D2-6CAE46C4D962}" type="sibTrans" cxnId="{E15AF5C6-6A88-4922-8785-9986B8B47E71}">
      <dgm:prSet/>
      <dgm:spPr/>
      <dgm:t>
        <a:bodyPr/>
        <a:lstStyle/>
        <a:p>
          <a:endParaRPr lang="en-US"/>
        </a:p>
      </dgm:t>
    </dgm:pt>
    <dgm:pt modelId="{222B2BFB-930C-49C8-A670-F9FCC1AF1785}">
      <dgm:prSet phldrT="[Text]" custT="1"/>
      <dgm:spPr>
        <a:solidFill>
          <a:schemeClr val="accent1"/>
        </a:solidFill>
        <a:ln>
          <a:noFill/>
        </a:ln>
      </dgm:spPr>
      <dgm:t>
        <a:bodyPr/>
        <a:lstStyle/>
        <a:p>
          <a:endParaRPr lang="en-US" sz="2400" b="1" dirty="0">
            <a:solidFill>
              <a:schemeClr val="accent6">
                <a:lumMod val="50000"/>
              </a:schemeClr>
            </a:solidFill>
          </a:endParaRPr>
        </a:p>
      </dgm:t>
    </dgm:pt>
    <dgm:pt modelId="{070F005A-C990-444E-A7EC-BC466324B074}" type="parTrans" cxnId="{34BAC6C6-DCC9-4917-949D-A5264C937526}">
      <dgm:prSet/>
      <dgm:spPr/>
      <dgm:t>
        <a:bodyPr/>
        <a:lstStyle/>
        <a:p>
          <a:endParaRPr lang="en-US"/>
        </a:p>
      </dgm:t>
    </dgm:pt>
    <dgm:pt modelId="{22266CA8-2808-4772-BDB8-FB79578AC9FE}" type="sibTrans" cxnId="{34BAC6C6-DCC9-4917-949D-A5264C937526}">
      <dgm:prSet/>
      <dgm:spPr/>
      <dgm:t>
        <a:bodyPr/>
        <a:lstStyle/>
        <a:p>
          <a:endParaRPr lang="en-US"/>
        </a:p>
      </dgm:t>
    </dgm:pt>
    <dgm:pt modelId="{7D02CFED-B3C1-4B30-AB95-8714451B2A7C}">
      <dgm:prSet phldrT="[Text]" custT="1"/>
      <dgm:spPr>
        <a:solidFill>
          <a:schemeClr val="accent1">
            <a:lumMod val="20000"/>
            <a:lumOff val="80000"/>
            <a:alpha val="90000"/>
          </a:schemeClr>
        </a:solidFill>
        <a:ln>
          <a:noFill/>
        </a:ln>
      </dgm:spPr>
      <dgm:t>
        <a:bodyPr/>
        <a:lstStyle/>
        <a:p>
          <a:pPr algn="l"/>
          <a:r>
            <a:rPr lang="en-US" sz="1400" dirty="0"/>
            <a:t>Maintain secure web portal</a:t>
          </a:r>
        </a:p>
      </dgm:t>
    </dgm:pt>
    <dgm:pt modelId="{1122EACA-57D2-4B4B-8DD9-263450548E8B}" type="parTrans" cxnId="{6DD17733-9024-49AC-B80A-D70E86D0E3AC}">
      <dgm:prSet/>
      <dgm:spPr/>
      <dgm:t>
        <a:bodyPr/>
        <a:lstStyle/>
        <a:p>
          <a:endParaRPr lang="en-US"/>
        </a:p>
      </dgm:t>
    </dgm:pt>
    <dgm:pt modelId="{FE418233-C8E7-4A05-A41E-75E53348C01A}" type="sibTrans" cxnId="{6DD17733-9024-49AC-B80A-D70E86D0E3AC}">
      <dgm:prSet/>
      <dgm:spPr/>
      <dgm:t>
        <a:bodyPr/>
        <a:lstStyle/>
        <a:p>
          <a:endParaRPr lang="en-US"/>
        </a:p>
      </dgm:t>
    </dgm:pt>
    <dgm:pt modelId="{BC67C652-8F97-4601-98FD-EB1C7E9E3AC6}">
      <dgm:prSet phldrT="[Text]" custT="1"/>
      <dgm:spPr>
        <a:solidFill>
          <a:schemeClr val="accent1">
            <a:lumMod val="20000"/>
            <a:lumOff val="80000"/>
            <a:alpha val="90000"/>
          </a:schemeClr>
        </a:solidFill>
        <a:ln>
          <a:noFill/>
        </a:ln>
      </dgm:spPr>
      <dgm:t>
        <a:bodyPr/>
        <a:lstStyle/>
        <a:p>
          <a:pPr algn="l"/>
          <a:r>
            <a:rPr lang="en-US" sz="1400" dirty="0"/>
            <a:t>Monthly progress meeting</a:t>
          </a:r>
        </a:p>
      </dgm:t>
    </dgm:pt>
    <dgm:pt modelId="{21E6B326-4017-4722-BF43-7DB5006EA790}" type="parTrans" cxnId="{AEC652E7-BD79-4C07-BCE9-865498324CF2}">
      <dgm:prSet/>
      <dgm:spPr/>
      <dgm:t>
        <a:bodyPr/>
        <a:lstStyle/>
        <a:p>
          <a:endParaRPr lang="en-US"/>
        </a:p>
      </dgm:t>
    </dgm:pt>
    <dgm:pt modelId="{15F6FA4C-898F-48F8-8D40-66439884B86F}" type="sibTrans" cxnId="{AEC652E7-BD79-4C07-BCE9-865498324CF2}">
      <dgm:prSet/>
      <dgm:spPr/>
      <dgm:t>
        <a:bodyPr/>
        <a:lstStyle/>
        <a:p>
          <a:endParaRPr lang="en-US"/>
        </a:p>
      </dgm:t>
    </dgm:pt>
    <dgm:pt modelId="{F315D733-CD60-4CE1-8200-37BCE9FF6A1B}">
      <dgm:prSet phldrT="[Text]" custT="1"/>
      <dgm:spPr>
        <a:solidFill>
          <a:schemeClr val="accent1">
            <a:lumMod val="20000"/>
            <a:lumOff val="80000"/>
            <a:alpha val="90000"/>
          </a:schemeClr>
        </a:solidFill>
        <a:ln>
          <a:noFill/>
        </a:ln>
      </dgm:spPr>
      <dgm:t>
        <a:bodyPr/>
        <a:lstStyle/>
        <a:p>
          <a:pPr algn="l"/>
          <a:r>
            <a:rPr lang="en-US" sz="1400" dirty="0"/>
            <a:t>Ad hoc requests</a:t>
          </a:r>
        </a:p>
      </dgm:t>
    </dgm:pt>
    <dgm:pt modelId="{2E172D13-C871-4BBE-92D7-18BDDA74490E}" type="parTrans" cxnId="{605D65C7-F7FF-4E3C-B528-169598AC53F9}">
      <dgm:prSet/>
      <dgm:spPr/>
      <dgm:t>
        <a:bodyPr/>
        <a:lstStyle/>
        <a:p>
          <a:endParaRPr lang="en-US"/>
        </a:p>
      </dgm:t>
    </dgm:pt>
    <dgm:pt modelId="{191FA05D-00BA-4B6B-9532-7F4D09AF1B72}" type="sibTrans" cxnId="{605D65C7-F7FF-4E3C-B528-169598AC53F9}">
      <dgm:prSet/>
      <dgm:spPr/>
      <dgm:t>
        <a:bodyPr/>
        <a:lstStyle/>
        <a:p>
          <a:endParaRPr lang="en-US"/>
        </a:p>
      </dgm:t>
    </dgm:pt>
    <dgm:pt modelId="{68BCB8E0-A685-4DF4-BE15-8EB7C7D1C953}">
      <dgm:prSet phldrT="[Text]" custT="1"/>
      <dgm:spPr>
        <a:ln>
          <a:noFill/>
        </a:ln>
      </dgm:spPr>
      <dgm:t>
        <a:bodyPr/>
        <a:lstStyle/>
        <a:p>
          <a:pPr algn="l">
            <a:buFont typeface="Arial" panose="020B0604020202020204" pitchFamily="34" charset="0"/>
            <a:buChar char="•"/>
          </a:pPr>
          <a:r>
            <a:rPr lang="en-US" sz="1400" dirty="0"/>
            <a:t>Compliance reviews</a:t>
          </a:r>
        </a:p>
      </dgm:t>
    </dgm:pt>
    <dgm:pt modelId="{FCF0EE24-9086-422F-900E-C153787254C0}" type="parTrans" cxnId="{482E1755-DD28-4624-9F8B-9D26A5590DD1}">
      <dgm:prSet/>
      <dgm:spPr/>
      <dgm:t>
        <a:bodyPr/>
        <a:lstStyle/>
        <a:p>
          <a:endParaRPr lang="en-US"/>
        </a:p>
      </dgm:t>
    </dgm:pt>
    <dgm:pt modelId="{4B1C926F-843D-431E-BD81-DF1D9F443E7F}" type="sibTrans" cxnId="{482E1755-DD28-4624-9F8B-9D26A5590DD1}">
      <dgm:prSet/>
      <dgm:spPr/>
      <dgm:t>
        <a:bodyPr/>
        <a:lstStyle/>
        <a:p>
          <a:endParaRPr lang="en-US"/>
        </a:p>
      </dgm:t>
    </dgm:pt>
    <dgm:pt modelId="{3966E535-E78F-4246-B3A5-1E3033A5C9DF}">
      <dgm:prSet phldrT="[Text]" custT="1"/>
      <dgm:spPr>
        <a:ln>
          <a:noFill/>
        </a:ln>
      </dgm:spPr>
      <dgm:t>
        <a:bodyPr/>
        <a:lstStyle/>
        <a:p>
          <a:pPr algn="l">
            <a:buFont typeface="Arial" panose="020B0604020202020204" pitchFamily="34" charset="0"/>
            <a:buChar char="•"/>
          </a:pPr>
          <a:r>
            <a:rPr lang="en-US" sz="1400" dirty="0"/>
            <a:t>Validation of network adequacy</a:t>
          </a:r>
        </a:p>
      </dgm:t>
    </dgm:pt>
    <dgm:pt modelId="{F3B9AFBB-174E-44DA-AB11-FBA87E386682}" type="parTrans" cxnId="{6BF1595F-B007-4125-BAC4-21E075B7E693}">
      <dgm:prSet/>
      <dgm:spPr/>
      <dgm:t>
        <a:bodyPr/>
        <a:lstStyle/>
        <a:p>
          <a:endParaRPr lang="en-US"/>
        </a:p>
      </dgm:t>
    </dgm:pt>
    <dgm:pt modelId="{C97D96EA-A635-45BE-A2DE-A36FE45CBE37}" type="sibTrans" cxnId="{6BF1595F-B007-4125-BAC4-21E075B7E693}">
      <dgm:prSet/>
      <dgm:spPr/>
      <dgm:t>
        <a:bodyPr/>
        <a:lstStyle/>
        <a:p>
          <a:endParaRPr lang="en-US"/>
        </a:p>
      </dgm:t>
    </dgm:pt>
    <dgm:pt modelId="{B77904CE-1E5A-4E09-9D15-873E887253DB}">
      <dgm:prSet phldrT="[Text]" custT="1"/>
      <dgm:spPr>
        <a:ln>
          <a:noFill/>
        </a:ln>
      </dgm:spPr>
      <dgm:t>
        <a:bodyPr/>
        <a:lstStyle/>
        <a:p>
          <a:pPr algn="l">
            <a:buFont typeface="Arial" panose="020B0604020202020204" pitchFamily="34" charset="0"/>
            <a:buChar char="•"/>
          </a:pPr>
          <a:r>
            <a:rPr lang="en-US" sz="1400" dirty="0"/>
            <a:t>EQR annual technical report</a:t>
          </a:r>
        </a:p>
      </dgm:t>
    </dgm:pt>
    <dgm:pt modelId="{36F254BC-5998-42F5-9071-42F8B00CA437}" type="parTrans" cxnId="{825FB50A-46AE-46E0-ABAB-B8E2FBBE54FC}">
      <dgm:prSet/>
      <dgm:spPr/>
      <dgm:t>
        <a:bodyPr/>
        <a:lstStyle/>
        <a:p>
          <a:endParaRPr lang="en-US"/>
        </a:p>
      </dgm:t>
    </dgm:pt>
    <dgm:pt modelId="{2E737332-8F54-4BE8-94AA-52C293EFDA7B}" type="sibTrans" cxnId="{825FB50A-46AE-46E0-ABAB-B8E2FBBE54FC}">
      <dgm:prSet/>
      <dgm:spPr/>
      <dgm:t>
        <a:bodyPr/>
        <a:lstStyle/>
        <a:p>
          <a:endParaRPr lang="en-US"/>
        </a:p>
      </dgm:t>
    </dgm:pt>
    <dgm:pt modelId="{32F2C4E9-D2C6-446A-9868-0F41008763D1}">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Quality rating system</a:t>
          </a:r>
        </a:p>
      </dgm:t>
    </dgm:pt>
    <dgm:pt modelId="{D56118C9-C810-435D-BDDA-2D01A8B7C772}" type="parTrans" cxnId="{42352469-E57F-4A67-AD54-13F0CEB5C4AE}">
      <dgm:prSet/>
      <dgm:spPr/>
      <dgm:t>
        <a:bodyPr/>
        <a:lstStyle/>
        <a:p>
          <a:endParaRPr lang="en-US"/>
        </a:p>
      </dgm:t>
    </dgm:pt>
    <dgm:pt modelId="{5131D3FD-374C-4171-AE62-5BB385BAF1C4}" type="sibTrans" cxnId="{42352469-E57F-4A67-AD54-13F0CEB5C4AE}">
      <dgm:prSet/>
      <dgm:spPr/>
      <dgm:t>
        <a:bodyPr/>
        <a:lstStyle/>
        <a:p>
          <a:endParaRPr lang="en-US"/>
        </a:p>
      </dgm:t>
    </dgm:pt>
    <dgm:pt modelId="{9A4CF9A0-91EA-448B-AF93-F6DD63004918}">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Network adequacy and availability validation</a:t>
          </a:r>
        </a:p>
      </dgm:t>
    </dgm:pt>
    <dgm:pt modelId="{BC3AFA1F-49C3-4D66-9983-9791316DC805}" type="parTrans" cxnId="{D8637710-76BA-4FA6-AC0F-25FECF57AFFD}">
      <dgm:prSet/>
      <dgm:spPr/>
      <dgm:t>
        <a:bodyPr/>
        <a:lstStyle/>
        <a:p>
          <a:endParaRPr lang="en-US"/>
        </a:p>
      </dgm:t>
    </dgm:pt>
    <dgm:pt modelId="{2EDC1096-2E66-4CEF-8AD6-22EBB1A5902A}" type="sibTrans" cxnId="{D8637710-76BA-4FA6-AC0F-25FECF57AFFD}">
      <dgm:prSet/>
      <dgm:spPr/>
      <dgm:t>
        <a:bodyPr/>
        <a:lstStyle/>
        <a:p>
          <a:endParaRPr lang="en-US"/>
        </a:p>
      </dgm:t>
    </dgm:pt>
    <dgm:pt modelId="{B07B38DC-B704-4E01-A769-76B63F5C2BDF}">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Quality strategy evaluation</a:t>
          </a:r>
        </a:p>
      </dgm:t>
    </dgm:pt>
    <dgm:pt modelId="{6F64513E-D021-42E8-A5F0-02B0083A6757}" type="parTrans" cxnId="{132F28CF-4D28-41DA-8319-ECEF25E6EA0C}">
      <dgm:prSet/>
      <dgm:spPr/>
      <dgm:t>
        <a:bodyPr/>
        <a:lstStyle/>
        <a:p>
          <a:endParaRPr lang="en-US"/>
        </a:p>
      </dgm:t>
    </dgm:pt>
    <dgm:pt modelId="{5192810B-017E-4542-9183-1EA60C9CD5A7}" type="sibTrans" cxnId="{132F28CF-4D28-41DA-8319-ECEF25E6EA0C}">
      <dgm:prSet/>
      <dgm:spPr/>
      <dgm:t>
        <a:bodyPr/>
        <a:lstStyle/>
        <a:p>
          <a:endParaRPr lang="en-US"/>
        </a:p>
      </dgm:t>
    </dgm:pt>
    <dgm:pt modelId="{A73E5F3C-2B36-4C5B-94D7-7341B161FC5E}">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Focus study</a:t>
          </a:r>
        </a:p>
      </dgm:t>
    </dgm:pt>
    <dgm:pt modelId="{6C271B05-5CCA-4C6E-ACF7-051382275C84}" type="parTrans" cxnId="{3A3D1547-1BDE-4811-B73D-D4E558B273BF}">
      <dgm:prSet/>
      <dgm:spPr/>
      <dgm:t>
        <a:bodyPr/>
        <a:lstStyle/>
        <a:p>
          <a:endParaRPr lang="en-US"/>
        </a:p>
      </dgm:t>
    </dgm:pt>
    <dgm:pt modelId="{2DBF8D5E-ADC8-48B5-AC26-37C6612BF94D}" type="sibTrans" cxnId="{3A3D1547-1BDE-4811-B73D-D4E558B273BF}">
      <dgm:prSet/>
      <dgm:spPr/>
      <dgm:t>
        <a:bodyPr/>
        <a:lstStyle/>
        <a:p>
          <a:endParaRPr lang="en-US"/>
        </a:p>
      </dgm:t>
    </dgm:pt>
    <dgm:pt modelId="{314AC3C0-0A8F-4239-8B2F-6C9B03401531}">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Conduct and facilitate PIPs</a:t>
          </a:r>
        </a:p>
      </dgm:t>
    </dgm:pt>
    <dgm:pt modelId="{B7EB1C53-6BDB-4C41-AD1C-F03D8EA8169D}" type="parTrans" cxnId="{A5D6DC4C-364A-459C-B1E9-457CB1C02BB3}">
      <dgm:prSet/>
      <dgm:spPr/>
      <dgm:t>
        <a:bodyPr/>
        <a:lstStyle/>
        <a:p>
          <a:endParaRPr lang="en-US"/>
        </a:p>
      </dgm:t>
    </dgm:pt>
    <dgm:pt modelId="{B390791D-9386-4EBD-B2D4-355F64BDF420}" type="sibTrans" cxnId="{A5D6DC4C-364A-459C-B1E9-457CB1C02BB3}">
      <dgm:prSet/>
      <dgm:spPr/>
      <dgm:t>
        <a:bodyPr/>
        <a:lstStyle/>
        <a:p>
          <a:endParaRPr lang="en-US"/>
        </a:p>
      </dgm:t>
    </dgm:pt>
    <dgm:pt modelId="{16BC677D-2FE4-482E-9612-7758E651C8A3}">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endParaRPr lang="en-US" sz="1600" dirty="0"/>
        </a:p>
      </dgm:t>
    </dgm:pt>
    <dgm:pt modelId="{55362EF8-0139-4BF6-9CA7-2A624DCF37F3}" type="parTrans" cxnId="{B4663705-2E4F-41ED-885B-A730D952AB5D}">
      <dgm:prSet/>
      <dgm:spPr/>
      <dgm:t>
        <a:bodyPr/>
        <a:lstStyle/>
        <a:p>
          <a:endParaRPr lang="en-US"/>
        </a:p>
      </dgm:t>
    </dgm:pt>
    <dgm:pt modelId="{F76875B0-66FB-4409-8E5A-82EE27B132CC}" type="sibTrans" cxnId="{B4663705-2E4F-41ED-885B-A730D952AB5D}">
      <dgm:prSet/>
      <dgm:spPr/>
      <dgm:t>
        <a:bodyPr/>
        <a:lstStyle/>
        <a:p>
          <a:endParaRPr lang="en-US"/>
        </a:p>
      </dgm:t>
    </dgm:pt>
    <dgm:pt modelId="{68ECAD96-4E3C-4C25-8A7D-4378105C6694}">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Developing and monitoring corrective action plans</a:t>
          </a:r>
        </a:p>
      </dgm:t>
    </dgm:pt>
    <dgm:pt modelId="{8EBD9850-0227-492C-B8B6-7FFFCAC82A8D}" type="parTrans" cxnId="{3674E324-5A98-4031-BCC9-7D2A2A6606EC}">
      <dgm:prSet/>
      <dgm:spPr/>
      <dgm:t>
        <a:bodyPr/>
        <a:lstStyle/>
        <a:p>
          <a:endParaRPr lang="en-US"/>
        </a:p>
      </dgm:t>
    </dgm:pt>
    <dgm:pt modelId="{9CC949DA-9907-451E-B466-010C52298B41}" type="sibTrans" cxnId="{3674E324-5A98-4031-BCC9-7D2A2A6606EC}">
      <dgm:prSet/>
      <dgm:spPr/>
      <dgm:t>
        <a:bodyPr/>
        <a:lstStyle/>
        <a:p>
          <a:endParaRPr lang="en-US"/>
        </a:p>
      </dgm:t>
    </dgm:pt>
    <dgm:pt modelId="{521D41F6-8E32-479B-B7C5-086916FD0AC3}">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Producing additional reports at the request of LDH</a:t>
          </a:r>
        </a:p>
      </dgm:t>
    </dgm:pt>
    <dgm:pt modelId="{61F8AA83-BB89-416E-BEEA-1E348B5EE80F}" type="parTrans" cxnId="{3F9026FE-7074-4217-BF5E-407C61FBBE89}">
      <dgm:prSet/>
      <dgm:spPr/>
      <dgm:t>
        <a:bodyPr/>
        <a:lstStyle/>
        <a:p>
          <a:endParaRPr lang="en-US"/>
        </a:p>
      </dgm:t>
    </dgm:pt>
    <dgm:pt modelId="{27E2762E-F1A2-4F4F-B3A1-21D2A62A534D}" type="sibTrans" cxnId="{3F9026FE-7074-4217-BF5E-407C61FBBE89}">
      <dgm:prSet/>
      <dgm:spPr/>
      <dgm:t>
        <a:bodyPr/>
        <a:lstStyle/>
        <a:p>
          <a:endParaRPr lang="en-US"/>
        </a:p>
      </dgm:t>
    </dgm:pt>
    <dgm:pt modelId="{7B8D5A41-DE4F-4BF4-8668-94437FC93E30}">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Quality companion guide</a:t>
          </a:r>
        </a:p>
      </dgm:t>
    </dgm:pt>
    <dgm:pt modelId="{0F7CEAB5-3A32-4399-972A-E46511B6E0C9}" type="parTrans" cxnId="{95BF386B-9F4B-4065-84D3-78E8197E5CFB}">
      <dgm:prSet/>
      <dgm:spPr/>
      <dgm:t>
        <a:bodyPr/>
        <a:lstStyle/>
        <a:p>
          <a:endParaRPr lang="en-US"/>
        </a:p>
      </dgm:t>
    </dgm:pt>
    <dgm:pt modelId="{4005D78F-1B9C-416E-903D-8F8D8EA2E25E}" type="sibTrans" cxnId="{95BF386B-9F4B-4065-84D3-78E8197E5CFB}">
      <dgm:prSet/>
      <dgm:spPr/>
      <dgm:t>
        <a:bodyPr/>
        <a:lstStyle/>
        <a:p>
          <a:endParaRPr lang="en-US"/>
        </a:p>
      </dgm:t>
    </dgm:pt>
    <dgm:pt modelId="{F2650BE2-2F09-4A72-841C-D6FDE94B44E0}">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Behavioral health member satisfaction survey</a:t>
          </a:r>
        </a:p>
      </dgm:t>
    </dgm:pt>
    <dgm:pt modelId="{FE4A2747-2606-405E-A35A-B731FC1AB062}" type="parTrans" cxnId="{F4381976-C734-4C89-9DE2-1624DC09487C}">
      <dgm:prSet/>
      <dgm:spPr/>
      <dgm:t>
        <a:bodyPr/>
        <a:lstStyle/>
        <a:p>
          <a:endParaRPr lang="en-US"/>
        </a:p>
      </dgm:t>
    </dgm:pt>
    <dgm:pt modelId="{40DCD1EC-CDD2-423C-81ED-E0981F805212}" type="sibTrans" cxnId="{F4381976-C734-4C89-9DE2-1624DC09487C}">
      <dgm:prSet/>
      <dgm:spPr/>
      <dgm:t>
        <a:bodyPr/>
        <a:lstStyle/>
        <a:p>
          <a:endParaRPr lang="en-US"/>
        </a:p>
      </dgm:t>
    </dgm:pt>
    <dgm:pt modelId="{41C91289-175F-4AEB-8B6F-278E6769A2E9}">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Case management performance evaluation</a:t>
          </a:r>
        </a:p>
      </dgm:t>
    </dgm:pt>
    <dgm:pt modelId="{9C9CACD7-7654-466C-B989-939C0A152E38}" type="parTrans" cxnId="{803830EC-F79A-4206-81EC-ECFC879621D6}">
      <dgm:prSet/>
      <dgm:spPr/>
      <dgm:t>
        <a:bodyPr/>
        <a:lstStyle/>
        <a:p>
          <a:endParaRPr lang="en-US"/>
        </a:p>
      </dgm:t>
    </dgm:pt>
    <dgm:pt modelId="{FE8B3ED3-1FC2-422F-B001-38235896181A}" type="sibTrans" cxnId="{803830EC-F79A-4206-81EC-ECFC879621D6}">
      <dgm:prSet/>
      <dgm:spPr/>
      <dgm:t>
        <a:bodyPr/>
        <a:lstStyle/>
        <a:p>
          <a:endParaRPr lang="en-US"/>
        </a:p>
      </dgm:t>
    </dgm:pt>
    <dgm:pt modelId="{852FF185-DEFA-4654-A69F-6FB46049DC6C}">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Dental surveys</a:t>
          </a:r>
        </a:p>
      </dgm:t>
    </dgm:pt>
    <dgm:pt modelId="{172D26B2-57A6-46AB-B3A3-DEAC9E88A4C0}" type="parTrans" cxnId="{65B28AEA-1803-4AA4-A2C5-5979C60282DC}">
      <dgm:prSet/>
      <dgm:spPr/>
      <dgm:t>
        <a:bodyPr/>
        <a:lstStyle/>
        <a:p>
          <a:endParaRPr lang="en-US"/>
        </a:p>
      </dgm:t>
    </dgm:pt>
    <dgm:pt modelId="{54768F80-3948-4FA1-B8E9-7661C3C1C0A1}" type="sibTrans" cxnId="{65B28AEA-1803-4AA4-A2C5-5979C60282DC}">
      <dgm:prSet/>
      <dgm:spPr/>
      <dgm:t>
        <a:bodyPr/>
        <a:lstStyle/>
        <a:p>
          <a:endParaRPr lang="en-US"/>
        </a:p>
      </dgm:t>
    </dgm:pt>
    <dgm:pt modelId="{BE117D14-2353-4111-B24B-CD17C65FAC60}">
      <dgm:prSet phldrT="[Text]" custT="1"/>
      <dgm:spPr>
        <a:solidFill>
          <a:schemeClr val="accent3">
            <a:lumMod val="20000"/>
            <a:lumOff val="80000"/>
            <a:alpha val="90000"/>
          </a:schemeClr>
        </a:solidFill>
        <a:ln>
          <a:noFill/>
        </a:ln>
      </dgm:spPr>
      <dgm:t>
        <a:bodyPr/>
        <a:lstStyle/>
        <a:p>
          <a:pPr algn="l">
            <a:buFont typeface="Arial" panose="020B0604020202020204" pitchFamily="34" charset="0"/>
            <a:buChar char="•"/>
          </a:pPr>
          <a:r>
            <a:rPr lang="en-US" sz="1400" dirty="0"/>
            <a:t>Adult and child fee-for-service and CHIP CAHPS surveys</a:t>
          </a:r>
        </a:p>
      </dgm:t>
    </dgm:pt>
    <dgm:pt modelId="{E9F0FC38-5916-4C65-BA2C-DBB918831A2A}" type="parTrans" cxnId="{F87E6861-5E97-4285-9220-A025EFEB272C}">
      <dgm:prSet/>
      <dgm:spPr/>
      <dgm:t>
        <a:bodyPr/>
        <a:lstStyle/>
        <a:p>
          <a:endParaRPr lang="en-US"/>
        </a:p>
      </dgm:t>
    </dgm:pt>
    <dgm:pt modelId="{90D60FA8-9813-411A-A208-47E0C05FB956}" type="sibTrans" cxnId="{F87E6861-5E97-4285-9220-A025EFEB272C}">
      <dgm:prSet/>
      <dgm:spPr/>
      <dgm:t>
        <a:bodyPr/>
        <a:lstStyle/>
        <a:p>
          <a:endParaRPr lang="en-US"/>
        </a:p>
      </dgm:t>
    </dgm:pt>
    <dgm:pt modelId="{DB0EE576-E016-4F5E-90F3-7473EC956BD4}">
      <dgm:prSet phldrT="[Text]" custT="1"/>
      <dgm:spPr>
        <a:ln>
          <a:noFill/>
        </a:ln>
      </dgm:spPr>
      <dgm:t>
        <a:bodyPr/>
        <a:lstStyle/>
        <a:p>
          <a:pPr algn="ctr">
            <a:buFontTx/>
            <a:buNone/>
          </a:pPr>
          <a:r>
            <a:rPr lang="en-US" sz="1400" b="1" dirty="0"/>
            <a:t>Mandatory</a:t>
          </a:r>
        </a:p>
      </dgm:t>
    </dgm:pt>
    <dgm:pt modelId="{7D034935-1C43-4941-A3A8-AC983D8EF114}" type="parTrans" cxnId="{E5C56CA6-0CFA-469D-85BC-94980FAF5C29}">
      <dgm:prSet/>
      <dgm:spPr/>
      <dgm:t>
        <a:bodyPr/>
        <a:lstStyle/>
        <a:p>
          <a:endParaRPr lang="en-US"/>
        </a:p>
      </dgm:t>
    </dgm:pt>
    <dgm:pt modelId="{A97A55B7-7201-4E13-B864-162977967147}" type="sibTrans" cxnId="{E5C56CA6-0CFA-469D-85BC-94980FAF5C29}">
      <dgm:prSet/>
      <dgm:spPr/>
      <dgm:t>
        <a:bodyPr/>
        <a:lstStyle/>
        <a:p>
          <a:endParaRPr lang="en-US"/>
        </a:p>
      </dgm:t>
    </dgm:pt>
    <dgm:pt modelId="{19FA235E-8A9E-4B6C-B644-08D42B6AB2DB}">
      <dgm:prSet phldrT="[Text]" custT="1"/>
      <dgm:spPr>
        <a:solidFill>
          <a:schemeClr val="accent3">
            <a:lumMod val="20000"/>
            <a:lumOff val="80000"/>
            <a:alpha val="90000"/>
          </a:schemeClr>
        </a:solidFill>
        <a:ln>
          <a:noFill/>
        </a:ln>
      </dgm:spPr>
      <dgm:t>
        <a:bodyPr/>
        <a:lstStyle/>
        <a:p>
          <a:pPr algn="ctr">
            <a:buFontTx/>
            <a:buNone/>
          </a:pPr>
          <a:r>
            <a:rPr lang="en-US" sz="1400" b="1" dirty="0"/>
            <a:t>Optional</a:t>
          </a:r>
        </a:p>
      </dgm:t>
    </dgm:pt>
    <dgm:pt modelId="{2A3D5F51-2FA5-41F2-943B-953D1F5384D8}" type="parTrans" cxnId="{A7E85CFC-0D4E-4754-9799-184426CDBBA4}">
      <dgm:prSet/>
      <dgm:spPr/>
      <dgm:t>
        <a:bodyPr/>
        <a:lstStyle/>
        <a:p>
          <a:endParaRPr lang="en-US"/>
        </a:p>
      </dgm:t>
    </dgm:pt>
    <dgm:pt modelId="{7507B6D8-C33D-49E5-98AA-13900594A77E}" type="sibTrans" cxnId="{A7E85CFC-0D4E-4754-9799-184426CDBBA4}">
      <dgm:prSet/>
      <dgm:spPr/>
      <dgm:t>
        <a:bodyPr/>
        <a:lstStyle/>
        <a:p>
          <a:endParaRPr lang="en-US"/>
        </a:p>
      </dgm:t>
    </dgm:pt>
    <dgm:pt modelId="{5694ACC1-4863-46B5-8B51-2239AB8E3B48}">
      <dgm:prSet phldrT="[Text]" custT="1"/>
      <dgm:spPr>
        <a:solidFill>
          <a:schemeClr val="accent1">
            <a:lumMod val="20000"/>
            <a:lumOff val="80000"/>
            <a:alpha val="90000"/>
          </a:schemeClr>
        </a:solidFill>
        <a:ln>
          <a:noFill/>
        </a:ln>
      </dgm:spPr>
      <dgm:t>
        <a:bodyPr/>
        <a:lstStyle/>
        <a:p>
          <a:pPr algn="ctr">
            <a:buFontTx/>
            <a:buNone/>
          </a:pPr>
          <a:r>
            <a:rPr lang="en-US" sz="1400" b="1" dirty="0"/>
            <a:t>Other</a:t>
          </a:r>
        </a:p>
      </dgm:t>
    </dgm:pt>
    <dgm:pt modelId="{32548A7F-ADCA-4AEB-A327-9AAD7EE5321F}" type="parTrans" cxnId="{48195735-0498-4A7B-992E-2B131EC648E2}">
      <dgm:prSet/>
      <dgm:spPr/>
      <dgm:t>
        <a:bodyPr/>
        <a:lstStyle/>
        <a:p>
          <a:endParaRPr lang="en-US"/>
        </a:p>
      </dgm:t>
    </dgm:pt>
    <dgm:pt modelId="{4C3D2C5B-A599-4D7E-BFFF-7E29ACDC9B9B}" type="sibTrans" cxnId="{48195735-0498-4A7B-992E-2B131EC648E2}">
      <dgm:prSet/>
      <dgm:spPr/>
      <dgm:t>
        <a:bodyPr/>
        <a:lstStyle/>
        <a:p>
          <a:endParaRPr lang="en-US"/>
        </a:p>
      </dgm:t>
    </dgm:pt>
    <dgm:pt modelId="{510599D8-C4DA-4EBF-B54E-FAB84CBE7A00}">
      <dgm:prSet phldrT="[Text]" custT="1"/>
      <dgm:spPr>
        <a:solidFill>
          <a:schemeClr val="accent1">
            <a:lumMod val="20000"/>
            <a:lumOff val="80000"/>
            <a:alpha val="90000"/>
          </a:schemeClr>
        </a:solidFill>
        <a:ln>
          <a:noFill/>
        </a:ln>
      </dgm:spPr>
      <dgm:t>
        <a:bodyPr/>
        <a:lstStyle/>
        <a:p>
          <a:pPr algn="l"/>
          <a:r>
            <a:rPr lang="en-US" sz="1400" dirty="0"/>
            <a:t>Contract management work plan</a:t>
          </a:r>
        </a:p>
      </dgm:t>
    </dgm:pt>
    <dgm:pt modelId="{0711B9F9-A0CD-41B4-8ADD-CFC007E5470F}" type="parTrans" cxnId="{8E5E7255-34A6-45F8-B748-07C41A511BAF}">
      <dgm:prSet/>
      <dgm:spPr/>
      <dgm:t>
        <a:bodyPr/>
        <a:lstStyle/>
        <a:p>
          <a:endParaRPr lang="en-US"/>
        </a:p>
      </dgm:t>
    </dgm:pt>
    <dgm:pt modelId="{8CF40067-84BC-4BA0-8906-671CBF7DD5E7}" type="sibTrans" cxnId="{8E5E7255-34A6-45F8-B748-07C41A511BAF}">
      <dgm:prSet/>
      <dgm:spPr/>
      <dgm:t>
        <a:bodyPr/>
        <a:lstStyle/>
        <a:p>
          <a:endParaRPr lang="en-US"/>
        </a:p>
      </dgm:t>
    </dgm:pt>
    <dgm:pt modelId="{F0FEB918-EFE1-4C07-A0E7-87BAAAA6F6AD}">
      <dgm:prSet phldrT="[Text]" custT="1"/>
      <dgm:spPr>
        <a:ln>
          <a:noFill/>
        </a:ln>
      </dgm:spPr>
      <dgm:t>
        <a:bodyPr/>
        <a:lstStyle/>
        <a:p>
          <a:pPr algn="l">
            <a:buFont typeface="Arial" panose="020B0604020202020204" pitchFamily="34" charset="0"/>
            <a:buChar char="•"/>
          </a:pPr>
          <a:r>
            <a:rPr lang="en-US" sz="1400" dirty="0"/>
            <a:t>Performance evaluation and improvement</a:t>
          </a:r>
        </a:p>
      </dgm:t>
    </dgm:pt>
    <dgm:pt modelId="{A163731D-AD7E-45A6-B839-B601747484A1}" type="parTrans" cxnId="{B0849010-C963-4253-8581-8B1095DF8B58}">
      <dgm:prSet/>
      <dgm:spPr/>
      <dgm:t>
        <a:bodyPr/>
        <a:lstStyle/>
        <a:p>
          <a:endParaRPr lang="en-US"/>
        </a:p>
      </dgm:t>
    </dgm:pt>
    <dgm:pt modelId="{5DB6626C-9A8E-4CB1-A029-0FFA6970DB83}" type="sibTrans" cxnId="{B0849010-C963-4253-8581-8B1095DF8B58}">
      <dgm:prSet/>
      <dgm:spPr/>
      <dgm:t>
        <a:bodyPr/>
        <a:lstStyle/>
        <a:p>
          <a:endParaRPr lang="en-US"/>
        </a:p>
      </dgm:t>
    </dgm:pt>
    <dgm:pt modelId="{B6D1B5AF-8C56-4FC8-969F-7CB9B7E67B07}">
      <dgm:prSet phldrT="[Text]" custT="1"/>
      <dgm:spPr>
        <a:ln>
          <a:noFill/>
        </a:ln>
      </dgm:spPr>
      <dgm:t>
        <a:bodyPr/>
        <a:lstStyle/>
        <a:p>
          <a:pPr algn="l">
            <a:buFont typeface="Arial" panose="020B0604020202020204" pitchFamily="34" charset="0"/>
            <a:buChar char="•"/>
          </a:pPr>
          <a:r>
            <a:rPr lang="en-US" sz="1400" dirty="0"/>
            <a:t>Performance improvement project (PIPs) validation</a:t>
          </a:r>
        </a:p>
      </dgm:t>
    </dgm:pt>
    <dgm:pt modelId="{059B6023-6B4E-47AB-B4BB-3E7D2BA23CBB}" type="parTrans" cxnId="{AC2D5611-3007-45D5-8263-6EE17A03DB78}">
      <dgm:prSet/>
      <dgm:spPr/>
      <dgm:t>
        <a:bodyPr/>
        <a:lstStyle/>
        <a:p>
          <a:endParaRPr lang="en-US"/>
        </a:p>
      </dgm:t>
    </dgm:pt>
    <dgm:pt modelId="{BD2EDD4A-4829-41C1-B1CF-CDE2FEBF1C03}" type="sibTrans" cxnId="{AC2D5611-3007-45D5-8263-6EE17A03DB78}">
      <dgm:prSet/>
      <dgm:spPr/>
      <dgm:t>
        <a:bodyPr/>
        <a:lstStyle/>
        <a:p>
          <a:endParaRPr lang="en-US"/>
        </a:p>
      </dgm:t>
    </dgm:pt>
    <dgm:pt modelId="{7E4E4920-1ACB-4237-BBC3-6174BA8F9048}" type="pres">
      <dgm:prSet presAssocID="{87ABA712-106C-4FE0-BEFC-9218EB67B1FA}" presName="Name0" presStyleCnt="0">
        <dgm:presLayoutVars>
          <dgm:dir/>
          <dgm:animLvl val="lvl"/>
          <dgm:resizeHandles val="exact"/>
        </dgm:presLayoutVars>
      </dgm:prSet>
      <dgm:spPr/>
    </dgm:pt>
    <dgm:pt modelId="{949ADDA1-A372-46EC-B183-783C3F4760C5}" type="pres">
      <dgm:prSet presAssocID="{E8B91034-5BDD-4D3D-A8A8-1D3CB674D6F9}" presName="composite" presStyleCnt="0"/>
      <dgm:spPr/>
    </dgm:pt>
    <dgm:pt modelId="{03251DF9-A768-4B87-B96F-D6AD3683B3F3}" type="pres">
      <dgm:prSet presAssocID="{E8B91034-5BDD-4D3D-A8A8-1D3CB674D6F9}" presName="parTx" presStyleLbl="alignNode1" presStyleIdx="0" presStyleCnt="3" custScaleY="76145">
        <dgm:presLayoutVars>
          <dgm:chMax val="0"/>
          <dgm:chPref val="0"/>
          <dgm:bulletEnabled val="1"/>
        </dgm:presLayoutVars>
      </dgm:prSet>
      <dgm:spPr/>
    </dgm:pt>
    <dgm:pt modelId="{80DF490D-1297-4D25-9F6B-9F53EAA452C5}" type="pres">
      <dgm:prSet presAssocID="{E8B91034-5BDD-4D3D-A8A8-1D3CB674D6F9}" presName="desTx" presStyleLbl="alignAccFollowNode1" presStyleIdx="0" presStyleCnt="3" custLinFactNeighborX="-26213" custLinFactNeighborY="3645">
        <dgm:presLayoutVars>
          <dgm:bulletEnabled val="1"/>
        </dgm:presLayoutVars>
      </dgm:prSet>
      <dgm:spPr/>
    </dgm:pt>
    <dgm:pt modelId="{D0593871-E316-4F4F-8DA4-9809301601BE}" type="pres">
      <dgm:prSet presAssocID="{62D473CC-E208-4406-8D44-4909E79C0636}" presName="space" presStyleCnt="0"/>
      <dgm:spPr/>
    </dgm:pt>
    <dgm:pt modelId="{24C92548-497B-43F9-AC2F-CE668024436D}" type="pres">
      <dgm:prSet presAssocID="{EA52EDF9-5367-4FE8-BDB0-8F1B767872D4}" presName="composite" presStyleCnt="0"/>
      <dgm:spPr/>
    </dgm:pt>
    <dgm:pt modelId="{19EFFCD0-11EE-4AE0-8716-FEAC84DFFCF9}" type="pres">
      <dgm:prSet presAssocID="{EA52EDF9-5367-4FE8-BDB0-8F1B767872D4}" presName="parTx" presStyleLbl="alignNode1" presStyleIdx="1" presStyleCnt="3" custScaleY="75806">
        <dgm:presLayoutVars>
          <dgm:chMax val="0"/>
          <dgm:chPref val="0"/>
          <dgm:bulletEnabled val="1"/>
        </dgm:presLayoutVars>
      </dgm:prSet>
      <dgm:spPr/>
    </dgm:pt>
    <dgm:pt modelId="{1511083F-9ECB-476A-BFD7-2E2244E08255}" type="pres">
      <dgm:prSet presAssocID="{EA52EDF9-5367-4FE8-BDB0-8F1B767872D4}" presName="desTx" presStyleLbl="alignAccFollowNode1" presStyleIdx="1" presStyleCnt="3" custLinFactY="200000" custLinFactNeighborY="211387">
        <dgm:presLayoutVars>
          <dgm:bulletEnabled val="1"/>
        </dgm:presLayoutVars>
      </dgm:prSet>
      <dgm:spPr/>
    </dgm:pt>
    <dgm:pt modelId="{50427812-5AA8-4582-A821-82ED30075BA1}" type="pres">
      <dgm:prSet presAssocID="{CD05A8D3-D8A8-4B01-89D2-5E7AAFDECEDB}" presName="space" presStyleCnt="0"/>
      <dgm:spPr/>
    </dgm:pt>
    <dgm:pt modelId="{C9C3EFAB-330F-43DF-9195-10882222791E}" type="pres">
      <dgm:prSet presAssocID="{222B2BFB-930C-49C8-A670-F9FCC1AF1785}" presName="composite" presStyleCnt="0"/>
      <dgm:spPr/>
    </dgm:pt>
    <dgm:pt modelId="{9AA314EC-FEBD-4102-B9E5-B5706FA315C7}" type="pres">
      <dgm:prSet presAssocID="{222B2BFB-930C-49C8-A670-F9FCC1AF1785}" presName="parTx" presStyleLbl="alignNode1" presStyleIdx="2" presStyleCnt="3" custScaleY="87322" custLinFactNeighborY="5205">
        <dgm:presLayoutVars>
          <dgm:chMax val="0"/>
          <dgm:chPref val="0"/>
          <dgm:bulletEnabled val="1"/>
        </dgm:presLayoutVars>
      </dgm:prSet>
      <dgm:spPr/>
    </dgm:pt>
    <dgm:pt modelId="{79A3B0EC-A712-4B74-8A5D-E8465AE171DC}" type="pres">
      <dgm:prSet presAssocID="{222B2BFB-930C-49C8-A670-F9FCC1AF1785}" presName="desTx" presStyleLbl="alignAccFollowNode1" presStyleIdx="2" presStyleCnt="3" custLinFactY="100000" custLinFactNeighborX="103" custLinFactNeighborY="174295">
        <dgm:presLayoutVars>
          <dgm:bulletEnabled val="1"/>
        </dgm:presLayoutVars>
      </dgm:prSet>
      <dgm:spPr/>
    </dgm:pt>
  </dgm:ptLst>
  <dgm:cxnLst>
    <dgm:cxn modelId="{B4663705-2E4F-41ED-885B-A730D952AB5D}" srcId="{EA52EDF9-5367-4FE8-BDB0-8F1B767872D4}" destId="{16BC677D-2FE4-482E-9612-7758E651C8A3}" srcOrd="14" destOrd="0" parTransId="{55362EF8-0139-4BF6-9CA7-2A624DCF37F3}" sibTransId="{F76875B0-66FB-4409-8E5A-82EE27B132CC}"/>
    <dgm:cxn modelId="{6EB2280A-511F-49EE-A585-07F12A98D841}" type="presOf" srcId="{16BC677D-2FE4-482E-9612-7758E651C8A3}" destId="{1511083F-9ECB-476A-BFD7-2E2244E08255}" srcOrd="0" destOrd="14" presId="urn:microsoft.com/office/officeart/2005/8/layout/hList1"/>
    <dgm:cxn modelId="{825FB50A-46AE-46E0-ABAB-B8E2FBBE54FC}" srcId="{E8B91034-5BDD-4D3D-A8A8-1D3CB674D6F9}" destId="{B77904CE-1E5A-4E09-9D15-873E887253DB}" srcOrd="5" destOrd="0" parTransId="{36F254BC-5998-42F5-9071-42F8B00CA437}" sibTransId="{2E737332-8F54-4BE8-94AA-52C293EFDA7B}"/>
    <dgm:cxn modelId="{D8637710-76BA-4FA6-AC0F-25FECF57AFFD}" srcId="{EA52EDF9-5367-4FE8-BDB0-8F1B767872D4}" destId="{9A4CF9A0-91EA-448B-AF93-F6DD63004918}" srcOrd="3" destOrd="0" parTransId="{BC3AFA1F-49C3-4D66-9983-9791316DC805}" sibTransId="{2EDC1096-2E66-4CEF-8AD6-22EBB1A5902A}"/>
    <dgm:cxn modelId="{B0849010-C963-4253-8581-8B1095DF8B58}" srcId="{E8B91034-5BDD-4D3D-A8A8-1D3CB674D6F9}" destId="{F0FEB918-EFE1-4C07-A0E7-87BAAAA6F6AD}" srcOrd="1" destOrd="0" parTransId="{A163731D-AD7E-45A6-B839-B601747484A1}" sibTransId="{5DB6626C-9A8E-4CB1-A029-0FFA6970DB83}"/>
    <dgm:cxn modelId="{AC2D5611-3007-45D5-8263-6EE17A03DB78}" srcId="{E8B91034-5BDD-4D3D-A8A8-1D3CB674D6F9}" destId="{B6D1B5AF-8C56-4FC8-969F-7CB9B7E67B07}" srcOrd="2" destOrd="0" parTransId="{059B6023-6B4E-47AB-B4BB-3E7D2BA23CBB}" sibTransId="{BD2EDD4A-4829-41C1-B1CF-CDE2FEBF1C03}"/>
    <dgm:cxn modelId="{7DA7DA12-31F4-4088-9E7A-3BD1A2413481}" type="presOf" srcId="{7B8D5A41-DE4F-4BF4-8668-94437FC93E30}" destId="{1511083F-9ECB-476A-BFD7-2E2244E08255}" srcOrd="0" destOrd="9" presId="urn:microsoft.com/office/officeart/2005/8/layout/hList1"/>
    <dgm:cxn modelId="{3674E324-5A98-4031-BCC9-7D2A2A6606EC}" srcId="{EA52EDF9-5367-4FE8-BDB0-8F1B767872D4}" destId="{68ECAD96-4E3C-4C25-8A7D-4378105C6694}" srcOrd="7" destOrd="0" parTransId="{8EBD9850-0227-492C-B8B6-7FFFCAC82A8D}" sibTransId="{9CC949DA-9907-451E-B466-010C52298B41}"/>
    <dgm:cxn modelId="{1760AB2A-5E0B-4299-81AC-8664E18AC903}" type="presOf" srcId="{F2650BE2-2F09-4A72-841C-D6FDE94B44E0}" destId="{1511083F-9ECB-476A-BFD7-2E2244E08255}" srcOrd="0" destOrd="10" presId="urn:microsoft.com/office/officeart/2005/8/layout/hList1"/>
    <dgm:cxn modelId="{2FECDC32-927A-48EE-BA23-477747E8304E}" srcId="{87ABA712-106C-4FE0-BEFC-9218EB67B1FA}" destId="{EA52EDF9-5367-4FE8-BDB0-8F1B767872D4}" srcOrd="1" destOrd="0" parTransId="{8E1BE113-CDD9-4877-9409-0F172FB4ACE6}" sibTransId="{CD05A8D3-D8A8-4B01-89D2-5E7AAFDECEDB}"/>
    <dgm:cxn modelId="{6DD17733-9024-49AC-B80A-D70E86D0E3AC}" srcId="{222B2BFB-930C-49C8-A670-F9FCC1AF1785}" destId="{7D02CFED-B3C1-4B30-AB95-8714451B2A7C}" srcOrd="1" destOrd="0" parTransId="{1122EACA-57D2-4B4B-8DD9-263450548E8B}" sibTransId="{FE418233-C8E7-4A05-A41E-75E53348C01A}"/>
    <dgm:cxn modelId="{48195735-0498-4A7B-992E-2B131EC648E2}" srcId="{222B2BFB-930C-49C8-A670-F9FCC1AF1785}" destId="{5694ACC1-4863-46B5-8B51-2239AB8E3B48}" srcOrd="0" destOrd="0" parTransId="{32548A7F-ADCA-4AEB-A327-9AAD7EE5321F}" sibTransId="{4C3D2C5B-A599-4D7E-BFFF-7E29ACDC9B9B}"/>
    <dgm:cxn modelId="{26CBB43E-AE5C-4443-97F2-25BEADC53E82}" type="presOf" srcId="{19FA235E-8A9E-4B6C-B644-08D42B6AB2DB}" destId="{1511083F-9ECB-476A-BFD7-2E2244E08255}" srcOrd="0" destOrd="0" presId="urn:microsoft.com/office/officeart/2005/8/layout/hList1"/>
    <dgm:cxn modelId="{6BF1595F-B007-4125-BAC4-21E075B7E693}" srcId="{E8B91034-5BDD-4D3D-A8A8-1D3CB674D6F9}" destId="{3966E535-E78F-4246-B3A5-1E3033A5C9DF}" srcOrd="4" destOrd="0" parTransId="{F3B9AFBB-174E-44DA-AB11-FBA87E386682}" sibTransId="{C97D96EA-A635-45BE-A2DE-A36FE45CBE37}"/>
    <dgm:cxn modelId="{F87E6861-5E97-4285-9220-A025EFEB272C}" srcId="{EA52EDF9-5367-4FE8-BDB0-8F1B767872D4}" destId="{BE117D14-2353-4111-B24B-CD17C65FAC60}" srcOrd="13" destOrd="0" parTransId="{E9F0FC38-5916-4C65-BA2C-DBB918831A2A}" sibTransId="{90D60FA8-9813-411A-A208-47E0C05FB956}"/>
    <dgm:cxn modelId="{175DC362-8FB9-49F4-8E05-2486B2CAF603}" srcId="{87ABA712-106C-4FE0-BEFC-9218EB67B1FA}" destId="{E8B91034-5BDD-4D3D-A8A8-1D3CB674D6F9}" srcOrd="0" destOrd="0" parTransId="{AAD163B1-8148-4300-92E5-03214ADDE4D3}" sibTransId="{62D473CC-E208-4406-8D44-4909E79C0636}"/>
    <dgm:cxn modelId="{82DD5843-AB3C-41E1-85C9-C9E2BC212F69}" type="presOf" srcId="{314AC3C0-0A8F-4239-8B2F-6C9B03401531}" destId="{1511083F-9ECB-476A-BFD7-2E2244E08255}" srcOrd="0" destOrd="6" presId="urn:microsoft.com/office/officeart/2005/8/layout/hList1"/>
    <dgm:cxn modelId="{201F4B45-8D26-497E-B51B-12A3B4BBC611}" type="presOf" srcId="{B77904CE-1E5A-4E09-9D15-873E887253DB}" destId="{80DF490D-1297-4D25-9F6B-9F53EAA452C5}" srcOrd="0" destOrd="5" presId="urn:microsoft.com/office/officeart/2005/8/layout/hList1"/>
    <dgm:cxn modelId="{3A3D1547-1BDE-4811-B73D-D4E558B273BF}" srcId="{EA52EDF9-5367-4FE8-BDB0-8F1B767872D4}" destId="{A73E5F3C-2B36-4C5B-94D7-7341B161FC5E}" srcOrd="5" destOrd="0" parTransId="{6C271B05-5CCA-4C6E-ACF7-051382275C84}" sibTransId="{2DBF8D5E-ADC8-48B5-AC26-37C6612BF94D}"/>
    <dgm:cxn modelId="{42352469-E57F-4A67-AD54-13F0CEB5C4AE}" srcId="{EA52EDF9-5367-4FE8-BDB0-8F1B767872D4}" destId="{32F2C4E9-D2C6-446A-9868-0F41008763D1}" srcOrd="2" destOrd="0" parTransId="{D56118C9-C810-435D-BDDA-2D01A8B7C772}" sibTransId="{5131D3FD-374C-4171-AE62-5BB385BAF1C4}"/>
    <dgm:cxn modelId="{B65CCC4A-FA5F-4F65-A65E-48599B14F898}" type="presOf" srcId="{510599D8-C4DA-4EBF-B54E-FAB84CBE7A00}" destId="{79A3B0EC-A712-4B74-8A5D-E8465AE171DC}" srcOrd="0" destOrd="3" presId="urn:microsoft.com/office/officeart/2005/8/layout/hList1"/>
    <dgm:cxn modelId="{95BF386B-9F4B-4065-84D3-78E8197E5CFB}" srcId="{EA52EDF9-5367-4FE8-BDB0-8F1B767872D4}" destId="{7B8D5A41-DE4F-4BF4-8668-94437FC93E30}" srcOrd="9" destOrd="0" parTransId="{0F7CEAB5-3A32-4399-972A-E46511B6E0C9}" sibTransId="{4005D78F-1B9C-416E-903D-8F8D8EA2E25E}"/>
    <dgm:cxn modelId="{A5D6DC4C-364A-459C-B1E9-457CB1C02BB3}" srcId="{EA52EDF9-5367-4FE8-BDB0-8F1B767872D4}" destId="{314AC3C0-0A8F-4239-8B2F-6C9B03401531}" srcOrd="6" destOrd="0" parTransId="{B7EB1C53-6BDB-4C41-AD1C-F03D8EA8169D}" sibTransId="{B390791D-9386-4EBD-B2D4-355F64BDF420}"/>
    <dgm:cxn modelId="{6A0EAA51-126A-43D9-9F23-C255CD89C171}" type="presOf" srcId="{9A43A6B2-900E-47E9-B5C7-A741A463987A}" destId="{1511083F-9ECB-476A-BFD7-2E2244E08255}" srcOrd="0" destOrd="1" presId="urn:microsoft.com/office/officeart/2005/8/layout/hList1"/>
    <dgm:cxn modelId="{22150053-6D94-4E10-B036-C34C5401AD31}" type="presOf" srcId="{BC67C652-8F97-4601-98FD-EB1C7E9E3AC6}" destId="{79A3B0EC-A712-4B74-8A5D-E8465AE171DC}" srcOrd="0" destOrd="2" presId="urn:microsoft.com/office/officeart/2005/8/layout/hList1"/>
    <dgm:cxn modelId="{FEE20273-81A6-41A0-BAD6-79605F0CC22F}" type="presOf" srcId="{87ABA712-106C-4FE0-BEFC-9218EB67B1FA}" destId="{7E4E4920-1ACB-4237-BBC3-6174BA8F9048}" srcOrd="0" destOrd="0" presId="urn:microsoft.com/office/officeart/2005/8/layout/hList1"/>
    <dgm:cxn modelId="{482E1755-DD28-4624-9F8B-9D26A5590DD1}" srcId="{E8B91034-5BDD-4D3D-A8A8-1D3CB674D6F9}" destId="{68BCB8E0-A685-4DF4-BE15-8EB7C7D1C953}" srcOrd="3" destOrd="0" parTransId="{FCF0EE24-9086-422F-900E-C153787254C0}" sibTransId="{4B1C926F-843D-431E-BD81-DF1D9F443E7F}"/>
    <dgm:cxn modelId="{8E5E7255-34A6-45F8-B748-07C41A511BAF}" srcId="{222B2BFB-930C-49C8-A670-F9FCC1AF1785}" destId="{510599D8-C4DA-4EBF-B54E-FAB84CBE7A00}" srcOrd="3" destOrd="0" parTransId="{0711B9F9-A0CD-41B4-8ADD-CFC007E5470F}" sibTransId="{8CF40067-84BC-4BA0-8906-671CBF7DD5E7}"/>
    <dgm:cxn modelId="{F4381976-C734-4C89-9DE2-1624DC09487C}" srcId="{EA52EDF9-5367-4FE8-BDB0-8F1B767872D4}" destId="{F2650BE2-2F09-4A72-841C-D6FDE94B44E0}" srcOrd="10" destOrd="0" parTransId="{FE4A2747-2606-405E-A35A-B731FC1AB062}" sibTransId="{40DCD1EC-CDD2-423C-81ED-E0981F805212}"/>
    <dgm:cxn modelId="{D957C176-2BF8-4109-ACEE-33E942D958D9}" type="presOf" srcId="{521D41F6-8E32-479B-B7C5-086916FD0AC3}" destId="{1511083F-9ECB-476A-BFD7-2E2244E08255}" srcOrd="0" destOrd="8" presId="urn:microsoft.com/office/officeart/2005/8/layout/hList1"/>
    <dgm:cxn modelId="{3C93E35A-24F1-4B37-8A14-4A164AB24C7A}" type="presOf" srcId="{DB0EE576-E016-4F5E-90F3-7473EC956BD4}" destId="{80DF490D-1297-4D25-9F6B-9F53EAA452C5}" srcOrd="0" destOrd="0" presId="urn:microsoft.com/office/officeart/2005/8/layout/hList1"/>
    <dgm:cxn modelId="{0F0BB37F-F82A-4053-80CC-6577C13429D2}" type="presOf" srcId="{A73E5F3C-2B36-4C5B-94D7-7341B161FC5E}" destId="{1511083F-9ECB-476A-BFD7-2E2244E08255}" srcOrd="0" destOrd="5" presId="urn:microsoft.com/office/officeart/2005/8/layout/hList1"/>
    <dgm:cxn modelId="{90BAC683-03B8-4CCB-941E-54152AE69236}" type="presOf" srcId="{3966E535-E78F-4246-B3A5-1E3033A5C9DF}" destId="{80DF490D-1297-4D25-9F6B-9F53EAA452C5}" srcOrd="0" destOrd="4" presId="urn:microsoft.com/office/officeart/2005/8/layout/hList1"/>
    <dgm:cxn modelId="{5BAAAC8E-9B09-412F-A197-9E91C4D3E3DD}" type="presOf" srcId="{7D02CFED-B3C1-4B30-AB95-8714451B2A7C}" destId="{79A3B0EC-A712-4B74-8A5D-E8465AE171DC}" srcOrd="0" destOrd="1" presId="urn:microsoft.com/office/officeart/2005/8/layout/hList1"/>
    <dgm:cxn modelId="{7DB1D68E-A2FD-401B-81C4-31E499D3E309}" type="presOf" srcId="{B6D1B5AF-8C56-4FC8-969F-7CB9B7E67B07}" destId="{80DF490D-1297-4D25-9F6B-9F53EAA452C5}" srcOrd="0" destOrd="2" presId="urn:microsoft.com/office/officeart/2005/8/layout/hList1"/>
    <dgm:cxn modelId="{E5C56CA6-0CFA-469D-85BC-94980FAF5C29}" srcId="{E8B91034-5BDD-4D3D-A8A8-1D3CB674D6F9}" destId="{DB0EE576-E016-4F5E-90F3-7473EC956BD4}" srcOrd="0" destOrd="0" parTransId="{7D034935-1C43-4941-A3A8-AC983D8EF114}" sibTransId="{A97A55B7-7201-4E13-B864-162977967147}"/>
    <dgm:cxn modelId="{48F0DDA9-1B5B-4384-8314-778504455541}" type="presOf" srcId="{32F2C4E9-D2C6-446A-9868-0F41008763D1}" destId="{1511083F-9ECB-476A-BFD7-2E2244E08255}" srcOrd="0" destOrd="2" presId="urn:microsoft.com/office/officeart/2005/8/layout/hList1"/>
    <dgm:cxn modelId="{FB9F0BAD-D949-4B64-95BC-72586E0A28A7}" type="presOf" srcId="{B07B38DC-B704-4E01-A769-76B63F5C2BDF}" destId="{1511083F-9ECB-476A-BFD7-2E2244E08255}" srcOrd="0" destOrd="4" presId="urn:microsoft.com/office/officeart/2005/8/layout/hList1"/>
    <dgm:cxn modelId="{ACC4D5B0-C047-4C21-8273-2C37E0ABF031}" type="presOf" srcId="{852FF185-DEFA-4654-A69F-6FB46049DC6C}" destId="{1511083F-9ECB-476A-BFD7-2E2244E08255}" srcOrd="0" destOrd="12" presId="urn:microsoft.com/office/officeart/2005/8/layout/hList1"/>
    <dgm:cxn modelId="{D59885B2-FDE4-423D-AEB1-E3E41ADB4F35}" type="presOf" srcId="{5694ACC1-4863-46B5-8B51-2239AB8E3B48}" destId="{79A3B0EC-A712-4B74-8A5D-E8465AE171DC}" srcOrd="0" destOrd="0" presId="urn:microsoft.com/office/officeart/2005/8/layout/hList1"/>
    <dgm:cxn modelId="{B48152B4-8CA8-4CD0-893C-E01EABE273F7}" type="presOf" srcId="{68BCB8E0-A685-4DF4-BE15-8EB7C7D1C953}" destId="{80DF490D-1297-4D25-9F6B-9F53EAA452C5}" srcOrd="0" destOrd="3" presId="urn:microsoft.com/office/officeart/2005/8/layout/hList1"/>
    <dgm:cxn modelId="{61B875B7-11AA-4734-BF2B-60C580D26EB9}" type="presOf" srcId="{E8B91034-5BDD-4D3D-A8A8-1D3CB674D6F9}" destId="{03251DF9-A768-4B87-B96F-D6AD3683B3F3}" srcOrd="0" destOrd="0" presId="urn:microsoft.com/office/officeart/2005/8/layout/hList1"/>
    <dgm:cxn modelId="{DC216EB9-EEC9-4629-802D-1130F8BF32FF}" type="presOf" srcId="{9A4CF9A0-91EA-448B-AF93-F6DD63004918}" destId="{1511083F-9ECB-476A-BFD7-2E2244E08255}" srcOrd="0" destOrd="3" presId="urn:microsoft.com/office/officeart/2005/8/layout/hList1"/>
    <dgm:cxn modelId="{58E39ABD-F042-480D-A666-7C94BF94F6C5}" type="presOf" srcId="{68ECAD96-4E3C-4C25-8A7D-4378105C6694}" destId="{1511083F-9ECB-476A-BFD7-2E2244E08255}" srcOrd="0" destOrd="7" presId="urn:microsoft.com/office/officeart/2005/8/layout/hList1"/>
    <dgm:cxn modelId="{34BAC6C6-DCC9-4917-949D-A5264C937526}" srcId="{87ABA712-106C-4FE0-BEFC-9218EB67B1FA}" destId="{222B2BFB-930C-49C8-A670-F9FCC1AF1785}" srcOrd="2" destOrd="0" parTransId="{070F005A-C990-444E-A7EC-BC466324B074}" sibTransId="{22266CA8-2808-4772-BDB8-FB79578AC9FE}"/>
    <dgm:cxn modelId="{E15AF5C6-6A88-4922-8785-9986B8B47E71}" srcId="{EA52EDF9-5367-4FE8-BDB0-8F1B767872D4}" destId="{9A43A6B2-900E-47E9-B5C7-A741A463987A}" srcOrd="1" destOrd="0" parTransId="{DFF7FDB8-9041-426C-A02F-FC401029FFF3}" sibTransId="{32841EEF-D941-41F0-92D2-6CAE46C4D962}"/>
    <dgm:cxn modelId="{07A13DC7-B276-4874-B12C-04FADF7337F7}" type="presOf" srcId="{F315D733-CD60-4CE1-8200-37BCE9FF6A1B}" destId="{79A3B0EC-A712-4B74-8A5D-E8465AE171DC}" srcOrd="0" destOrd="4" presId="urn:microsoft.com/office/officeart/2005/8/layout/hList1"/>
    <dgm:cxn modelId="{605D65C7-F7FF-4E3C-B528-169598AC53F9}" srcId="{222B2BFB-930C-49C8-A670-F9FCC1AF1785}" destId="{F315D733-CD60-4CE1-8200-37BCE9FF6A1B}" srcOrd="4" destOrd="0" parTransId="{2E172D13-C871-4BBE-92D7-18BDDA74490E}" sibTransId="{191FA05D-00BA-4B6B-9532-7F4D09AF1B72}"/>
    <dgm:cxn modelId="{B771EEC7-42E6-49A1-B445-C281270B36FF}" type="presOf" srcId="{F0FEB918-EFE1-4C07-A0E7-87BAAAA6F6AD}" destId="{80DF490D-1297-4D25-9F6B-9F53EAA452C5}" srcOrd="0" destOrd="1" presId="urn:microsoft.com/office/officeart/2005/8/layout/hList1"/>
    <dgm:cxn modelId="{978225CC-03BB-439F-A4BD-8992C155C0B9}" type="presOf" srcId="{41C91289-175F-4AEB-8B6F-278E6769A2E9}" destId="{1511083F-9ECB-476A-BFD7-2E2244E08255}" srcOrd="0" destOrd="11" presId="urn:microsoft.com/office/officeart/2005/8/layout/hList1"/>
    <dgm:cxn modelId="{132F28CF-4D28-41DA-8319-ECEF25E6EA0C}" srcId="{EA52EDF9-5367-4FE8-BDB0-8F1B767872D4}" destId="{B07B38DC-B704-4E01-A769-76B63F5C2BDF}" srcOrd="4" destOrd="0" parTransId="{6F64513E-D021-42E8-A5F0-02B0083A6757}" sibTransId="{5192810B-017E-4542-9183-1EA60C9CD5A7}"/>
    <dgm:cxn modelId="{1A49B6D0-CBB5-4AB5-88EF-465F51367420}" type="presOf" srcId="{BE117D14-2353-4111-B24B-CD17C65FAC60}" destId="{1511083F-9ECB-476A-BFD7-2E2244E08255}" srcOrd="0" destOrd="13" presId="urn:microsoft.com/office/officeart/2005/8/layout/hList1"/>
    <dgm:cxn modelId="{AEC652E7-BD79-4C07-BCE9-865498324CF2}" srcId="{222B2BFB-930C-49C8-A670-F9FCC1AF1785}" destId="{BC67C652-8F97-4601-98FD-EB1C7E9E3AC6}" srcOrd="2" destOrd="0" parTransId="{21E6B326-4017-4722-BF43-7DB5006EA790}" sibTransId="{15F6FA4C-898F-48F8-8D40-66439884B86F}"/>
    <dgm:cxn modelId="{65B28AEA-1803-4AA4-A2C5-5979C60282DC}" srcId="{EA52EDF9-5367-4FE8-BDB0-8F1B767872D4}" destId="{852FF185-DEFA-4654-A69F-6FB46049DC6C}" srcOrd="12" destOrd="0" parTransId="{172D26B2-57A6-46AB-B3A3-DEAC9E88A4C0}" sibTransId="{54768F80-3948-4FA1-B8E9-7661C3C1C0A1}"/>
    <dgm:cxn modelId="{803830EC-F79A-4206-81EC-ECFC879621D6}" srcId="{EA52EDF9-5367-4FE8-BDB0-8F1B767872D4}" destId="{41C91289-175F-4AEB-8B6F-278E6769A2E9}" srcOrd="11" destOrd="0" parTransId="{9C9CACD7-7654-466C-B989-939C0A152E38}" sibTransId="{FE8B3ED3-1FC2-422F-B001-38235896181A}"/>
    <dgm:cxn modelId="{681D20F3-4AF4-4C16-A75B-A7A138F815FC}" type="presOf" srcId="{EA52EDF9-5367-4FE8-BDB0-8F1B767872D4}" destId="{19EFFCD0-11EE-4AE0-8716-FEAC84DFFCF9}" srcOrd="0" destOrd="0" presId="urn:microsoft.com/office/officeart/2005/8/layout/hList1"/>
    <dgm:cxn modelId="{C6EE62F3-798A-4D1B-A3AF-60E3C6C258A0}" type="presOf" srcId="{222B2BFB-930C-49C8-A670-F9FCC1AF1785}" destId="{9AA314EC-FEBD-4102-B9E5-B5706FA315C7}" srcOrd="0" destOrd="0" presId="urn:microsoft.com/office/officeart/2005/8/layout/hList1"/>
    <dgm:cxn modelId="{A7E85CFC-0D4E-4754-9799-184426CDBBA4}" srcId="{EA52EDF9-5367-4FE8-BDB0-8F1B767872D4}" destId="{19FA235E-8A9E-4B6C-B644-08D42B6AB2DB}" srcOrd="0" destOrd="0" parTransId="{2A3D5F51-2FA5-41F2-943B-953D1F5384D8}" sibTransId="{7507B6D8-C33D-49E5-98AA-13900594A77E}"/>
    <dgm:cxn modelId="{3F9026FE-7074-4217-BF5E-407C61FBBE89}" srcId="{EA52EDF9-5367-4FE8-BDB0-8F1B767872D4}" destId="{521D41F6-8E32-479B-B7C5-086916FD0AC3}" srcOrd="8" destOrd="0" parTransId="{61F8AA83-BB89-416E-BEEA-1E348B5EE80F}" sibTransId="{27E2762E-F1A2-4F4F-B3A1-21D2A62A534D}"/>
    <dgm:cxn modelId="{1ACE4E0D-15E6-408D-AC37-1700CCA5CCFF}" type="presParOf" srcId="{7E4E4920-1ACB-4237-BBC3-6174BA8F9048}" destId="{949ADDA1-A372-46EC-B183-783C3F4760C5}" srcOrd="0" destOrd="0" presId="urn:microsoft.com/office/officeart/2005/8/layout/hList1"/>
    <dgm:cxn modelId="{0FE51D2F-5C12-40E4-9846-EB56B6A5BEDE}" type="presParOf" srcId="{949ADDA1-A372-46EC-B183-783C3F4760C5}" destId="{03251DF9-A768-4B87-B96F-D6AD3683B3F3}" srcOrd="0" destOrd="0" presId="urn:microsoft.com/office/officeart/2005/8/layout/hList1"/>
    <dgm:cxn modelId="{CA37D984-329C-4D5B-B7B4-5295AD21684C}" type="presParOf" srcId="{949ADDA1-A372-46EC-B183-783C3F4760C5}" destId="{80DF490D-1297-4D25-9F6B-9F53EAA452C5}" srcOrd="1" destOrd="0" presId="urn:microsoft.com/office/officeart/2005/8/layout/hList1"/>
    <dgm:cxn modelId="{B3534CF1-5FFC-41F8-933E-9DB76F15638B}" type="presParOf" srcId="{7E4E4920-1ACB-4237-BBC3-6174BA8F9048}" destId="{D0593871-E316-4F4F-8DA4-9809301601BE}" srcOrd="1" destOrd="0" presId="urn:microsoft.com/office/officeart/2005/8/layout/hList1"/>
    <dgm:cxn modelId="{98CA4324-CDEA-474D-9F11-97299CF24D27}" type="presParOf" srcId="{7E4E4920-1ACB-4237-BBC3-6174BA8F9048}" destId="{24C92548-497B-43F9-AC2F-CE668024436D}" srcOrd="2" destOrd="0" presId="urn:microsoft.com/office/officeart/2005/8/layout/hList1"/>
    <dgm:cxn modelId="{502D29DE-071E-4B4C-97D8-229C14D0C620}" type="presParOf" srcId="{24C92548-497B-43F9-AC2F-CE668024436D}" destId="{19EFFCD0-11EE-4AE0-8716-FEAC84DFFCF9}" srcOrd="0" destOrd="0" presId="urn:microsoft.com/office/officeart/2005/8/layout/hList1"/>
    <dgm:cxn modelId="{00DEAB2C-FCEE-4917-AD41-F0AE7BA5A753}" type="presParOf" srcId="{24C92548-497B-43F9-AC2F-CE668024436D}" destId="{1511083F-9ECB-476A-BFD7-2E2244E08255}" srcOrd="1" destOrd="0" presId="urn:microsoft.com/office/officeart/2005/8/layout/hList1"/>
    <dgm:cxn modelId="{2728E9DF-E3C8-4C8E-B25C-7EAA7523BC16}" type="presParOf" srcId="{7E4E4920-1ACB-4237-BBC3-6174BA8F9048}" destId="{50427812-5AA8-4582-A821-82ED30075BA1}" srcOrd="3" destOrd="0" presId="urn:microsoft.com/office/officeart/2005/8/layout/hList1"/>
    <dgm:cxn modelId="{D5AEA470-5DBB-4F54-83DC-7F45BFB63196}" type="presParOf" srcId="{7E4E4920-1ACB-4237-BBC3-6174BA8F9048}" destId="{C9C3EFAB-330F-43DF-9195-10882222791E}" srcOrd="4" destOrd="0" presId="urn:microsoft.com/office/officeart/2005/8/layout/hList1"/>
    <dgm:cxn modelId="{939A9DC7-079C-45DD-ACE9-4D870DE3AF94}" type="presParOf" srcId="{C9C3EFAB-330F-43DF-9195-10882222791E}" destId="{9AA314EC-FEBD-4102-B9E5-B5706FA315C7}" srcOrd="0" destOrd="0" presId="urn:microsoft.com/office/officeart/2005/8/layout/hList1"/>
    <dgm:cxn modelId="{41FFA703-AFAB-4D90-A3D9-70EECB098FF3}" type="presParOf" srcId="{C9C3EFAB-330F-43DF-9195-10882222791E}" destId="{79A3B0EC-A712-4B74-8A5D-E8465AE171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1A0ED4-09E4-43D2-9E1F-9982E90BAA13}"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US"/>
        </a:p>
      </dgm:t>
    </dgm:pt>
    <dgm:pt modelId="{233DA467-C5FA-41D2-A853-4EC715A12B7F}">
      <dgm:prSet phldrT="[Text]" custT="1"/>
      <dgm:spPr/>
      <dgm:t>
        <a:bodyPr/>
        <a:lstStyle/>
        <a:p>
          <a:pPr>
            <a:spcAft>
              <a:spcPts val="500"/>
            </a:spcAft>
          </a:pPr>
          <a:r>
            <a:rPr lang="en-US" sz="2800" b="1" dirty="0"/>
            <a:t>Communication Protocol</a:t>
          </a:r>
          <a:endParaRPr lang="en-US" sz="2800" dirty="0"/>
        </a:p>
      </dgm:t>
    </dgm:pt>
    <dgm:pt modelId="{433F1E4B-9254-4ED2-8E60-669304E625E3}" type="parTrans" cxnId="{2335DF75-AF37-45D7-A7AC-761CB2AAE1DF}">
      <dgm:prSet/>
      <dgm:spPr/>
      <dgm:t>
        <a:bodyPr/>
        <a:lstStyle/>
        <a:p>
          <a:endParaRPr lang="en-US" sz="1400"/>
        </a:p>
      </dgm:t>
    </dgm:pt>
    <dgm:pt modelId="{CAD6AED4-3F97-42FD-988F-CF57B38C4C93}" type="sibTrans" cxnId="{2335DF75-AF37-45D7-A7AC-761CB2AAE1DF}">
      <dgm:prSet/>
      <dgm:spPr/>
      <dgm:t>
        <a:bodyPr/>
        <a:lstStyle/>
        <a:p>
          <a:endParaRPr lang="en-US" sz="1400"/>
        </a:p>
      </dgm:t>
    </dgm:pt>
    <dgm:pt modelId="{DDDF4E31-BB15-4157-84D0-DCF6BBD32F84}">
      <dgm:prSet phldrT="[Text]" custT="1"/>
      <dgm:spPr/>
      <dgm:t>
        <a:bodyPr/>
        <a:lstStyle/>
        <a:p>
          <a:pPr marL="0" lvl="0" defTabSz="711200">
            <a:lnSpc>
              <a:spcPct val="90000"/>
            </a:lnSpc>
            <a:spcBef>
              <a:spcPct val="0"/>
            </a:spcBef>
            <a:spcAft>
              <a:spcPct val="35000"/>
            </a:spcAft>
            <a:buNone/>
          </a:pPr>
          <a:r>
            <a:rPr lang="en-US" sz="2800" b="1" dirty="0"/>
            <a:t>Monthly Progress Meetings and Progress Reporting</a:t>
          </a:r>
          <a:endParaRPr lang="en-US" sz="2800" dirty="0"/>
        </a:p>
      </dgm:t>
    </dgm:pt>
    <dgm:pt modelId="{30879DF7-CE2D-4FB9-AC7C-CFF968087CDC}" type="parTrans" cxnId="{D0EC50AD-92A1-4DC7-B640-A412E717D1DE}">
      <dgm:prSet/>
      <dgm:spPr/>
      <dgm:t>
        <a:bodyPr/>
        <a:lstStyle/>
        <a:p>
          <a:endParaRPr lang="en-US" sz="1400"/>
        </a:p>
      </dgm:t>
    </dgm:pt>
    <dgm:pt modelId="{E9D7A836-AA7C-4335-8B45-C8D856A6CBCD}" type="sibTrans" cxnId="{D0EC50AD-92A1-4DC7-B640-A412E717D1DE}">
      <dgm:prSet/>
      <dgm:spPr/>
      <dgm:t>
        <a:bodyPr/>
        <a:lstStyle/>
        <a:p>
          <a:endParaRPr lang="en-US" sz="1400"/>
        </a:p>
      </dgm:t>
    </dgm:pt>
    <dgm:pt modelId="{898A1CCA-9BA8-435F-8146-B9E0C161D62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dirty="0"/>
            <a:t>Contract Management Work Plan</a:t>
          </a:r>
          <a:endParaRPr lang="en-US" sz="2800" dirty="0"/>
        </a:p>
      </dgm:t>
    </dgm:pt>
    <dgm:pt modelId="{B159DF63-AB27-43DC-B997-AB685BBDAE34}" type="parTrans" cxnId="{D03A8D70-9707-4C4E-A5CB-ADCE5748DD34}">
      <dgm:prSet/>
      <dgm:spPr/>
      <dgm:t>
        <a:bodyPr/>
        <a:lstStyle/>
        <a:p>
          <a:endParaRPr lang="en-US" sz="1400"/>
        </a:p>
      </dgm:t>
    </dgm:pt>
    <dgm:pt modelId="{2F1A2605-5B26-4204-9F04-CAF2952E94D3}" type="sibTrans" cxnId="{D03A8D70-9707-4C4E-A5CB-ADCE5748DD34}">
      <dgm:prSet/>
      <dgm:spPr/>
      <dgm:t>
        <a:bodyPr/>
        <a:lstStyle/>
        <a:p>
          <a:endParaRPr lang="en-US" sz="1400"/>
        </a:p>
      </dgm:t>
    </dgm:pt>
    <dgm:pt modelId="{749E7B8B-EDB3-4779-884E-4025BC25C570}" type="pres">
      <dgm:prSet presAssocID="{D61A0ED4-09E4-43D2-9E1F-9982E90BAA13}" presName="Name0" presStyleCnt="0">
        <dgm:presLayoutVars>
          <dgm:chPref val="1"/>
          <dgm:dir/>
          <dgm:animOne val="branch"/>
          <dgm:animLvl val="lvl"/>
          <dgm:resizeHandles/>
        </dgm:presLayoutVars>
      </dgm:prSet>
      <dgm:spPr/>
    </dgm:pt>
    <dgm:pt modelId="{C6B3D59C-82C6-4EFF-BBBD-9DCCFEE9AEC1}" type="pres">
      <dgm:prSet presAssocID="{233DA467-C5FA-41D2-A853-4EC715A12B7F}" presName="vertOne" presStyleCnt="0"/>
      <dgm:spPr/>
    </dgm:pt>
    <dgm:pt modelId="{E2EF4E8E-FA19-46F6-99C7-03F886F53BF8}" type="pres">
      <dgm:prSet presAssocID="{233DA467-C5FA-41D2-A853-4EC715A12B7F}" presName="txOne" presStyleLbl="node0" presStyleIdx="0" presStyleCnt="1" custScaleY="87895" custLinFactNeighborX="-1021" custLinFactNeighborY="-616">
        <dgm:presLayoutVars>
          <dgm:chPref val="3"/>
        </dgm:presLayoutVars>
      </dgm:prSet>
      <dgm:spPr/>
    </dgm:pt>
    <dgm:pt modelId="{CFB6DA85-3E99-4210-8384-D8951A3DAE55}" type="pres">
      <dgm:prSet presAssocID="{233DA467-C5FA-41D2-A853-4EC715A12B7F}" presName="parTransOne" presStyleCnt="0"/>
      <dgm:spPr/>
    </dgm:pt>
    <dgm:pt modelId="{37B37E0D-806E-459D-96C3-E16A2F041F7C}" type="pres">
      <dgm:prSet presAssocID="{233DA467-C5FA-41D2-A853-4EC715A12B7F}" presName="horzOne" presStyleCnt="0"/>
      <dgm:spPr/>
    </dgm:pt>
    <dgm:pt modelId="{1552B5C8-B253-43E3-8A77-699A2A404DB1}" type="pres">
      <dgm:prSet presAssocID="{DDDF4E31-BB15-4157-84D0-DCF6BBD32F84}" presName="vertTwo" presStyleCnt="0"/>
      <dgm:spPr/>
    </dgm:pt>
    <dgm:pt modelId="{EFE7808F-87EA-40B6-BF22-4F055DEA7D2B}" type="pres">
      <dgm:prSet presAssocID="{DDDF4E31-BB15-4157-84D0-DCF6BBD32F84}" presName="txTwo" presStyleLbl="node2" presStyleIdx="0" presStyleCnt="1" custScaleY="128935">
        <dgm:presLayoutVars>
          <dgm:chPref val="3"/>
        </dgm:presLayoutVars>
      </dgm:prSet>
      <dgm:spPr/>
    </dgm:pt>
    <dgm:pt modelId="{98578828-36CD-4433-B220-FD0322B73356}" type="pres">
      <dgm:prSet presAssocID="{DDDF4E31-BB15-4157-84D0-DCF6BBD32F84}" presName="parTransTwo" presStyleCnt="0"/>
      <dgm:spPr/>
    </dgm:pt>
    <dgm:pt modelId="{DFDF3B79-61EE-4C96-8E5F-5AC4FD57517F}" type="pres">
      <dgm:prSet presAssocID="{DDDF4E31-BB15-4157-84D0-DCF6BBD32F84}" presName="horzTwo" presStyleCnt="0"/>
      <dgm:spPr/>
    </dgm:pt>
    <dgm:pt modelId="{5D8101A2-174E-46A2-8B1D-32E737A4D6D1}" type="pres">
      <dgm:prSet presAssocID="{898A1CCA-9BA8-435F-8146-B9E0C161D62F}" presName="vertThree" presStyleCnt="0"/>
      <dgm:spPr/>
    </dgm:pt>
    <dgm:pt modelId="{05C2C5C8-A8AD-4ED2-A849-ED6C841DD0D5}" type="pres">
      <dgm:prSet presAssocID="{898A1CCA-9BA8-435F-8146-B9E0C161D62F}" presName="txThree" presStyleLbl="node3" presStyleIdx="0" presStyleCnt="1">
        <dgm:presLayoutVars>
          <dgm:chPref val="3"/>
        </dgm:presLayoutVars>
      </dgm:prSet>
      <dgm:spPr/>
    </dgm:pt>
    <dgm:pt modelId="{CB9A5B6B-2A76-44C4-8C39-103052258173}" type="pres">
      <dgm:prSet presAssocID="{898A1CCA-9BA8-435F-8146-B9E0C161D62F}" presName="horzThree" presStyleCnt="0"/>
      <dgm:spPr/>
    </dgm:pt>
  </dgm:ptLst>
  <dgm:cxnLst>
    <dgm:cxn modelId="{E231CF20-3683-4C15-9567-85578449D77C}" type="presOf" srcId="{898A1CCA-9BA8-435F-8146-B9E0C161D62F}" destId="{05C2C5C8-A8AD-4ED2-A849-ED6C841DD0D5}" srcOrd="0" destOrd="0" presId="urn:microsoft.com/office/officeart/2005/8/layout/hierarchy4"/>
    <dgm:cxn modelId="{54C22B50-4225-4981-BC84-B73B2E7217B3}" type="presOf" srcId="{DDDF4E31-BB15-4157-84D0-DCF6BBD32F84}" destId="{EFE7808F-87EA-40B6-BF22-4F055DEA7D2B}" srcOrd="0" destOrd="0" presId="urn:microsoft.com/office/officeart/2005/8/layout/hierarchy4"/>
    <dgm:cxn modelId="{D03A8D70-9707-4C4E-A5CB-ADCE5748DD34}" srcId="{DDDF4E31-BB15-4157-84D0-DCF6BBD32F84}" destId="{898A1CCA-9BA8-435F-8146-B9E0C161D62F}" srcOrd="0" destOrd="0" parTransId="{B159DF63-AB27-43DC-B997-AB685BBDAE34}" sibTransId="{2F1A2605-5B26-4204-9F04-CAF2952E94D3}"/>
    <dgm:cxn modelId="{2335DF75-AF37-45D7-A7AC-761CB2AAE1DF}" srcId="{D61A0ED4-09E4-43D2-9E1F-9982E90BAA13}" destId="{233DA467-C5FA-41D2-A853-4EC715A12B7F}" srcOrd="0" destOrd="0" parTransId="{433F1E4B-9254-4ED2-8E60-669304E625E3}" sibTransId="{CAD6AED4-3F97-42FD-988F-CF57B38C4C93}"/>
    <dgm:cxn modelId="{D0EC50AD-92A1-4DC7-B640-A412E717D1DE}" srcId="{233DA467-C5FA-41D2-A853-4EC715A12B7F}" destId="{DDDF4E31-BB15-4157-84D0-DCF6BBD32F84}" srcOrd="0" destOrd="0" parTransId="{30879DF7-CE2D-4FB9-AC7C-CFF968087CDC}" sibTransId="{E9D7A836-AA7C-4335-8B45-C8D856A6CBCD}"/>
    <dgm:cxn modelId="{D32B04B4-651E-4CA7-896D-88D174537FB3}" type="presOf" srcId="{D61A0ED4-09E4-43D2-9E1F-9982E90BAA13}" destId="{749E7B8B-EDB3-4779-884E-4025BC25C570}" srcOrd="0" destOrd="0" presId="urn:microsoft.com/office/officeart/2005/8/layout/hierarchy4"/>
    <dgm:cxn modelId="{D0DE2CEB-8356-48C9-A35D-88A8B039EC1A}" type="presOf" srcId="{233DA467-C5FA-41D2-A853-4EC715A12B7F}" destId="{E2EF4E8E-FA19-46F6-99C7-03F886F53BF8}" srcOrd="0" destOrd="0" presId="urn:microsoft.com/office/officeart/2005/8/layout/hierarchy4"/>
    <dgm:cxn modelId="{B90D311A-CFCC-4F52-926D-1B6B0E63323E}" type="presParOf" srcId="{749E7B8B-EDB3-4779-884E-4025BC25C570}" destId="{C6B3D59C-82C6-4EFF-BBBD-9DCCFEE9AEC1}" srcOrd="0" destOrd="0" presId="urn:microsoft.com/office/officeart/2005/8/layout/hierarchy4"/>
    <dgm:cxn modelId="{26FBCB61-AFA4-4682-9CCA-7D4E46BAF971}" type="presParOf" srcId="{C6B3D59C-82C6-4EFF-BBBD-9DCCFEE9AEC1}" destId="{E2EF4E8E-FA19-46F6-99C7-03F886F53BF8}" srcOrd="0" destOrd="0" presId="urn:microsoft.com/office/officeart/2005/8/layout/hierarchy4"/>
    <dgm:cxn modelId="{808D8245-7922-4A49-A4C0-6FA28B3CB475}" type="presParOf" srcId="{C6B3D59C-82C6-4EFF-BBBD-9DCCFEE9AEC1}" destId="{CFB6DA85-3E99-4210-8384-D8951A3DAE55}" srcOrd="1" destOrd="0" presId="urn:microsoft.com/office/officeart/2005/8/layout/hierarchy4"/>
    <dgm:cxn modelId="{85255E8C-78D9-40AF-A5EC-5474087706F5}" type="presParOf" srcId="{C6B3D59C-82C6-4EFF-BBBD-9DCCFEE9AEC1}" destId="{37B37E0D-806E-459D-96C3-E16A2F041F7C}" srcOrd="2" destOrd="0" presId="urn:microsoft.com/office/officeart/2005/8/layout/hierarchy4"/>
    <dgm:cxn modelId="{FAA8AD12-F370-417B-AE0A-3ED8B1B7E0AB}" type="presParOf" srcId="{37B37E0D-806E-459D-96C3-E16A2F041F7C}" destId="{1552B5C8-B253-43E3-8A77-699A2A404DB1}" srcOrd="0" destOrd="0" presId="urn:microsoft.com/office/officeart/2005/8/layout/hierarchy4"/>
    <dgm:cxn modelId="{9E4CFB03-FC35-46CD-9E74-9762AC88D5EC}" type="presParOf" srcId="{1552B5C8-B253-43E3-8A77-699A2A404DB1}" destId="{EFE7808F-87EA-40B6-BF22-4F055DEA7D2B}" srcOrd="0" destOrd="0" presId="urn:microsoft.com/office/officeart/2005/8/layout/hierarchy4"/>
    <dgm:cxn modelId="{2F8909A7-706F-4492-A76A-78F08BA1AD66}" type="presParOf" srcId="{1552B5C8-B253-43E3-8A77-699A2A404DB1}" destId="{98578828-36CD-4433-B220-FD0322B73356}" srcOrd="1" destOrd="0" presId="urn:microsoft.com/office/officeart/2005/8/layout/hierarchy4"/>
    <dgm:cxn modelId="{28B0B502-79D8-45F2-85EE-852D94382B71}" type="presParOf" srcId="{1552B5C8-B253-43E3-8A77-699A2A404DB1}" destId="{DFDF3B79-61EE-4C96-8E5F-5AC4FD57517F}" srcOrd="2" destOrd="0" presId="urn:microsoft.com/office/officeart/2005/8/layout/hierarchy4"/>
    <dgm:cxn modelId="{D9B6FEC6-7BDD-4582-9D1E-188DEEDF8BF0}" type="presParOf" srcId="{DFDF3B79-61EE-4C96-8E5F-5AC4FD57517F}" destId="{5D8101A2-174E-46A2-8B1D-32E737A4D6D1}" srcOrd="0" destOrd="0" presId="urn:microsoft.com/office/officeart/2005/8/layout/hierarchy4"/>
    <dgm:cxn modelId="{7CA57F1A-FDC7-4D0D-8465-B28F67C6F59F}" type="presParOf" srcId="{5D8101A2-174E-46A2-8B1D-32E737A4D6D1}" destId="{05C2C5C8-A8AD-4ED2-A849-ED6C841DD0D5}" srcOrd="0" destOrd="0" presId="urn:microsoft.com/office/officeart/2005/8/layout/hierarchy4"/>
    <dgm:cxn modelId="{75F4FCC9-D749-47D5-9AAD-560D5044ADD2}" type="presParOf" srcId="{5D8101A2-174E-46A2-8B1D-32E737A4D6D1}" destId="{CB9A5B6B-2A76-44C4-8C39-10305225817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89D00-6FBC-45B6-83D1-B42E007C278A}">
      <dsp:nvSpPr>
        <dsp:cNvPr id="0" name=""/>
        <dsp:cNvSpPr/>
      </dsp:nvSpPr>
      <dsp:spPr>
        <a:xfrm>
          <a:off x="40" y="65556"/>
          <a:ext cx="3845569"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rPr>
            <a:t>Mandatory</a:t>
          </a:r>
        </a:p>
      </dsp:txBody>
      <dsp:txXfrm>
        <a:off x="40" y="65556"/>
        <a:ext cx="3845569" cy="576000"/>
      </dsp:txXfrm>
    </dsp:sp>
    <dsp:sp modelId="{2BCDF8AC-457B-45D7-A911-A5EFC2E25891}">
      <dsp:nvSpPr>
        <dsp:cNvPr id="0" name=""/>
        <dsp:cNvSpPr/>
      </dsp:nvSpPr>
      <dsp:spPr>
        <a:xfrm>
          <a:off x="1" y="613207"/>
          <a:ext cx="3845569" cy="419984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Validation of performance improvement projects (PIPs)</a:t>
          </a:r>
        </a:p>
        <a:p>
          <a:pPr marL="228600" lvl="1" indent="-228600" algn="l" defTabSz="889000">
            <a:lnSpc>
              <a:spcPct val="90000"/>
            </a:lnSpc>
            <a:spcBef>
              <a:spcPct val="0"/>
            </a:spcBef>
            <a:spcAft>
              <a:spcPct val="15000"/>
            </a:spcAft>
            <a:buChar char="•"/>
          </a:pPr>
          <a:r>
            <a:rPr lang="en-US" sz="2000" kern="1200" dirty="0"/>
            <a:t>Validation of performance measures</a:t>
          </a:r>
        </a:p>
        <a:p>
          <a:pPr marL="228600" lvl="1" indent="-228600" algn="l" defTabSz="889000">
            <a:lnSpc>
              <a:spcPct val="90000"/>
            </a:lnSpc>
            <a:spcBef>
              <a:spcPct val="0"/>
            </a:spcBef>
            <a:spcAft>
              <a:spcPct val="15000"/>
            </a:spcAft>
            <a:buChar char="•"/>
          </a:pPr>
          <a:r>
            <a:rPr lang="en-US" sz="2000" kern="1200" dirty="0"/>
            <a:t>Review of compliance with Medicaid and CHIP managed care regulations</a:t>
          </a:r>
        </a:p>
        <a:p>
          <a:pPr marL="228600" lvl="1" indent="-228600" algn="l" defTabSz="889000">
            <a:lnSpc>
              <a:spcPct val="90000"/>
            </a:lnSpc>
            <a:spcBef>
              <a:spcPct val="0"/>
            </a:spcBef>
            <a:spcAft>
              <a:spcPct val="15000"/>
            </a:spcAft>
            <a:buChar char="•"/>
          </a:pPr>
          <a:r>
            <a:rPr lang="en-US" sz="2000" kern="1200" dirty="0"/>
            <a:t>Validation of network adequacy</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ctr" defTabSz="889000">
            <a:lnSpc>
              <a:spcPct val="90000"/>
            </a:lnSpc>
            <a:spcBef>
              <a:spcPct val="0"/>
            </a:spcBef>
            <a:spcAft>
              <a:spcPct val="15000"/>
            </a:spcAft>
            <a:buFontTx/>
            <a:buNone/>
          </a:pPr>
          <a:r>
            <a:rPr lang="en-US" sz="2000" kern="1200" dirty="0"/>
            <a:t>Annual EQR technical report</a:t>
          </a:r>
        </a:p>
      </dsp:txBody>
      <dsp:txXfrm>
        <a:off x="1" y="613207"/>
        <a:ext cx="3845569" cy="4199849"/>
      </dsp:txXfrm>
    </dsp:sp>
    <dsp:sp modelId="{834EE667-E310-4B4F-AA2C-613357F60B8E}">
      <dsp:nvSpPr>
        <dsp:cNvPr id="0" name=""/>
        <dsp:cNvSpPr/>
      </dsp:nvSpPr>
      <dsp:spPr>
        <a:xfrm>
          <a:off x="4383989" y="65556"/>
          <a:ext cx="3845569" cy="576000"/>
        </a:xfrm>
        <a:prstGeom prst="rect">
          <a:avLst/>
        </a:prstGeom>
        <a:solidFill>
          <a:schemeClr val="accent2">
            <a:hueOff val="5358796"/>
            <a:satOff val="-47528"/>
            <a:lumOff val="-12353"/>
            <a:alphaOff val="0"/>
          </a:schemeClr>
        </a:solidFill>
        <a:ln w="25400" cap="flat" cmpd="sng" algn="ctr">
          <a:solidFill>
            <a:schemeClr val="accent2">
              <a:hueOff val="5358796"/>
              <a:satOff val="-47528"/>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rPr>
            <a:t>Optional</a:t>
          </a:r>
        </a:p>
      </dsp:txBody>
      <dsp:txXfrm>
        <a:off x="4383989" y="65556"/>
        <a:ext cx="3845569" cy="576000"/>
      </dsp:txXfrm>
    </dsp:sp>
    <dsp:sp modelId="{E70E5A1D-2519-4049-928D-C4C304BCD0C7}">
      <dsp:nvSpPr>
        <dsp:cNvPr id="0" name=""/>
        <dsp:cNvSpPr/>
      </dsp:nvSpPr>
      <dsp:spPr>
        <a:xfrm>
          <a:off x="4383989" y="641556"/>
          <a:ext cx="3845569" cy="4199849"/>
        </a:xfrm>
        <a:prstGeom prst="rect">
          <a:avLst/>
        </a:prstGeom>
        <a:solidFill>
          <a:schemeClr val="accent2">
            <a:tint val="40000"/>
            <a:alpha val="90000"/>
            <a:hueOff val="5979797"/>
            <a:satOff val="-56241"/>
            <a:lumOff val="-4271"/>
            <a:alphaOff val="0"/>
          </a:schemeClr>
        </a:solidFill>
        <a:ln w="25400" cap="flat" cmpd="sng" algn="ctr">
          <a:solidFill>
            <a:schemeClr val="accent2">
              <a:tint val="40000"/>
              <a:alpha val="90000"/>
              <a:hueOff val="5979797"/>
              <a:satOff val="-56241"/>
              <a:lumOff val="-42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Validation of encounter data</a:t>
          </a:r>
        </a:p>
        <a:p>
          <a:pPr marL="228600" lvl="1" indent="-228600" algn="l" defTabSz="889000">
            <a:lnSpc>
              <a:spcPct val="90000"/>
            </a:lnSpc>
            <a:spcBef>
              <a:spcPct val="0"/>
            </a:spcBef>
            <a:spcAft>
              <a:spcPct val="15000"/>
            </a:spcAft>
            <a:buChar char="•"/>
          </a:pPr>
          <a:r>
            <a:rPr lang="en-US" sz="2000" kern="1200" dirty="0"/>
            <a:t>Administration or validation of quality-of-care surveys </a:t>
          </a:r>
        </a:p>
        <a:p>
          <a:pPr marL="228600" lvl="1" indent="-228600" algn="l" defTabSz="889000">
            <a:lnSpc>
              <a:spcPct val="90000"/>
            </a:lnSpc>
            <a:spcBef>
              <a:spcPct val="0"/>
            </a:spcBef>
            <a:spcAft>
              <a:spcPct val="15000"/>
            </a:spcAft>
            <a:buChar char="•"/>
          </a:pPr>
          <a:r>
            <a:rPr lang="en-US" sz="2000" kern="1200" dirty="0"/>
            <a:t>Calculation of additional performance measures</a:t>
          </a:r>
        </a:p>
        <a:p>
          <a:pPr marL="228600" lvl="1" indent="-228600" algn="l" defTabSz="889000">
            <a:lnSpc>
              <a:spcPct val="90000"/>
            </a:lnSpc>
            <a:spcBef>
              <a:spcPct val="0"/>
            </a:spcBef>
            <a:spcAft>
              <a:spcPct val="15000"/>
            </a:spcAft>
            <a:buChar char="•"/>
          </a:pPr>
          <a:r>
            <a:rPr lang="en-US" sz="2000" kern="1200" dirty="0"/>
            <a:t>Implementation of additional PIPs</a:t>
          </a:r>
        </a:p>
        <a:p>
          <a:pPr marL="228600" lvl="1" indent="-228600" algn="l" defTabSz="889000">
            <a:lnSpc>
              <a:spcPct val="90000"/>
            </a:lnSpc>
            <a:spcBef>
              <a:spcPct val="0"/>
            </a:spcBef>
            <a:spcAft>
              <a:spcPct val="15000"/>
            </a:spcAft>
            <a:buChar char="•"/>
          </a:pPr>
          <a:r>
            <a:rPr lang="en-US" sz="2000" kern="1200" dirty="0"/>
            <a:t>Conduct focus studies</a:t>
          </a:r>
        </a:p>
        <a:p>
          <a:pPr marL="228600" lvl="1" indent="-228600" algn="l" defTabSz="889000">
            <a:lnSpc>
              <a:spcPct val="90000"/>
            </a:lnSpc>
            <a:spcBef>
              <a:spcPct val="0"/>
            </a:spcBef>
            <a:spcAft>
              <a:spcPct val="15000"/>
            </a:spcAft>
            <a:buChar char="•"/>
          </a:pPr>
          <a:r>
            <a:rPr lang="en-US" sz="2000" kern="1200" dirty="0"/>
            <a:t>Rating of managed care plans</a:t>
          </a:r>
        </a:p>
        <a:p>
          <a:pPr marL="228600" lvl="1" indent="-228600" algn="l" defTabSz="889000">
            <a:lnSpc>
              <a:spcPct val="90000"/>
            </a:lnSpc>
            <a:spcBef>
              <a:spcPct val="0"/>
            </a:spcBef>
            <a:spcAft>
              <a:spcPct val="15000"/>
            </a:spcAft>
            <a:buChar char="•"/>
          </a:pPr>
          <a:r>
            <a:rPr lang="en-US" sz="2000" kern="1200" dirty="0"/>
            <a:t>Assist with evaluation activities related to quality strategies, state directed payments, and in lieu of services or settings</a:t>
          </a:r>
        </a:p>
      </dsp:txBody>
      <dsp:txXfrm>
        <a:off x="4383989" y="641556"/>
        <a:ext cx="3845569" cy="4199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51DF9-A768-4B87-B96F-D6AD3683B3F3}">
      <dsp:nvSpPr>
        <dsp:cNvPr id="0" name=""/>
        <dsp:cNvSpPr/>
      </dsp:nvSpPr>
      <dsp:spPr>
        <a:xfrm>
          <a:off x="9753" y="-14"/>
          <a:ext cx="3525566" cy="25"/>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6">
                <a:lumMod val="50000"/>
              </a:schemeClr>
            </a:solidFill>
          </a:endParaRPr>
        </a:p>
      </dsp:txBody>
      <dsp:txXfrm>
        <a:off x="9753" y="-14"/>
        <a:ext cx="3525566" cy="25"/>
      </dsp:txXfrm>
    </dsp:sp>
    <dsp:sp modelId="{80DF490D-1297-4D25-9F6B-9F53EAA452C5}">
      <dsp:nvSpPr>
        <dsp:cNvPr id="0" name=""/>
        <dsp:cNvSpPr/>
      </dsp:nvSpPr>
      <dsp:spPr>
        <a:xfrm>
          <a:off x="0" y="14"/>
          <a:ext cx="3525566" cy="4180114"/>
        </a:xfrm>
        <a:prstGeom prst="rect">
          <a:avLst/>
        </a:prstGeom>
        <a:solidFill>
          <a:schemeClr val="accent2">
            <a:tint val="40000"/>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FontTx/>
            <a:buNone/>
          </a:pPr>
          <a:r>
            <a:rPr lang="en-US" sz="1400" b="1" kern="1200" dirty="0"/>
            <a:t>Mandatory</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Performance evaluation and improvement</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Performance improvement project (PIPs) validation</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Compliance reviews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Validation of network adequacy</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EQR annual technical report</a:t>
          </a:r>
        </a:p>
      </dsp:txBody>
      <dsp:txXfrm>
        <a:off x="0" y="14"/>
        <a:ext cx="3525566" cy="4180114"/>
      </dsp:txXfrm>
    </dsp:sp>
    <dsp:sp modelId="{19EFFCD0-11EE-4AE0-8716-FEAC84DFFCF9}">
      <dsp:nvSpPr>
        <dsp:cNvPr id="0" name=""/>
        <dsp:cNvSpPr/>
      </dsp:nvSpPr>
      <dsp:spPr>
        <a:xfrm>
          <a:off x="4028416" y="-11"/>
          <a:ext cx="3525566" cy="19"/>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6">
                <a:lumMod val="50000"/>
              </a:schemeClr>
            </a:solidFill>
          </a:endParaRPr>
        </a:p>
      </dsp:txBody>
      <dsp:txXfrm>
        <a:off x="4028416" y="-11"/>
        <a:ext cx="3525566" cy="19"/>
      </dsp:txXfrm>
    </dsp:sp>
    <dsp:sp modelId="{1511083F-9ECB-476A-BFD7-2E2244E08255}">
      <dsp:nvSpPr>
        <dsp:cNvPr id="0" name=""/>
        <dsp:cNvSpPr/>
      </dsp:nvSpPr>
      <dsp:spPr>
        <a:xfrm>
          <a:off x="4028416" y="11"/>
          <a:ext cx="3525566" cy="4180114"/>
        </a:xfrm>
        <a:prstGeom prst="rect">
          <a:avLst/>
        </a:prstGeom>
        <a:solidFill>
          <a:schemeClr val="accent3">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FontTx/>
            <a:buNone/>
          </a:pPr>
          <a:r>
            <a:rPr lang="en-US" sz="1400" b="1" kern="1200" dirty="0"/>
            <a:t>Optional</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Consumer surveys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Quality rating system</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Network adequacy and availability validation</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Quality strategy evaluation</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Focus study</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Conduct and facilitate PIPs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Developing and monitoring corrective action plans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Producing additional reports at the request of LDH</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Quality companion guide</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Behavioral health member satisfaction survey</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Case management performance evaluation</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Dental surveys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Adult and child fee-for-service and CHIP CAHPS surveys</a:t>
          </a:r>
        </a:p>
        <a:p>
          <a:pPr marL="171450" lvl="1" indent="-171450" algn="l" defTabSz="711200">
            <a:lnSpc>
              <a:spcPct val="90000"/>
            </a:lnSpc>
            <a:spcBef>
              <a:spcPct val="0"/>
            </a:spcBef>
            <a:spcAft>
              <a:spcPct val="15000"/>
            </a:spcAft>
            <a:buFont typeface="Arial" panose="020B0604020202020204" pitchFamily="34" charset="0"/>
            <a:buChar char="•"/>
          </a:pPr>
          <a:endParaRPr lang="en-US" sz="1600" kern="1200" dirty="0"/>
        </a:p>
      </dsp:txBody>
      <dsp:txXfrm>
        <a:off x="4028416" y="11"/>
        <a:ext cx="3525566" cy="4180114"/>
      </dsp:txXfrm>
    </dsp:sp>
    <dsp:sp modelId="{9AA314EC-FEBD-4102-B9E5-B5706FA315C7}">
      <dsp:nvSpPr>
        <dsp:cNvPr id="0" name=""/>
        <dsp:cNvSpPr/>
      </dsp:nvSpPr>
      <dsp:spPr>
        <a:xfrm>
          <a:off x="8047080" y="-9"/>
          <a:ext cx="3525566" cy="19"/>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6">
                <a:lumMod val="50000"/>
              </a:schemeClr>
            </a:solidFill>
          </a:endParaRPr>
        </a:p>
      </dsp:txBody>
      <dsp:txXfrm>
        <a:off x="8047080" y="-9"/>
        <a:ext cx="3525566" cy="19"/>
      </dsp:txXfrm>
    </dsp:sp>
    <dsp:sp modelId="{79A3B0EC-A712-4B74-8A5D-E8465AE171DC}">
      <dsp:nvSpPr>
        <dsp:cNvPr id="0" name=""/>
        <dsp:cNvSpPr/>
      </dsp:nvSpPr>
      <dsp:spPr>
        <a:xfrm>
          <a:off x="8050711" y="10"/>
          <a:ext cx="3525566" cy="4180114"/>
        </a:xfrm>
        <a:prstGeom prst="rect">
          <a:avLst/>
        </a:prstGeom>
        <a:solidFill>
          <a:schemeClr val="accent1">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FontTx/>
            <a:buNone/>
          </a:pPr>
          <a:r>
            <a:rPr lang="en-US" sz="1400" b="1" kern="1200" dirty="0"/>
            <a:t>Other</a:t>
          </a:r>
        </a:p>
        <a:p>
          <a:pPr marL="114300" lvl="1" indent="-114300" algn="l" defTabSz="622300">
            <a:lnSpc>
              <a:spcPct val="90000"/>
            </a:lnSpc>
            <a:spcBef>
              <a:spcPct val="0"/>
            </a:spcBef>
            <a:spcAft>
              <a:spcPct val="15000"/>
            </a:spcAft>
            <a:buChar char="•"/>
          </a:pPr>
          <a:r>
            <a:rPr lang="en-US" sz="1400" kern="1200" dirty="0"/>
            <a:t>Maintain secure web portal</a:t>
          </a:r>
        </a:p>
        <a:p>
          <a:pPr marL="114300" lvl="1" indent="-114300" algn="l" defTabSz="622300">
            <a:lnSpc>
              <a:spcPct val="90000"/>
            </a:lnSpc>
            <a:spcBef>
              <a:spcPct val="0"/>
            </a:spcBef>
            <a:spcAft>
              <a:spcPct val="15000"/>
            </a:spcAft>
            <a:buChar char="•"/>
          </a:pPr>
          <a:r>
            <a:rPr lang="en-US" sz="1400" kern="1200" dirty="0"/>
            <a:t>Monthly progress meeting</a:t>
          </a:r>
        </a:p>
        <a:p>
          <a:pPr marL="114300" lvl="1" indent="-114300" algn="l" defTabSz="622300">
            <a:lnSpc>
              <a:spcPct val="90000"/>
            </a:lnSpc>
            <a:spcBef>
              <a:spcPct val="0"/>
            </a:spcBef>
            <a:spcAft>
              <a:spcPct val="15000"/>
            </a:spcAft>
            <a:buChar char="•"/>
          </a:pPr>
          <a:r>
            <a:rPr lang="en-US" sz="1400" kern="1200" dirty="0"/>
            <a:t>Contract management work plan</a:t>
          </a:r>
        </a:p>
        <a:p>
          <a:pPr marL="114300" lvl="1" indent="-114300" algn="l" defTabSz="622300">
            <a:lnSpc>
              <a:spcPct val="90000"/>
            </a:lnSpc>
            <a:spcBef>
              <a:spcPct val="0"/>
            </a:spcBef>
            <a:spcAft>
              <a:spcPct val="15000"/>
            </a:spcAft>
            <a:buChar char="•"/>
          </a:pPr>
          <a:r>
            <a:rPr lang="en-US" sz="1400" kern="1200" dirty="0"/>
            <a:t>Ad hoc requests</a:t>
          </a:r>
        </a:p>
      </dsp:txBody>
      <dsp:txXfrm>
        <a:off x="8050711" y="10"/>
        <a:ext cx="3525566" cy="4180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F4E8E-FA19-46F6-99C7-03F886F53BF8}">
      <dsp:nvSpPr>
        <dsp:cNvPr id="0" name=""/>
        <dsp:cNvSpPr/>
      </dsp:nvSpPr>
      <dsp:spPr>
        <a:xfrm>
          <a:off x="0" y="0"/>
          <a:ext cx="7840935" cy="11532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500"/>
            </a:spcAft>
            <a:buNone/>
          </a:pPr>
          <a:r>
            <a:rPr lang="en-US" sz="2800" b="1" kern="1200" dirty="0"/>
            <a:t>Communication Protocol</a:t>
          </a:r>
          <a:endParaRPr lang="en-US" sz="2800" kern="1200" dirty="0"/>
        </a:p>
      </dsp:txBody>
      <dsp:txXfrm>
        <a:off x="33777" y="33777"/>
        <a:ext cx="7773381" cy="1085688"/>
      </dsp:txXfrm>
    </dsp:sp>
    <dsp:sp modelId="{EFE7808F-87EA-40B6-BF22-4F055DEA7D2B}">
      <dsp:nvSpPr>
        <dsp:cNvPr id="0" name=""/>
        <dsp:cNvSpPr/>
      </dsp:nvSpPr>
      <dsp:spPr>
        <a:xfrm>
          <a:off x="11485" y="1284529"/>
          <a:ext cx="7825628" cy="16917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711200">
            <a:lnSpc>
              <a:spcPct val="90000"/>
            </a:lnSpc>
            <a:spcBef>
              <a:spcPct val="0"/>
            </a:spcBef>
            <a:spcAft>
              <a:spcPct val="35000"/>
            </a:spcAft>
            <a:buNone/>
          </a:pPr>
          <a:r>
            <a:rPr lang="en-US" sz="2800" b="1" kern="1200" dirty="0"/>
            <a:t>Monthly Progress Meetings and Progress Reporting</a:t>
          </a:r>
          <a:endParaRPr lang="en-US" sz="2800" kern="1200" dirty="0"/>
        </a:p>
      </dsp:txBody>
      <dsp:txXfrm>
        <a:off x="61034" y="1334078"/>
        <a:ext cx="7726530" cy="1592617"/>
      </dsp:txXfrm>
    </dsp:sp>
    <dsp:sp modelId="{05C2C5C8-A8AD-4ED2-A849-ED6C841DD0D5}">
      <dsp:nvSpPr>
        <dsp:cNvPr id="0" name=""/>
        <dsp:cNvSpPr/>
      </dsp:nvSpPr>
      <dsp:spPr>
        <a:xfrm>
          <a:off x="11485" y="3106727"/>
          <a:ext cx="7825628" cy="13120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a:t>Contract Management Work Plan</a:t>
          </a:r>
          <a:endParaRPr lang="en-US" sz="2800" kern="1200" dirty="0"/>
        </a:p>
      </dsp:txBody>
      <dsp:txXfrm>
        <a:off x="49914" y="3145156"/>
        <a:ext cx="7748770" cy="12352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38867" y="369711"/>
            <a:ext cx="2971800" cy="457200"/>
          </a:xfrm>
          <a:prstGeom prst="rect">
            <a:avLst/>
          </a:prstGeom>
        </p:spPr>
        <p:txBody>
          <a:bodyPr vert="horz" lIns="91440" tIns="45720" rIns="91440" bIns="45720" rtlCol="0"/>
          <a:lstStyle>
            <a:lvl1pPr algn="l">
              <a:defRPr sz="1200"/>
            </a:lvl1pPr>
          </a:lstStyle>
          <a:p>
            <a:pPr algn="ctr"/>
            <a:r>
              <a:rPr lang="en-US" dirty="0">
                <a:latin typeface="Times New Roman" panose="02020603050405020304" pitchFamily="18" charset="0"/>
                <a:cs typeface="Times New Roman" panose="02020603050405020304" pitchFamily="18" charset="0"/>
              </a:rPr>
              <a:t>Presentation Title</a:t>
            </a:r>
          </a:p>
        </p:txBody>
      </p:sp>
      <p:sp>
        <p:nvSpPr>
          <p:cNvPr id="5" name="Slide Number Placeholder 4"/>
          <p:cNvSpPr>
            <a:spLocks noGrp="1"/>
          </p:cNvSpPr>
          <p:nvPr>
            <p:ph type="sldNum" sz="quarter" idx="3"/>
          </p:nvPr>
        </p:nvSpPr>
        <p:spPr>
          <a:xfrm>
            <a:off x="1629651" y="8424333"/>
            <a:ext cx="3595878" cy="457200"/>
          </a:xfrm>
          <a:prstGeom prst="rect">
            <a:avLst/>
          </a:prstGeom>
        </p:spPr>
        <p:txBody>
          <a:bodyPr vert="horz" lIns="91440" tIns="45720" rIns="91440" bIns="45720" rtlCol="0" anchor="b"/>
          <a:lstStyle>
            <a:lvl1pPr algn="r">
              <a:defRPr sz="1200"/>
            </a:lvl1pPr>
          </a:lstStyle>
          <a:p>
            <a:pPr algn="ctr"/>
            <a:r>
              <a:rPr lang="en-US" dirty="0">
                <a:latin typeface="Times New Roman" panose="02020603050405020304" pitchFamily="18" charset="0"/>
                <a:cs typeface="Times New Roman" panose="02020603050405020304" pitchFamily="18" charset="0"/>
              </a:rPr>
              <a:t>Health Services Advisory Group, Inc.</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
            </a:r>
            <a:fld id="{C421F214-65C1-4BD1-A29A-E6049B2E585B}" type="slidenum">
              <a:rPr lang="en-US" smtClean="0">
                <a:latin typeface="Times New Roman" panose="02020603050405020304" pitchFamily="18" charset="0"/>
                <a:cs typeface="Times New Roman" panose="02020603050405020304" pitchFamily="18" charset="0"/>
              </a:rPr>
              <a:pPr algn="ctr"/>
              <a:t>‹#›</a:t>
            </a:fld>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0821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21E7E-F56A-4A6E-8EBB-DFE43C9C1E83}" type="datetimeFigureOut">
              <a:rPr lang="en-US" smtClean="0"/>
              <a:t>5/12/2025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78A91-E263-46B9-A7AE-71D8ABBACD49}" type="slidenum">
              <a:rPr lang="en-US" smtClean="0"/>
              <a:t>‹#›</a:t>
            </a:fld>
            <a:endParaRPr lang="en-US" dirty="0"/>
          </a:p>
        </p:txBody>
      </p:sp>
    </p:spTree>
    <p:extLst>
      <p:ext uri="{BB962C8B-B14F-4D97-AF65-F5344CB8AC3E}">
        <p14:creationId xmlns:p14="http://schemas.microsoft.com/office/powerpoint/2010/main" val="103800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a:t>
            </a:fld>
            <a:endParaRPr lang="en-US" dirty="0"/>
          </a:p>
        </p:txBody>
      </p:sp>
    </p:spTree>
    <p:extLst>
      <p:ext uri="{BB962C8B-B14F-4D97-AF65-F5344CB8AC3E}">
        <p14:creationId xmlns:p14="http://schemas.microsoft.com/office/powerpoint/2010/main" val="155432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11</a:t>
            </a:fld>
            <a:endParaRPr lang="en-US" dirty="0"/>
          </a:p>
        </p:txBody>
      </p:sp>
    </p:spTree>
    <p:extLst>
      <p:ext uri="{BB962C8B-B14F-4D97-AF65-F5344CB8AC3E}">
        <p14:creationId xmlns:p14="http://schemas.microsoft.com/office/powerpoint/2010/main" val="254780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12</a:t>
            </a:fld>
            <a:endParaRPr lang="en-US" dirty="0"/>
          </a:p>
        </p:txBody>
      </p:sp>
    </p:spTree>
    <p:extLst>
      <p:ext uri="{BB962C8B-B14F-4D97-AF65-F5344CB8AC3E}">
        <p14:creationId xmlns:p14="http://schemas.microsoft.com/office/powerpoint/2010/main" val="296888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14</a:t>
            </a:fld>
            <a:endParaRPr lang="en-US" dirty="0"/>
          </a:p>
        </p:txBody>
      </p:sp>
    </p:spTree>
    <p:extLst>
      <p:ext uri="{BB962C8B-B14F-4D97-AF65-F5344CB8AC3E}">
        <p14:creationId xmlns:p14="http://schemas.microsoft.com/office/powerpoint/2010/main" val="36455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15</a:t>
            </a:fld>
            <a:endParaRPr lang="en-US" dirty="0"/>
          </a:p>
        </p:txBody>
      </p:sp>
    </p:spTree>
    <p:extLst>
      <p:ext uri="{BB962C8B-B14F-4D97-AF65-F5344CB8AC3E}">
        <p14:creationId xmlns:p14="http://schemas.microsoft.com/office/powerpoint/2010/main" val="29539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2</a:t>
            </a:fld>
            <a:endParaRPr lang="en-US" dirty="0"/>
          </a:p>
        </p:txBody>
      </p:sp>
    </p:spTree>
    <p:extLst>
      <p:ext uri="{BB962C8B-B14F-4D97-AF65-F5344CB8AC3E}">
        <p14:creationId xmlns:p14="http://schemas.microsoft.com/office/powerpoint/2010/main" val="323219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618480" cy="4518976"/>
          </a:xfrm>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914306">
              <a:defRPr/>
            </a:pPr>
            <a:fld id="{FB478A91-E263-46B9-A7AE-71D8ABBACD49}" type="slidenum">
              <a:rPr lang="en-US">
                <a:solidFill>
                  <a:prstClr val="black"/>
                </a:solidFill>
                <a:latin typeface="Calibri"/>
              </a:rPr>
              <a:pPr defTabSz="914306">
                <a:defRPr/>
              </a:pPr>
              <a:t>3</a:t>
            </a:fld>
            <a:endParaRPr lang="en-US" dirty="0">
              <a:solidFill>
                <a:prstClr val="black"/>
              </a:solidFill>
              <a:latin typeface="Calibri"/>
            </a:endParaRPr>
          </a:p>
        </p:txBody>
      </p:sp>
    </p:spTree>
    <p:extLst>
      <p:ext uri="{BB962C8B-B14F-4D97-AF65-F5344CB8AC3E}">
        <p14:creationId xmlns:p14="http://schemas.microsoft.com/office/powerpoint/2010/main" val="123265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618480" cy="4518976"/>
          </a:xfrm>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914306">
              <a:defRPr/>
            </a:pPr>
            <a:fld id="{FB478A91-E263-46B9-A7AE-71D8ABBACD49}" type="slidenum">
              <a:rPr lang="en-US">
                <a:solidFill>
                  <a:prstClr val="black"/>
                </a:solidFill>
                <a:latin typeface="Calibri"/>
              </a:rPr>
              <a:pPr defTabSz="914306">
                <a:defRPr/>
              </a:pPr>
              <a:t>4</a:t>
            </a:fld>
            <a:endParaRPr lang="en-US" dirty="0">
              <a:solidFill>
                <a:prstClr val="black"/>
              </a:solidFill>
              <a:latin typeface="Calibri"/>
            </a:endParaRPr>
          </a:p>
        </p:txBody>
      </p:sp>
    </p:spTree>
    <p:extLst>
      <p:ext uri="{BB962C8B-B14F-4D97-AF65-F5344CB8AC3E}">
        <p14:creationId xmlns:p14="http://schemas.microsoft.com/office/powerpoint/2010/main" val="194781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5</a:t>
            </a:fld>
            <a:endParaRPr lang="en-US" dirty="0"/>
          </a:p>
        </p:txBody>
      </p:sp>
    </p:spTree>
    <p:extLst>
      <p:ext uri="{BB962C8B-B14F-4D97-AF65-F5344CB8AC3E}">
        <p14:creationId xmlns:p14="http://schemas.microsoft.com/office/powerpoint/2010/main" val="151661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7</a:t>
            </a:fld>
            <a:endParaRPr lang="en-US" dirty="0"/>
          </a:p>
        </p:txBody>
      </p:sp>
    </p:spTree>
    <p:extLst>
      <p:ext uri="{BB962C8B-B14F-4D97-AF65-F5344CB8AC3E}">
        <p14:creationId xmlns:p14="http://schemas.microsoft.com/office/powerpoint/2010/main" val="165364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8</a:t>
            </a:fld>
            <a:endParaRPr lang="en-US" dirty="0"/>
          </a:p>
        </p:txBody>
      </p:sp>
    </p:spTree>
    <p:extLst>
      <p:ext uri="{BB962C8B-B14F-4D97-AF65-F5344CB8AC3E}">
        <p14:creationId xmlns:p14="http://schemas.microsoft.com/office/powerpoint/2010/main" val="177033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EQRO Training and Activities</a:t>
            </a:r>
          </a:p>
        </p:txBody>
      </p:sp>
      <p:sp>
        <p:nvSpPr>
          <p:cNvPr id="5" name="Slide Number Placeholder 4"/>
          <p:cNvSpPr>
            <a:spLocks noGrp="1"/>
          </p:cNvSpPr>
          <p:nvPr>
            <p:ph type="sldNum" sz="quarter" idx="5"/>
          </p:nvPr>
        </p:nvSpPr>
        <p:spPr/>
        <p:txBody>
          <a:bodyPr/>
          <a:lstStyle/>
          <a:p>
            <a:fld id="{FB478A91-E263-46B9-A7AE-71D8ABBACD49}" type="slidenum">
              <a:rPr lang="en-US" smtClean="0"/>
              <a:t>9</a:t>
            </a:fld>
            <a:endParaRPr lang="en-US" dirty="0"/>
          </a:p>
        </p:txBody>
      </p:sp>
    </p:spTree>
    <p:extLst>
      <p:ext uri="{BB962C8B-B14F-4D97-AF65-F5344CB8AC3E}">
        <p14:creationId xmlns:p14="http://schemas.microsoft.com/office/powerpoint/2010/main" val="82738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78A91-E263-46B9-A7AE-71D8ABBACD49}" type="slidenum">
              <a:rPr lang="en-US" smtClean="0"/>
              <a:t>10</a:t>
            </a:fld>
            <a:endParaRPr lang="en-US" dirty="0"/>
          </a:p>
        </p:txBody>
      </p:sp>
    </p:spTree>
    <p:extLst>
      <p:ext uri="{BB962C8B-B14F-4D97-AF65-F5344CB8AC3E}">
        <p14:creationId xmlns:p14="http://schemas.microsoft.com/office/powerpoint/2010/main" val="1179711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115824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04800" y="3962400"/>
            <a:ext cx="115824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3B87BB06-4030-D649-9368-A5E7633A5435}"/>
              </a:ext>
            </a:extLst>
          </p:cNvPr>
          <p:cNvSpPr>
            <a:spLocks noGrp="1"/>
          </p:cNvSpPr>
          <p:nvPr>
            <p:ph type="sldNum" sz="quarter" idx="12"/>
          </p:nvPr>
        </p:nvSpPr>
        <p:spPr>
          <a:xfrm>
            <a:off x="304800" y="6477000"/>
            <a:ext cx="1320800" cy="3048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596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4265085" cy="1676400"/>
          </a:xfrm>
        </p:spPr>
        <p:txBody>
          <a:bodyPr anchor="b">
            <a:noAutofit/>
          </a:bodyPr>
          <a:lstStyle>
            <a:lvl1pPr algn="l">
              <a:defRPr sz="36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1143001"/>
            <a:ext cx="7120467" cy="49831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2971801"/>
            <a:ext cx="4265085" cy="3154363"/>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89FA35BE-75BC-8044-94AB-F9BCF0F05447}"/>
              </a:ext>
            </a:extLst>
          </p:cNvPr>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1618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0" y="4724400"/>
            <a:ext cx="8176683" cy="566738"/>
          </a:xfrm>
        </p:spPr>
        <p:txBody>
          <a:bodyPr anchor="b">
            <a:noAutofit/>
          </a:bodyPr>
          <a:lstStyle>
            <a:lvl1pPr algn="l">
              <a:defRPr sz="3600" b="0">
                <a:solidFill>
                  <a:schemeClr val="tx1">
                    <a:lumMod val="85000"/>
                    <a:lumOff val="1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462741" y="457200"/>
            <a:ext cx="73152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056341" y="5367338"/>
            <a:ext cx="8128000" cy="804862"/>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0E8F6A34-4425-E948-A565-DA928B8C62D0}"/>
              </a:ext>
            </a:extLst>
          </p:cNvPr>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99874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dirty="0"/>
          </a:p>
        </p:txBody>
      </p:sp>
    </p:spTree>
    <p:extLst>
      <p:ext uri="{BB962C8B-B14F-4D97-AF65-F5344CB8AC3E}">
        <p14:creationId xmlns:p14="http://schemas.microsoft.com/office/powerpoint/2010/main" val="2449580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1">
                    <a:lumMod val="85000"/>
                    <a:lumOff val="1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dirty="0"/>
          </a:p>
        </p:txBody>
      </p:sp>
    </p:spTree>
    <p:extLst>
      <p:ext uri="{BB962C8B-B14F-4D97-AF65-F5344CB8AC3E}">
        <p14:creationId xmlns:p14="http://schemas.microsoft.com/office/powerpoint/2010/main" val="3461047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04800" y="2362200"/>
            <a:ext cx="115824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304800" y="3962400"/>
            <a:ext cx="115824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A96A8C3B-05B6-D94A-9791-B865B178D60B}"/>
              </a:ext>
            </a:extLst>
          </p:cNvPr>
          <p:cNvSpPr>
            <a:spLocks noGrp="1"/>
          </p:cNvSpPr>
          <p:nvPr>
            <p:ph type="sldNum" sz="quarter" idx="12"/>
          </p:nvPr>
        </p:nvSpPr>
        <p:spPr>
          <a:xfrm>
            <a:off x="304800" y="6477000"/>
            <a:ext cx="1320800" cy="3048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69484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04800" y="0"/>
            <a:ext cx="11582400" cy="1066800"/>
          </a:xfrm>
        </p:spPr>
        <p:txBody>
          <a:bodyPr lIns="0" tIns="45720" rIns="0" anchor="ctr" anchorCtr="0">
            <a:noAutofit/>
          </a:bodyPr>
          <a:lstStyle>
            <a:lvl1pPr algn="l">
              <a:lnSpc>
                <a:spcPts val="3700"/>
              </a:lnSpc>
              <a:defRPr sz="4000" b="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219201"/>
            <a:ext cx="11582400" cy="4906963"/>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99262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m Title/No Footer Ba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8FAF54-16B6-D238-4FA5-CD44C05B59CB}"/>
              </a:ext>
            </a:extLst>
          </p:cNvPr>
          <p:cNvSpPr/>
          <p:nvPr userDrawn="1"/>
        </p:nvSpPr>
        <p:spPr>
          <a:xfrm>
            <a:off x="0" y="5791201"/>
            <a:ext cx="12192000" cy="41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57B504E-A446-8D9C-9182-E711A7169397}"/>
              </a:ext>
            </a:extLst>
          </p:cNvPr>
          <p:cNvSpPr/>
          <p:nvPr userDrawn="1"/>
        </p:nvSpPr>
        <p:spPr>
          <a:xfrm>
            <a:off x="0" y="731836"/>
            <a:ext cx="12192000" cy="41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white">
          <a:xfrm>
            <a:off x="304800" y="76200"/>
            <a:ext cx="11582400" cy="655636"/>
          </a:xfrm>
        </p:spPr>
        <p:txBody>
          <a:bodyPr lIns="0" tIns="45720" rIns="0" anchor="ctr" anchorCtr="0">
            <a:noAutofit/>
          </a:bodyPr>
          <a:lstStyle>
            <a:lvl1pPr algn="l">
              <a:lnSpc>
                <a:spcPts val="3700"/>
              </a:lnSpc>
              <a:defRPr sz="4000" b="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
        <p:nvSpPr>
          <p:cNvPr id="3" name="Content Placeholder 2"/>
          <p:cNvSpPr>
            <a:spLocks noGrp="1"/>
          </p:cNvSpPr>
          <p:nvPr>
            <p:ph idx="1"/>
          </p:nvPr>
        </p:nvSpPr>
        <p:spPr>
          <a:xfrm>
            <a:off x="304800" y="838201"/>
            <a:ext cx="11582400" cy="5287964"/>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516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304800" y="2362200"/>
            <a:ext cx="115824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7" name="Subtitle 2"/>
          <p:cNvSpPr>
            <a:spLocks noGrp="1"/>
          </p:cNvSpPr>
          <p:nvPr>
            <p:ph type="subTitle" idx="1"/>
          </p:nvPr>
        </p:nvSpPr>
        <p:spPr>
          <a:xfrm>
            <a:off x="304800" y="3962400"/>
            <a:ext cx="115824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E7471970-125F-FB42-B73D-B81CBBA8A15A}"/>
              </a:ext>
            </a:extLst>
          </p:cNvPr>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89223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19201"/>
            <a:ext cx="5689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19201"/>
            <a:ext cx="5689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bwMode="white">
          <a:xfrm>
            <a:off x="304800" y="0"/>
            <a:ext cx="11582400" cy="1066800"/>
          </a:xfrm>
        </p:spPr>
        <p:txBody>
          <a:bodyPr lIns="0" rIns="0" anchor="ctr" anchorCtr="0">
            <a:noAutofit/>
          </a:bodyPr>
          <a:lstStyle>
            <a:lvl1pPr algn="l">
              <a:lnSpc>
                <a:spcPts val="3700"/>
              </a:lnSpc>
              <a:defRPr sz="4000" b="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9944A1A-3AFE-CC45-9366-E595A177F549}"/>
              </a:ext>
            </a:extLst>
          </p:cNvPr>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22812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143001"/>
            <a:ext cx="5691717"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2174875"/>
            <a:ext cx="5691717"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143001"/>
            <a:ext cx="5693832"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693832"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bwMode="white">
          <a:xfrm>
            <a:off x="304800" y="0"/>
            <a:ext cx="11582400" cy="1066800"/>
          </a:xfrm>
        </p:spPr>
        <p:txBody>
          <a:bodyPr lIns="0" rIns="0" anchor="ctr" anchorCtr="0">
            <a:noAutofit/>
          </a:bodyPr>
          <a:lstStyle>
            <a:lvl1pPr algn="l">
              <a:lnSpc>
                <a:spcPts val="3700"/>
              </a:lnSpc>
              <a:defRPr sz="4000" b="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0AA0ABBE-FF08-FA4D-BC90-0D93E54D8369}"/>
              </a:ext>
            </a:extLst>
          </p:cNvPr>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401437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304800" y="0"/>
            <a:ext cx="11582400" cy="1066800"/>
          </a:xfrm>
        </p:spPr>
        <p:txBody>
          <a:bodyPr lIns="0" rIns="0" anchor="ctr" anchorCtr="0">
            <a:noAutofit/>
          </a:bodyPr>
          <a:lstStyle>
            <a:lvl1pPr algn="l">
              <a:lnSpc>
                <a:spcPts val="3700"/>
              </a:lnSpc>
              <a:defRPr sz="4000" b="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E7ECB14B-7F15-744C-8092-526D4397D7DD}"/>
              </a:ext>
            </a:extLst>
          </p:cNvPr>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42877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B0C8526-F08D-C24D-8B17-38F0BDD00679}"/>
              </a:ext>
            </a:extLst>
          </p:cNvPr>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166564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No Footer Ba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EC684F-34E2-6892-D828-2EA907BDB8A1}"/>
              </a:ext>
            </a:extLst>
          </p:cNvPr>
          <p:cNvSpPr/>
          <p:nvPr userDrawn="1"/>
        </p:nvSpPr>
        <p:spPr>
          <a:xfrm>
            <a:off x="0" y="5791201"/>
            <a:ext cx="12192000" cy="41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5">
            <a:extLst>
              <a:ext uri="{FF2B5EF4-FFF2-40B4-BE49-F238E27FC236}">
                <a16:creationId xmlns:a16="http://schemas.microsoft.com/office/drawing/2014/main" id="{CB0C8526-F08D-C24D-8B17-38F0BDD00679}"/>
              </a:ext>
            </a:extLst>
          </p:cNvPr>
          <p:cNvSpPr>
            <a:spLocks noGrp="1"/>
          </p:cNvSpPr>
          <p:nvPr>
            <p:ph type="sldNum" sz="quarter" idx="12"/>
          </p:nvPr>
        </p:nvSpPr>
        <p:spPr>
          <a:xfrm>
            <a:off x="304800" y="6248400"/>
            <a:ext cx="13208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
        <p:nvSpPr>
          <p:cNvPr id="4" name="Title 1">
            <a:extLst>
              <a:ext uri="{FF2B5EF4-FFF2-40B4-BE49-F238E27FC236}">
                <a16:creationId xmlns:a16="http://schemas.microsoft.com/office/drawing/2014/main" id="{5FF9DF7D-69BD-F734-5AC2-CB8BA67BC965}"/>
              </a:ext>
            </a:extLst>
          </p:cNvPr>
          <p:cNvSpPr>
            <a:spLocks noGrp="1"/>
          </p:cNvSpPr>
          <p:nvPr>
            <p:ph type="title" hasCustomPrompt="1"/>
          </p:nvPr>
        </p:nvSpPr>
        <p:spPr bwMode="white">
          <a:xfrm>
            <a:off x="304800" y="76200"/>
            <a:ext cx="11582400" cy="655636"/>
          </a:xfrm>
        </p:spPr>
        <p:txBody>
          <a:bodyPr lIns="0" tIns="45720" rIns="0" anchor="ctr" anchorCtr="0">
            <a:noAutofit/>
          </a:bodyPr>
          <a:lstStyle>
            <a:lvl1pPr algn="l">
              <a:lnSpc>
                <a:spcPts val="3700"/>
              </a:lnSpc>
              <a:defRPr sz="4000" b="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dirty="0"/>
              <a:t>Click to add title (Optional; can be removed)</a:t>
            </a:r>
          </a:p>
        </p:txBody>
      </p:sp>
      <p:sp>
        <p:nvSpPr>
          <p:cNvPr id="5" name="Content Placeholder 2">
            <a:extLst>
              <a:ext uri="{FF2B5EF4-FFF2-40B4-BE49-F238E27FC236}">
                <a16:creationId xmlns:a16="http://schemas.microsoft.com/office/drawing/2014/main" id="{8D082B2D-8283-C4A9-F835-4BBD709299F9}"/>
              </a:ext>
            </a:extLst>
          </p:cNvPr>
          <p:cNvSpPr>
            <a:spLocks noGrp="1"/>
          </p:cNvSpPr>
          <p:nvPr>
            <p:ph idx="1"/>
          </p:nvPr>
        </p:nvSpPr>
        <p:spPr>
          <a:xfrm>
            <a:off x="304800" y="838201"/>
            <a:ext cx="11582400" cy="5287964"/>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738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t>5/12/2025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t>‹#›</a:t>
            </a:fld>
            <a:endParaRPr lang="en-US" dirty="0"/>
          </a:p>
        </p:txBody>
      </p:sp>
    </p:spTree>
    <p:extLst>
      <p:ext uri="{BB962C8B-B14F-4D97-AF65-F5344CB8AC3E}">
        <p14:creationId xmlns:p14="http://schemas.microsoft.com/office/powerpoint/2010/main" val="112734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62" r:id="rId9"/>
    <p:sldLayoutId id="2147483656" r:id="rId10"/>
    <p:sldLayoutId id="2147483657" r:id="rId11"/>
    <p:sldLayoutId id="2147483658" r:id="rId12"/>
    <p:sldLayoutId id="2147483659" r:id="rId13"/>
    <p:sldLayoutId id="2147483660" r:id="rId14"/>
  </p:sldLayoutIdLst>
  <p:hf hdr="0" ftr="0" dt="0"/>
  <p:txStyles>
    <p:titleStyle>
      <a:lvl1pPr algn="ctr" defTabSz="914400" rtl="0" eaLnBrk="1" latinLnBrk="0" hangingPunct="1">
        <a:spcBef>
          <a:spcPct val="0"/>
        </a:spcBef>
        <a:buNone/>
        <a:defRPr sz="36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lewis@hsag.com"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mailto:holiver@hsa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slideLayout" Target="../slideLayouts/slideLayout2.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notesSlide" Target="../notesSlides/notesSlide7.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image" Target="../media/image12.pn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524000"/>
            <a:ext cx="11582400" cy="2971800"/>
          </a:xfrm>
        </p:spPr>
        <p:txBody>
          <a:bodyPr anchor="ctr"/>
          <a:lstStyle/>
          <a:p>
            <a:br>
              <a:rPr lang="en-US" dirty="0">
                <a:solidFill>
                  <a:schemeClr val="tx1">
                    <a:lumMod val="85000"/>
                    <a:lumOff val="15000"/>
                  </a:schemeClr>
                </a:solidFill>
                <a:latin typeface="Calibri"/>
                <a:ea typeface="Tahoma"/>
                <a:cs typeface="Tahoma"/>
              </a:rPr>
            </a:br>
            <a:r>
              <a:rPr lang="en-US" dirty="0">
                <a:solidFill>
                  <a:schemeClr val="tx1">
                    <a:lumMod val="85000"/>
                    <a:lumOff val="15000"/>
                  </a:schemeClr>
                </a:solidFill>
                <a:latin typeface="Calibri"/>
                <a:ea typeface="Tahoma"/>
                <a:cs typeface="Tahoma"/>
              </a:rPr>
              <a:t>External Quality Review </a:t>
            </a:r>
            <a:br>
              <a:rPr lang="en-US" dirty="0">
                <a:solidFill>
                  <a:schemeClr val="tx1">
                    <a:lumMod val="85000"/>
                    <a:lumOff val="15000"/>
                  </a:schemeClr>
                </a:solidFill>
                <a:latin typeface="Calibri"/>
                <a:ea typeface="Tahoma"/>
                <a:cs typeface="Tahoma"/>
              </a:rPr>
            </a:br>
            <a:r>
              <a:rPr lang="en-US" dirty="0">
                <a:solidFill>
                  <a:schemeClr val="tx1">
                    <a:lumMod val="85000"/>
                    <a:lumOff val="15000"/>
                  </a:schemeClr>
                </a:solidFill>
                <a:latin typeface="Calibri"/>
                <a:ea typeface="Tahoma"/>
                <a:cs typeface="Tahoma"/>
              </a:rPr>
              <a:t>Organization's Role</a:t>
            </a:r>
            <a:br>
              <a:rPr lang="en-US" dirty="0">
                <a:solidFill>
                  <a:schemeClr val="tx1">
                    <a:lumMod val="85000"/>
                    <a:lumOff val="15000"/>
                  </a:schemeClr>
                </a:solidFill>
                <a:latin typeface="Calibri"/>
                <a:ea typeface="Tahoma"/>
                <a:cs typeface="Tahoma"/>
              </a:rPr>
            </a:br>
            <a:br>
              <a:rPr lang="en-US" dirty="0">
                <a:solidFill>
                  <a:schemeClr val="tx1">
                    <a:lumMod val="85000"/>
                    <a:lumOff val="15000"/>
                  </a:schemeClr>
                </a:solidFill>
                <a:latin typeface="Calibri"/>
                <a:ea typeface="Tahoma"/>
                <a:cs typeface="Tahoma"/>
              </a:rPr>
            </a:br>
            <a:endParaRPr lang="en-US" sz="3800" dirty="0">
              <a:latin typeface="Calibri"/>
              <a:ea typeface="Tahoma"/>
              <a:cs typeface="Tahoma"/>
            </a:endParaRPr>
          </a:p>
        </p:txBody>
      </p:sp>
      <p:sp>
        <p:nvSpPr>
          <p:cNvPr id="6" name="Subtitle 5"/>
          <p:cNvSpPr>
            <a:spLocks noGrp="1"/>
          </p:cNvSpPr>
          <p:nvPr>
            <p:ph type="subTitle" idx="1"/>
          </p:nvPr>
        </p:nvSpPr>
        <p:spPr>
          <a:xfrm>
            <a:off x="304800" y="4724400"/>
            <a:ext cx="11582400" cy="990600"/>
          </a:xfrm>
        </p:spPr>
        <p:txBody>
          <a:bodyPr vert="horz" lIns="91440" tIns="45720" rIns="91440" bIns="45720" rtlCol="0" anchor="t">
            <a:normAutofit/>
          </a:bodyPr>
          <a:lstStyle/>
          <a:p>
            <a:r>
              <a:rPr lang="en-US" dirty="0">
                <a:solidFill>
                  <a:schemeClr val="tx1">
                    <a:lumMod val="85000"/>
                    <a:lumOff val="15000"/>
                  </a:schemeClr>
                </a:solidFill>
              </a:rPr>
              <a:t>May 13, 2025</a:t>
            </a:r>
          </a:p>
        </p:txBody>
      </p:sp>
    </p:spTree>
    <p:extLst>
      <p:ext uri="{BB962C8B-B14F-4D97-AF65-F5344CB8AC3E}">
        <p14:creationId xmlns:p14="http://schemas.microsoft.com/office/powerpoint/2010/main" val="396406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C9A0-6BB6-44B1-BC54-49E7470A8B18}"/>
              </a:ext>
            </a:extLst>
          </p:cNvPr>
          <p:cNvSpPr>
            <a:spLocks noGrp="1"/>
          </p:cNvSpPr>
          <p:nvPr>
            <p:ph type="title"/>
          </p:nvPr>
        </p:nvSpPr>
        <p:spPr/>
        <p:txBody>
          <a:bodyPr/>
          <a:lstStyle/>
          <a:p>
            <a:r>
              <a:rPr lang="en-US" dirty="0">
                <a:solidFill>
                  <a:schemeClr val="tx1">
                    <a:lumMod val="85000"/>
                    <a:lumOff val="15000"/>
                  </a:schemeClr>
                </a:solidFill>
              </a:rPr>
              <a:t>Enhanced Federal Match Through EQR</a:t>
            </a:r>
          </a:p>
        </p:txBody>
      </p:sp>
      <p:sp>
        <p:nvSpPr>
          <p:cNvPr id="4" name="Slide Number Placeholder 3">
            <a:extLst>
              <a:ext uri="{FF2B5EF4-FFF2-40B4-BE49-F238E27FC236}">
                <a16:creationId xmlns:a16="http://schemas.microsoft.com/office/drawing/2014/main" id="{D8B9687F-FE08-4489-B12B-1073C17FE5BA}"/>
              </a:ext>
            </a:extLst>
          </p:cNvPr>
          <p:cNvSpPr>
            <a:spLocks noGrp="1"/>
          </p:cNvSpPr>
          <p:nvPr>
            <p:ph type="sldNum" sz="quarter" idx="12"/>
          </p:nvPr>
        </p:nvSpPr>
        <p:spPr/>
        <p:txBody>
          <a:bodyPr/>
          <a:lstStyle/>
          <a:p>
            <a:fld id="{F1932CD8-2456-4537-B600-04522923C878}" type="slidenum">
              <a:rPr lang="en-US" smtClean="0"/>
              <a:pPr/>
              <a:t>10</a:t>
            </a:fld>
            <a:endParaRPr lang="en-US" dirty="0"/>
          </a:p>
        </p:txBody>
      </p:sp>
      <p:graphicFrame>
        <p:nvGraphicFramePr>
          <p:cNvPr id="13" name="Table 12">
            <a:extLst>
              <a:ext uri="{FF2B5EF4-FFF2-40B4-BE49-F238E27FC236}">
                <a16:creationId xmlns:a16="http://schemas.microsoft.com/office/drawing/2014/main" id="{88C4E53E-3F58-4D28-AC42-E1B1992AF118}"/>
              </a:ext>
            </a:extLst>
          </p:cNvPr>
          <p:cNvGraphicFramePr>
            <a:graphicFrameLocks noGrp="1"/>
          </p:cNvGraphicFramePr>
          <p:nvPr/>
        </p:nvGraphicFramePr>
        <p:xfrm>
          <a:off x="952500" y="2362200"/>
          <a:ext cx="10287000" cy="3510394"/>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510427006"/>
                    </a:ext>
                  </a:extLst>
                </a:gridCol>
                <a:gridCol w="5143500">
                  <a:extLst>
                    <a:ext uri="{9D8B030D-6E8A-4147-A177-3AD203B41FA5}">
                      <a16:colId xmlns:a16="http://schemas.microsoft.com/office/drawing/2014/main" val="3729425309"/>
                    </a:ext>
                  </a:extLst>
                </a:gridCol>
              </a:tblGrid>
              <a:tr h="3510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i="0" dirty="0">
                          <a:solidFill>
                            <a:schemeClr val="accent3">
                              <a:lumMod val="75000"/>
                            </a:schemeClr>
                          </a:solidFill>
                        </a:rPr>
                        <a:t>75% Match</a:t>
                      </a:r>
                    </a:p>
                    <a:p>
                      <a:pPr marL="0" indent="0">
                        <a:buFont typeface="Arial" panose="020B0604020202020204" pitchFamily="34" charset="0"/>
                        <a:buNone/>
                      </a:pPr>
                      <a:r>
                        <a:rPr lang="en-US" sz="2800" b="0" dirty="0">
                          <a:solidFill>
                            <a:schemeClr val="tx1"/>
                          </a:solidFill>
                        </a:rPr>
                        <a:t>EQR of MCOs performed by a qualified EQRO is eligible for 75% federal funding</a:t>
                      </a:r>
                    </a:p>
                    <a:p>
                      <a:pPr marL="548640" lvl="1" indent="-347472">
                        <a:buFont typeface="Arial" panose="020B0604020202020204" pitchFamily="34" charset="0"/>
                        <a:buChar char="•"/>
                      </a:pPr>
                      <a:r>
                        <a:rPr lang="en-US" sz="2800" b="0" dirty="0">
                          <a:solidFill>
                            <a:schemeClr val="tx1"/>
                          </a:solidFill>
                        </a:rPr>
                        <a:t>Mandatory activities</a:t>
                      </a:r>
                    </a:p>
                    <a:p>
                      <a:pPr marL="548640" lvl="1" indent="-347472">
                        <a:buFont typeface="Arial" panose="020B0604020202020204" pitchFamily="34" charset="0"/>
                        <a:buChar char="•"/>
                      </a:pPr>
                      <a:r>
                        <a:rPr lang="en-US" sz="2800" b="0" dirty="0">
                          <a:solidFill>
                            <a:schemeClr val="tx1"/>
                          </a:solidFill>
                        </a:rPr>
                        <a:t>Optional activities</a:t>
                      </a:r>
                    </a:p>
                  </a:txBody>
                  <a:tcPr marL="274320" marR="274320" marT="548640" marB="9144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kern="1200" dirty="0">
                          <a:solidFill>
                            <a:schemeClr val="accent3">
                              <a:lumMod val="75000"/>
                            </a:schemeClr>
                          </a:solidFill>
                          <a:latin typeface="+mn-lt"/>
                          <a:ea typeface="+mn-ea"/>
                          <a:cs typeface="+mn-cs"/>
                        </a:rPr>
                        <a:t>50% Match</a:t>
                      </a:r>
                    </a:p>
                    <a:p>
                      <a:pPr marL="0">
                        <a:spcBef>
                          <a:spcPts val="0"/>
                        </a:spcBef>
                      </a:pPr>
                      <a:r>
                        <a:rPr lang="en-US" sz="2800" b="0" kern="1200" dirty="0">
                          <a:solidFill>
                            <a:schemeClr val="tx1"/>
                          </a:solidFill>
                          <a:latin typeface="+mn-lt"/>
                          <a:ea typeface="+mn-ea"/>
                          <a:cs typeface="+mn-cs"/>
                        </a:rPr>
                        <a:t>EQR is eligible for 50% federal funding for:</a:t>
                      </a:r>
                    </a:p>
                    <a:p>
                      <a:pPr marL="548640" lvl="2" indent="-342900">
                        <a:spcBef>
                          <a:spcPts val="0"/>
                        </a:spcBef>
                        <a:buFont typeface="Arial" panose="020B0604020202020204" pitchFamily="34" charset="0"/>
                        <a:buChar char="•"/>
                      </a:pPr>
                      <a:r>
                        <a:rPr lang="en-US" sz="2800" b="0" kern="1200" dirty="0">
                          <a:solidFill>
                            <a:schemeClr val="tx1"/>
                          </a:solidFill>
                          <a:latin typeface="+mn-lt"/>
                          <a:ea typeface="+mn-ea"/>
                          <a:cs typeface="+mn-cs"/>
                        </a:rPr>
                        <a:t>PAHPs</a:t>
                      </a:r>
                    </a:p>
                    <a:p>
                      <a:pPr marL="548640" lvl="2" indent="-342900">
                        <a:spcBef>
                          <a:spcPts val="0"/>
                        </a:spcBef>
                        <a:buFont typeface="Arial" panose="020B0604020202020204" pitchFamily="34" charset="0"/>
                        <a:buChar char="•"/>
                      </a:pPr>
                      <a:r>
                        <a:rPr lang="en-US" sz="2800" b="0" kern="1200" dirty="0">
                          <a:solidFill>
                            <a:schemeClr val="tx1"/>
                          </a:solidFill>
                          <a:latin typeface="+mn-lt"/>
                          <a:ea typeface="+mn-ea"/>
                          <a:cs typeface="+mn-cs"/>
                        </a:rPr>
                        <a:t>PIHPs</a:t>
                      </a:r>
                    </a:p>
                    <a:p>
                      <a:pPr marL="548640" lvl="2" indent="-342900">
                        <a:spcBef>
                          <a:spcPts val="0"/>
                        </a:spcBef>
                        <a:buFont typeface="Arial" panose="020B0604020202020204" pitchFamily="34" charset="0"/>
                        <a:buChar char="•"/>
                      </a:pPr>
                      <a:r>
                        <a:rPr lang="en-US" sz="2800" b="0" kern="1200" dirty="0">
                          <a:solidFill>
                            <a:schemeClr val="tx1"/>
                          </a:solidFill>
                          <a:latin typeface="+mn-lt"/>
                          <a:ea typeface="+mn-ea"/>
                          <a:cs typeface="+mn-cs"/>
                        </a:rPr>
                        <a:t>PCCMs</a:t>
                      </a:r>
                    </a:p>
                  </a:txBody>
                  <a:tcPr marL="274320" marR="274320" marT="548640" marB="91440">
                    <a:solidFill>
                      <a:schemeClr val="accent1">
                        <a:lumMod val="20000"/>
                        <a:lumOff val="80000"/>
                      </a:schemeClr>
                    </a:solidFill>
                  </a:tcPr>
                </a:tc>
                <a:extLst>
                  <a:ext uri="{0D108BD9-81ED-4DB2-BD59-A6C34878D82A}">
                    <a16:rowId xmlns:a16="http://schemas.microsoft.com/office/drawing/2014/main" val="2250034806"/>
                  </a:ext>
                </a:extLst>
              </a:tr>
            </a:tbl>
          </a:graphicData>
        </a:graphic>
      </p:graphicFrame>
      <p:pic>
        <p:nvPicPr>
          <p:cNvPr id="5" name="Picture 4">
            <a:extLst>
              <a:ext uri="{FF2B5EF4-FFF2-40B4-BE49-F238E27FC236}">
                <a16:creationId xmlns:a16="http://schemas.microsoft.com/office/drawing/2014/main" id="{9566C790-9B08-D452-EF8F-88C643AC83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43200" y="1221623"/>
            <a:ext cx="1645920" cy="1645920"/>
          </a:xfrm>
          <a:prstGeom prst="rect">
            <a:avLst/>
          </a:prstGeom>
        </p:spPr>
      </p:pic>
      <p:pic>
        <p:nvPicPr>
          <p:cNvPr id="7" name="Picture 6">
            <a:extLst>
              <a:ext uri="{FF2B5EF4-FFF2-40B4-BE49-F238E27FC236}">
                <a16:creationId xmlns:a16="http://schemas.microsoft.com/office/drawing/2014/main" id="{927358E7-158D-9FF6-117E-75CD71AE41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802882" y="1221623"/>
            <a:ext cx="1645920" cy="1645920"/>
          </a:xfrm>
          <a:prstGeom prst="rect">
            <a:avLst/>
          </a:prstGeom>
        </p:spPr>
      </p:pic>
      <p:sp>
        <p:nvSpPr>
          <p:cNvPr id="9" name="TextBox 8">
            <a:extLst>
              <a:ext uri="{FF2B5EF4-FFF2-40B4-BE49-F238E27FC236}">
                <a16:creationId xmlns:a16="http://schemas.microsoft.com/office/drawing/2014/main" id="{9DB66B32-D24A-14A5-7B8B-B9383A576110}"/>
              </a:ext>
            </a:extLst>
          </p:cNvPr>
          <p:cNvSpPr txBox="1"/>
          <p:nvPr/>
        </p:nvSpPr>
        <p:spPr>
          <a:xfrm>
            <a:off x="965200" y="6391989"/>
            <a:ext cx="4276436" cy="246221"/>
          </a:xfrm>
          <a:prstGeom prst="rect">
            <a:avLst/>
          </a:prstGeom>
          <a:noFill/>
        </p:spPr>
        <p:txBody>
          <a:bodyPr wrap="square" rtlCol="0">
            <a:spAutoFit/>
          </a:bodyPr>
          <a:lstStyle/>
          <a:p>
            <a:r>
              <a:rPr lang="en-US" sz="1000" dirty="0"/>
              <a:t>*42 CFR §438.370 Federal financial participation</a:t>
            </a:r>
          </a:p>
        </p:txBody>
      </p:sp>
    </p:spTree>
    <p:extLst>
      <p:ext uri="{BB962C8B-B14F-4D97-AF65-F5344CB8AC3E}">
        <p14:creationId xmlns:p14="http://schemas.microsoft.com/office/powerpoint/2010/main" val="231120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3ED1-4A67-1C6E-1D31-84CF385D382D}"/>
              </a:ext>
            </a:extLst>
          </p:cNvPr>
          <p:cNvSpPr>
            <a:spLocks noGrp="1"/>
          </p:cNvSpPr>
          <p:nvPr>
            <p:ph type="title"/>
          </p:nvPr>
        </p:nvSpPr>
        <p:spPr/>
        <p:txBody>
          <a:bodyPr/>
          <a:lstStyle/>
          <a:p>
            <a:r>
              <a:rPr lang="en-US" dirty="0">
                <a:solidFill>
                  <a:schemeClr val="tx1">
                    <a:lumMod val="85000"/>
                    <a:lumOff val="15000"/>
                  </a:schemeClr>
                </a:solidFill>
              </a:rPr>
              <a:t>Contracted EQR Activities in </a:t>
            </a:r>
            <a:r>
              <a:rPr lang="en-US" dirty="0"/>
              <a:t>Louisiana</a:t>
            </a:r>
            <a:endParaRPr lang="en-US"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05A9E0F5-DE75-FC9F-84D6-FA7FCDACD6AB}"/>
              </a:ext>
            </a:extLst>
          </p:cNvPr>
          <p:cNvSpPr>
            <a:spLocks noGrp="1"/>
          </p:cNvSpPr>
          <p:nvPr>
            <p:ph type="sldNum" sz="quarter" idx="12"/>
          </p:nvPr>
        </p:nvSpPr>
        <p:spPr/>
        <p:txBody>
          <a:bodyPr/>
          <a:lstStyle/>
          <a:p>
            <a:fld id="{F1932CD8-2456-4537-B600-04522923C878}" type="slidenum">
              <a:rPr lang="en-US" smtClean="0"/>
              <a:pPr/>
              <a:t>11</a:t>
            </a:fld>
            <a:endParaRPr lang="en-US" dirty="0"/>
          </a:p>
        </p:txBody>
      </p:sp>
      <p:graphicFrame>
        <p:nvGraphicFramePr>
          <p:cNvPr id="7" name="Diagram 6">
            <a:extLst>
              <a:ext uri="{FF2B5EF4-FFF2-40B4-BE49-F238E27FC236}">
                <a16:creationId xmlns:a16="http://schemas.microsoft.com/office/drawing/2014/main" id="{4563C85D-D18D-6925-3F19-5326D78DA2AF}"/>
              </a:ext>
            </a:extLst>
          </p:cNvPr>
          <p:cNvGraphicFramePr/>
          <p:nvPr>
            <p:extLst>
              <p:ext uri="{D42A27DB-BD31-4B8C-83A1-F6EECF244321}">
                <p14:modId xmlns:p14="http://schemas.microsoft.com/office/powerpoint/2010/main" val="2247642439"/>
              </p:ext>
            </p:extLst>
          </p:nvPr>
        </p:nvGraphicFramePr>
        <p:xfrm>
          <a:off x="304800" y="1524000"/>
          <a:ext cx="11582400" cy="4180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38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26B7153-2549-5EB6-8E59-FFB5580CDB7D}"/>
              </a:ext>
            </a:extLst>
          </p:cNvPr>
          <p:cNvGraphicFramePr>
            <a:graphicFrameLocks noGrp="1"/>
          </p:cNvGraphicFramePr>
          <p:nvPr>
            <p:ph sz="half" idx="2"/>
            <p:extLst>
              <p:ext uri="{D42A27DB-BD31-4B8C-83A1-F6EECF244321}">
                <p14:modId xmlns:p14="http://schemas.microsoft.com/office/powerpoint/2010/main" val="2607079080"/>
              </p:ext>
            </p:extLst>
          </p:nvPr>
        </p:nvGraphicFramePr>
        <p:xfrm>
          <a:off x="2057400" y="1447800"/>
          <a:ext cx="7848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D03E50F-B306-8F5C-9434-45F0463D09AB}"/>
              </a:ext>
            </a:extLst>
          </p:cNvPr>
          <p:cNvSpPr>
            <a:spLocks noGrp="1"/>
          </p:cNvSpPr>
          <p:nvPr>
            <p:ph type="title"/>
          </p:nvPr>
        </p:nvSpPr>
        <p:spPr/>
        <p:txBody>
          <a:bodyPr/>
          <a:lstStyle/>
          <a:p>
            <a:r>
              <a:rPr lang="en-US" dirty="0"/>
              <a:t>Functional Approach to Manage LDH’s Contract</a:t>
            </a:r>
          </a:p>
        </p:txBody>
      </p:sp>
      <p:sp>
        <p:nvSpPr>
          <p:cNvPr id="4" name="Slide Number Placeholder 3">
            <a:extLst>
              <a:ext uri="{FF2B5EF4-FFF2-40B4-BE49-F238E27FC236}">
                <a16:creationId xmlns:a16="http://schemas.microsoft.com/office/drawing/2014/main" id="{CCBBE007-7216-D167-3328-FD57438DEA87}"/>
              </a:ext>
            </a:extLst>
          </p:cNvPr>
          <p:cNvSpPr>
            <a:spLocks noGrp="1"/>
          </p:cNvSpPr>
          <p:nvPr>
            <p:ph type="sldNum" sz="quarter" idx="12"/>
          </p:nvPr>
        </p:nvSpPr>
        <p:spPr/>
        <p:txBody>
          <a:bodyPr/>
          <a:lstStyle/>
          <a:p>
            <a:fld id="{F1932CD8-2456-4537-B600-04522923C878}" type="slidenum">
              <a:rPr lang="en-US" smtClean="0"/>
              <a:pPr/>
              <a:t>12</a:t>
            </a:fld>
            <a:endParaRPr lang="en-US" dirty="0"/>
          </a:p>
        </p:txBody>
      </p:sp>
    </p:spTree>
    <p:extLst>
      <p:ext uri="{BB962C8B-B14F-4D97-AF65-F5344CB8AC3E}">
        <p14:creationId xmlns:p14="http://schemas.microsoft.com/office/powerpoint/2010/main" val="168849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BCDDA5-8B41-49D0-81C6-82B928F59988}"/>
              </a:ext>
            </a:extLst>
          </p:cNvPr>
          <p:cNvSpPr>
            <a:spLocks noGrp="1"/>
          </p:cNvSpPr>
          <p:nvPr>
            <p:ph sz="half" idx="1"/>
          </p:nvPr>
        </p:nvSpPr>
        <p:spPr>
          <a:xfrm>
            <a:off x="312717" y="1577182"/>
            <a:ext cx="6629400" cy="4190999"/>
          </a:xfrm>
        </p:spPr>
        <p:txBody>
          <a:bodyPr>
            <a:normAutofit/>
          </a:bodyPr>
          <a:lstStyle/>
          <a:p>
            <a:pPr>
              <a:lnSpc>
                <a:spcPct val="90000"/>
              </a:lnSpc>
            </a:pPr>
            <a:r>
              <a:rPr lang="en-US" sz="2200" dirty="0"/>
              <a:t>The Contract Management Work Plan details the tasks and timelines associated with completing each contractually required EQR activity.</a:t>
            </a:r>
          </a:p>
          <a:p>
            <a:pPr>
              <a:lnSpc>
                <a:spcPct val="90000"/>
              </a:lnSpc>
            </a:pPr>
            <a:r>
              <a:rPr lang="en-US" sz="2200" dirty="0"/>
              <a:t>Each EQR activity has a deliverable that LDH approves.</a:t>
            </a:r>
          </a:p>
          <a:p>
            <a:pPr>
              <a:lnSpc>
                <a:spcPct val="90000"/>
              </a:lnSpc>
            </a:pPr>
            <a:r>
              <a:rPr lang="en-US" sz="2200" dirty="0"/>
              <a:t>The work plan includes the process and timelines for submitting draft documents and/or reports, obtaining and incorporating LDH’s feedback, and submitting final documents and/or reports to LDH.</a:t>
            </a:r>
          </a:p>
          <a:p>
            <a:pPr>
              <a:lnSpc>
                <a:spcPct val="90000"/>
              </a:lnSpc>
            </a:pPr>
            <a:r>
              <a:rPr lang="en-US" sz="2200" dirty="0">
                <a:effectLst/>
              </a:rPr>
              <a:t>HSAG is dedicated to producing highly professional, accurate, timely, and useful reports, as required for each activity deliverable and as requested by LDH. </a:t>
            </a:r>
            <a:r>
              <a:rPr lang="en-US" sz="2200" dirty="0"/>
              <a:t> </a:t>
            </a:r>
          </a:p>
          <a:p>
            <a:pPr marL="0" indent="0">
              <a:lnSpc>
                <a:spcPct val="90000"/>
              </a:lnSpc>
              <a:buNone/>
            </a:pPr>
            <a:endParaRPr lang="en-US" sz="2200" b="1" i="1" dirty="0"/>
          </a:p>
        </p:txBody>
      </p:sp>
      <p:pic>
        <p:nvPicPr>
          <p:cNvPr id="9" name="Picture 8">
            <a:extLst>
              <a:ext uri="{FF2B5EF4-FFF2-40B4-BE49-F238E27FC236}">
                <a16:creationId xmlns:a16="http://schemas.microsoft.com/office/drawing/2014/main" id="{1FDEE93F-970D-3733-3624-EEA72D36A491}"/>
              </a:ext>
            </a:extLst>
          </p:cNvPr>
          <p:cNvPicPr>
            <a:picLocks noChangeAspect="1"/>
          </p:cNvPicPr>
          <p:nvPr/>
        </p:nvPicPr>
        <p:blipFill>
          <a:blip r:embed="rId2" cstate="print">
            <a:extLst>
              <a:ext uri="{28A0092B-C50C-407E-A947-70E740481C1C}">
                <a14:useLocalDpi xmlns:a14="http://schemas.microsoft.com/office/drawing/2010/main" val="0"/>
              </a:ext>
            </a:extLst>
          </a:blip>
          <a:srcRect t="11969" r="1" b="1788"/>
          <a:stretch/>
        </p:blipFill>
        <p:spPr>
          <a:xfrm>
            <a:off x="7391400" y="1577182"/>
            <a:ext cx="4495800" cy="3909218"/>
          </a:xfrm>
          <a:prstGeom prst="rect">
            <a:avLst/>
          </a:prstGeom>
          <a:noFill/>
        </p:spPr>
      </p:pic>
      <p:sp>
        <p:nvSpPr>
          <p:cNvPr id="2" name="Title 1">
            <a:extLst>
              <a:ext uri="{FF2B5EF4-FFF2-40B4-BE49-F238E27FC236}">
                <a16:creationId xmlns:a16="http://schemas.microsoft.com/office/drawing/2014/main" id="{4D03E50F-B306-8F5C-9434-45F0463D09AB}"/>
              </a:ext>
            </a:extLst>
          </p:cNvPr>
          <p:cNvSpPr>
            <a:spLocks noGrp="1"/>
          </p:cNvSpPr>
          <p:nvPr>
            <p:ph type="title"/>
          </p:nvPr>
        </p:nvSpPr>
        <p:spPr>
          <a:xfrm>
            <a:off x="304800" y="0"/>
            <a:ext cx="11582400" cy="1066800"/>
          </a:xfrm>
        </p:spPr>
        <p:txBody>
          <a:bodyPr anchor="ctr">
            <a:normAutofit/>
          </a:bodyPr>
          <a:lstStyle/>
          <a:p>
            <a:r>
              <a:rPr lang="en-US" dirty="0"/>
              <a:t>Deliverables to LDH</a:t>
            </a:r>
          </a:p>
        </p:txBody>
      </p:sp>
      <p:sp>
        <p:nvSpPr>
          <p:cNvPr id="4" name="Slide Number Placeholder 3">
            <a:extLst>
              <a:ext uri="{FF2B5EF4-FFF2-40B4-BE49-F238E27FC236}">
                <a16:creationId xmlns:a16="http://schemas.microsoft.com/office/drawing/2014/main" id="{CCBBE007-7216-D167-3328-FD57438DEA87}"/>
              </a:ext>
            </a:extLst>
          </p:cNvPr>
          <p:cNvSpPr>
            <a:spLocks noGrp="1"/>
          </p:cNvSpPr>
          <p:nvPr>
            <p:ph type="sldNum" sz="quarter" idx="12"/>
          </p:nvPr>
        </p:nvSpPr>
        <p:spPr>
          <a:xfrm>
            <a:off x="304800" y="6248400"/>
            <a:ext cx="1320800" cy="533400"/>
          </a:xfrm>
        </p:spPr>
        <p:txBody>
          <a:bodyPr anchor="ctr">
            <a:normAutofit/>
          </a:bodyPr>
          <a:lstStyle/>
          <a:p>
            <a:pPr>
              <a:spcAft>
                <a:spcPts val="600"/>
              </a:spcAft>
            </a:pPr>
            <a:fld id="{F1932CD8-2456-4537-B600-04522923C878}" type="slidenum">
              <a:rPr lang="en-US" smtClean="0"/>
              <a:pPr>
                <a:spcAft>
                  <a:spcPts val="600"/>
                </a:spcAft>
              </a:pPr>
              <a:t>13</a:t>
            </a:fld>
            <a:endParaRPr lang="en-US" dirty="0"/>
          </a:p>
        </p:txBody>
      </p:sp>
    </p:spTree>
    <p:extLst>
      <p:ext uri="{BB962C8B-B14F-4D97-AF65-F5344CB8AC3E}">
        <p14:creationId xmlns:p14="http://schemas.microsoft.com/office/powerpoint/2010/main" val="157372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686800" cy="1066800"/>
          </a:xfrm>
        </p:spPr>
        <p:txBody>
          <a:bodyPr anchor="ctr">
            <a:normAutofit/>
          </a:bodyPr>
          <a:lstStyle/>
          <a:p>
            <a:r>
              <a:rPr lang="en-US" dirty="0"/>
              <a:t>Questions?</a:t>
            </a:r>
          </a:p>
        </p:txBody>
      </p:sp>
      <p:pic>
        <p:nvPicPr>
          <p:cNvPr id="7" name="Content Placeholder 6">
            <a:extLst>
              <a:ext uri="{FF2B5EF4-FFF2-40B4-BE49-F238E27FC236}">
                <a16:creationId xmlns:a16="http://schemas.microsoft.com/office/drawing/2014/main" id="{D9C598FC-F645-4501-BE47-B5F067214D25}"/>
              </a:ext>
            </a:extLst>
          </p:cNvPr>
          <p:cNvPicPr>
            <a:picLocks noGrp="1" noChangeAspect="1"/>
          </p:cNvPicPr>
          <p:nvPr>
            <p:ph idx="1"/>
          </p:nvPr>
        </p:nvPicPr>
        <p:blipFill rotWithShape="1">
          <a:blip r:embed="rId3"/>
          <a:srcRect t="4543" b="6130"/>
          <a:stretch/>
        </p:blipFill>
        <p:spPr>
          <a:xfrm>
            <a:off x="1981200" y="1219201"/>
            <a:ext cx="8229600" cy="4906963"/>
          </a:xfrm>
          <a:prstGeom prst="rect">
            <a:avLst/>
          </a:prstGeom>
          <a:noFill/>
        </p:spPr>
      </p:pic>
      <p:sp>
        <p:nvSpPr>
          <p:cNvPr id="4" name="Slide Number Placeholder 3"/>
          <p:cNvSpPr>
            <a:spLocks noGrp="1"/>
          </p:cNvSpPr>
          <p:nvPr>
            <p:ph type="sldNum" sz="quarter" idx="12"/>
          </p:nvPr>
        </p:nvSpPr>
        <p:spPr>
          <a:xfrm>
            <a:off x="1981200" y="6248400"/>
            <a:ext cx="762000" cy="533400"/>
          </a:xfrm>
        </p:spPr>
        <p:txBody>
          <a:bodyPr anchor="ctr">
            <a:normAutofit/>
          </a:bodyPr>
          <a:lstStyle/>
          <a:p>
            <a:pPr>
              <a:spcAft>
                <a:spcPts val="600"/>
              </a:spcAft>
            </a:pPr>
            <a:fld id="{F1932CD8-2456-4537-B600-04522923C878}" type="slidenum">
              <a:rPr lang="en-US" smtClean="0"/>
              <a:pPr>
                <a:spcAft>
                  <a:spcPts val="600"/>
                </a:spcAft>
              </a:pPr>
              <a:t>14</a:t>
            </a:fld>
            <a:endParaRPr lang="en-US" dirty="0"/>
          </a:p>
        </p:txBody>
      </p:sp>
    </p:spTree>
    <p:extLst>
      <p:ext uri="{BB962C8B-B14F-4D97-AF65-F5344CB8AC3E}">
        <p14:creationId xmlns:p14="http://schemas.microsoft.com/office/powerpoint/2010/main" val="1680057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11582400" cy="1066800"/>
          </a:xfrm>
        </p:spPr>
        <p:txBody>
          <a:bodyPr/>
          <a:lstStyle/>
          <a:p>
            <a:r>
              <a:rPr lang="en-US" dirty="0"/>
              <a:t>Thank you!</a:t>
            </a:r>
          </a:p>
        </p:txBody>
      </p:sp>
      <p:sp>
        <p:nvSpPr>
          <p:cNvPr id="3" name="Subtitle 2"/>
          <p:cNvSpPr>
            <a:spLocks noGrp="1"/>
          </p:cNvSpPr>
          <p:nvPr>
            <p:ph type="subTitle" idx="1"/>
          </p:nvPr>
        </p:nvSpPr>
        <p:spPr>
          <a:xfrm>
            <a:off x="304800" y="2590800"/>
            <a:ext cx="11582400" cy="3886200"/>
          </a:xfrm>
        </p:spPr>
        <p:txBody>
          <a:bodyPr>
            <a:normAutofit fontScale="92500" lnSpcReduction="10000"/>
          </a:bodyPr>
          <a:lstStyle/>
          <a:p>
            <a:endParaRPr lang="en-US" sz="2400" dirty="0"/>
          </a:p>
          <a:p>
            <a:r>
              <a:rPr lang="en-US" sz="2400" dirty="0"/>
              <a:t>Amy Lewis, BSN, RN, CPHM</a:t>
            </a:r>
          </a:p>
          <a:p>
            <a:r>
              <a:rPr lang="en-US" sz="2400" dirty="0"/>
              <a:t>Executive Director, State &amp; Corporate Services</a:t>
            </a:r>
          </a:p>
          <a:p>
            <a:r>
              <a:rPr lang="en-US" sz="2400" dirty="0"/>
              <a:t>Cell: 602.527.3535</a:t>
            </a:r>
          </a:p>
          <a:p>
            <a:r>
              <a:rPr lang="en-US" sz="2400" dirty="0">
                <a:hlinkClick r:id="rId3"/>
              </a:rPr>
              <a:t>alewis@hsag.com</a:t>
            </a:r>
            <a:r>
              <a:rPr lang="en-US" sz="2400" dirty="0"/>
              <a:t> </a:t>
            </a:r>
          </a:p>
          <a:p>
            <a:endParaRPr lang="en-US" sz="2400" dirty="0"/>
          </a:p>
          <a:p>
            <a:r>
              <a:rPr lang="en-US" sz="2400" dirty="0"/>
              <a:t>Heidi Oliver, MPA</a:t>
            </a:r>
          </a:p>
          <a:p>
            <a:r>
              <a:rPr lang="en-US" sz="2400" dirty="0"/>
              <a:t>Senior Project Manager, State &amp; Corporate Services</a:t>
            </a:r>
          </a:p>
          <a:p>
            <a:r>
              <a:rPr lang="en-US" sz="2400" dirty="0"/>
              <a:t>Cell: 480.901.4904</a:t>
            </a:r>
          </a:p>
          <a:p>
            <a:r>
              <a:rPr lang="en-US" sz="2400" dirty="0">
                <a:hlinkClick r:id="rId4"/>
              </a:rPr>
              <a:t>holiver@hsag.com</a:t>
            </a:r>
            <a:endParaRPr lang="en-US" sz="2400" dirty="0"/>
          </a:p>
          <a:p>
            <a:endParaRPr lang="en-US" sz="24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15</a:t>
            </a:fld>
            <a:endParaRPr lang="en-US" dirty="0"/>
          </a:p>
        </p:txBody>
      </p:sp>
    </p:spTree>
    <p:extLst>
      <p:ext uri="{BB962C8B-B14F-4D97-AF65-F5344CB8AC3E}">
        <p14:creationId xmlns:p14="http://schemas.microsoft.com/office/powerpoint/2010/main" val="3268227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75BBF5-45CF-5EF1-B9FD-D372D588CA25}"/>
              </a:ext>
            </a:extLst>
          </p:cNvPr>
          <p:cNvSpPr/>
          <p:nvPr/>
        </p:nvSpPr>
        <p:spPr>
          <a:xfrm>
            <a:off x="0" y="1219201"/>
            <a:ext cx="7467600" cy="480059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BD0378-D267-435C-9BA6-A151E53F287F}"/>
              </a:ext>
            </a:extLst>
          </p:cNvPr>
          <p:cNvSpPr>
            <a:spLocks noGrp="1"/>
          </p:cNvSpPr>
          <p:nvPr>
            <p:ph type="title"/>
          </p:nvPr>
        </p:nvSpPr>
        <p:spPr/>
        <p:txBody>
          <a:bodyPr/>
          <a:lstStyle/>
          <a:p>
            <a:r>
              <a:rPr lang="en-US" dirty="0">
                <a:solidFill>
                  <a:schemeClr val="tx1">
                    <a:lumMod val="85000"/>
                    <a:lumOff val="15000"/>
                  </a:schemeClr>
                </a:solidFill>
              </a:rPr>
              <a:t>Agenda</a:t>
            </a:r>
          </a:p>
        </p:txBody>
      </p:sp>
      <p:sp>
        <p:nvSpPr>
          <p:cNvPr id="3" name="Content Placeholder 2">
            <a:extLst>
              <a:ext uri="{FF2B5EF4-FFF2-40B4-BE49-F238E27FC236}">
                <a16:creationId xmlns:a16="http://schemas.microsoft.com/office/drawing/2014/main" id="{F50B5087-3A41-4A30-B50B-5929A24ACCCA}"/>
              </a:ext>
            </a:extLst>
          </p:cNvPr>
          <p:cNvSpPr>
            <a:spLocks noGrp="1"/>
          </p:cNvSpPr>
          <p:nvPr>
            <p:ph idx="1"/>
          </p:nvPr>
        </p:nvSpPr>
        <p:spPr>
          <a:xfrm>
            <a:off x="304800" y="1219201"/>
            <a:ext cx="6934200" cy="4800599"/>
          </a:xfrm>
        </p:spPr>
        <p:txBody>
          <a:bodyPr anchor="ctr">
            <a:normAutofit fontScale="77500" lnSpcReduction="20000"/>
          </a:bodyPr>
          <a:lstStyle/>
          <a:p>
            <a:r>
              <a:rPr lang="en-US" dirty="0">
                <a:solidFill>
                  <a:schemeClr val="tx1">
                    <a:lumMod val="85000"/>
                    <a:lumOff val="15000"/>
                  </a:schemeClr>
                </a:solidFill>
                <a:latin typeface="Calibri"/>
                <a:ea typeface="Tahoma"/>
                <a:cs typeface="Tahoma"/>
              </a:rPr>
              <a:t>HSAG Leadership Team</a:t>
            </a:r>
          </a:p>
          <a:p>
            <a:r>
              <a:rPr lang="en-US" dirty="0">
                <a:solidFill>
                  <a:schemeClr val="tx1">
                    <a:lumMod val="85000"/>
                    <a:lumOff val="15000"/>
                  </a:schemeClr>
                </a:solidFill>
                <a:latin typeface="Calibri"/>
                <a:ea typeface="Tahoma"/>
                <a:cs typeface="Tahoma"/>
              </a:rPr>
              <a:t>The HSAG Louisiana Contract Management Team</a:t>
            </a:r>
          </a:p>
          <a:p>
            <a:r>
              <a:rPr lang="en-US" dirty="0"/>
              <a:t>Why is there an External Quality Review Organization?</a:t>
            </a:r>
          </a:p>
          <a:p>
            <a:r>
              <a:rPr lang="en-US" dirty="0">
                <a:solidFill>
                  <a:schemeClr val="tx1">
                    <a:lumMod val="85000"/>
                    <a:lumOff val="15000"/>
                  </a:schemeClr>
                </a:solidFill>
              </a:rPr>
              <a:t>Balanced Budget Act of 1997</a:t>
            </a:r>
          </a:p>
          <a:p>
            <a:r>
              <a:rPr lang="en-US" dirty="0">
                <a:solidFill>
                  <a:schemeClr val="tx1">
                    <a:lumMod val="85000"/>
                    <a:lumOff val="15000"/>
                  </a:schemeClr>
                </a:solidFill>
              </a:rPr>
              <a:t>Mandatory and Optional EQR Activities</a:t>
            </a:r>
          </a:p>
          <a:p>
            <a:r>
              <a:rPr lang="en-US" b="0" dirty="0">
                <a:solidFill>
                  <a:schemeClr val="tx1">
                    <a:lumMod val="85000"/>
                    <a:lumOff val="15000"/>
                  </a:schemeClr>
                </a:solidFill>
              </a:rPr>
              <a:t>HSAG Medicaid Contracts</a:t>
            </a:r>
          </a:p>
          <a:p>
            <a:r>
              <a:rPr lang="en-US" sz="3200" dirty="0"/>
              <a:t>HSAG – What We Do</a:t>
            </a:r>
          </a:p>
          <a:p>
            <a:r>
              <a:rPr lang="en-US" dirty="0">
                <a:solidFill>
                  <a:schemeClr val="tx1">
                    <a:lumMod val="85000"/>
                    <a:lumOff val="15000"/>
                  </a:schemeClr>
                </a:solidFill>
              </a:rPr>
              <a:t>Enhanced Federal Match Through EQR</a:t>
            </a:r>
          </a:p>
          <a:p>
            <a:r>
              <a:rPr lang="en-US" dirty="0">
                <a:solidFill>
                  <a:schemeClr val="tx1">
                    <a:lumMod val="85000"/>
                    <a:lumOff val="15000"/>
                  </a:schemeClr>
                </a:solidFill>
              </a:rPr>
              <a:t>Contracted EQR Activities in </a:t>
            </a:r>
            <a:r>
              <a:rPr lang="en-US" dirty="0"/>
              <a:t>Louisiana</a:t>
            </a:r>
          </a:p>
          <a:p>
            <a:r>
              <a:rPr lang="en-US" dirty="0"/>
              <a:t>Functional Approach to Manage LDH’s Contract</a:t>
            </a:r>
          </a:p>
          <a:p>
            <a:r>
              <a:rPr lang="en-US" dirty="0"/>
              <a:t>Deliverables to LDH</a:t>
            </a:r>
          </a:p>
        </p:txBody>
      </p:sp>
      <p:sp>
        <p:nvSpPr>
          <p:cNvPr id="4" name="Slide Number Placeholder 3">
            <a:extLst>
              <a:ext uri="{FF2B5EF4-FFF2-40B4-BE49-F238E27FC236}">
                <a16:creationId xmlns:a16="http://schemas.microsoft.com/office/drawing/2014/main" id="{6B8C3FD9-A147-4DAE-ACC9-1B11EF19D709}"/>
              </a:ext>
            </a:extLst>
          </p:cNvPr>
          <p:cNvSpPr>
            <a:spLocks noGrp="1"/>
          </p:cNvSpPr>
          <p:nvPr>
            <p:ph type="sldNum" sz="quarter" idx="12"/>
          </p:nvPr>
        </p:nvSpPr>
        <p:spPr/>
        <p:txBody>
          <a:bodyPr/>
          <a:lstStyle/>
          <a:p>
            <a:fld id="{F1932CD8-2456-4537-B600-04522923C878}" type="slidenum">
              <a:rPr lang="en-US" smtClean="0"/>
              <a:pPr/>
              <a:t>2</a:t>
            </a:fld>
            <a:endParaRPr lang="en-US" dirty="0"/>
          </a:p>
        </p:txBody>
      </p:sp>
      <p:pic>
        <p:nvPicPr>
          <p:cNvPr id="7" name="Picture 6">
            <a:extLst>
              <a:ext uri="{FF2B5EF4-FFF2-40B4-BE49-F238E27FC236}">
                <a16:creationId xmlns:a16="http://schemas.microsoft.com/office/drawing/2014/main" id="{00B66349-6BC7-9C69-48FB-94744E96C0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56" t="7966" r="29756"/>
          <a:stretch/>
        </p:blipFill>
        <p:spPr>
          <a:xfrm>
            <a:off x="7459331" y="1219201"/>
            <a:ext cx="4732669" cy="4800598"/>
          </a:xfrm>
          <a:prstGeom prst="rect">
            <a:avLst/>
          </a:prstGeom>
        </p:spPr>
      </p:pic>
    </p:spTree>
    <p:extLst>
      <p:ext uri="{BB962C8B-B14F-4D97-AF65-F5344CB8AC3E}">
        <p14:creationId xmlns:p14="http://schemas.microsoft.com/office/powerpoint/2010/main" val="54677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5D24-AB84-4E0B-8745-B620381023CB}"/>
              </a:ext>
            </a:extLst>
          </p:cNvPr>
          <p:cNvSpPr>
            <a:spLocks noGrp="1"/>
          </p:cNvSpPr>
          <p:nvPr>
            <p:ph type="title"/>
          </p:nvPr>
        </p:nvSpPr>
        <p:spPr/>
        <p:txBody>
          <a:bodyPr/>
          <a:lstStyle/>
          <a:p>
            <a:r>
              <a:rPr lang="en-US" dirty="0">
                <a:solidFill>
                  <a:schemeClr val="tx1">
                    <a:lumMod val="85000"/>
                    <a:lumOff val="15000"/>
                  </a:schemeClr>
                </a:solidFill>
                <a:latin typeface="Calibri"/>
                <a:ea typeface="Tahoma"/>
                <a:cs typeface="Tahoma"/>
              </a:rPr>
              <a:t>HSAG Leadership Team</a:t>
            </a:r>
            <a:endParaRPr lang="en-US"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0F19DA03-B12B-4C44-A42B-A21B55395A4F}"/>
              </a:ext>
            </a:extLst>
          </p:cNvPr>
          <p:cNvSpPr>
            <a:spLocks noGrp="1"/>
          </p:cNvSpPr>
          <p:nvPr>
            <p:ph idx="1"/>
          </p:nvPr>
        </p:nvSpPr>
        <p:spPr/>
        <p:txBody>
          <a:bodyPr vert="horz" lIns="91440" tIns="45720" rIns="91440" bIns="45720" rtlCol="0" anchor="t">
            <a:noAutofit/>
          </a:bodyPr>
          <a:lstStyle/>
          <a:p>
            <a:pPr>
              <a:spcBef>
                <a:spcPts val="0"/>
              </a:spcBef>
            </a:pPr>
            <a:r>
              <a:rPr lang="en-US" sz="2600" dirty="0">
                <a:solidFill>
                  <a:schemeClr val="tx1"/>
                </a:solidFill>
                <a:latin typeface="Calibri"/>
                <a:ea typeface="Tahoma"/>
                <a:cs typeface="Tahoma"/>
              </a:rPr>
              <a:t>Mary Ellen Dalton, PhD, MBA, RN</a:t>
            </a:r>
          </a:p>
          <a:p>
            <a:pPr lvl="1">
              <a:spcBef>
                <a:spcPts val="0"/>
              </a:spcBef>
            </a:pPr>
            <a:r>
              <a:rPr lang="en-US" sz="2200" i="1" dirty="0">
                <a:solidFill>
                  <a:schemeClr val="tx1"/>
                </a:solidFill>
                <a:latin typeface="Calibri"/>
                <a:ea typeface="Tahoma"/>
                <a:cs typeface="Tahoma"/>
              </a:rPr>
              <a:t>Chief Executive Officer</a:t>
            </a:r>
          </a:p>
          <a:p>
            <a:pPr>
              <a:spcBef>
                <a:spcPts val="600"/>
              </a:spcBef>
            </a:pPr>
            <a:r>
              <a:rPr lang="en-US" sz="2600" dirty="0">
                <a:solidFill>
                  <a:schemeClr val="tx1"/>
                </a:solidFill>
                <a:latin typeface="Calibri"/>
                <a:ea typeface="Tahoma"/>
                <a:cs typeface="Tahoma"/>
              </a:rPr>
              <a:t>Rick Potter, CPA, MBA</a:t>
            </a:r>
          </a:p>
          <a:p>
            <a:pPr lvl="1">
              <a:spcBef>
                <a:spcPts val="0"/>
              </a:spcBef>
            </a:pPr>
            <a:r>
              <a:rPr lang="en-US" sz="2200" i="1" dirty="0">
                <a:solidFill>
                  <a:schemeClr val="tx1"/>
                </a:solidFill>
                <a:latin typeface="Calibri"/>
                <a:ea typeface="Tahoma"/>
                <a:cs typeface="Tahoma"/>
              </a:rPr>
              <a:t>Executive Vice President</a:t>
            </a:r>
          </a:p>
          <a:p>
            <a:pPr>
              <a:spcBef>
                <a:spcPts val="600"/>
              </a:spcBef>
            </a:pPr>
            <a:r>
              <a:rPr lang="en-US" sz="2600" dirty="0">
                <a:solidFill>
                  <a:schemeClr val="tx1"/>
                </a:solidFill>
                <a:latin typeface="Calibri"/>
                <a:ea typeface="Tahoma"/>
                <a:cs typeface="Tahoma"/>
              </a:rPr>
              <a:t>Gretchen Thompson, MBA, CPHQ</a:t>
            </a:r>
          </a:p>
          <a:p>
            <a:pPr lvl="1">
              <a:spcBef>
                <a:spcPts val="0"/>
              </a:spcBef>
            </a:pPr>
            <a:r>
              <a:rPr lang="en-US" sz="2200" i="1" dirty="0">
                <a:solidFill>
                  <a:schemeClr val="tx1"/>
                </a:solidFill>
                <a:latin typeface="Calibri"/>
                <a:ea typeface="Tahoma"/>
                <a:cs typeface="Tahoma"/>
              </a:rPr>
              <a:t>Vice President and Chief Operating Officer, State &amp; Corporate Services (S&amp;CS)</a:t>
            </a:r>
          </a:p>
          <a:p>
            <a:pPr>
              <a:spcBef>
                <a:spcPts val="600"/>
              </a:spcBef>
            </a:pPr>
            <a:r>
              <a:rPr lang="en-US" sz="2600" dirty="0">
                <a:solidFill>
                  <a:schemeClr val="tx1"/>
                </a:solidFill>
                <a:latin typeface="Calibri"/>
                <a:ea typeface="Tahoma"/>
                <a:cs typeface="Tahoma"/>
              </a:rPr>
              <a:t>Tim Laios, MBA, MPH</a:t>
            </a:r>
          </a:p>
          <a:p>
            <a:pPr lvl="1">
              <a:spcBef>
                <a:spcPts val="0"/>
              </a:spcBef>
            </a:pPr>
            <a:r>
              <a:rPr lang="en-US" sz="2200" i="1" dirty="0">
                <a:solidFill>
                  <a:schemeClr val="tx1"/>
                </a:solidFill>
                <a:latin typeface="Calibri"/>
                <a:ea typeface="Tahoma"/>
                <a:cs typeface="Tahoma"/>
              </a:rPr>
              <a:t>Chief Data Officer</a:t>
            </a:r>
          </a:p>
        </p:txBody>
      </p:sp>
      <p:sp>
        <p:nvSpPr>
          <p:cNvPr id="4" name="Slide Number Placeholder 3">
            <a:extLst>
              <a:ext uri="{FF2B5EF4-FFF2-40B4-BE49-F238E27FC236}">
                <a16:creationId xmlns:a16="http://schemas.microsoft.com/office/drawing/2014/main" id="{F1057FE8-177C-4BD1-B74D-FD827E9E0CD8}"/>
              </a:ext>
            </a:extLst>
          </p:cNvPr>
          <p:cNvSpPr>
            <a:spLocks noGrp="1"/>
          </p:cNvSpPr>
          <p:nvPr>
            <p:ph type="sldNum" sz="quarter" idx="12"/>
          </p:nvPr>
        </p:nvSpPr>
        <p:spPr/>
        <p:txBody>
          <a:bodyPr/>
          <a:lstStyle/>
          <a:p>
            <a:pPr>
              <a:defRPr/>
            </a:pPr>
            <a:fld id="{F1932CD8-2456-4537-B600-04522923C878}" type="slidenum">
              <a:rPr lang="en-US">
                <a:solidFill>
                  <a:prstClr val="black">
                    <a:lumMod val="85000"/>
                    <a:lumOff val="15000"/>
                  </a:prstClr>
                </a:solidFill>
              </a:rPr>
              <a:pPr>
                <a:defRPr/>
              </a:pPr>
              <a:t>3</a:t>
            </a:fld>
            <a:endParaRPr lang="en-US" dirty="0">
              <a:solidFill>
                <a:prstClr val="black">
                  <a:lumMod val="85000"/>
                  <a:lumOff val="15000"/>
                </a:prstClr>
              </a:solidFill>
            </a:endParaRPr>
          </a:p>
        </p:txBody>
      </p:sp>
    </p:spTree>
    <p:extLst>
      <p:ext uri="{BB962C8B-B14F-4D97-AF65-F5344CB8AC3E}">
        <p14:creationId xmlns:p14="http://schemas.microsoft.com/office/powerpoint/2010/main" val="120939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5D24-AB84-4E0B-8745-B620381023CB}"/>
              </a:ext>
            </a:extLst>
          </p:cNvPr>
          <p:cNvSpPr>
            <a:spLocks noGrp="1"/>
          </p:cNvSpPr>
          <p:nvPr>
            <p:ph type="title"/>
          </p:nvPr>
        </p:nvSpPr>
        <p:spPr/>
        <p:txBody>
          <a:bodyPr/>
          <a:lstStyle/>
          <a:p>
            <a:r>
              <a:rPr lang="en-US" dirty="0">
                <a:solidFill>
                  <a:schemeClr val="tx1">
                    <a:lumMod val="85000"/>
                    <a:lumOff val="15000"/>
                  </a:schemeClr>
                </a:solidFill>
                <a:latin typeface="Calibri"/>
                <a:ea typeface="Tahoma"/>
                <a:cs typeface="Tahoma"/>
              </a:rPr>
              <a:t>The HSAG Louisiana Contract Management Team</a:t>
            </a:r>
            <a:endParaRPr lang="en-US"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0F19DA03-B12B-4C44-A42B-A21B55395A4F}"/>
              </a:ext>
            </a:extLst>
          </p:cNvPr>
          <p:cNvSpPr>
            <a:spLocks noGrp="1"/>
          </p:cNvSpPr>
          <p:nvPr>
            <p:ph idx="1"/>
          </p:nvPr>
        </p:nvSpPr>
        <p:spPr/>
        <p:txBody>
          <a:bodyPr vert="horz" lIns="91440" tIns="45720" rIns="91440" bIns="45720" rtlCol="0" anchor="t">
            <a:noAutofit/>
          </a:bodyPr>
          <a:lstStyle/>
          <a:p>
            <a:pPr>
              <a:spcBef>
                <a:spcPts val="600"/>
              </a:spcBef>
            </a:pPr>
            <a:r>
              <a:rPr lang="en-US" sz="2600" dirty="0">
                <a:solidFill>
                  <a:schemeClr val="tx1"/>
                </a:solidFill>
                <a:latin typeface="Calibri"/>
                <a:ea typeface="Tahoma"/>
                <a:cs typeface="Tahoma"/>
              </a:rPr>
              <a:t>Amy Lewis, BSN, RN, CPHM</a:t>
            </a:r>
          </a:p>
          <a:p>
            <a:pPr lvl="1">
              <a:spcBef>
                <a:spcPts val="0"/>
              </a:spcBef>
            </a:pPr>
            <a:r>
              <a:rPr lang="en-US" sz="2200" i="1" dirty="0">
                <a:solidFill>
                  <a:schemeClr val="tx1"/>
                </a:solidFill>
                <a:latin typeface="Calibri"/>
                <a:ea typeface="Tahoma"/>
                <a:cs typeface="Tahoma"/>
              </a:rPr>
              <a:t>Executive Director, S&amp;CS</a:t>
            </a:r>
          </a:p>
          <a:p>
            <a:pPr>
              <a:spcBef>
                <a:spcPts val="600"/>
              </a:spcBef>
            </a:pPr>
            <a:r>
              <a:rPr lang="en-US" sz="2600" dirty="0">
                <a:solidFill>
                  <a:schemeClr val="tx1"/>
                </a:solidFill>
                <a:latin typeface="Calibri"/>
                <a:ea typeface="Tahoma"/>
                <a:cs typeface="Tahoma"/>
              </a:rPr>
              <a:t>Heidi Oliver, MPA</a:t>
            </a:r>
          </a:p>
          <a:p>
            <a:pPr lvl="1">
              <a:spcBef>
                <a:spcPts val="0"/>
              </a:spcBef>
            </a:pPr>
            <a:r>
              <a:rPr lang="en-US" sz="2200" i="1" dirty="0">
                <a:solidFill>
                  <a:schemeClr val="tx1"/>
                </a:solidFill>
                <a:latin typeface="Calibri"/>
                <a:ea typeface="Tahoma"/>
                <a:cs typeface="Tahoma"/>
              </a:rPr>
              <a:t>Project Manager, S&amp;CS</a:t>
            </a:r>
            <a:endParaRPr lang="en-US" sz="2600" dirty="0">
              <a:solidFill>
                <a:schemeClr val="tx1"/>
              </a:solidFill>
              <a:latin typeface="Calibri"/>
              <a:ea typeface="Tahoma"/>
              <a:cs typeface="Tahoma"/>
            </a:endParaRPr>
          </a:p>
          <a:p>
            <a:pPr>
              <a:spcBef>
                <a:spcPts val="0"/>
              </a:spcBef>
            </a:pPr>
            <a:r>
              <a:rPr lang="en-US" sz="2600" dirty="0">
                <a:solidFill>
                  <a:schemeClr val="tx1"/>
                </a:solidFill>
                <a:latin typeface="Calibri"/>
                <a:ea typeface="Tahoma"/>
                <a:cs typeface="Tahoma"/>
              </a:rPr>
              <a:t>Karina Gonzalez, BSB</a:t>
            </a:r>
          </a:p>
          <a:p>
            <a:pPr lvl="1">
              <a:spcBef>
                <a:spcPts val="0"/>
              </a:spcBef>
            </a:pPr>
            <a:r>
              <a:rPr lang="en-US" sz="2200" i="1" dirty="0">
                <a:solidFill>
                  <a:schemeClr val="tx1"/>
                </a:solidFill>
                <a:latin typeface="Calibri"/>
                <a:ea typeface="Tahoma"/>
                <a:cs typeface="Tahoma"/>
              </a:rPr>
              <a:t>Project Coordinator S&amp;CS</a:t>
            </a:r>
            <a:endParaRPr lang="en-US" sz="2600" dirty="0">
              <a:solidFill>
                <a:schemeClr val="tx1"/>
              </a:solidFill>
              <a:latin typeface="Calibri"/>
              <a:ea typeface="Tahoma"/>
              <a:cs typeface="Tahoma"/>
            </a:endParaRPr>
          </a:p>
          <a:p>
            <a:pPr>
              <a:spcBef>
                <a:spcPts val="0"/>
              </a:spcBef>
            </a:pPr>
            <a:r>
              <a:rPr lang="en-US" sz="2600" dirty="0">
                <a:solidFill>
                  <a:schemeClr val="tx1"/>
                </a:solidFill>
                <a:latin typeface="Calibri"/>
                <a:ea typeface="Tahoma"/>
                <a:cs typeface="Tahoma"/>
              </a:rPr>
              <a:t>HSAG Reports and Communications Team</a:t>
            </a:r>
          </a:p>
        </p:txBody>
      </p:sp>
      <p:sp>
        <p:nvSpPr>
          <p:cNvPr id="4" name="Slide Number Placeholder 3">
            <a:extLst>
              <a:ext uri="{FF2B5EF4-FFF2-40B4-BE49-F238E27FC236}">
                <a16:creationId xmlns:a16="http://schemas.microsoft.com/office/drawing/2014/main" id="{F1057FE8-177C-4BD1-B74D-FD827E9E0CD8}"/>
              </a:ext>
            </a:extLst>
          </p:cNvPr>
          <p:cNvSpPr>
            <a:spLocks noGrp="1"/>
          </p:cNvSpPr>
          <p:nvPr>
            <p:ph type="sldNum" sz="quarter" idx="12"/>
          </p:nvPr>
        </p:nvSpPr>
        <p:spPr/>
        <p:txBody>
          <a:bodyPr/>
          <a:lstStyle/>
          <a:p>
            <a:pPr>
              <a:defRPr/>
            </a:pPr>
            <a:fld id="{F1932CD8-2456-4537-B600-04522923C878}" type="slidenum">
              <a:rPr lang="en-US">
                <a:solidFill>
                  <a:prstClr val="black">
                    <a:lumMod val="85000"/>
                    <a:lumOff val="15000"/>
                  </a:prstClr>
                </a:solidFill>
              </a:rPr>
              <a:pPr>
                <a:defRPr/>
              </a:pPr>
              <a:t>4</a:t>
            </a:fld>
            <a:endParaRPr lang="en-US" dirty="0">
              <a:solidFill>
                <a:prstClr val="black">
                  <a:lumMod val="85000"/>
                  <a:lumOff val="15000"/>
                </a:prstClr>
              </a:solidFill>
            </a:endParaRPr>
          </a:p>
        </p:txBody>
      </p:sp>
    </p:spTree>
    <p:extLst>
      <p:ext uri="{BB962C8B-B14F-4D97-AF65-F5344CB8AC3E}">
        <p14:creationId xmlns:p14="http://schemas.microsoft.com/office/powerpoint/2010/main" val="37035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420C-BA61-4D11-8B23-6A67DF8019A9}"/>
              </a:ext>
            </a:extLst>
          </p:cNvPr>
          <p:cNvSpPr>
            <a:spLocks noGrp="1"/>
          </p:cNvSpPr>
          <p:nvPr>
            <p:ph type="title"/>
          </p:nvPr>
        </p:nvSpPr>
        <p:spPr/>
        <p:txBody>
          <a:bodyPr/>
          <a:lstStyle/>
          <a:p>
            <a:r>
              <a:rPr lang="en-US" dirty="0"/>
              <a:t>Why is there an External Quality Review Organization?</a:t>
            </a:r>
          </a:p>
        </p:txBody>
      </p:sp>
      <p:sp>
        <p:nvSpPr>
          <p:cNvPr id="3" name="Content Placeholder 2">
            <a:extLst>
              <a:ext uri="{FF2B5EF4-FFF2-40B4-BE49-F238E27FC236}">
                <a16:creationId xmlns:a16="http://schemas.microsoft.com/office/drawing/2014/main" id="{98670839-DA3C-4890-BBF0-9B7D974151D4}"/>
              </a:ext>
            </a:extLst>
          </p:cNvPr>
          <p:cNvSpPr>
            <a:spLocks noGrp="1"/>
          </p:cNvSpPr>
          <p:nvPr>
            <p:ph idx="1"/>
          </p:nvPr>
        </p:nvSpPr>
        <p:spPr>
          <a:xfrm>
            <a:off x="304800" y="1219201"/>
            <a:ext cx="11353800" cy="4906963"/>
          </a:xfrm>
        </p:spPr>
        <p:txBody>
          <a:bodyPr/>
          <a:lstStyle/>
          <a:p>
            <a:pPr marL="0" indent="0">
              <a:buNone/>
            </a:pPr>
            <a:r>
              <a:rPr lang="en-US" dirty="0"/>
              <a:t>The Federal Managed Care Regulations (Balanced Budget Act of 1997)</a:t>
            </a:r>
          </a:p>
          <a:p>
            <a:pPr marL="457200" lvl="1" indent="0">
              <a:buNone/>
            </a:pPr>
            <a:r>
              <a:rPr lang="en-US" dirty="0"/>
              <a:t>	</a:t>
            </a:r>
          </a:p>
          <a:p>
            <a:pPr marL="457200" lvl="1" indent="0">
              <a:buNone/>
            </a:pPr>
            <a:r>
              <a:rPr lang="en-US" dirty="0"/>
              <a:t>	</a:t>
            </a:r>
          </a:p>
          <a:p>
            <a:pPr marL="457200" lvl="1" indent="0">
              <a:buNone/>
            </a:pPr>
            <a:r>
              <a:rPr lang="en-US" dirty="0"/>
              <a:t>	</a:t>
            </a:r>
          </a:p>
        </p:txBody>
      </p:sp>
      <p:sp>
        <p:nvSpPr>
          <p:cNvPr id="4" name="Slide Number Placeholder 3">
            <a:extLst>
              <a:ext uri="{FF2B5EF4-FFF2-40B4-BE49-F238E27FC236}">
                <a16:creationId xmlns:a16="http://schemas.microsoft.com/office/drawing/2014/main" id="{43E145EA-FD37-41C2-B4B4-0194D1E8A3A8}"/>
              </a:ext>
            </a:extLst>
          </p:cNvPr>
          <p:cNvSpPr>
            <a:spLocks noGrp="1"/>
          </p:cNvSpPr>
          <p:nvPr>
            <p:ph type="sldNum" sz="quarter" idx="12"/>
          </p:nvPr>
        </p:nvSpPr>
        <p:spPr/>
        <p:txBody>
          <a:bodyPr/>
          <a:lstStyle/>
          <a:p>
            <a:fld id="{F1932CD8-2456-4537-B600-04522923C878}" type="slidenum">
              <a:rPr lang="en-US" smtClean="0"/>
              <a:pPr/>
              <a:t>5</a:t>
            </a:fld>
            <a:endParaRPr lang="en-US" dirty="0"/>
          </a:p>
        </p:txBody>
      </p:sp>
      <p:graphicFrame>
        <p:nvGraphicFramePr>
          <p:cNvPr id="5" name="Table 4">
            <a:extLst>
              <a:ext uri="{FF2B5EF4-FFF2-40B4-BE49-F238E27FC236}">
                <a16:creationId xmlns:a16="http://schemas.microsoft.com/office/drawing/2014/main" id="{0FF926B3-6DFA-174F-9A9A-23D3CAB6EE05}"/>
              </a:ext>
            </a:extLst>
          </p:cNvPr>
          <p:cNvGraphicFramePr>
            <a:graphicFrameLocks noGrp="1"/>
          </p:cNvGraphicFramePr>
          <p:nvPr>
            <p:extLst>
              <p:ext uri="{D42A27DB-BD31-4B8C-83A1-F6EECF244321}">
                <p14:modId xmlns:p14="http://schemas.microsoft.com/office/powerpoint/2010/main" val="1452238889"/>
              </p:ext>
            </p:extLst>
          </p:nvPr>
        </p:nvGraphicFramePr>
        <p:xfrm>
          <a:off x="1978980" y="2381222"/>
          <a:ext cx="8234040" cy="3486918"/>
        </p:xfrm>
        <a:graphic>
          <a:graphicData uri="http://schemas.openxmlformats.org/drawingml/2006/table">
            <a:tbl>
              <a:tblPr firstRow="1" bandRow="1">
                <a:tableStyleId>{5C22544A-7EE6-4342-B048-85BDC9FD1C3A}</a:tableStyleId>
              </a:tblPr>
              <a:tblGrid>
                <a:gridCol w="1100092">
                  <a:extLst>
                    <a:ext uri="{9D8B030D-6E8A-4147-A177-3AD203B41FA5}">
                      <a16:colId xmlns:a16="http://schemas.microsoft.com/office/drawing/2014/main" val="1489258990"/>
                    </a:ext>
                  </a:extLst>
                </a:gridCol>
                <a:gridCol w="7133948">
                  <a:extLst>
                    <a:ext uri="{9D8B030D-6E8A-4147-A177-3AD203B41FA5}">
                      <a16:colId xmlns:a16="http://schemas.microsoft.com/office/drawing/2014/main" val="852403200"/>
                    </a:ext>
                  </a:extLst>
                </a:gridCol>
              </a:tblGrid>
              <a:tr h="1162306">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2400" b="0" dirty="0">
                          <a:solidFill>
                            <a:schemeClr val="tx1"/>
                          </a:solidFill>
                        </a:rPr>
                        <a:t>Control the growth of spending for Medicare and Medicaid Programs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32880595"/>
                  </a:ext>
                </a:extLst>
              </a:tr>
              <a:tr h="1162306">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sz="2400" b="0" dirty="0">
                          <a:solidFill>
                            <a:schemeClr val="tx1"/>
                          </a:solidFill>
                        </a:rPr>
                        <a:t>Ensure development of a “Quality Strategy” for state Medicaid programs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660854955"/>
                  </a:ext>
                </a:extLst>
              </a:tr>
              <a:tr h="1162306">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b="0" dirty="0">
                          <a:solidFill>
                            <a:schemeClr val="tx1"/>
                          </a:solidFill>
                        </a:rPr>
                        <a:t>Ensure access, availability, capacity, and coordination </a:t>
                      </a:r>
                      <a:br>
                        <a:rPr lang="en-US" sz="2400" b="0" dirty="0">
                          <a:solidFill>
                            <a:schemeClr val="tx1"/>
                          </a:solidFill>
                        </a:rPr>
                      </a:br>
                      <a:r>
                        <a:rPr lang="en-US" sz="2400" b="0" dirty="0">
                          <a:solidFill>
                            <a:schemeClr val="tx1"/>
                          </a:solidFill>
                        </a:rPr>
                        <a:t>of care and services for managed care enrollees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74015314"/>
                  </a:ext>
                </a:extLst>
              </a:tr>
            </a:tbl>
          </a:graphicData>
        </a:graphic>
      </p:graphicFrame>
      <p:pic>
        <p:nvPicPr>
          <p:cNvPr id="8" name="Graphic 7" descr="Stethoscope with solid fill">
            <a:extLst>
              <a:ext uri="{FF2B5EF4-FFF2-40B4-BE49-F238E27FC236}">
                <a16:creationId xmlns:a16="http://schemas.microsoft.com/office/drawing/2014/main" id="{7636A334-3CDD-495C-BCA7-FD47F6C83A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8521" y="4829503"/>
            <a:ext cx="914400" cy="914400"/>
          </a:xfrm>
          <a:prstGeom prst="rect">
            <a:avLst/>
          </a:prstGeom>
        </p:spPr>
      </p:pic>
      <p:pic>
        <p:nvPicPr>
          <p:cNvPr id="10" name="Graphic 9" descr="Clipboard Badge with solid fill">
            <a:extLst>
              <a:ext uri="{FF2B5EF4-FFF2-40B4-BE49-F238E27FC236}">
                <a16:creationId xmlns:a16="http://schemas.microsoft.com/office/drawing/2014/main" id="{CD7BFBB3-2540-41E2-A6C5-BD466E4F3C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8521" y="3667481"/>
            <a:ext cx="914400" cy="914400"/>
          </a:xfrm>
          <a:prstGeom prst="rect">
            <a:avLst/>
          </a:prstGeom>
        </p:spPr>
      </p:pic>
      <p:pic>
        <p:nvPicPr>
          <p:cNvPr id="6" name="Graphic 5" descr="Periodic Graph with solid fill">
            <a:extLst>
              <a:ext uri="{FF2B5EF4-FFF2-40B4-BE49-F238E27FC236}">
                <a16:creationId xmlns:a16="http://schemas.microsoft.com/office/drawing/2014/main" id="{50286B1A-C1B4-4C49-8E46-3ECCD1AC66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48521" y="2514600"/>
            <a:ext cx="914400" cy="914400"/>
          </a:xfrm>
          <a:prstGeom prst="rect">
            <a:avLst/>
          </a:prstGeom>
        </p:spPr>
      </p:pic>
    </p:spTree>
    <p:extLst>
      <p:ext uri="{BB962C8B-B14F-4D97-AF65-F5344CB8AC3E}">
        <p14:creationId xmlns:p14="http://schemas.microsoft.com/office/powerpoint/2010/main" val="3873260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Balanced Budget Act (BBA) of 1997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Requires:</a:t>
            </a:r>
          </a:p>
          <a:p>
            <a:r>
              <a:rPr lang="en-US" dirty="0"/>
              <a:t>MCOs, PIHPs, PAHPs, and PCCMs to comply with both state and federal standards</a:t>
            </a:r>
          </a:p>
          <a:p>
            <a:r>
              <a:rPr lang="en-US" dirty="0">
                <a:solidFill>
                  <a:schemeClr val="tx1"/>
                </a:solidFill>
              </a:rPr>
              <a:t>Independent EQR of Medicaid managed care programs</a:t>
            </a:r>
          </a:p>
          <a:p>
            <a:r>
              <a:rPr lang="en-US" dirty="0"/>
              <a:t>EQROs to verify Medicaid managed care enrollees have </a:t>
            </a:r>
            <a:r>
              <a:rPr lang="en-US" b="1" dirty="0">
                <a:solidFill>
                  <a:schemeClr val="tx2"/>
                </a:solidFill>
              </a:rPr>
              <a:t>timely</a:t>
            </a:r>
            <a:r>
              <a:rPr lang="en-US" dirty="0"/>
              <a:t> and appropriate </a:t>
            </a:r>
            <a:r>
              <a:rPr lang="en-US" b="1" dirty="0">
                <a:solidFill>
                  <a:schemeClr val="tx2"/>
                </a:solidFill>
              </a:rPr>
              <a:t>access</a:t>
            </a:r>
            <a:r>
              <a:rPr lang="en-US" dirty="0"/>
              <a:t> to high-</a:t>
            </a:r>
            <a:r>
              <a:rPr lang="en-US" b="1" dirty="0">
                <a:solidFill>
                  <a:schemeClr val="tx2"/>
                </a:solidFill>
              </a:rPr>
              <a:t>quality</a:t>
            </a:r>
            <a:r>
              <a:rPr lang="en-US" dirty="0"/>
              <a:t> healthcare services</a:t>
            </a:r>
          </a:p>
          <a:p>
            <a:pPr lvl="1"/>
            <a:r>
              <a:rPr lang="en-US" b="1" dirty="0">
                <a:solidFill>
                  <a:schemeClr val="tx2"/>
                </a:solidFill>
              </a:rPr>
              <a:t>Timely</a:t>
            </a:r>
            <a:r>
              <a:rPr lang="en-US" dirty="0"/>
              <a:t>—impacts and improves the effectiveness of care</a:t>
            </a:r>
            <a:endParaRPr lang="en-US" b="1" dirty="0">
              <a:solidFill>
                <a:srgbClr val="0070C0"/>
              </a:solidFill>
            </a:endParaRPr>
          </a:p>
          <a:p>
            <a:pPr lvl="1"/>
            <a:r>
              <a:rPr lang="en-US" b="1" dirty="0">
                <a:solidFill>
                  <a:schemeClr val="tx2"/>
                </a:solidFill>
              </a:rPr>
              <a:t>Access</a:t>
            </a:r>
            <a:r>
              <a:rPr lang="en-US" dirty="0"/>
              <a:t>—the ability to make services available and accessible to the entire Medicaid population</a:t>
            </a:r>
            <a:endParaRPr lang="en-US" b="1" dirty="0">
              <a:solidFill>
                <a:srgbClr val="0070C0"/>
              </a:solidFill>
            </a:endParaRPr>
          </a:p>
          <a:p>
            <a:pPr lvl="1"/>
            <a:r>
              <a:rPr lang="en-US" b="1" dirty="0">
                <a:solidFill>
                  <a:schemeClr val="tx2"/>
                </a:solidFill>
              </a:rPr>
              <a:t>Quality</a:t>
            </a:r>
            <a:r>
              <a:rPr lang="en-US" dirty="0"/>
              <a:t>—the ability to increase the desired health outcomes for members through the provision of effective healthcare services</a:t>
            </a:r>
          </a:p>
          <a:p>
            <a:endParaRPr lang="en-US" dirty="0">
              <a:solidFill>
                <a:schemeClr val="tx1"/>
              </a:solidFill>
            </a:endParaRPr>
          </a:p>
        </p:txBody>
      </p:sp>
      <p:sp>
        <p:nvSpPr>
          <p:cNvPr id="5" name="Slide Number Placeholder 3">
            <a:extLst>
              <a:ext uri="{FF2B5EF4-FFF2-40B4-BE49-F238E27FC236}">
                <a16:creationId xmlns:a16="http://schemas.microsoft.com/office/drawing/2014/main" id="{1507FBCC-30C5-808A-93ED-543C3588E1DC}"/>
              </a:ext>
            </a:extLst>
          </p:cNvPr>
          <p:cNvSpPr>
            <a:spLocks noGrp="1"/>
          </p:cNvSpPr>
          <p:nvPr>
            <p:ph type="sldNum" sz="quarter" idx="12"/>
          </p:nvPr>
        </p:nvSpPr>
        <p:spPr/>
        <p:txBody>
          <a:bodyPr/>
          <a:lstStyle/>
          <a:p>
            <a:fld id="{F1932CD8-2456-4537-B600-04522923C878}" type="slidenum">
              <a:rPr lang="en-US" smtClean="0"/>
              <a:pPr/>
              <a:t>6</a:t>
            </a:fld>
            <a:endParaRPr lang="en-US" dirty="0"/>
          </a:p>
        </p:txBody>
      </p:sp>
      <p:sp>
        <p:nvSpPr>
          <p:cNvPr id="4" name="TextBox 3">
            <a:extLst>
              <a:ext uri="{FF2B5EF4-FFF2-40B4-BE49-F238E27FC236}">
                <a16:creationId xmlns:a16="http://schemas.microsoft.com/office/drawing/2014/main" id="{2E0CABAF-ECB9-EB55-D0B3-0D680F2E82D5}"/>
              </a:ext>
            </a:extLst>
          </p:cNvPr>
          <p:cNvSpPr txBox="1"/>
          <p:nvPr/>
        </p:nvSpPr>
        <p:spPr>
          <a:xfrm>
            <a:off x="965200" y="6315045"/>
            <a:ext cx="7950200" cy="400110"/>
          </a:xfrm>
          <a:prstGeom prst="rect">
            <a:avLst/>
          </a:prstGeom>
          <a:noFill/>
        </p:spPr>
        <p:txBody>
          <a:bodyPr wrap="square" rtlCol="0">
            <a:spAutoFit/>
          </a:bodyPr>
          <a:lstStyle/>
          <a:p>
            <a:r>
              <a:rPr lang="en-US" sz="1000" dirty="0"/>
              <a:t>MCOs = Managed care organizations, PIHPs = Prepaid inpatient health plans, PAHPs = Prepaid ambulatory health plans, PCCMs = Primary care case management entities, EQR = External Quality Review, EQRO = External Quality Review Organization</a:t>
            </a:r>
          </a:p>
        </p:txBody>
      </p:sp>
    </p:spTree>
    <p:extLst>
      <p:ext uri="{BB962C8B-B14F-4D97-AF65-F5344CB8AC3E}">
        <p14:creationId xmlns:p14="http://schemas.microsoft.com/office/powerpoint/2010/main" val="341169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C359-C1FF-2B65-6F3E-2ABCF1D44B2A}"/>
              </a:ext>
            </a:extLst>
          </p:cNvPr>
          <p:cNvSpPr>
            <a:spLocks noGrp="1"/>
          </p:cNvSpPr>
          <p:nvPr>
            <p:ph type="title"/>
          </p:nvPr>
        </p:nvSpPr>
        <p:spPr/>
        <p:txBody>
          <a:bodyPr/>
          <a:lstStyle/>
          <a:p>
            <a:r>
              <a:rPr lang="en-US" dirty="0">
                <a:solidFill>
                  <a:schemeClr val="tx1">
                    <a:lumMod val="85000"/>
                    <a:lumOff val="15000"/>
                  </a:schemeClr>
                </a:solidFill>
              </a:rPr>
              <a:t>Mandatory and Optional EQR Activities	</a:t>
            </a:r>
          </a:p>
        </p:txBody>
      </p:sp>
      <p:graphicFrame>
        <p:nvGraphicFramePr>
          <p:cNvPr id="5" name="Content Placeholder 4">
            <a:extLst>
              <a:ext uri="{FF2B5EF4-FFF2-40B4-BE49-F238E27FC236}">
                <a16:creationId xmlns:a16="http://schemas.microsoft.com/office/drawing/2014/main" id="{556ECD47-0119-6F94-18B5-1AD11EB02F16}"/>
              </a:ext>
            </a:extLst>
          </p:cNvPr>
          <p:cNvGraphicFramePr>
            <a:graphicFrameLocks noGrp="1"/>
          </p:cNvGraphicFramePr>
          <p:nvPr>
            <p:ph idx="1"/>
            <p:extLst>
              <p:ext uri="{D42A27DB-BD31-4B8C-83A1-F6EECF244321}">
                <p14:modId xmlns:p14="http://schemas.microsoft.com/office/powerpoint/2010/main" val="4129670835"/>
              </p:ext>
            </p:extLst>
          </p:nvPr>
        </p:nvGraphicFramePr>
        <p:xfrm>
          <a:off x="1981200" y="1219201"/>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9CC4747-4B70-6329-122C-3F88A270D7F9}"/>
              </a:ext>
            </a:extLst>
          </p:cNvPr>
          <p:cNvSpPr>
            <a:spLocks noGrp="1"/>
          </p:cNvSpPr>
          <p:nvPr>
            <p:ph type="sldNum" sz="quarter" idx="12"/>
          </p:nvPr>
        </p:nvSpPr>
        <p:spPr/>
        <p:txBody>
          <a:bodyPr/>
          <a:lstStyle/>
          <a:p>
            <a:fld id="{F1932CD8-2456-4537-B600-04522923C878}" type="slidenum">
              <a:rPr lang="en-US" smtClean="0"/>
              <a:pPr/>
              <a:t>7</a:t>
            </a:fld>
            <a:endParaRPr lang="en-US" dirty="0"/>
          </a:p>
        </p:txBody>
      </p:sp>
      <p:sp>
        <p:nvSpPr>
          <p:cNvPr id="3" name="TextBox 2">
            <a:extLst>
              <a:ext uri="{FF2B5EF4-FFF2-40B4-BE49-F238E27FC236}">
                <a16:creationId xmlns:a16="http://schemas.microsoft.com/office/drawing/2014/main" id="{F5D86369-C0F7-E1EA-EF42-A4D82FEFBCF4}"/>
              </a:ext>
            </a:extLst>
          </p:cNvPr>
          <p:cNvSpPr txBox="1"/>
          <p:nvPr/>
        </p:nvSpPr>
        <p:spPr>
          <a:xfrm>
            <a:off x="965200" y="6391989"/>
            <a:ext cx="4516582" cy="246221"/>
          </a:xfrm>
          <a:prstGeom prst="rect">
            <a:avLst/>
          </a:prstGeom>
          <a:noFill/>
        </p:spPr>
        <p:txBody>
          <a:bodyPr wrap="square" rtlCol="0">
            <a:spAutoFit/>
          </a:bodyPr>
          <a:lstStyle/>
          <a:p>
            <a:r>
              <a:rPr lang="en-US" sz="1000" dirty="0"/>
              <a:t>CHIP = Children’s Health Insurance Program</a:t>
            </a:r>
          </a:p>
        </p:txBody>
      </p:sp>
    </p:spTree>
    <p:extLst>
      <p:ext uri="{BB962C8B-B14F-4D97-AF65-F5344CB8AC3E}">
        <p14:creationId xmlns:p14="http://schemas.microsoft.com/office/powerpoint/2010/main" val="19303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tx1">
                    <a:lumMod val="85000"/>
                    <a:lumOff val="15000"/>
                  </a:schemeClr>
                </a:solidFill>
              </a:rPr>
              <a:t>HSAG Medicaid Contracts</a:t>
            </a:r>
          </a:p>
        </p:txBody>
      </p:sp>
      <p:sp>
        <p:nvSpPr>
          <p:cNvPr id="4" name="Slide Number Placeholder 3"/>
          <p:cNvSpPr>
            <a:spLocks noGrp="1"/>
          </p:cNvSpPr>
          <p:nvPr>
            <p:ph type="sldNum" sz="quarter" idx="12"/>
          </p:nvPr>
        </p:nvSpPr>
        <p:spPr/>
        <p:txBody>
          <a:bodyPr/>
          <a:lstStyle/>
          <a:p>
            <a:fld id="{F1932CD8-2456-4537-B600-04522923C878}" type="slidenum">
              <a:rPr lang="en-US" smtClean="0"/>
              <a:pPr/>
              <a:t>8</a:t>
            </a:fld>
            <a:endParaRPr lang="en-US" dirty="0"/>
          </a:p>
        </p:txBody>
      </p:sp>
      <p:grpSp>
        <p:nvGrpSpPr>
          <p:cNvPr id="7" name="vMap : USA (48 States)"/>
          <p:cNvGrpSpPr/>
          <p:nvPr>
            <p:custDataLst>
              <p:tags r:id="rId1"/>
            </p:custDataLst>
          </p:nvPr>
        </p:nvGrpSpPr>
        <p:grpSpPr>
          <a:xfrm>
            <a:off x="931070" y="1371601"/>
            <a:ext cx="8517730" cy="4568371"/>
            <a:chOff x="1115616" y="1621028"/>
            <a:chExt cx="6917630" cy="3710178"/>
          </a:xfrm>
          <a:solidFill>
            <a:schemeClr val="accent1"/>
          </a:solidFill>
        </p:grpSpPr>
        <p:sp>
          <p:nvSpPr>
            <p:cNvPr id="8" name="vMap : USA State : Wyoming"/>
            <p:cNvSpPr>
              <a:spLocks noChangeAspect="1"/>
            </p:cNvSpPr>
            <p:nvPr>
              <p:custDataLst>
                <p:tags r:id="rId31"/>
              </p:custDataLst>
            </p:nvPr>
          </p:nvSpPr>
          <p:spPr>
            <a:xfrm>
              <a:off x="2757721" y="2392456"/>
              <a:ext cx="841255" cy="655535"/>
            </a:xfrm>
            <a:custGeom>
              <a:avLst/>
              <a:gdLst>
                <a:gd name="connsiteX0" fmla="*/ 0 w 1622350"/>
                <a:gd name="connsiteY0" fmla="*/ 117278 h 1189725"/>
                <a:gd name="connsiteX1" fmla="*/ 7144 w 1622350"/>
                <a:gd name="connsiteY1" fmla="*/ 141089 h 1189725"/>
                <a:gd name="connsiteX2" fmla="*/ 0 w 1622350"/>
                <a:gd name="connsiteY2" fmla="*/ 117278 h 1189725"/>
                <a:gd name="connsiteX3" fmla="*/ 1610015 w 1622350"/>
                <a:gd name="connsiteY3" fmla="*/ 0 h 1189725"/>
                <a:gd name="connsiteX4" fmla="*/ 1614376 w 1622350"/>
                <a:gd name="connsiteY4" fmla="*/ 6853 h 1189725"/>
                <a:gd name="connsiteX5" fmla="*/ 1614376 w 1622350"/>
                <a:gd name="connsiteY5" fmla="*/ 251402 h 1189725"/>
                <a:gd name="connsiteX6" fmla="*/ 1622350 w 1622350"/>
                <a:gd name="connsiteY6" fmla="*/ 259376 h 1189725"/>
                <a:gd name="connsiteX7" fmla="*/ 1622350 w 1622350"/>
                <a:gd name="connsiteY7" fmla="*/ 1189725 h 1189725"/>
                <a:gd name="connsiteX8" fmla="*/ 537829 w 1622350"/>
                <a:gd name="connsiteY8" fmla="*/ 1181751 h 1189725"/>
                <a:gd name="connsiteX9" fmla="*/ 536431 w 1622350"/>
                <a:gd name="connsiteY9" fmla="*/ 1182489 h 1189725"/>
                <a:gd name="connsiteX10" fmla="*/ 107949 w 1622350"/>
                <a:gd name="connsiteY10" fmla="*/ 1182489 h 1189725"/>
                <a:gd name="connsiteX11" fmla="*/ 107949 w 1622350"/>
                <a:gd name="connsiteY11" fmla="*/ 896739 h 1189725"/>
                <a:gd name="connsiteX12" fmla="*/ 107181 w 1622350"/>
                <a:gd name="connsiteY12" fmla="*/ 895764 h 1189725"/>
                <a:gd name="connsiteX13" fmla="*/ 107156 w 1622350"/>
                <a:gd name="connsiteY13" fmla="*/ 898327 h 1189725"/>
                <a:gd name="connsiteX14" fmla="*/ 111919 w 1622350"/>
                <a:gd name="connsiteY14" fmla="*/ 400645 h 1189725"/>
                <a:gd name="connsiteX15" fmla="*/ 97631 w 1622350"/>
                <a:gd name="connsiteY15" fmla="*/ 388739 h 1189725"/>
                <a:gd name="connsiteX16" fmla="*/ 97631 w 1622350"/>
                <a:gd name="connsiteY16" fmla="*/ 157758 h 1189725"/>
                <a:gd name="connsiteX17" fmla="*/ 94682 w 1622350"/>
                <a:gd name="connsiteY17" fmla="*/ 153334 h 1189725"/>
                <a:gd name="connsiteX18" fmla="*/ 99645 w 1622350"/>
                <a:gd name="connsiteY18" fmla="*/ 151881 h 1189725"/>
                <a:gd name="connsiteX19" fmla="*/ 99645 w 1622350"/>
                <a:gd name="connsiteY19" fmla="*/ 4809 h 1189725"/>
                <a:gd name="connsiteX20" fmla="*/ 169983 w 1622350"/>
                <a:gd name="connsiteY20" fmla="*/ 4809 h 1189725"/>
                <a:gd name="connsiteX21" fmla="*/ 179575 w 1622350"/>
                <a:gd name="connsiteY21" fmla="*/ 14401 h 1189725"/>
                <a:gd name="connsiteX22" fmla="*/ 294675 w 1622350"/>
                <a:gd name="connsiteY22" fmla="*/ 14401 h 1189725"/>
                <a:gd name="connsiteX23" fmla="*/ 294675 w 1622350"/>
                <a:gd name="connsiteY23" fmla="*/ 1612 h 1189725"/>
                <a:gd name="connsiteX24" fmla="*/ 1608725 w 1622350"/>
                <a:gd name="connsiteY24" fmla="*/ 1612 h 1189725"/>
                <a:gd name="connsiteX25" fmla="*/ 1610015 w 1622350"/>
                <a:gd name="connsiteY25" fmla="*/ 0 h 1189725"/>
                <a:gd name="connsiteX0" fmla="*/ 1515333 w 1527668"/>
                <a:gd name="connsiteY0" fmla="*/ 0 h 1189725"/>
                <a:gd name="connsiteX1" fmla="*/ 1519694 w 1527668"/>
                <a:gd name="connsiteY1" fmla="*/ 6853 h 1189725"/>
                <a:gd name="connsiteX2" fmla="*/ 1519694 w 1527668"/>
                <a:gd name="connsiteY2" fmla="*/ 251402 h 1189725"/>
                <a:gd name="connsiteX3" fmla="*/ 1527668 w 1527668"/>
                <a:gd name="connsiteY3" fmla="*/ 259376 h 1189725"/>
                <a:gd name="connsiteX4" fmla="*/ 1527668 w 1527668"/>
                <a:gd name="connsiteY4" fmla="*/ 1189725 h 1189725"/>
                <a:gd name="connsiteX5" fmla="*/ 443147 w 1527668"/>
                <a:gd name="connsiteY5" fmla="*/ 1181751 h 1189725"/>
                <a:gd name="connsiteX6" fmla="*/ 441749 w 1527668"/>
                <a:gd name="connsiteY6" fmla="*/ 1182489 h 1189725"/>
                <a:gd name="connsiteX7" fmla="*/ 13267 w 1527668"/>
                <a:gd name="connsiteY7" fmla="*/ 1182489 h 1189725"/>
                <a:gd name="connsiteX8" fmla="*/ 13267 w 1527668"/>
                <a:gd name="connsiteY8" fmla="*/ 896739 h 1189725"/>
                <a:gd name="connsiteX9" fmla="*/ 12499 w 1527668"/>
                <a:gd name="connsiteY9" fmla="*/ 895764 h 1189725"/>
                <a:gd name="connsiteX10" fmla="*/ 12474 w 1527668"/>
                <a:gd name="connsiteY10" fmla="*/ 898327 h 1189725"/>
                <a:gd name="connsiteX11" fmla="*/ 17237 w 1527668"/>
                <a:gd name="connsiteY11" fmla="*/ 400645 h 1189725"/>
                <a:gd name="connsiteX12" fmla="*/ 2949 w 1527668"/>
                <a:gd name="connsiteY12" fmla="*/ 388739 h 1189725"/>
                <a:gd name="connsiteX13" fmla="*/ 2949 w 1527668"/>
                <a:gd name="connsiteY13" fmla="*/ 157758 h 1189725"/>
                <a:gd name="connsiteX14" fmla="*/ 0 w 1527668"/>
                <a:gd name="connsiteY14" fmla="*/ 153334 h 1189725"/>
                <a:gd name="connsiteX15" fmla="*/ 4963 w 1527668"/>
                <a:gd name="connsiteY15" fmla="*/ 151881 h 1189725"/>
                <a:gd name="connsiteX16" fmla="*/ 4963 w 1527668"/>
                <a:gd name="connsiteY16" fmla="*/ 4809 h 1189725"/>
                <a:gd name="connsiteX17" fmla="*/ 75301 w 1527668"/>
                <a:gd name="connsiteY17" fmla="*/ 4809 h 1189725"/>
                <a:gd name="connsiteX18" fmla="*/ 84893 w 1527668"/>
                <a:gd name="connsiteY18" fmla="*/ 14401 h 1189725"/>
                <a:gd name="connsiteX19" fmla="*/ 199993 w 1527668"/>
                <a:gd name="connsiteY19" fmla="*/ 14401 h 1189725"/>
                <a:gd name="connsiteX20" fmla="*/ 199993 w 1527668"/>
                <a:gd name="connsiteY20" fmla="*/ 1612 h 1189725"/>
                <a:gd name="connsiteX21" fmla="*/ 1514043 w 1527668"/>
                <a:gd name="connsiteY21" fmla="*/ 1612 h 1189725"/>
                <a:gd name="connsiteX22" fmla="*/ 1515333 w 1527668"/>
                <a:gd name="connsiteY22" fmla="*/ 0 h 1189725"/>
                <a:gd name="connsiteX0" fmla="*/ 1514043 w 1527668"/>
                <a:gd name="connsiteY0" fmla="*/ 0 h 1188113"/>
                <a:gd name="connsiteX1" fmla="*/ 1519694 w 1527668"/>
                <a:gd name="connsiteY1" fmla="*/ 5241 h 1188113"/>
                <a:gd name="connsiteX2" fmla="*/ 1519694 w 1527668"/>
                <a:gd name="connsiteY2" fmla="*/ 249790 h 1188113"/>
                <a:gd name="connsiteX3" fmla="*/ 1527668 w 1527668"/>
                <a:gd name="connsiteY3" fmla="*/ 257764 h 1188113"/>
                <a:gd name="connsiteX4" fmla="*/ 1527668 w 1527668"/>
                <a:gd name="connsiteY4" fmla="*/ 1188113 h 1188113"/>
                <a:gd name="connsiteX5" fmla="*/ 443147 w 1527668"/>
                <a:gd name="connsiteY5" fmla="*/ 1180139 h 1188113"/>
                <a:gd name="connsiteX6" fmla="*/ 441749 w 1527668"/>
                <a:gd name="connsiteY6" fmla="*/ 1180877 h 1188113"/>
                <a:gd name="connsiteX7" fmla="*/ 13267 w 1527668"/>
                <a:gd name="connsiteY7" fmla="*/ 1180877 h 1188113"/>
                <a:gd name="connsiteX8" fmla="*/ 13267 w 1527668"/>
                <a:gd name="connsiteY8" fmla="*/ 895127 h 1188113"/>
                <a:gd name="connsiteX9" fmla="*/ 12499 w 1527668"/>
                <a:gd name="connsiteY9" fmla="*/ 894152 h 1188113"/>
                <a:gd name="connsiteX10" fmla="*/ 12474 w 1527668"/>
                <a:gd name="connsiteY10" fmla="*/ 896715 h 1188113"/>
                <a:gd name="connsiteX11" fmla="*/ 17237 w 1527668"/>
                <a:gd name="connsiteY11" fmla="*/ 399033 h 1188113"/>
                <a:gd name="connsiteX12" fmla="*/ 2949 w 1527668"/>
                <a:gd name="connsiteY12" fmla="*/ 387127 h 1188113"/>
                <a:gd name="connsiteX13" fmla="*/ 2949 w 1527668"/>
                <a:gd name="connsiteY13" fmla="*/ 156146 h 1188113"/>
                <a:gd name="connsiteX14" fmla="*/ 0 w 1527668"/>
                <a:gd name="connsiteY14" fmla="*/ 151722 h 1188113"/>
                <a:gd name="connsiteX15" fmla="*/ 4963 w 1527668"/>
                <a:gd name="connsiteY15" fmla="*/ 150269 h 1188113"/>
                <a:gd name="connsiteX16" fmla="*/ 4963 w 1527668"/>
                <a:gd name="connsiteY16" fmla="*/ 3197 h 1188113"/>
                <a:gd name="connsiteX17" fmla="*/ 75301 w 1527668"/>
                <a:gd name="connsiteY17" fmla="*/ 3197 h 1188113"/>
                <a:gd name="connsiteX18" fmla="*/ 84893 w 1527668"/>
                <a:gd name="connsiteY18" fmla="*/ 12789 h 1188113"/>
                <a:gd name="connsiteX19" fmla="*/ 199993 w 1527668"/>
                <a:gd name="connsiteY19" fmla="*/ 12789 h 1188113"/>
                <a:gd name="connsiteX20" fmla="*/ 199993 w 1527668"/>
                <a:gd name="connsiteY20" fmla="*/ 0 h 1188113"/>
                <a:gd name="connsiteX21" fmla="*/ 1514043 w 1527668"/>
                <a:gd name="connsiteY21" fmla="*/ 0 h 1188113"/>
                <a:gd name="connsiteX0" fmla="*/ 1514043 w 1527668"/>
                <a:gd name="connsiteY0" fmla="*/ 0 h 1188113"/>
                <a:gd name="connsiteX1" fmla="*/ 1519694 w 1527668"/>
                <a:gd name="connsiteY1" fmla="*/ 5241 h 1188113"/>
                <a:gd name="connsiteX2" fmla="*/ 1519694 w 1527668"/>
                <a:gd name="connsiteY2" fmla="*/ 249790 h 1188113"/>
                <a:gd name="connsiteX3" fmla="*/ 1527668 w 1527668"/>
                <a:gd name="connsiteY3" fmla="*/ 257764 h 1188113"/>
                <a:gd name="connsiteX4" fmla="*/ 1527668 w 1527668"/>
                <a:gd name="connsiteY4" fmla="*/ 1188113 h 1188113"/>
                <a:gd name="connsiteX5" fmla="*/ 443147 w 1527668"/>
                <a:gd name="connsiteY5" fmla="*/ 1180139 h 1188113"/>
                <a:gd name="connsiteX6" fmla="*/ 441749 w 1527668"/>
                <a:gd name="connsiteY6" fmla="*/ 1180877 h 1188113"/>
                <a:gd name="connsiteX7" fmla="*/ 13267 w 1527668"/>
                <a:gd name="connsiteY7" fmla="*/ 1180877 h 1188113"/>
                <a:gd name="connsiteX8" fmla="*/ 13267 w 1527668"/>
                <a:gd name="connsiteY8" fmla="*/ 895127 h 1188113"/>
                <a:gd name="connsiteX9" fmla="*/ 12499 w 1527668"/>
                <a:gd name="connsiteY9" fmla="*/ 894152 h 1188113"/>
                <a:gd name="connsiteX10" fmla="*/ 12474 w 1527668"/>
                <a:gd name="connsiteY10" fmla="*/ 896715 h 1188113"/>
                <a:gd name="connsiteX11" fmla="*/ 17237 w 1527668"/>
                <a:gd name="connsiteY11" fmla="*/ 399033 h 1188113"/>
                <a:gd name="connsiteX12" fmla="*/ 2949 w 1527668"/>
                <a:gd name="connsiteY12" fmla="*/ 387127 h 1188113"/>
                <a:gd name="connsiteX13" fmla="*/ 2949 w 1527668"/>
                <a:gd name="connsiteY13" fmla="*/ 156146 h 1188113"/>
                <a:gd name="connsiteX14" fmla="*/ 0 w 1527668"/>
                <a:gd name="connsiteY14" fmla="*/ 151722 h 1188113"/>
                <a:gd name="connsiteX15" fmla="*/ 4963 w 1527668"/>
                <a:gd name="connsiteY15" fmla="*/ 3197 h 1188113"/>
                <a:gd name="connsiteX16" fmla="*/ 75301 w 1527668"/>
                <a:gd name="connsiteY16" fmla="*/ 3197 h 1188113"/>
                <a:gd name="connsiteX17" fmla="*/ 84893 w 1527668"/>
                <a:gd name="connsiteY17" fmla="*/ 12789 h 1188113"/>
                <a:gd name="connsiteX18" fmla="*/ 199993 w 1527668"/>
                <a:gd name="connsiteY18" fmla="*/ 12789 h 1188113"/>
                <a:gd name="connsiteX19" fmla="*/ 199993 w 1527668"/>
                <a:gd name="connsiteY19" fmla="*/ 0 h 1188113"/>
                <a:gd name="connsiteX20" fmla="*/ 1514043 w 1527668"/>
                <a:gd name="connsiteY20" fmla="*/ 0 h 1188113"/>
                <a:gd name="connsiteX0" fmla="*/ 1511094 w 1524719"/>
                <a:gd name="connsiteY0" fmla="*/ 0 h 1188113"/>
                <a:gd name="connsiteX1" fmla="*/ 1516745 w 1524719"/>
                <a:gd name="connsiteY1" fmla="*/ 5241 h 1188113"/>
                <a:gd name="connsiteX2" fmla="*/ 1516745 w 1524719"/>
                <a:gd name="connsiteY2" fmla="*/ 249790 h 1188113"/>
                <a:gd name="connsiteX3" fmla="*/ 1524719 w 1524719"/>
                <a:gd name="connsiteY3" fmla="*/ 257764 h 1188113"/>
                <a:gd name="connsiteX4" fmla="*/ 1524719 w 1524719"/>
                <a:gd name="connsiteY4" fmla="*/ 1188113 h 1188113"/>
                <a:gd name="connsiteX5" fmla="*/ 440198 w 1524719"/>
                <a:gd name="connsiteY5" fmla="*/ 1180139 h 1188113"/>
                <a:gd name="connsiteX6" fmla="*/ 438800 w 1524719"/>
                <a:gd name="connsiteY6" fmla="*/ 1180877 h 1188113"/>
                <a:gd name="connsiteX7" fmla="*/ 10318 w 1524719"/>
                <a:gd name="connsiteY7" fmla="*/ 1180877 h 1188113"/>
                <a:gd name="connsiteX8" fmla="*/ 10318 w 1524719"/>
                <a:gd name="connsiteY8" fmla="*/ 895127 h 1188113"/>
                <a:gd name="connsiteX9" fmla="*/ 9550 w 1524719"/>
                <a:gd name="connsiteY9" fmla="*/ 894152 h 1188113"/>
                <a:gd name="connsiteX10" fmla="*/ 9525 w 1524719"/>
                <a:gd name="connsiteY10" fmla="*/ 896715 h 1188113"/>
                <a:gd name="connsiteX11" fmla="*/ 14288 w 1524719"/>
                <a:gd name="connsiteY11" fmla="*/ 399033 h 1188113"/>
                <a:gd name="connsiteX12" fmla="*/ 0 w 1524719"/>
                <a:gd name="connsiteY12" fmla="*/ 387127 h 1188113"/>
                <a:gd name="connsiteX13" fmla="*/ 0 w 1524719"/>
                <a:gd name="connsiteY13" fmla="*/ 156146 h 1188113"/>
                <a:gd name="connsiteX14" fmla="*/ 2014 w 1524719"/>
                <a:gd name="connsiteY14" fmla="*/ 3197 h 1188113"/>
                <a:gd name="connsiteX15" fmla="*/ 72352 w 1524719"/>
                <a:gd name="connsiteY15" fmla="*/ 3197 h 1188113"/>
                <a:gd name="connsiteX16" fmla="*/ 81944 w 1524719"/>
                <a:gd name="connsiteY16" fmla="*/ 12789 h 1188113"/>
                <a:gd name="connsiteX17" fmla="*/ 197044 w 1524719"/>
                <a:gd name="connsiteY17" fmla="*/ 12789 h 1188113"/>
                <a:gd name="connsiteX18" fmla="*/ 197044 w 1524719"/>
                <a:gd name="connsiteY18" fmla="*/ 0 h 1188113"/>
                <a:gd name="connsiteX19" fmla="*/ 1511094 w 1524719"/>
                <a:gd name="connsiteY19" fmla="*/ 0 h 118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719" h="1188113">
                  <a:moveTo>
                    <a:pt x="1511094" y="0"/>
                  </a:moveTo>
                  <a:lnTo>
                    <a:pt x="1516745" y="5241"/>
                  </a:lnTo>
                  <a:lnTo>
                    <a:pt x="1516745" y="249790"/>
                  </a:lnTo>
                  <a:lnTo>
                    <a:pt x="1524719" y="257764"/>
                  </a:lnTo>
                  <a:lnTo>
                    <a:pt x="1524719" y="1188113"/>
                  </a:lnTo>
                  <a:lnTo>
                    <a:pt x="440198" y="1180139"/>
                  </a:lnTo>
                  <a:lnTo>
                    <a:pt x="438800" y="1180877"/>
                  </a:lnTo>
                  <a:lnTo>
                    <a:pt x="10318" y="1180877"/>
                  </a:lnTo>
                  <a:lnTo>
                    <a:pt x="10318" y="895127"/>
                  </a:lnTo>
                  <a:lnTo>
                    <a:pt x="9550" y="894152"/>
                  </a:lnTo>
                  <a:cubicBezTo>
                    <a:pt x="9542" y="895006"/>
                    <a:pt x="9533" y="895861"/>
                    <a:pt x="9525" y="896715"/>
                  </a:cubicBezTo>
                  <a:cubicBezTo>
                    <a:pt x="11113" y="730821"/>
                    <a:pt x="12700" y="564927"/>
                    <a:pt x="14288" y="399033"/>
                  </a:cubicBezTo>
                  <a:lnTo>
                    <a:pt x="0" y="387127"/>
                  </a:lnTo>
                  <a:lnTo>
                    <a:pt x="0" y="156146"/>
                  </a:lnTo>
                  <a:cubicBezTo>
                    <a:pt x="671" y="105163"/>
                    <a:pt x="1343" y="54180"/>
                    <a:pt x="2014" y="3197"/>
                  </a:cubicBezTo>
                  <a:lnTo>
                    <a:pt x="72352" y="3197"/>
                  </a:lnTo>
                  <a:lnTo>
                    <a:pt x="81944" y="12789"/>
                  </a:lnTo>
                  <a:lnTo>
                    <a:pt x="197044" y="12789"/>
                  </a:lnTo>
                  <a:lnTo>
                    <a:pt x="197044" y="0"/>
                  </a:lnTo>
                  <a:lnTo>
                    <a:pt x="1511094"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9" name="vMap : USA State : West Virginia"/>
            <p:cNvSpPr>
              <a:spLocks noChangeAspect="1"/>
            </p:cNvSpPr>
            <p:nvPr>
              <p:custDataLst>
                <p:tags r:id="rId32"/>
              </p:custDataLst>
            </p:nvPr>
          </p:nvSpPr>
          <p:spPr>
            <a:xfrm>
              <a:off x="6156299" y="3109103"/>
              <a:ext cx="591035" cy="524149"/>
            </a:xfrm>
            <a:custGeom>
              <a:avLst/>
              <a:gdLst>
                <a:gd name="connsiteX0" fmla="*/ 0 w 1179367"/>
                <a:gd name="connsiteY0" fmla="*/ 623131 h 1006487"/>
                <a:gd name="connsiteX1" fmla="*/ 29496 w 1179367"/>
                <a:gd name="connsiteY1" fmla="*/ 586261 h 1006487"/>
                <a:gd name="connsiteX2" fmla="*/ 0 w 1179367"/>
                <a:gd name="connsiteY2" fmla="*/ 623131 h 1006487"/>
                <a:gd name="connsiteX3" fmla="*/ 0 w 1179367"/>
                <a:gd name="connsiteY3" fmla="*/ 623131 h 1006487"/>
                <a:gd name="connsiteX4" fmla="*/ 568300 w 1179367"/>
                <a:gd name="connsiteY4" fmla="*/ 0 h 1006487"/>
                <a:gd name="connsiteX5" fmla="*/ 568301 w 1179367"/>
                <a:gd name="connsiteY5" fmla="*/ 0 h 1006487"/>
                <a:gd name="connsiteX6" fmla="*/ 568301 w 1179367"/>
                <a:gd name="connsiteY6" fmla="*/ 52542 h 1006487"/>
                <a:gd name="connsiteX7" fmla="*/ 573274 w 1179367"/>
                <a:gd name="connsiteY7" fmla="*/ 65696 h 1006487"/>
                <a:gd name="connsiteX8" fmla="*/ 573274 w 1179367"/>
                <a:gd name="connsiteY8" fmla="*/ 312439 h 1006487"/>
                <a:gd name="connsiteX9" fmla="*/ 798159 w 1179367"/>
                <a:gd name="connsiteY9" fmla="*/ 312439 h 1006487"/>
                <a:gd name="connsiteX10" fmla="*/ 798159 w 1179367"/>
                <a:gd name="connsiteY10" fmla="*/ 455854 h 1006487"/>
                <a:gd name="connsiteX11" fmla="*/ 825566 w 1179367"/>
                <a:gd name="connsiteY11" fmla="*/ 428447 h 1006487"/>
                <a:gd name="connsiteX12" fmla="*/ 840515 w 1179367"/>
                <a:gd name="connsiteY12" fmla="*/ 428447 h 1006487"/>
                <a:gd name="connsiteX13" fmla="*/ 877889 w 1179367"/>
                <a:gd name="connsiteY13" fmla="*/ 391073 h 1006487"/>
                <a:gd name="connsiteX14" fmla="*/ 910279 w 1179367"/>
                <a:gd name="connsiteY14" fmla="*/ 391073 h 1006487"/>
                <a:gd name="connsiteX15" fmla="*/ 955126 w 1179367"/>
                <a:gd name="connsiteY15" fmla="*/ 346226 h 1006487"/>
                <a:gd name="connsiteX16" fmla="*/ 975059 w 1179367"/>
                <a:gd name="connsiteY16" fmla="*/ 366159 h 1006487"/>
                <a:gd name="connsiteX17" fmla="*/ 1017416 w 1179367"/>
                <a:gd name="connsiteY17" fmla="*/ 366159 h 1006487"/>
                <a:gd name="connsiteX18" fmla="*/ 1034857 w 1179367"/>
                <a:gd name="connsiteY18" fmla="*/ 348718 h 1006487"/>
                <a:gd name="connsiteX19" fmla="*/ 1062264 w 1179367"/>
                <a:gd name="connsiteY19" fmla="*/ 338751 h 1006487"/>
                <a:gd name="connsiteX20" fmla="*/ 1081400 w 1179367"/>
                <a:gd name="connsiteY20" fmla="*/ 312439 h 1006487"/>
                <a:gd name="connsiteX21" fmla="*/ 1083413 w 1179367"/>
                <a:gd name="connsiteY21" fmla="*/ 312439 h 1006487"/>
                <a:gd name="connsiteX22" fmla="*/ 1107112 w 1179367"/>
                <a:gd name="connsiteY22" fmla="*/ 333768 h 1006487"/>
                <a:gd name="connsiteX23" fmla="*/ 1119569 w 1179367"/>
                <a:gd name="connsiteY23" fmla="*/ 346226 h 1006487"/>
                <a:gd name="connsiteX24" fmla="*/ 1146977 w 1179367"/>
                <a:gd name="connsiteY24" fmla="*/ 348717 h 1006487"/>
                <a:gd name="connsiteX25" fmla="*/ 1161926 w 1179367"/>
                <a:gd name="connsiteY25" fmla="*/ 383599 h 1006487"/>
                <a:gd name="connsiteX26" fmla="*/ 1179367 w 1179367"/>
                <a:gd name="connsiteY26" fmla="*/ 413498 h 1006487"/>
                <a:gd name="connsiteX27" fmla="*/ 1179367 w 1179367"/>
                <a:gd name="connsiteY27" fmla="*/ 435922 h 1006487"/>
                <a:gd name="connsiteX28" fmla="*/ 1141993 w 1179367"/>
                <a:gd name="connsiteY28" fmla="*/ 475787 h 1006487"/>
                <a:gd name="connsiteX29" fmla="*/ 1097145 w 1179367"/>
                <a:gd name="connsiteY29" fmla="*/ 425955 h 1006487"/>
                <a:gd name="connsiteX30" fmla="*/ 1067247 w 1179367"/>
                <a:gd name="connsiteY30" fmla="*/ 403531 h 1006487"/>
                <a:gd name="connsiteX31" fmla="*/ 1037348 w 1179367"/>
                <a:gd name="connsiteY31" fmla="*/ 396057 h 1006487"/>
                <a:gd name="connsiteX32" fmla="*/ 1039840 w 1179367"/>
                <a:gd name="connsiteY32" fmla="*/ 418481 h 1006487"/>
                <a:gd name="connsiteX33" fmla="*/ 1032365 w 1179367"/>
                <a:gd name="connsiteY33" fmla="*/ 440905 h 1006487"/>
                <a:gd name="connsiteX34" fmla="*/ 1027382 w 1179367"/>
                <a:gd name="connsiteY34" fmla="*/ 465820 h 1006487"/>
                <a:gd name="connsiteX35" fmla="*/ 1002466 w 1179367"/>
                <a:gd name="connsiteY35" fmla="*/ 500702 h 1006487"/>
                <a:gd name="connsiteX36" fmla="*/ 972568 w 1179367"/>
                <a:gd name="connsiteY36" fmla="*/ 525618 h 1006487"/>
                <a:gd name="connsiteX37" fmla="*/ 955127 w 1179367"/>
                <a:gd name="connsiteY37" fmla="*/ 548042 h 1006487"/>
                <a:gd name="connsiteX38" fmla="*/ 940178 w 1179367"/>
                <a:gd name="connsiteY38" fmla="*/ 555516 h 1006487"/>
                <a:gd name="connsiteX39" fmla="*/ 935194 w 1179367"/>
                <a:gd name="connsiteY39" fmla="*/ 582923 h 1006487"/>
                <a:gd name="connsiteX40" fmla="*/ 900313 w 1179367"/>
                <a:gd name="connsiteY40" fmla="*/ 555516 h 1006487"/>
                <a:gd name="connsiteX41" fmla="*/ 880380 w 1179367"/>
                <a:gd name="connsiteY41" fmla="*/ 580432 h 1006487"/>
                <a:gd name="connsiteX42" fmla="*/ 880380 w 1179367"/>
                <a:gd name="connsiteY42" fmla="*/ 615313 h 1006487"/>
                <a:gd name="connsiteX43" fmla="*/ 865431 w 1179367"/>
                <a:gd name="connsiteY43" fmla="*/ 620297 h 1006487"/>
                <a:gd name="connsiteX44" fmla="*/ 862939 w 1179367"/>
                <a:gd name="connsiteY44" fmla="*/ 652687 h 1006487"/>
                <a:gd name="connsiteX45" fmla="*/ 825566 w 1179367"/>
                <a:gd name="connsiteY45" fmla="*/ 682585 h 1006487"/>
                <a:gd name="connsiteX46" fmla="*/ 793176 w 1179367"/>
                <a:gd name="connsiteY46" fmla="*/ 655178 h 1006487"/>
                <a:gd name="connsiteX47" fmla="*/ 773244 w 1179367"/>
                <a:gd name="connsiteY47" fmla="*/ 637737 h 1006487"/>
                <a:gd name="connsiteX48" fmla="*/ 753311 w 1179367"/>
                <a:gd name="connsiteY48" fmla="*/ 640229 h 1006487"/>
                <a:gd name="connsiteX49" fmla="*/ 750820 w 1179367"/>
                <a:gd name="connsiteY49" fmla="*/ 657670 h 1006487"/>
                <a:gd name="connsiteX50" fmla="*/ 743345 w 1179367"/>
                <a:gd name="connsiteY50" fmla="*/ 690060 h 1006487"/>
                <a:gd name="connsiteX51" fmla="*/ 720921 w 1179367"/>
                <a:gd name="connsiteY51" fmla="*/ 707501 h 1006487"/>
                <a:gd name="connsiteX52" fmla="*/ 725904 w 1179367"/>
                <a:gd name="connsiteY52" fmla="*/ 724942 h 1006487"/>
                <a:gd name="connsiteX53" fmla="*/ 705972 w 1179367"/>
                <a:gd name="connsiteY53" fmla="*/ 737400 h 1006487"/>
                <a:gd name="connsiteX54" fmla="*/ 698497 w 1179367"/>
                <a:gd name="connsiteY54" fmla="*/ 767298 h 1006487"/>
                <a:gd name="connsiteX55" fmla="*/ 671090 w 1179367"/>
                <a:gd name="connsiteY55" fmla="*/ 797197 h 1006487"/>
                <a:gd name="connsiteX56" fmla="*/ 628733 w 1179367"/>
                <a:gd name="connsiteY56" fmla="*/ 837062 h 1006487"/>
                <a:gd name="connsiteX57" fmla="*/ 623750 w 1179367"/>
                <a:gd name="connsiteY57" fmla="*/ 881910 h 1006487"/>
                <a:gd name="connsiteX58" fmla="*/ 631225 w 1179367"/>
                <a:gd name="connsiteY58" fmla="*/ 899351 h 1006487"/>
                <a:gd name="connsiteX59" fmla="*/ 608801 w 1179367"/>
                <a:gd name="connsiteY59" fmla="*/ 919283 h 1006487"/>
                <a:gd name="connsiteX60" fmla="*/ 593852 w 1179367"/>
                <a:gd name="connsiteY60" fmla="*/ 946690 h 1006487"/>
                <a:gd name="connsiteX61" fmla="*/ 563953 w 1179367"/>
                <a:gd name="connsiteY61" fmla="*/ 939215 h 1006487"/>
                <a:gd name="connsiteX62" fmla="*/ 531563 w 1179367"/>
                <a:gd name="connsiteY62" fmla="*/ 951673 h 1006487"/>
                <a:gd name="connsiteX63" fmla="*/ 506647 w 1179367"/>
                <a:gd name="connsiteY63" fmla="*/ 976589 h 1006487"/>
                <a:gd name="connsiteX64" fmla="*/ 494190 w 1179367"/>
                <a:gd name="connsiteY64" fmla="*/ 959148 h 1006487"/>
                <a:gd name="connsiteX65" fmla="*/ 484223 w 1179367"/>
                <a:gd name="connsiteY65" fmla="*/ 984063 h 1006487"/>
                <a:gd name="connsiteX66" fmla="*/ 431901 w 1179367"/>
                <a:gd name="connsiteY66" fmla="*/ 989046 h 1006487"/>
                <a:gd name="connsiteX67" fmla="*/ 421935 w 1179367"/>
                <a:gd name="connsiteY67" fmla="*/ 999013 h 1006487"/>
                <a:gd name="connsiteX68" fmla="*/ 406985 w 1179367"/>
                <a:gd name="connsiteY68" fmla="*/ 989046 h 1006487"/>
                <a:gd name="connsiteX69" fmla="*/ 382070 w 1179367"/>
                <a:gd name="connsiteY69" fmla="*/ 979080 h 1006487"/>
                <a:gd name="connsiteX70" fmla="*/ 359646 w 1179367"/>
                <a:gd name="connsiteY70" fmla="*/ 1006487 h 1006487"/>
                <a:gd name="connsiteX71" fmla="*/ 307323 w 1179367"/>
                <a:gd name="connsiteY71" fmla="*/ 1006487 h 1006487"/>
                <a:gd name="connsiteX72" fmla="*/ 292374 w 1179367"/>
                <a:gd name="connsiteY72" fmla="*/ 986555 h 1006487"/>
                <a:gd name="connsiteX73" fmla="*/ 262475 w 1179367"/>
                <a:gd name="connsiteY73" fmla="*/ 969114 h 1006487"/>
                <a:gd name="connsiteX74" fmla="*/ 259984 w 1179367"/>
                <a:gd name="connsiteY74" fmla="*/ 936724 h 1006487"/>
                <a:gd name="connsiteX75" fmla="*/ 238432 w 1179367"/>
                <a:gd name="connsiteY75" fmla="*/ 932921 h 1006487"/>
                <a:gd name="connsiteX76" fmla="*/ 238432 w 1179367"/>
                <a:gd name="connsiteY76" fmla="*/ 923015 h 1006487"/>
                <a:gd name="connsiteX77" fmla="*/ 179439 w 1179367"/>
                <a:gd name="connsiteY77" fmla="*/ 876311 h 1006487"/>
                <a:gd name="connsiteX78" fmla="*/ 179439 w 1179367"/>
                <a:gd name="connsiteY78" fmla="*/ 849273 h 1006487"/>
                <a:gd name="connsiteX79" fmla="*/ 164690 w 1179367"/>
                <a:gd name="connsiteY79" fmla="*/ 846815 h 1006487"/>
                <a:gd name="connsiteX80" fmla="*/ 164690 w 1179367"/>
                <a:gd name="connsiteY80" fmla="*/ 834524 h 1006487"/>
                <a:gd name="connsiteX81" fmla="*/ 145026 w 1179367"/>
                <a:gd name="connsiteY81" fmla="*/ 812402 h 1006487"/>
                <a:gd name="connsiteX82" fmla="*/ 142568 w 1179367"/>
                <a:gd name="connsiteY82" fmla="*/ 800111 h 1006487"/>
                <a:gd name="connsiteX83" fmla="*/ 127819 w 1179367"/>
                <a:gd name="connsiteY83" fmla="*/ 770615 h 1006487"/>
                <a:gd name="connsiteX84" fmla="*/ 108155 w 1179367"/>
                <a:gd name="connsiteY84" fmla="*/ 741118 h 1006487"/>
                <a:gd name="connsiteX85" fmla="*/ 122903 w 1179367"/>
                <a:gd name="connsiteY85" fmla="*/ 728828 h 1006487"/>
                <a:gd name="connsiteX86" fmla="*/ 122903 w 1179367"/>
                <a:gd name="connsiteY86" fmla="*/ 687040 h 1006487"/>
                <a:gd name="connsiteX87" fmla="*/ 122264 w 1179367"/>
                <a:gd name="connsiteY87" fmla="*/ 685124 h 1006487"/>
                <a:gd name="connsiteX88" fmla="*/ 137696 w 1179367"/>
                <a:gd name="connsiteY88" fmla="*/ 679612 h 1006487"/>
                <a:gd name="connsiteX89" fmla="*/ 173158 w 1179367"/>
                <a:gd name="connsiteY89" fmla="*/ 679612 h 1006487"/>
                <a:gd name="connsiteX90" fmla="*/ 180757 w 1179367"/>
                <a:gd name="connsiteY90" fmla="*/ 654282 h 1006487"/>
                <a:gd name="connsiteX91" fmla="*/ 195955 w 1179367"/>
                <a:gd name="connsiteY91" fmla="*/ 636551 h 1006487"/>
                <a:gd name="connsiteX92" fmla="*/ 208619 w 1179367"/>
                <a:gd name="connsiteY92" fmla="*/ 616288 h 1006487"/>
                <a:gd name="connsiteX93" fmla="*/ 203553 w 1179367"/>
                <a:gd name="connsiteY93" fmla="*/ 585892 h 1006487"/>
                <a:gd name="connsiteX94" fmla="*/ 213685 w 1179367"/>
                <a:gd name="connsiteY94" fmla="*/ 575760 h 1006487"/>
                <a:gd name="connsiteX95" fmla="*/ 223817 w 1179367"/>
                <a:gd name="connsiteY95" fmla="*/ 537766 h 1006487"/>
                <a:gd name="connsiteX96" fmla="*/ 244081 w 1179367"/>
                <a:gd name="connsiteY96" fmla="*/ 514969 h 1006487"/>
                <a:gd name="connsiteX97" fmla="*/ 271943 w 1179367"/>
                <a:gd name="connsiteY97" fmla="*/ 540299 h 1006487"/>
                <a:gd name="connsiteX98" fmla="*/ 299806 w 1179367"/>
                <a:gd name="connsiteY98" fmla="*/ 540299 h 1006487"/>
                <a:gd name="connsiteX99" fmla="*/ 297273 w 1179367"/>
                <a:gd name="connsiteY99" fmla="*/ 512436 h 1006487"/>
                <a:gd name="connsiteX100" fmla="*/ 299806 w 1179367"/>
                <a:gd name="connsiteY100" fmla="*/ 464310 h 1006487"/>
                <a:gd name="connsiteX101" fmla="*/ 322603 w 1179367"/>
                <a:gd name="connsiteY101" fmla="*/ 441513 h 1006487"/>
                <a:gd name="connsiteX102" fmla="*/ 352998 w 1179367"/>
                <a:gd name="connsiteY102" fmla="*/ 416183 h 1006487"/>
                <a:gd name="connsiteX103" fmla="*/ 368196 w 1179367"/>
                <a:gd name="connsiteY103" fmla="*/ 398453 h 1006487"/>
                <a:gd name="connsiteX104" fmla="*/ 396059 w 1179367"/>
                <a:gd name="connsiteY104" fmla="*/ 413651 h 1006487"/>
                <a:gd name="connsiteX105" fmla="*/ 426454 w 1179367"/>
                <a:gd name="connsiteY105" fmla="*/ 408585 h 1006487"/>
                <a:gd name="connsiteX106" fmla="*/ 479646 w 1179367"/>
                <a:gd name="connsiteY106" fmla="*/ 355392 h 1006487"/>
                <a:gd name="connsiteX107" fmla="*/ 499910 w 1179367"/>
                <a:gd name="connsiteY107" fmla="*/ 317398 h 1006487"/>
                <a:gd name="connsiteX108" fmla="*/ 494844 w 1179367"/>
                <a:gd name="connsiteY108" fmla="*/ 294601 h 1006487"/>
                <a:gd name="connsiteX109" fmla="*/ 517641 w 1179367"/>
                <a:gd name="connsiteY109" fmla="*/ 261673 h 1006487"/>
                <a:gd name="connsiteX110" fmla="*/ 522707 w 1179367"/>
                <a:gd name="connsiteY110" fmla="*/ 226211 h 1006487"/>
                <a:gd name="connsiteX111" fmla="*/ 522707 w 1179367"/>
                <a:gd name="connsiteY111" fmla="*/ 205947 h 1006487"/>
                <a:gd name="connsiteX112" fmla="*/ 535372 w 1179367"/>
                <a:gd name="connsiteY112" fmla="*/ 185684 h 1006487"/>
                <a:gd name="connsiteX113" fmla="*/ 548037 w 1179367"/>
                <a:gd name="connsiteY113" fmla="*/ 165420 h 1006487"/>
                <a:gd name="connsiteX114" fmla="*/ 550569 w 1179367"/>
                <a:gd name="connsiteY114" fmla="*/ 84365 h 1006487"/>
                <a:gd name="connsiteX115" fmla="*/ 535372 w 1179367"/>
                <a:gd name="connsiteY115" fmla="*/ 74233 h 1006487"/>
                <a:gd name="connsiteX116" fmla="*/ 548037 w 1179367"/>
                <a:gd name="connsiteY116" fmla="*/ 56503 h 1006487"/>
                <a:gd name="connsiteX117" fmla="*/ 568300 w 1179367"/>
                <a:gd name="connsiteY117" fmla="*/ 69167 h 1006487"/>
                <a:gd name="connsiteX118" fmla="*/ 568300 w 1179367"/>
                <a:gd name="connsiteY118" fmla="*/ 0 h 1006487"/>
                <a:gd name="connsiteX0" fmla="*/ 0 w 1179367"/>
                <a:gd name="connsiteY0" fmla="*/ 623131 h 1006487"/>
                <a:gd name="connsiteX1" fmla="*/ 0 w 1179367"/>
                <a:gd name="connsiteY1" fmla="*/ 623131 h 1006487"/>
                <a:gd name="connsiteX2" fmla="*/ 0 w 1179367"/>
                <a:gd name="connsiteY2" fmla="*/ 623131 h 1006487"/>
                <a:gd name="connsiteX3" fmla="*/ 568300 w 1179367"/>
                <a:gd name="connsiteY3" fmla="*/ 0 h 1006487"/>
                <a:gd name="connsiteX4" fmla="*/ 568301 w 1179367"/>
                <a:gd name="connsiteY4" fmla="*/ 0 h 1006487"/>
                <a:gd name="connsiteX5" fmla="*/ 568301 w 1179367"/>
                <a:gd name="connsiteY5" fmla="*/ 52542 h 1006487"/>
                <a:gd name="connsiteX6" fmla="*/ 573274 w 1179367"/>
                <a:gd name="connsiteY6" fmla="*/ 65696 h 1006487"/>
                <a:gd name="connsiteX7" fmla="*/ 573274 w 1179367"/>
                <a:gd name="connsiteY7" fmla="*/ 312439 h 1006487"/>
                <a:gd name="connsiteX8" fmla="*/ 798159 w 1179367"/>
                <a:gd name="connsiteY8" fmla="*/ 312439 h 1006487"/>
                <a:gd name="connsiteX9" fmla="*/ 798159 w 1179367"/>
                <a:gd name="connsiteY9" fmla="*/ 455854 h 1006487"/>
                <a:gd name="connsiteX10" fmla="*/ 825566 w 1179367"/>
                <a:gd name="connsiteY10" fmla="*/ 428447 h 1006487"/>
                <a:gd name="connsiteX11" fmla="*/ 840515 w 1179367"/>
                <a:gd name="connsiteY11" fmla="*/ 428447 h 1006487"/>
                <a:gd name="connsiteX12" fmla="*/ 877889 w 1179367"/>
                <a:gd name="connsiteY12" fmla="*/ 391073 h 1006487"/>
                <a:gd name="connsiteX13" fmla="*/ 910279 w 1179367"/>
                <a:gd name="connsiteY13" fmla="*/ 391073 h 1006487"/>
                <a:gd name="connsiteX14" fmla="*/ 955126 w 1179367"/>
                <a:gd name="connsiteY14" fmla="*/ 346226 h 1006487"/>
                <a:gd name="connsiteX15" fmla="*/ 975059 w 1179367"/>
                <a:gd name="connsiteY15" fmla="*/ 366159 h 1006487"/>
                <a:gd name="connsiteX16" fmla="*/ 1017416 w 1179367"/>
                <a:gd name="connsiteY16" fmla="*/ 366159 h 1006487"/>
                <a:gd name="connsiteX17" fmla="*/ 1034857 w 1179367"/>
                <a:gd name="connsiteY17" fmla="*/ 348718 h 1006487"/>
                <a:gd name="connsiteX18" fmla="*/ 1062264 w 1179367"/>
                <a:gd name="connsiteY18" fmla="*/ 338751 h 1006487"/>
                <a:gd name="connsiteX19" fmla="*/ 1081400 w 1179367"/>
                <a:gd name="connsiteY19" fmla="*/ 312439 h 1006487"/>
                <a:gd name="connsiteX20" fmla="*/ 1083413 w 1179367"/>
                <a:gd name="connsiteY20" fmla="*/ 312439 h 1006487"/>
                <a:gd name="connsiteX21" fmla="*/ 1107112 w 1179367"/>
                <a:gd name="connsiteY21" fmla="*/ 333768 h 1006487"/>
                <a:gd name="connsiteX22" fmla="*/ 1119569 w 1179367"/>
                <a:gd name="connsiteY22" fmla="*/ 346226 h 1006487"/>
                <a:gd name="connsiteX23" fmla="*/ 1146977 w 1179367"/>
                <a:gd name="connsiteY23" fmla="*/ 348717 h 1006487"/>
                <a:gd name="connsiteX24" fmla="*/ 1161926 w 1179367"/>
                <a:gd name="connsiteY24" fmla="*/ 383599 h 1006487"/>
                <a:gd name="connsiteX25" fmla="*/ 1179367 w 1179367"/>
                <a:gd name="connsiteY25" fmla="*/ 413498 h 1006487"/>
                <a:gd name="connsiteX26" fmla="*/ 1179367 w 1179367"/>
                <a:gd name="connsiteY26" fmla="*/ 435922 h 1006487"/>
                <a:gd name="connsiteX27" fmla="*/ 1141993 w 1179367"/>
                <a:gd name="connsiteY27" fmla="*/ 475787 h 1006487"/>
                <a:gd name="connsiteX28" fmla="*/ 1097145 w 1179367"/>
                <a:gd name="connsiteY28" fmla="*/ 425955 h 1006487"/>
                <a:gd name="connsiteX29" fmla="*/ 1067247 w 1179367"/>
                <a:gd name="connsiteY29" fmla="*/ 403531 h 1006487"/>
                <a:gd name="connsiteX30" fmla="*/ 1037348 w 1179367"/>
                <a:gd name="connsiteY30" fmla="*/ 396057 h 1006487"/>
                <a:gd name="connsiteX31" fmla="*/ 1039840 w 1179367"/>
                <a:gd name="connsiteY31" fmla="*/ 418481 h 1006487"/>
                <a:gd name="connsiteX32" fmla="*/ 1032365 w 1179367"/>
                <a:gd name="connsiteY32" fmla="*/ 440905 h 1006487"/>
                <a:gd name="connsiteX33" fmla="*/ 1027382 w 1179367"/>
                <a:gd name="connsiteY33" fmla="*/ 465820 h 1006487"/>
                <a:gd name="connsiteX34" fmla="*/ 1002466 w 1179367"/>
                <a:gd name="connsiteY34" fmla="*/ 500702 h 1006487"/>
                <a:gd name="connsiteX35" fmla="*/ 972568 w 1179367"/>
                <a:gd name="connsiteY35" fmla="*/ 525618 h 1006487"/>
                <a:gd name="connsiteX36" fmla="*/ 955127 w 1179367"/>
                <a:gd name="connsiteY36" fmla="*/ 548042 h 1006487"/>
                <a:gd name="connsiteX37" fmla="*/ 940178 w 1179367"/>
                <a:gd name="connsiteY37" fmla="*/ 555516 h 1006487"/>
                <a:gd name="connsiteX38" fmla="*/ 935194 w 1179367"/>
                <a:gd name="connsiteY38" fmla="*/ 582923 h 1006487"/>
                <a:gd name="connsiteX39" fmla="*/ 900313 w 1179367"/>
                <a:gd name="connsiteY39" fmla="*/ 555516 h 1006487"/>
                <a:gd name="connsiteX40" fmla="*/ 880380 w 1179367"/>
                <a:gd name="connsiteY40" fmla="*/ 580432 h 1006487"/>
                <a:gd name="connsiteX41" fmla="*/ 880380 w 1179367"/>
                <a:gd name="connsiteY41" fmla="*/ 615313 h 1006487"/>
                <a:gd name="connsiteX42" fmla="*/ 865431 w 1179367"/>
                <a:gd name="connsiteY42" fmla="*/ 620297 h 1006487"/>
                <a:gd name="connsiteX43" fmla="*/ 862939 w 1179367"/>
                <a:gd name="connsiteY43" fmla="*/ 652687 h 1006487"/>
                <a:gd name="connsiteX44" fmla="*/ 825566 w 1179367"/>
                <a:gd name="connsiteY44" fmla="*/ 682585 h 1006487"/>
                <a:gd name="connsiteX45" fmla="*/ 793176 w 1179367"/>
                <a:gd name="connsiteY45" fmla="*/ 655178 h 1006487"/>
                <a:gd name="connsiteX46" fmla="*/ 773244 w 1179367"/>
                <a:gd name="connsiteY46" fmla="*/ 637737 h 1006487"/>
                <a:gd name="connsiteX47" fmla="*/ 753311 w 1179367"/>
                <a:gd name="connsiteY47" fmla="*/ 640229 h 1006487"/>
                <a:gd name="connsiteX48" fmla="*/ 750820 w 1179367"/>
                <a:gd name="connsiteY48" fmla="*/ 657670 h 1006487"/>
                <a:gd name="connsiteX49" fmla="*/ 743345 w 1179367"/>
                <a:gd name="connsiteY49" fmla="*/ 690060 h 1006487"/>
                <a:gd name="connsiteX50" fmla="*/ 720921 w 1179367"/>
                <a:gd name="connsiteY50" fmla="*/ 707501 h 1006487"/>
                <a:gd name="connsiteX51" fmla="*/ 725904 w 1179367"/>
                <a:gd name="connsiteY51" fmla="*/ 724942 h 1006487"/>
                <a:gd name="connsiteX52" fmla="*/ 705972 w 1179367"/>
                <a:gd name="connsiteY52" fmla="*/ 737400 h 1006487"/>
                <a:gd name="connsiteX53" fmla="*/ 698497 w 1179367"/>
                <a:gd name="connsiteY53" fmla="*/ 767298 h 1006487"/>
                <a:gd name="connsiteX54" fmla="*/ 671090 w 1179367"/>
                <a:gd name="connsiteY54" fmla="*/ 797197 h 1006487"/>
                <a:gd name="connsiteX55" fmla="*/ 628733 w 1179367"/>
                <a:gd name="connsiteY55" fmla="*/ 837062 h 1006487"/>
                <a:gd name="connsiteX56" fmla="*/ 623750 w 1179367"/>
                <a:gd name="connsiteY56" fmla="*/ 881910 h 1006487"/>
                <a:gd name="connsiteX57" fmla="*/ 631225 w 1179367"/>
                <a:gd name="connsiteY57" fmla="*/ 899351 h 1006487"/>
                <a:gd name="connsiteX58" fmla="*/ 608801 w 1179367"/>
                <a:gd name="connsiteY58" fmla="*/ 919283 h 1006487"/>
                <a:gd name="connsiteX59" fmla="*/ 593852 w 1179367"/>
                <a:gd name="connsiteY59" fmla="*/ 946690 h 1006487"/>
                <a:gd name="connsiteX60" fmla="*/ 563953 w 1179367"/>
                <a:gd name="connsiteY60" fmla="*/ 939215 h 1006487"/>
                <a:gd name="connsiteX61" fmla="*/ 531563 w 1179367"/>
                <a:gd name="connsiteY61" fmla="*/ 951673 h 1006487"/>
                <a:gd name="connsiteX62" fmla="*/ 506647 w 1179367"/>
                <a:gd name="connsiteY62" fmla="*/ 976589 h 1006487"/>
                <a:gd name="connsiteX63" fmla="*/ 494190 w 1179367"/>
                <a:gd name="connsiteY63" fmla="*/ 959148 h 1006487"/>
                <a:gd name="connsiteX64" fmla="*/ 484223 w 1179367"/>
                <a:gd name="connsiteY64" fmla="*/ 984063 h 1006487"/>
                <a:gd name="connsiteX65" fmla="*/ 431901 w 1179367"/>
                <a:gd name="connsiteY65" fmla="*/ 989046 h 1006487"/>
                <a:gd name="connsiteX66" fmla="*/ 421935 w 1179367"/>
                <a:gd name="connsiteY66" fmla="*/ 999013 h 1006487"/>
                <a:gd name="connsiteX67" fmla="*/ 406985 w 1179367"/>
                <a:gd name="connsiteY67" fmla="*/ 989046 h 1006487"/>
                <a:gd name="connsiteX68" fmla="*/ 382070 w 1179367"/>
                <a:gd name="connsiteY68" fmla="*/ 979080 h 1006487"/>
                <a:gd name="connsiteX69" fmla="*/ 359646 w 1179367"/>
                <a:gd name="connsiteY69" fmla="*/ 1006487 h 1006487"/>
                <a:gd name="connsiteX70" fmla="*/ 307323 w 1179367"/>
                <a:gd name="connsiteY70" fmla="*/ 1006487 h 1006487"/>
                <a:gd name="connsiteX71" fmla="*/ 292374 w 1179367"/>
                <a:gd name="connsiteY71" fmla="*/ 986555 h 1006487"/>
                <a:gd name="connsiteX72" fmla="*/ 262475 w 1179367"/>
                <a:gd name="connsiteY72" fmla="*/ 969114 h 1006487"/>
                <a:gd name="connsiteX73" fmla="*/ 259984 w 1179367"/>
                <a:gd name="connsiteY73" fmla="*/ 936724 h 1006487"/>
                <a:gd name="connsiteX74" fmla="*/ 238432 w 1179367"/>
                <a:gd name="connsiteY74" fmla="*/ 932921 h 1006487"/>
                <a:gd name="connsiteX75" fmla="*/ 238432 w 1179367"/>
                <a:gd name="connsiteY75" fmla="*/ 923015 h 1006487"/>
                <a:gd name="connsiteX76" fmla="*/ 179439 w 1179367"/>
                <a:gd name="connsiteY76" fmla="*/ 876311 h 1006487"/>
                <a:gd name="connsiteX77" fmla="*/ 179439 w 1179367"/>
                <a:gd name="connsiteY77" fmla="*/ 849273 h 1006487"/>
                <a:gd name="connsiteX78" fmla="*/ 164690 w 1179367"/>
                <a:gd name="connsiteY78" fmla="*/ 846815 h 1006487"/>
                <a:gd name="connsiteX79" fmla="*/ 164690 w 1179367"/>
                <a:gd name="connsiteY79" fmla="*/ 834524 h 1006487"/>
                <a:gd name="connsiteX80" fmla="*/ 145026 w 1179367"/>
                <a:gd name="connsiteY80" fmla="*/ 812402 h 1006487"/>
                <a:gd name="connsiteX81" fmla="*/ 142568 w 1179367"/>
                <a:gd name="connsiteY81" fmla="*/ 800111 h 1006487"/>
                <a:gd name="connsiteX82" fmla="*/ 127819 w 1179367"/>
                <a:gd name="connsiteY82" fmla="*/ 770615 h 1006487"/>
                <a:gd name="connsiteX83" fmla="*/ 108155 w 1179367"/>
                <a:gd name="connsiteY83" fmla="*/ 741118 h 1006487"/>
                <a:gd name="connsiteX84" fmla="*/ 122903 w 1179367"/>
                <a:gd name="connsiteY84" fmla="*/ 728828 h 1006487"/>
                <a:gd name="connsiteX85" fmla="*/ 122903 w 1179367"/>
                <a:gd name="connsiteY85" fmla="*/ 687040 h 1006487"/>
                <a:gd name="connsiteX86" fmla="*/ 122264 w 1179367"/>
                <a:gd name="connsiteY86" fmla="*/ 685124 h 1006487"/>
                <a:gd name="connsiteX87" fmla="*/ 137696 w 1179367"/>
                <a:gd name="connsiteY87" fmla="*/ 679612 h 1006487"/>
                <a:gd name="connsiteX88" fmla="*/ 173158 w 1179367"/>
                <a:gd name="connsiteY88" fmla="*/ 679612 h 1006487"/>
                <a:gd name="connsiteX89" fmla="*/ 180757 w 1179367"/>
                <a:gd name="connsiteY89" fmla="*/ 654282 h 1006487"/>
                <a:gd name="connsiteX90" fmla="*/ 195955 w 1179367"/>
                <a:gd name="connsiteY90" fmla="*/ 636551 h 1006487"/>
                <a:gd name="connsiteX91" fmla="*/ 208619 w 1179367"/>
                <a:gd name="connsiteY91" fmla="*/ 616288 h 1006487"/>
                <a:gd name="connsiteX92" fmla="*/ 203553 w 1179367"/>
                <a:gd name="connsiteY92" fmla="*/ 585892 h 1006487"/>
                <a:gd name="connsiteX93" fmla="*/ 213685 w 1179367"/>
                <a:gd name="connsiteY93" fmla="*/ 575760 h 1006487"/>
                <a:gd name="connsiteX94" fmla="*/ 223817 w 1179367"/>
                <a:gd name="connsiteY94" fmla="*/ 537766 h 1006487"/>
                <a:gd name="connsiteX95" fmla="*/ 244081 w 1179367"/>
                <a:gd name="connsiteY95" fmla="*/ 514969 h 1006487"/>
                <a:gd name="connsiteX96" fmla="*/ 271943 w 1179367"/>
                <a:gd name="connsiteY96" fmla="*/ 540299 h 1006487"/>
                <a:gd name="connsiteX97" fmla="*/ 299806 w 1179367"/>
                <a:gd name="connsiteY97" fmla="*/ 540299 h 1006487"/>
                <a:gd name="connsiteX98" fmla="*/ 297273 w 1179367"/>
                <a:gd name="connsiteY98" fmla="*/ 512436 h 1006487"/>
                <a:gd name="connsiteX99" fmla="*/ 299806 w 1179367"/>
                <a:gd name="connsiteY99" fmla="*/ 464310 h 1006487"/>
                <a:gd name="connsiteX100" fmla="*/ 322603 w 1179367"/>
                <a:gd name="connsiteY100" fmla="*/ 441513 h 1006487"/>
                <a:gd name="connsiteX101" fmla="*/ 352998 w 1179367"/>
                <a:gd name="connsiteY101" fmla="*/ 416183 h 1006487"/>
                <a:gd name="connsiteX102" fmla="*/ 368196 w 1179367"/>
                <a:gd name="connsiteY102" fmla="*/ 398453 h 1006487"/>
                <a:gd name="connsiteX103" fmla="*/ 396059 w 1179367"/>
                <a:gd name="connsiteY103" fmla="*/ 413651 h 1006487"/>
                <a:gd name="connsiteX104" fmla="*/ 426454 w 1179367"/>
                <a:gd name="connsiteY104" fmla="*/ 408585 h 1006487"/>
                <a:gd name="connsiteX105" fmla="*/ 479646 w 1179367"/>
                <a:gd name="connsiteY105" fmla="*/ 355392 h 1006487"/>
                <a:gd name="connsiteX106" fmla="*/ 499910 w 1179367"/>
                <a:gd name="connsiteY106" fmla="*/ 317398 h 1006487"/>
                <a:gd name="connsiteX107" fmla="*/ 494844 w 1179367"/>
                <a:gd name="connsiteY107" fmla="*/ 294601 h 1006487"/>
                <a:gd name="connsiteX108" fmla="*/ 517641 w 1179367"/>
                <a:gd name="connsiteY108" fmla="*/ 261673 h 1006487"/>
                <a:gd name="connsiteX109" fmla="*/ 522707 w 1179367"/>
                <a:gd name="connsiteY109" fmla="*/ 226211 h 1006487"/>
                <a:gd name="connsiteX110" fmla="*/ 522707 w 1179367"/>
                <a:gd name="connsiteY110" fmla="*/ 205947 h 1006487"/>
                <a:gd name="connsiteX111" fmla="*/ 535372 w 1179367"/>
                <a:gd name="connsiteY111" fmla="*/ 185684 h 1006487"/>
                <a:gd name="connsiteX112" fmla="*/ 548037 w 1179367"/>
                <a:gd name="connsiteY112" fmla="*/ 165420 h 1006487"/>
                <a:gd name="connsiteX113" fmla="*/ 550569 w 1179367"/>
                <a:gd name="connsiteY113" fmla="*/ 84365 h 1006487"/>
                <a:gd name="connsiteX114" fmla="*/ 535372 w 1179367"/>
                <a:gd name="connsiteY114" fmla="*/ 74233 h 1006487"/>
                <a:gd name="connsiteX115" fmla="*/ 548037 w 1179367"/>
                <a:gd name="connsiteY115" fmla="*/ 56503 h 1006487"/>
                <a:gd name="connsiteX116" fmla="*/ 568300 w 1179367"/>
                <a:gd name="connsiteY116" fmla="*/ 69167 h 1006487"/>
                <a:gd name="connsiteX117" fmla="*/ 568300 w 1179367"/>
                <a:gd name="connsiteY117" fmla="*/ 0 h 1006487"/>
                <a:gd name="connsiteX0" fmla="*/ 460145 w 1071212"/>
                <a:gd name="connsiteY0" fmla="*/ 0 h 1006487"/>
                <a:gd name="connsiteX1" fmla="*/ 460146 w 1071212"/>
                <a:gd name="connsiteY1" fmla="*/ 0 h 1006487"/>
                <a:gd name="connsiteX2" fmla="*/ 460146 w 1071212"/>
                <a:gd name="connsiteY2" fmla="*/ 52542 h 1006487"/>
                <a:gd name="connsiteX3" fmla="*/ 465119 w 1071212"/>
                <a:gd name="connsiteY3" fmla="*/ 65696 h 1006487"/>
                <a:gd name="connsiteX4" fmla="*/ 465119 w 1071212"/>
                <a:gd name="connsiteY4" fmla="*/ 312439 h 1006487"/>
                <a:gd name="connsiteX5" fmla="*/ 690004 w 1071212"/>
                <a:gd name="connsiteY5" fmla="*/ 312439 h 1006487"/>
                <a:gd name="connsiteX6" fmla="*/ 690004 w 1071212"/>
                <a:gd name="connsiteY6" fmla="*/ 455854 h 1006487"/>
                <a:gd name="connsiteX7" fmla="*/ 717411 w 1071212"/>
                <a:gd name="connsiteY7" fmla="*/ 428447 h 1006487"/>
                <a:gd name="connsiteX8" fmla="*/ 732360 w 1071212"/>
                <a:gd name="connsiteY8" fmla="*/ 428447 h 1006487"/>
                <a:gd name="connsiteX9" fmla="*/ 769734 w 1071212"/>
                <a:gd name="connsiteY9" fmla="*/ 391073 h 1006487"/>
                <a:gd name="connsiteX10" fmla="*/ 802124 w 1071212"/>
                <a:gd name="connsiteY10" fmla="*/ 391073 h 1006487"/>
                <a:gd name="connsiteX11" fmla="*/ 846971 w 1071212"/>
                <a:gd name="connsiteY11" fmla="*/ 346226 h 1006487"/>
                <a:gd name="connsiteX12" fmla="*/ 866904 w 1071212"/>
                <a:gd name="connsiteY12" fmla="*/ 366159 h 1006487"/>
                <a:gd name="connsiteX13" fmla="*/ 909261 w 1071212"/>
                <a:gd name="connsiteY13" fmla="*/ 366159 h 1006487"/>
                <a:gd name="connsiteX14" fmla="*/ 926702 w 1071212"/>
                <a:gd name="connsiteY14" fmla="*/ 348718 h 1006487"/>
                <a:gd name="connsiteX15" fmla="*/ 954109 w 1071212"/>
                <a:gd name="connsiteY15" fmla="*/ 338751 h 1006487"/>
                <a:gd name="connsiteX16" fmla="*/ 973245 w 1071212"/>
                <a:gd name="connsiteY16" fmla="*/ 312439 h 1006487"/>
                <a:gd name="connsiteX17" fmla="*/ 975258 w 1071212"/>
                <a:gd name="connsiteY17" fmla="*/ 312439 h 1006487"/>
                <a:gd name="connsiteX18" fmla="*/ 998957 w 1071212"/>
                <a:gd name="connsiteY18" fmla="*/ 333768 h 1006487"/>
                <a:gd name="connsiteX19" fmla="*/ 1011414 w 1071212"/>
                <a:gd name="connsiteY19" fmla="*/ 346226 h 1006487"/>
                <a:gd name="connsiteX20" fmla="*/ 1038822 w 1071212"/>
                <a:gd name="connsiteY20" fmla="*/ 348717 h 1006487"/>
                <a:gd name="connsiteX21" fmla="*/ 1053771 w 1071212"/>
                <a:gd name="connsiteY21" fmla="*/ 383599 h 1006487"/>
                <a:gd name="connsiteX22" fmla="*/ 1071212 w 1071212"/>
                <a:gd name="connsiteY22" fmla="*/ 413498 h 1006487"/>
                <a:gd name="connsiteX23" fmla="*/ 1071212 w 1071212"/>
                <a:gd name="connsiteY23" fmla="*/ 435922 h 1006487"/>
                <a:gd name="connsiteX24" fmla="*/ 1033838 w 1071212"/>
                <a:gd name="connsiteY24" fmla="*/ 475787 h 1006487"/>
                <a:gd name="connsiteX25" fmla="*/ 988990 w 1071212"/>
                <a:gd name="connsiteY25" fmla="*/ 425955 h 1006487"/>
                <a:gd name="connsiteX26" fmla="*/ 959092 w 1071212"/>
                <a:gd name="connsiteY26" fmla="*/ 403531 h 1006487"/>
                <a:gd name="connsiteX27" fmla="*/ 929193 w 1071212"/>
                <a:gd name="connsiteY27" fmla="*/ 396057 h 1006487"/>
                <a:gd name="connsiteX28" fmla="*/ 931685 w 1071212"/>
                <a:gd name="connsiteY28" fmla="*/ 418481 h 1006487"/>
                <a:gd name="connsiteX29" fmla="*/ 924210 w 1071212"/>
                <a:gd name="connsiteY29" fmla="*/ 440905 h 1006487"/>
                <a:gd name="connsiteX30" fmla="*/ 919227 w 1071212"/>
                <a:gd name="connsiteY30" fmla="*/ 465820 h 1006487"/>
                <a:gd name="connsiteX31" fmla="*/ 894311 w 1071212"/>
                <a:gd name="connsiteY31" fmla="*/ 500702 h 1006487"/>
                <a:gd name="connsiteX32" fmla="*/ 864413 w 1071212"/>
                <a:gd name="connsiteY32" fmla="*/ 525618 h 1006487"/>
                <a:gd name="connsiteX33" fmla="*/ 846972 w 1071212"/>
                <a:gd name="connsiteY33" fmla="*/ 548042 h 1006487"/>
                <a:gd name="connsiteX34" fmla="*/ 832023 w 1071212"/>
                <a:gd name="connsiteY34" fmla="*/ 555516 h 1006487"/>
                <a:gd name="connsiteX35" fmla="*/ 827039 w 1071212"/>
                <a:gd name="connsiteY35" fmla="*/ 582923 h 1006487"/>
                <a:gd name="connsiteX36" fmla="*/ 792158 w 1071212"/>
                <a:gd name="connsiteY36" fmla="*/ 555516 h 1006487"/>
                <a:gd name="connsiteX37" fmla="*/ 772225 w 1071212"/>
                <a:gd name="connsiteY37" fmla="*/ 580432 h 1006487"/>
                <a:gd name="connsiteX38" fmla="*/ 772225 w 1071212"/>
                <a:gd name="connsiteY38" fmla="*/ 615313 h 1006487"/>
                <a:gd name="connsiteX39" fmla="*/ 757276 w 1071212"/>
                <a:gd name="connsiteY39" fmla="*/ 620297 h 1006487"/>
                <a:gd name="connsiteX40" fmla="*/ 754784 w 1071212"/>
                <a:gd name="connsiteY40" fmla="*/ 652687 h 1006487"/>
                <a:gd name="connsiteX41" fmla="*/ 717411 w 1071212"/>
                <a:gd name="connsiteY41" fmla="*/ 682585 h 1006487"/>
                <a:gd name="connsiteX42" fmla="*/ 685021 w 1071212"/>
                <a:gd name="connsiteY42" fmla="*/ 655178 h 1006487"/>
                <a:gd name="connsiteX43" fmla="*/ 665089 w 1071212"/>
                <a:gd name="connsiteY43" fmla="*/ 637737 h 1006487"/>
                <a:gd name="connsiteX44" fmla="*/ 645156 w 1071212"/>
                <a:gd name="connsiteY44" fmla="*/ 640229 h 1006487"/>
                <a:gd name="connsiteX45" fmla="*/ 642665 w 1071212"/>
                <a:gd name="connsiteY45" fmla="*/ 657670 h 1006487"/>
                <a:gd name="connsiteX46" fmla="*/ 635190 w 1071212"/>
                <a:gd name="connsiteY46" fmla="*/ 690060 h 1006487"/>
                <a:gd name="connsiteX47" fmla="*/ 612766 w 1071212"/>
                <a:gd name="connsiteY47" fmla="*/ 707501 h 1006487"/>
                <a:gd name="connsiteX48" fmla="*/ 617749 w 1071212"/>
                <a:gd name="connsiteY48" fmla="*/ 724942 h 1006487"/>
                <a:gd name="connsiteX49" fmla="*/ 597817 w 1071212"/>
                <a:gd name="connsiteY49" fmla="*/ 737400 h 1006487"/>
                <a:gd name="connsiteX50" fmla="*/ 590342 w 1071212"/>
                <a:gd name="connsiteY50" fmla="*/ 767298 h 1006487"/>
                <a:gd name="connsiteX51" fmla="*/ 562935 w 1071212"/>
                <a:gd name="connsiteY51" fmla="*/ 797197 h 1006487"/>
                <a:gd name="connsiteX52" fmla="*/ 520578 w 1071212"/>
                <a:gd name="connsiteY52" fmla="*/ 837062 h 1006487"/>
                <a:gd name="connsiteX53" fmla="*/ 515595 w 1071212"/>
                <a:gd name="connsiteY53" fmla="*/ 881910 h 1006487"/>
                <a:gd name="connsiteX54" fmla="*/ 523070 w 1071212"/>
                <a:gd name="connsiteY54" fmla="*/ 899351 h 1006487"/>
                <a:gd name="connsiteX55" fmla="*/ 500646 w 1071212"/>
                <a:gd name="connsiteY55" fmla="*/ 919283 h 1006487"/>
                <a:gd name="connsiteX56" fmla="*/ 485697 w 1071212"/>
                <a:gd name="connsiteY56" fmla="*/ 946690 h 1006487"/>
                <a:gd name="connsiteX57" fmla="*/ 455798 w 1071212"/>
                <a:gd name="connsiteY57" fmla="*/ 939215 h 1006487"/>
                <a:gd name="connsiteX58" fmla="*/ 423408 w 1071212"/>
                <a:gd name="connsiteY58" fmla="*/ 951673 h 1006487"/>
                <a:gd name="connsiteX59" fmla="*/ 398492 w 1071212"/>
                <a:gd name="connsiteY59" fmla="*/ 976589 h 1006487"/>
                <a:gd name="connsiteX60" fmla="*/ 386035 w 1071212"/>
                <a:gd name="connsiteY60" fmla="*/ 959148 h 1006487"/>
                <a:gd name="connsiteX61" fmla="*/ 376068 w 1071212"/>
                <a:gd name="connsiteY61" fmla="*/ 984063 h 1006487"/>
                <a:gd name="connsiteX62" fmla="*/ 323746 w 1071212"/>
                <a:gd name="connsiteY62" fmla="*/ 989046 h 1006487"/>
                <a:gd name="connsiteX63" fmla="*/ 313780 w 1071212"/>
                <a:gd name="connsiteY63" fmla="*/ 999013 h 1006487"/>
                <a:gd name="connsiteX64" fmla="*/ 298830 w 1071212"/>
                <a:gd name="connsiteY64" fmla="*/ 989046 h 1006487"/>
                <a:gd name="connsiteX65" fmla="*/ 273915 w 1071212"/>
                <a:gd name="connsiteY65" fmla="*/ 979080 h 1006487"/>
                <a:gd name="connsiteX66" fmla="*/ 251491 w 1071212"/>
                <a:gd name="connsiteY66" fmla="*/ 1006487 h 1006487"/>
                <a:gd name="connsiteX67" fmla="*/ 199168 w 1071212"/>
                <a:gd name="connsiteY67" fmla="*/ 1006487 h 1006487"/>
                <a:gd name="connsiteX68" fmla="*/ 184219 w 1071212"/>
                <a:gd name="connsiteY68" fmla="*/ 986555 h 1006487"/>
                <a:gd name="connsiteX69" fmla="*/ 154320 w 1071212"/>
                <a:gd name="connsiteY69" fmla="*/ 969114 h 1006487"/>
                <a:gd name="connsiteX70" fmla="*/ 151829 w 1071212"/>
                <a:gd name="connsiteY70" fmla="*/ 936724 h 1006487"/>
                <a:gd name="connsiteX71" fmla="*/ 130277 w 1071212"/>
                <a:gd name="connsiteY71" fmla="*/ 932921 h 1006487"/>
                <a:gd name="connsiteX72" fmla="*/ 130277 w 1071212"/>
                <a:gd name="connsiteY72" fmla="*/ 923015 h 1006487"/>
                <a:gd name="connsiteX73" fmla="*/ 71284 w 1071212"/>
                <a:gd name="connsiteY73" fmla="*/ 876311 h 1006487"/>
                <a:gd name="connsiteX74" fmla="*/ 71284 w 1071212"/>
                <a:gd name="connsiteY74" fmla="*/ 849273 h 1006487"/>
                <a:gd name="connsiteX75" fmla="*/ 56535 w 1071212"/>
                <a:gd name="connsiteY75" fmla="*/ 846815 h 1006487"/>
                <a:gd name="connsiteX76" fmla="*/ 56535 w 1071212"/>
                <a:gd name="connsiteY76" fmla="*/ 834524 h 1006487"/>
                <a:gd name="connsiteX77" fmla="*/ 36871 w 1071212"/>
                <a:gd name="connsiteY77" fmla="*/ 812402 h 1006487"/>
                <a:gd name="connsiteX78" fmla="*/ 34413 w 1071212"/>
                <a:gd name="connsiteY78" fmla="*/ 800111 h 1006487"/>
                <a:gd name="connsiteX79" fmla="*/ 19664 w 1071212"/>
                <a:gd name="connsiteY79" fmla="*/ 770615 h 1006487"/>
                <a:gd name="connsiteX80" fmla="*/ 0 w 1071212"/>
                <a:gd name="connsiteY80" fmla="*/ 741118 h 1006487"/>
                <a:gd name="connsiteX81" fmla="*/ 14748 w 1071212"/>
                <a:gd name="connsiteY81" fmla="*/ 728828 h 1006487"/>
                <a:gd name="connsiteX82" fmla="*/ 14748 w 1071212"/>
                <a:gd name="connsiteY82" fmla="*/ 687040 h 1006487"/>
                <a:gd name="connsiteX83" fmla="*/ 14109 w 1071212"/>
                <a:gd name="connsiteY83" fmla="*/ 685124 h 1006487"/>
                <a:gd name="connsiteX84" fmla="*/ 29541 w 1071212"/>
                <a:gd name="connsiteY84" fmla="*/ 679612 h 1006487"/>
                <a:gd name="connsiteX85" fmla="*/ 65003 w 1071212"/>
                <a:gd name="connsiteY85" fmla="*/ 679612 h 1006487"/>
                <a:gd name="connsiteX86" fmla="*/ 72602 w 1071212"/>
                <a:gd name="connsiteY86" fmla="*/ 654282 h 1006487"/>
                <a:gd name="connsiteX87" fmla="*/ 87800 w 1071212"/>
                <a:gd name="connsiteY87" fmla="*/ 636551 h 1006487"/>
                <a:gd name="connsiteX88" fmla="*/ 100464 w 1071212"/>
                <a:gd name="connsiteY88" fmla="*/ 616288 h 1006487"/>
                <a:gd name="connsiteX89" fmla="*/ 95398 w 1071212"/>
                <a:gd name="connsiteY89" fmla="*/ 585892 h 1006487"/>
                <a:gd name="connsiteX90" fmla="*/ 105530 w 1071212"/>
                <a:gd name="connsiteY90" fmla="*/ 575760 h 1006487"/>
                <a:gd name="connsiteX91" fmla="*/ 115662 w 1071212"/>
                <a:gd name="connsiteY91" fmla="*/ 537766 h 1006487"/>
                <a:gd name="connsiteX92" fmla="*/ 135926 w 1071212"/>
                <a:gd name="connsiteY92" fmla="*/ 514969 h 1006487"/>
                <a:gd name="connsiteX93" fmla="*/ 163788 w 1071212"/>
                <a:gd name="connsiteY93" fmla="*/ 540299 h 1006487"/>
                <a:gd name="connsiteX94" fmla="*/ 191651 w 1071212"/>
                <a:gd name="connsiteY94" fmla="*/ 540299 h 1006487"/>
                <a:gd name="connsiteX95" fmla="*/ 189118 w 1071212"/>
                <a:gd name="connsiteY95" fmla="*/ 512436 h 1006487"/>
                <a:gd name="connsiteX96" fmla="*/ 191651 w 1071212"/>
                <a:gd name="connsiteY96" fmla="*/ 464310 h 1006487"/>
                <a:gd name="connsiteX97" fmla="*/ 214448 w 1071212"/>
                <a:gd name="connsiteY97" fmla="*/ 441513 h 1006487"/>
                <a:gd name="connsiteX98" fmla="*/ 244843 w 1071212"/>
                <a:gd name="connsiteY98" fmla="*/ 416183 h 1006487"/>
                <a:gd name="connsiteX99" fmla="*/ 260041 w 1071212"/>
                <a:gd name="connsiteY99" fmla="*/ 398453 h 1006487"/>
                <a:gd name="connsiteX100" fmla="*/ 287904 w 1071212"/>
                <a:gd name="connsiteY100" fmla="*/ 413651 h 1006487"/>
                <a:gd name="connsiteX101" fmla="*/ 318299 w 1071212"/>
                <a:gd name="connsiteY101" fmla="*/ 408585 h 1006487"/>
                <a:gd name="connsiteX102" fmla="*/ 371491 w 1071212"/>
                <a:gd name="connsiteY102" fmla="*/ 355392 h 1006487"/>
                <a:gd name="connsiteX103" fmla="*/ 391755 w 1071212"/>
                <a:gd name="connsiteY103" fmla="*/ 317398 h 1006487"/>
                <a:gd name="connsiteX104" fmla="*/ 386689 w 1071212"/>
                <a:gd name="connsiteY104" fmla="*/ 294601 h 1006487"/>
                <a:gd name="connsiteX105" fmla="*/ 409486 w 1071212"/>
                <a:gd name="connsiteY105" fmla="*/ 261673 h 1006487"/>
                <a:gd name="connsiteX106" fmla="*/ 414552 w 1071212"/>
                <a:gd name="connsiteY106" fmla="*/ 226211 h 1006487"/>
                <a:gd name="connsiteX107" fmla="*/ 414552 w 1071212"/>
                <a:gd name="connsiteY107" fmla="*/ 205947 h 1006487"/>
                <a:gd name="connsiteX108" fmla="*/ 427217 w 1071212"/>
                <a:gd name="connsiteY108" fmla="*/ 185684 h 1006487"/>
                <a:gd name="connsiteX109" fmla="*/ 439882 w 1071212"/>
                <a:gd name="connsiteY109" fmla="*/ 165420 h 1006487"/>
                <a:gd name="connsiteX110" fmla="*/ 442414 w 1071212"/>
                <a:gd name="connsiteY110" fmla="*/ 84365 h 1006487"/>
                <a:gd name="connsiteX111" fmla="*/ 427217 w 1071212"/>
                <a:gd name="connsiteY111" fmla="*/ 74233 h 1006487"/>
                <a:gd name="connsiteX112" fmla="*/ 439882 w 1071212"/>
                <a:gd name="connsiteY112" fmla="*/ 56503 h 1006487"/>
                <a:gd name="connsiteX113" fmla="*/ 460145 w 1071212"/>
                <a:gd name="connsiteY113" fmla="*/ 69167 h 1006487"/>
                <a:gd name="connsiteX114" fmla="*/ 460145 w 1071212"/>
                <a:gd name="connsiteY114" fmla="*/ 0 h 1006487"/>
                <a:gd name="connsiteX0" fmla="*/ 460145 w 1071212"/>
                <a:gd name="connsiteY0" fmla="*/ 69167 h 1006487"/>
                <a:gd name="connsiteX1" fmla="*/ 460146 w 1071212"/>
                <a:gd name="connsiteY1" fmla="*/ 0 h 1006487"/>
                <a:gd name="connsiteX2" fmla="*/ 460146 w 1071212"/>
                <a:gd name="connsiteY2" fmla="*/ 52542 h 1006487"/>
                <a:gd name="connsiteX3" fmla="*/ 465119 w 1071212"/>
                <a:gd name="connsiteY3" fmla="*/ 65696 h 1006487"/>
                <a:gd name="connsiteX4" fmla="*/ 465119 w 1071212"/>
                <a:gd name="connsiteY4" fmla="*/ 312439 h 1006487"/>
                <a:gd name="connsiteX5" fmla="*/ 690004 w 1071212"/>
                <a:gd name="connsiteY5" fmla="*/ 312439 h 1006487"/>
                <a:gd name="connsiteX6" fmla="*/ 690004 w 1071212"/>
                <a:gd name="connsiteY6" fmla="*/ 455854 h 1006487"/>
                <a:gd name="connsiteX7" fmla="*/ 717411 w 1071212"/>
                <a:gd name="connsiteY7" fmla="*/ 428447 h 1006487"/>
                <a:gd name="connsiteX8" fmla="*/ 732360 w 1071212"/>
                <a:gd name="connsiteY8" fmla="*/ 428447 h 1006487"/>
                <a:gd name="connsiteX9" fmla="*/ 769734 w 1071212"/>
                <a:gd name="connsiteY9" fmla="*/ 391073 h 1006487"/>
                <a:gd name="connsiteX10" fmla="*/ 802124 w 1071212"/>
                <a:gd name="connsiteY10" fmla="*/ 391073 h 1006487"/>
                <a:gd name="connsiteX11" fmla="*/ 846971 w 1071212"/>
                <a:gd name="connsiteY11" fmla="*/ 346226 h 1006487"/>
                <a:gd name="connsiteX12" fmla="*/ 866904 w 1071212"/>
                <a:gd name="connsiteY12" fmla="*/ 366159 h 1006487"/>
                <a:gd name="connsiteX13" fmla="*/ 909261 w 1071212"/>
                <a:gd name="connsiteY13" fmla="*/ 366159 h 1006487"/>
                <a:gd name="connsiteX14" fmla="*/ 926702 w 1071212"/>
                <a:gd name="connsiteY14" fmla="*/ 348718 h 1006487"/>
                <a:gd name="connsiteX15" fmla="*/ 954109 w 1071212"/>
                <a:gd name="connsiteY15" fmla="*/ 338751 h 1006487"/>
                <a:gd name="connsiteX16" fmla="*/ 973245 w 1071212"/>
                <a:gd name="connsiteY16" fmla="*/ 312439 h 1006487"/>
                <a:gd name="connsiteX17" fmla="*/ 975258 w 1071212"/>
                <a:gd name="connsiteY17" fmla="*/ 312439 h 1006487"/>
                <a:gd name="connsiteX18" fmla="*/ 998957 w 1071212"/>
                <a:gd name="connsiteY18" fmla="*/ 333768 h 1006487"/>
                <a:gd name="connsiteX19" fmla="*/ 1011414 w 1071212"/>
                <a:gd name="connsiteY19" fmla="*/ 346226 h 1006487"/>
                <a:gd name="connsiteX20" fmla="*/ 1038822 w 1071212"/>
                <a:gd name="connsiteY20" fmla="*/ 348717 h 1006487"/>
                <a:gd name="connsiteX21" fmla="*/ 1053771 w 1071212"/>
                <a:gd name="connsiteY21" fmla="*/ 383599 h 1006487"/>
                <a:gd name="connsiteX22" fmla="*/ 1071212 w 1071212"/>
                <a:gd name="connsiteY22" fmla="*/ 413498 h 1006487"/>
                <a:gd name="connsiteX23" fmla="*/ 1071212 w 1071212"/>
                <a:gd name="connsiteY23" fmla="*/ 435922 h 1006487"/>
                <a:gd name="connsiteX24" fmla="*/ 1033838 w 1071212"/>
                <a:gd name="connsiteY24" fmla="*/ 475787 h 1006487"/>
                <a:gd name="connsiteX25" fmla="*/ 988990 w 1071212"/>
                <a:gd name="connsiteY25" fmla="*/ 425955 h 1006487"/>
                <a:gd name="connsiteX26" fmla="*/ 959092 w 1071212"/>
                <a:gd name="connsiteY26" fmla="*/ 403531 h 1006487"/>
                <a:gd name="connsiteX27" fmla="*/ 929193 w 1071212"/>
                <a:gd name="connsiteY27" fmla="*/ 396057 h 1006487"/>
                <a:gd name="connsiteX28" fmla="*/ 931685 w 1071212"/>
                <a:gd name="connsiteY28" fmla="*/ 418481 h 1006487"/>
                <a:gd name="connsiteX29" fmla="*/ 924210 w 1071212"/>
                <a:gd name="connsiteY29" fmla="*/ 440905 h 1006487"/>
                <a:gd name="connsiteX30" fmla="*/ 919227 w 1071212"/>
                <a:gd name="connsiteY30" fmla="*/ 465820 h 1006487"/>
                <a:gd name="connsiteX31" fmla="*/ 894311 w 1071212"/>
                <a:gd name="connsiteY31" fmla="*/ 500702 h 1006487"/>
                <a:gd name="connsiteX32" fmla="*/ 864413 w 1071212"/>
                <a:gd name="connsiteY32" fmla="*/ 525618 h 1006487"/>
                <a:gd name="connsiteX33" fmla="*/ 846972 w 1071212"/>
                <a:gd name="connsiteY33" fmla="*/ 548042 h 1006487"/>
                <a:gd name="connsiteX34" fmla="*/ 832023 w 1071212"/>
                <a:gd name="connsiteY34" fmla="*/ 555516 h 1006487"/>
                <a:gd name="connsiteX35" fmla="*/ 827039 w 1071212"/>
                <a:gd name="connsiteY35" fmla="*/ 582923 h 1006487"/>
                <a:gd name="connsiteX36" fmla="*/ 792158 w 1071212"/>
                <a:gd name="connsiteY36" fmla="*/ 555516 h 1006487"/>
                <a:gd name="connsiteX37" fmla="*/ 772225 w 1071212"/>
                <a:gd name="connsiteY37" fmla="*/ 580432 h 1006487"/>
                <a:gd name="connsiteX38" fmla="*/ 772225 w 1071212"/>
                <a:gd name="connsiteY38" fmla="*/ 615313 h 1006487"/>
                <a:gd name="connsiteX39" fmla="*/ 757276 w 1071212"/>
                <a:gd name="connsiteY39" fmla="*/ 620297 h 1006487"/>
                <a:gd name="connsiteX40" fmla="*/ 754784 w 1071212"/>
                <a:gd name="connsiteY40" fmla="*/ 652687 h 1006487"/>
                <a:gd name="connsiteX41" fmla="*/ 717411 w 1071212"/>
                <a:gd name="connsiteY41" fmla="*/ 682585 h 1006487"/>
                <a:gd name="connsiteX42" fmla="*/ 685021 w 1071212"/>
                <a:gd name="connsiteY42" fmla="*/ 655178 h 1006487"/>
                <a:gd name="connsiteX43" fmla="*/ 665089 w 1071212"/>
                <a:gd name="connsiteY43" fmla="*/ 637737 h 1006487"/>
                <a:gd name="connsiteX44" fmla="*/ 645156 w 1071212"/>
                <a:gd name="connsiteY44" fmla="*/ 640229 h 1006487"/>
                <a:gd name="connsiteX45" fmla="*/ 642665 w 1071212"/>
                <a:gd name="connsiteY45" fmla="*/ 657670 h 1006487"/>
                <a:gd name="connsiteX46" fmla="*/ 635190 w 1071212"/>
                <a:gd name="connsiteY46" fmla="*/ 690060 h 1006487"/>
                <a:gd name="connsiteX47" fmla="*/ 612766 w 1071212"/>
                <a:gd name="connsiteY47" fmla="*/ 707501 h 1006487"/>
                <a:gd name="connsiteX48" fmla="*/ 617749 w 1071212"/>
                <a:gd name="connsiteY48" fmla="*/ 724942 h 1006487"/>
                <a:gd name="connsiteX49" fmla="*/ 597817 w 1071212"/>
                <a:gd name="connsiteY49" fmla="*/ 737400 h 1006487"/>
                <a:gd name="connsiteX50" fmla="*/ 590342 w 1071212"/>
                <a:gd name="connsiteY50" fmla="*/ 767298 h 1006487"/>
                <a:gd name="connsiteX51" fmla="*/ 562935 w 1071212"/>
                <a:gd name="connsiteY51" fmla="*/ 797197 h 1006487"/>
                <a:gd name="connsiteX52" fmla="*/ 520578 w 1071212"/>
                <a:gd name="connsiteY52" fmla="*/ 837062 h 1006487"/>
                <a:gd name="connsiteX53" fmla="*/ 515595 w 1071212"/>
                <a:gd name="connsiteY53" fmla="*/ 881910 h 1006487"/>
                <a:gd name="connsiteX54" fmla="*/ 523070 w 1071212"/>
                <a:gd name="connsiteY54" fmla="*/ 899351 h 1006487"/>
                <a:gd name="connsiteX55" fmla="*/ 500646 w 1071212"/>
                <a:gd name="connsiteY55" fmla="*/ 919283 h 1006487"/>
                <a:gd name="connsiteX56" fmla="*/ 485697 w 1071212"/>
                <a:gd name="connsiteY56" fmla="*/ 946690 h 1006487"/>
                <a:gd name="connsiteX57" fmla="*/ 455798 w 1071212"/>
                <a:gd name="connsiteY57" fmla="*/ 939215 h 1006487"/>
                <a:gd name="connsiteX58" fmla="*/ 423408 w 1071212"/>
                <a:gd name="connsiteY58" fmla="*/ 951673 h 1006487"/>
                <a:gd name="connsiteX59" fmla="*/ 398492 w 1071212"/>
                <a:gd name="connsiteY59" fmla="*/ 976589 h 1006487"/>
                <a:gd name="connsiteX60" fmla="*/ 386035 w 1071212"/>
                <a:gd name="connsiteY60" fmla="*/ 959148 h 1006487"/>
                <a:gd name="connsiteX61" fmla="*/ 376068 w 1071212"/>
                <a:gd name="connsiteY61" fmla="*/ 984063 h 1006487"/>
                <a:gd name="connsiteX62" fmla="*/ 323746 w 1071212"/>
                <a:gd name="connsiteY62" fmla="*/ 989046 h 1006487"/>
                <a:gd name="connsiteX63" fmla="*/ 313780 w 1071212"/>
                <a:gd name="connsiteY63" fmla="*/ 999013 h 1006487"/>
                <a:gd name="connsiteX64" fmla="*/ 298830 w 1071212"/>
                <a:gd name="connsiteY64" fmla="*/ 989046 h 1006487"/>
                <a:gd name="connsiteX65" fmla="*/ 273915 w 1071212"/>
                <a:gd name="connsiteY65" fmla="*/ 979080 h 1006487"/>
                <a:gd name="connsiteX66" fmla="*/ 251491 w 1071212"/>
                <a:gd name="connsiteY66" fmla="*/ 1006487 h 1006487"/>
                <a:gd name="connsiteX67" fmla="*/ 199168 w 1071212"/>
                <a:gd name="connsiteY67" fmla="*/ 1006487 h 1006487"/>
                <a:gd name="connsiteX68" fmla="*/ 184219 w 1071212"/>
                <a:gd name="connsiteY68" fmla="*/ 986555 h 1006487"/>
                <a:gd name="connsiteX69" fmla="*/ 154320 w 1071212"/>
                <a:gd name="connsiteY69" fmla="*/ 969114 h 1006487"/>
                <a:gd name="connsiteX70" fmla="*/ 151829 w 1071212"/>
                <a:gd name="connsiteY70" fmla="*/ 936724 h 1006487"/>
                <a:gd name="connsiteX71" fmla="*/ 130277 w 1071212"/>
                <a:gd name="connsiteY71" fmla="*/ 932921 h 1006487"/>
                <a:gd name="connsiteX72" fmla="*/ 130277 w 1071212"/>
                <a:gd name="connsiteY72" fmla="*/ 923015 h 1006487"/>
                <a:gd name="connsiteX73" fmla="*/ 71284 w 1071212"/>
                <a:gd name="connsiteY73" fmla="*/ 876311 h 1006487"/>
                <a:gd name="connsiteX74" fmla="*/ 71284 w 1071212"/>
                <a:gd name="connsiteY74" fmla="*/ 849273 h 1006487"/>
                <a:gd name="connsiteX75" fmla="*/ 56535 w 1071212"/>
                <a:gd name="connsiteY75" fmla="*/ 846815 h 1006487"/>
                <a:gd name="connsiteX76" fmla="*/ 56535 w 1071212"/>
                <a:gd name="connsiteY76" fmla="*/ 834524 h 1006487"/>
                <a:gd name="connsiteX77" fmla="*/ 36871 w 1071212"/>
                <a:gd name="connsiteY77" fmla="*/ 812402 h 1006487"/>
                <a:gd name="connsiteX78" fmla="*/ 34413 w 1071212"/>
                <a:gd name="connsiteY78" fmla="*/ 800111 h 1006487"/>
                <a:gd name="connsiteX79" fmla="*/ 19664 w 1071212"/>
                <a:gd name="connsiteY79" fmla="*/ 770615 h 1006487"/>
                <a:gd name="connsiteX80" fmla="*/ 0 w 1071212"/>
                <a:gd name="connsiteY80" fmla="*/ 741118 h 1006487"/>
                <a:gd name="connsiteX81" fmla="*/ 14748 w 1071212"/>
                <a:gd name="connsiteY81" fmla="*/ 728828 h 1006487"/>
                <a:gd name="connsiteX82" fmla="*/ 14748 w 1071212"/>
                <a:gd name="connsiteY82" fmla="*/ 687040 h 1006487"/>
                <a:gd name="connsiteX83" fmla="*/ 14109 w 1071212"/>
                <a:gd name="connsiteY83" fmla="*/ 685124 h 1006487"/>
                <a:gd name="connsiteX84" fmla="*/ 29541 w 1071212"/>
                <a:gd name="connsiteY84" fmla="*/ 679612 h 1006487"/>
                <a:gd name="connsiteX85" fmla="*/ 65003 w 1071212"/>
                <a:gd name="connsiteY85" fmla="*/ 679612 h 1006487"/>
                <a:gd name="connsiteX86" fmla="*/ 72602 w 1071212"/>
                <a:gd name="connsiteY86" fmla="*/ 654282 h 1006487"/>
                <a:gd name="connsiteX87" fmla="*/ 87800 w 1071212"/>
                <a:gd name="connsiteY87" fmla="*/ 636551 h 1006487"/>
                <a:gd name="connsiteX88" fmla="*/ 100464 w 1071212"/>
                <a:gd name="connsiteY88" fmla="*/ 616288 h 1006487"/>
                <a:gd name="connsiteX89" fmla="*/ 95398 w 1071212"/>
                <a:gd name="connsiteY89" fmla="*/ 585892 h 1006487"/>
                <a:gd name="connsiteX90" fmla="*/ 105530 w 1071212"/>
                <a:gd name="connsiteY90" fmla="*/ 575760 h 1006487"/>
                <a:gd name="connsiteX91" fmla="*/ 115662 w 1071212"/>
                <a:gd name="connsiteY91" fmla="*/ 537766 h 1006487"/>
                <a:gd name="connsiteX92" fmla="*/ 135926 w 1071212"/>
                <a:gd name="connsiteY92" fmla="*/ 514969 h 1006487"/>
                <a:gd name="connsiteX93" fmla="*/ 163788 w 1071212"/>
                <a:gd name="connsiteY93" fmla="*/ 540299 h 1006487"/>
                <a:gd name="connsiteX94" fmla="*/ 191651 w 1071212"/>
                <a:gd name="connsiteY94" fmla="*/ 540299 h 1006487"/>
                <a:gd name="connsiteX95" fmla="*/ 189118 w 1071212"/>
                <a:gd name="connsiteY95" fmla="*/ 512436 h 1006487"/>
                <a:gd name="connsiteX96" fmla="*/ 191651 w 1071212"/>
                <a:gd name="connsiteY96" fmla="*/ 464310 h 1006487"/>
                <a:gd name="connsiteX97" fmla="*/ 214448 w 1071212"/>
                <a:gd name="connsiteY97" fmla="*/ 441513 h 1006487"/>
                <a:gd name="connsiteX98" fmla="*/ 244843 w 1071212"/>
                <a:gd name="connsiteY98" fmla="*/ 416183 h 1006487"/>
                <a:gd name="connsiteX99" fmla="*/ 260041 w 1071212"/>
                <a:gd name="connsiteY99" fmla="*/ 398453 h 1006487"/>
                <a:gd name="connsiteX100" fmla="*/ 287904 w 1071212"/>
                <a:gd name="connsiteY100" fmla="*/ 413651 h 1006487"/>
                <a:gd name="connsiteX101" fmla="*/ 318299 w 1071212"/>
                <a:gd name="connsiteY101" fmla="*/ 408585 h 1006487"/>
                <a:gd name="connsiteX102" fmla="*/ 371491 w 1071212"/>
                <a:gd name="connsiteY102" fmla="*/ 355392 h 1006487"/>
                <a:gd name="connsiteX103" fmla="*/ 391755 w 1071212"/>
                <a:gd name="connsiteY103" fmla="*/ 317398 h 1006487"/>
                <a:gd name="connsiteX104" fmla="*/ 386689 w 1071212"/>
                <a:gd name="connsiteY104" fmla="*/ 294601 h 1006487"/>
                <a:gd name="connsiteX105" fmla="*/ 409486 w 1071212"/>
                <a:gd name="connsiteY105" fmla="*/ 261673 h 1006487"/>
                <a:gd name="connsiteX106" fmla="*/ 414552 w 1071212"/>
                <a:gd name="connsiteY106" fmla="*/ 226211 h 1006487"/>
                <a:gd name="connsiteX107" fmla="*/ 414552 w 1071212"/>
                <a:gd name="connsiteY107" fmla="*/ 205947 h 1006487"/>
                <a:gd name="connsiteX108" fmla="*/ 427217 w 1071212"/>
                <a:gd name="connsiteY108" fmla="*/ 185684 h 1006487"/>
                <a:gd name="connsiteX109" fmla="*/ 439882 w 1071212"/>
                <a:gd name="connsiteY109" fmla="*/ 165420 h 1006487"/>
                <a:gd name="connsiteX110" fmla="*/ 442414 w 1071212"/>
                <a:gd name="connsiteY110" fmla="*/ 84365 h 1006487"/>
                <a:gd name="connsiteX111" fmla="*/ 427217 w 1071212"/>
                <a:gd name="connsiteY111" fmla="*/ 74233 h 1006487"/>
                <a:gd name="connsiteX112" fmla="*/ 439882 w 1071212"/>
                <a:gd name="connsiteY112" fmla="*/ 56503 h 1006487"/>
                <a:gd name="connsiteX113" fmla="*/ 460145 w 1071212"/>
                <a:gd name="connsiteY113" fmla="*/ 69167 h 1006487"/>
                <a:gd name="connsiteX0" fmla="*/ 460145 w 1071212"/>
                <a:gd name="connsiteY0" fmla="*/ 16625 h 953945"/>
                <a:gd name="connsiteX1" fmla="*/ 460146 w 1071212"/>
                <a:gd name="connsiteY1" fmla="*/ 0 h 953945"/>
                <a:gd name="connsiteX2" fmla="*/ 465119 w 1071212"/>
                <a:gd name="connsiteY2" fmla="*/ 13154 h 953945"/>
                <a:gd name="connsiteX3" fmla="*/ 465119 w 1071212"/>
                <a:gd name="connsiteY3" fmla="*/ 259897 h 953945"/>
                <a:gd name="connsiteX4" fmla="*/ 690004 w 1071212"/>
                <a:gd name="connsiteY4" fmla="*/ 259897 h 953945"/>
                <a:gd name="connsiteX5" fmla="*/ 690004 w 1071212"/>
                <a:gd name="connsiteY5" fmla="*/ 403312 h 953945"/>
                <a:gd name="connsiteX6" fmla="*/ 717411 w 1071212"/>
                <a:gd name="connsiteY6" fmla="*/ 375905 h 953945"/>
                <a:gd name="connsiteX7" fmla="*/ 732360 w 1071212"/>
                <a:gd name="connsiteY7" fmla="*/ 375905 h 953945"/>
                <a:gd name="connsiteX8" fmla="*/ 769734 w 1071212"/>
                <a:gd name="connsiteY8" fmla="*/ 338531 h 953945"/>
                <a:gd name="connsiteX9" fmla="*/ 802124 w 1071212"/>
                <a:gd name="connsiteY9" fmla="*/ 338531 h 953945"/>
                <a:gd name="connsiteX10" fmla="*/ 846971 w 1071212"/>
                <a:gd name="connsiteY10" fmla="*/ 293684 h 953945"/>
                <a:gd name="connsiteX11" fmla="*/ 866904 w 1071212"/>
                <a:gd name="connsiteY11" fmla="*/ 313617 h 953945"/>
                <a:gd name="connsiteX12" fmla="*/ 909261 w 1071212"/>
                <a:gd name="connsiteY12" fmla="*/ 313617 h 953945"/>
                <a:gd name="connsiteX13" fmla="*/ 926702 w 1071212"/>
                <a:gd name="connsiteY13" fmla="*/ 296176 h 953945"/>
                <a:gd name="connsiteX14" fmla="*/ 954109 w 1071212"/>
                <a:gd name="connsiteY14" fmla="*/ 286209 h 953945"/>
                <a:gd name="connsiteX15" fmla="*/ 973245 w 1071212"/>
                <a:gd name="connsiteY15" fmla="*/ 259897 h 953945"/>
                <a:gd name="connsiteX16" fmla="*/ 975258 w 1071212"/>
                <a:gd name="connsiteY16" fmla="*/ 259897 h 953945"/>
                <a:gd name="connsiteX17" fmla="*/ 998957 w 1071212"/>
                <a:gd name="connsiteY17" fmla="*/ 281226 h 953945"/>
                <a:gd name="connsiteX18" fmla="*/ 1011414 w 1071212"/>
                <a:gd name="connsiteY18" fmla="*/ 293684 h 953945"/>
                <a:gd name="connsiteX19" fmla="*/ 1038822 w 1071212"/>
                <a:gd name="connsiteY19" fmla="*/ 296175 h 953945"/>
                <a:gd name="connsiteX20" fmla="*/ 1053771 w 1071212"/>
                <a:gd name="connsiteY20" fmla="*/ 331057 h 953945"/>
                <a:gd name="connsiteX21" fmla="*/ 1071212 w 1071212"/>
                <a:gd name="connsiteY21" fmla="*/ 360956 h 953945"/>
                <a:gd name="connsiteX22" fmla="*/ 1071212 w 1071212"/>
                <a:gd name="connsiteY22" fmla="*/ 383380 h 953945"/>
                <a:gd name="connsiteX23" fmla="*/ 1033838 w 1071212"/>
                <a:gd name="connsiteY23" fmla="*/ 423245 h 953945"/>
                <a:gd name="connsiteX24" fmla="*/ 988990 w 1071212"/>
                <a:gd name="connsiteY24" fmla="*/ 373413 h 953945"/>
                <a:gd name="connsiteX25" fmla="*/ 959092 w 1071212"/>
                <a:gd name="connsiteY25" fmla="*/ 350989 h 953945"/>
                <a:gd name="connsiteX26" fmla="*/ 929193 w 1071212"/>
                <a:gd name="connsiteY26" fmla="*/ 343515 h 953945"/>
                <a:gd name="connsiteX27" fmla="*/ 931685 w 1071212"/>
                <a:gd name="connsiteY27" fmla="*/ 365939 h 953945"/>
                <a:gd name="connsiteX28" fmla="*/ 924210 w 1071212"/>
                <a:gd name="connsiteY28" fmla="*/ 388363 h 953945"/>
                <a:gd name="connsiteX29" fmla="*/ 919227 w 1071212"/>
                <a:gd name="connsiteY29" fmla="*/ 413278 h 953945"/>
                <a:gd name="connsiteX30" fmla="*/ 894311 w 1071212"/>
                <a:gd name="connsiteY30" fmla="*/ 448160 h 953945"/>
                <a:gd name="connsiteX31" fmla="*/ 864413 w 1071212"/>
                <a:gd name="connsiteY31" fmla="*/ 473076 h 953945"/>
                <a:gd name="connsiteX32" fmla="*/ 846972 w 1071212"/>
                <a:gd name="connsiteY32" fmla="*/ 495500 h 953945"/>
                <a:gd name="connsiteX33" fmla="*/ 832023 w 1071212"/>
                <a:gd name="connsiteY33" fmla="*/ 502974 h 953945"/>
                <a:gd name="connsiteX34" fmla="*/ 827039 w 1071212"/>
                <a:gd name="connsiteY34" fmla="*/ 530381 h 953945"/>
                <a:gd name="connsiteX35" fmla="*/ 792158 w 1071212"/>
                <a:gd name="connsiteY35" fmla="*/ 502974 h 953945"/>
                <a:gd name="connsiteX36" fmla="*/ 772225 w 1071212"/>
                <a:gd name="connsiteY36" fmla="*/ 527890 h 953945"/>
                <a:gd name="connsiteX37" fmla="*/ 772225 w 1071212"/>
                <a:gd name="connsiteY37" fmla="*/ 562771 h 953945"/>
                <a:gd name="connsiteX38" fmla="*/ 757276 w 1071212"/>
                <a:gd name="connsiteY38" fmla="*/ 567755 h 953945"/>
                <a:gd name="connsiteX39" fmla="*/ 754784 w 1071212"/>
                <a:gd name="connsiteY39" fmla="*/ 600145 h 953945"/>
                <a:gd name="connsiteX40" fmla="*/ 717411 w 1071212"/>
                <a:gd name="connsiteY40" fmla="*/ 630043 h 953945"/>
                <a:gd name="connsiteX41" fmla="*/ 685021 w 1071212"/>
                <a:gd name="connsiteY41" fmla="*/ 602636 h 953945"/>
                <a:gd name="connsiteX42" fmla="*/ 665089 w 1071212"/>
                <a:gd name="connsiteY42" fmla="*/ 585195 h 953945"/>
                <a:gd name="connsiteX43" fmla="*/ 645156 w 1071212"/>
                <a:gd name="connsiteY43" fmla="*/ 587687 h 953945"/>
                <a:gd name="connsiteX44" fmla="*/ 642665 w 1071212"/>
                <a:gd name="connsiteY44" fmla="*/ 605128 h 953945"/>
                <a:gd name="connsiteX45" fmla="*/ 635190 w 1071212"/>
                <a:gd name="connsiteY45" fmla="*/ 637518 h 953945"/>
                <a:gd name="connsiteX46" fmla="*/ 612766 w 1071212"/>
                <a:gd name="connsiteY46" fmla="*/ 654959 h 953945"/>
                <a:gd name="connsiteX47" fmla="*/ 617749 w 1071212"/>
                <a:gd name="connsiteY47" fmla="*/ 672400 h 953945"/>
                <a:gd name="connsiteX48" fmla="*/ 597817 w 1071212"/>
                <a:gd name="connsiteY48" fmla="*/ 684858 h 953945"/>
                <a:gd name="connsiteX49" fmla="*/ 590342 w 1071212"/>
                <a:gd name="connsiteY49" fmla="*/ 714756 h 953945"/>
                <a:gd name="connsiteX50" fmla="*/ 562935 w 1071212"/>
                <a:gd name="connsiteY50" fmla="*/ 744655 h 953945"/>
                <a:gd name="connsiteX51" fmla="*/ 520578 w 1071212"/>
                <a:gd name="connsiteY51" fmla="*/ 784520 h 953945"/>
                <a:gd name="connsiteX52" fmla="*/ 515595 w 1071212"/>
                <a:gd name="connsiteY52" fmla="*/ 829368 h 953945"/>
                <a:gd name="connsiteX53" fmla="*/ 523070 w 1071212"/>
                <a:gd name="connsiteY53" fmla="*/ 846809 h 953945"/>
                <a:gd name="connsiteX54" fmla="*/ 500646 w 1071212"/>
                <a:gd name="connsiteY54" fmla="*/ 866741 h 953945"/>
                <a:gd name="connsiteX55" fmla="*/ 485697 w 1071212"/>
                <a:gd name="connsiteY55" fmla="*/ 894148 h 953945"/>
                <a:gd name="connsiteX56" fmla="*/ 455798 w 1071212"/>
                <a:gd name="connsiteY56" fmla="*/ 886673 h 953945"/>
                <a:gd name="connsiteX57" fmla="*/ 423408 w 1071212"/>
                <a:gd name="connsiteY57" fmla="*/ 899131 h 953945"/>
                <a:gd name="connsiteX58" fmla="*/ 398492 w 1071212"/>
                <a:gd name="connsiteY58" fmla="*/ 924047 h 953945"/>
                <a:gd name="connsiteX59" fmla="*/ 386035 w 1071212"/>
                <a:gd name="connsiteY59" fmla="*/ 906606 h 953945"/>
                <a:gd name="connsiteX60" fmla="*/ 376068 w 1071212"/>
                <a:gd name="connsiteY60" fmla="*/ 931521 h 953945"/>
                <a:gd name="connsiteX61" fmla="*/ 323746 w 1071212"/>
                <a:gd name="connsiteY61" fmla="*/ 936504 h 953945"/>
                <a:gd name="connsiteX62" fmla="*/ 313780 w 1071212"/>
                <a:gd name="connsiteY62" fmla="*/ 946471 h 953945"/>
                <a:gd name="connsiteX63" fmla="*/ 298830 w 1071212"/>
                <a:gd name="connsiteY63" fmla="*/ 936504 h 953945"/>
                <a:gd name="connsiteX64" fmla="*/ 273915 w 1071212"/>
                <a:gd name="connsiteY64" fmla="*/ 926538 h 953945"/>
                <a:gd name="connsiteX65" fmla="*/ 251491 w 1071212"/>
                <a:gd name="connsiteY65" fmla="*/ 953945 h 953945"/>
                <a:gd name="connsiteX66" fmla="*/ 199168 w 1071212"/>
                <a:gd name="connsiteY66" fmla="*/ 953945 h 953945"/>
                <a:gd name="connsiteX67" fmla="*/ 184219 w 1071212"/>
                <a:gd name="connsiteY67" fmla="*/ 934013 h 953945"/>
                <a:gd name="connsiteX68" fmla="*/ 154320 w 1071212"/>
                <a:gd name="connsiteY68" fmla="*/ 916572 h 953945"/>
                <a:gd name="connsiteX69" fmla="*/ 151829 w 1071212"/>
                <a:gd name="connsiteY69" fmla="*/ 884182 h 953945"/>
                <a:gd name="connsiteX70" fmla="*/ 130277 w 1071212"/>
                <a:gd name="connsiteY70" fmla="*/ 880379 h 953945"/>
                <a:gd name="connsiteX71" fmla="*/ 130277 w 1071212"/>
                <a:gd name="connsiteY71" fmla="*/ 870473 h 953945"/>
                <a:gd name="connsiteX72" fmla="*/ 71284 w 1071212"/>
                <a:gd name="connsiteY72" fmla="*/ 823769 h 953945"/>
                <a:gd name="connsiteX73" fmla="*/ 71284 w 1071212"/>
                <a:gd name="connsiteY73" fmla="*/ 796731 h 953945"/>
                <a:gd name="connsiteX74" fmla="*/ 56535 w 1071212"/>
                <a:gd name="connsiteY74" fmla="*/ 794273 h 953945"/>
                <a:gd name="connsiteX75" fmla="*/ 56535 w 1071212"/>
                <a:gd name="connsiteY75" fmla="*/ 781982 h 953945"/>
                <a:gd name="connsiteX76" fmla="*/ 36871 w 1071212"/>
                <a:gd name="connsiteY76" fmla="*/ 759860 h 953945"/>
                <a:gd name="connsiteX77" fmla="*/ 34413 w 1071212"/>
                <a:gd name="connsiteY77" fmla="*/ 747569 h 953945"/>
                <a:gd name="connsiteX78" fmla="*/ 19664 w 1071212"/>
                <a:gd name="connsiteY78" fmla="*/ 718073 h 953945"/>
                <a:gd name="connsiteX79" fmla="*/ 0 w 1071212"/>
                <a:gd name="connsiteY79" fmla="*/ 688576 h 953945"/>
                <a:gd name="connsiteX80" fmla="*/ 14748 w 1071212"/>
                <a:gd name="connsiteY80" fmla="*/ 676286 h 953945"/>
                <a:gd name="connsiteX81" fmla="*/ 14748 w 1071212"/>
                <a:gd name="connsiteY81" fmla="*/ 634498 h 953945"/>
                <a:gd name="connsiteX82" fmla="*/ 14109 w 1071212"/>
                <a:gd name="connsiteY82" fmla="*/ 632582 h 953945"/>
                <a:gd name="connsiteX83" fmla="*/ 29541 w 1071212"/>
                <a:gd name="connsiteY83" fmla="*/ 627070 h 953945"/>
                <a:gd name="connsiteX84" fmla="*/ 65003 w 1071212"/>
                <a:gd name="connsiteY84" fmla="*/ 627070 h 953945"/>
                <a:gd name="connsiteX85" fmla="*/ 72602 w 1071212"/>
                <a:gd name="connsiteY85" fmla="*/ 601740 h 953945"/>
                <a:gd name="connsiteX86" fmla="*/ 87800 w 1071212"/>
                <a:gd name="connsiteY86" fmla="*/ 584009 h 953945"/>
                <a:gd name="connsiteX87" fmla="*/ 100464 w 1071212"/>
                <a:gd name="connsiteY87" fmla="*/ 563746 h 953945"/>
                <a:gd name="connsiteX88" fmla="*/ 95398 w 1071212"/>
                <a:gd name="connsiteY88" fmla="*/ 533350 h 953945"/>
                <a:gd name="connsiteX89" fmla="*/ 105530 w 1071212"/>
                <a:gd name="connsiteY89" fmla="*/ 523218 h 953945"/>
                <a:gd name="connsiteX90" fmla="*/ 115662 w 1071212"/>
                <a:gd name="connsiteY90" fmla="*/ 485224 h 953945"/>
                <a:gd name="connsiteX91" fmla="*/ 135926 w 1071212"/>
                <a:gd name="connsiteY91" fmla="*/ 462427 h 953945"/>
                <a:gd name="connsiteX92" fmla="*/ 163788 w 1071212"/>
                <a:gd name="connsiteY92" fmla="*/ 487757 h 953945"/>
                <a:gd name="connsiteX93" fmla="*/ 191651 w 1071212"/>
                <a:gd name="connsiteY93" fmla="*/ 487757 h 953945"/>
                <a:gd name="connsiteX94" fmla="*/ 189118 w 1071212"/>
                <a:gd name="connsiteY94" fmla="*/ 459894 h 953945"/>
                <a:gd name="connsiteX95" fmla="*/ 191651 w 1071212"/>
                <a:gd name="connsiteY95" fmla="*/ 411768 h 953945"/>
                <a:gd name="connsiteX96" fmla="*/ 214448 w 1071212"/>
                <a:gd name="connsiteY96" fmla="*/ 388971 h 953945"/>
                <a:gd name="connsiteX97" fmla="*/ 244843 w 1071212"/>
                <a:gd name="connsiteY97" fmla="*/ 363641 h 953945"/>
                <a:gd name="connsiteX98" fmla="*/ 260041 w 1071212"/>
                <a:gd name="connsiteY98" fmla="*/ 345911 h 953945"/>
                <a:gd name="connsiteX99" fmla="*/ 287904 w 1071212"/>
                <a:gd name="connsiteY99" fmla="*/ 361109 h 953945"/>
                <a:gd name="connsiteX100" fmla="*/ 318299 w 1071212"/>
                <a:gd name="connsiteY100" fmla="*/ 356043 h 953945"/>
                <a:gd name="connsiteX101" fmla="*/ 371491 w 1071212"/>
                <a:gd name="connsiteY101" fmla="*/ 302850 h 953945"/>
                <a:gd name="connsiteX102" fmla="*/ 391755 w 1071212"/>
                <a:gd name="connsiteY102" fmla="*/ 264856 h 953945"/>
                <a:gd name="connsiteX103" fmla="*/ 386689 w 1071212"/>
                <a:gd name="connsiteY103" fmla="*/ 242059 h 953945"/>
                <a:gd name="connsiteX104" fmla="*/ 409486 w 1071212"/>
                <a:gd name="connsiteY104" fmla="*/ 209131 h 953945"/>
                <a:gd name="connsiteX105" fmla="*/ 414552 w 1071212"/>
                <a:gd name="connsiteY105" fmla="*/ 173669 h 953945"/>
                <a:gd name="connsiteX106" fmla="*/ 414552 w 1071212"/>
                <a:gd name="connsiteY106" fmla="*/ 153405 h 953945"/>
                <a:gd name="connsiteX107" fmla="*/ 427217 w 1071212"/>
                <a:gd name="connsiteY107" fmla="*/ 133142 h 953945"/>
                <a:gd name="connsiteX108" fmla="*/ 439882 w 1071212"/>
                <a:gd name="connsiteY108" fmla="*/ 112878 h 953945"/>
                <a:gd name="connsiteX109" fmla="*/ 442414 w 1071212"/>
                <a:gd name="connsiteY109" fmla="*/ 31823 h 953945"/>
                <a:gd name="connsiteX110" fmla="*/ 427217 w 1071212"/>
                <a:gd name="connsiteY110" fmla="*/ 21691 h 953945"/>
                <a:gd name="connsiteX111" fmla="*/ 439882 w 1071212"/>
                <a:gd name="connsiteY111" fmla="*/ 3961 h 953945"/>
                <a:gd name="connsiteX112" fmla="*/ 460145 w 1071212"/>
                <a:gd name="connsiteY112" fmla="*/ 16625 h 953945"/>
                <a:gd name="connsiteX0" fmla="*/ 439882 w 1071212"/>
                <a:gd name="connsiteY0" fmla="*/ 3961 h 953945"/>
                <a:gd name="connsiteX1" fmla="*/ 460146 w 1071212"/>
                <a:gd name="connsiteY1" fmla="*/ 0 h 953945"/>
                <a:gd name="connsiteX2" fmla="*/ 465119 w 1071212"/>
                <a:gd name="connsiteY2" fmla="*/ 13154 h 953945"/>
                <a:gd name="connsiteX3" fmla="*/ 465119 w 1071212"/>
                <a:gd name="connsiteY3" fmla="*/ 259897 h 953945"/>
                <a:gd name="connsiteX4" fmla="*/ 690004 w 1071212"/>
                <a:gd name="connsiteY4" fmla="*/ 259897 h 953945"/>
                <a:gd name="connsiteX5" fmla="*/ 690004 w 1071212"/>
                <a:gd name="connsiteY5" fmla="*/ 403312 h 953945"/>
                <a:gd name="connsiteX6" fmla="*/ 717411 w 1071212"/>
                <a:gd name="connsiteY6" fmla="*/ 375905 h 953945"/>
                <a:gd name="connsiteX7" fmla="*/ 732360 w 1071212"/>
                <a:gd name="connsiteY7" fmla="*/ 375905 h 953945"/>
                <a:gd name="connsiteX8" fmla="*/ 769734 w 1071212"/>
                <a:gd name="connsiteY8" fmla="*/ 338531 h 953945"/>
                <a:gd name="connsiteX9" fmla="*/ 802124 w 1071212"/>
                <a:gd name="connsiteY9" fmla="*/ 338531 h 953945"/>
                <a:gd name="connsiteX10" fmla="*/ 846971 w 1071212"/>
                <a:gd name="connsiteY10" fmla="*/ 293684 h 953945"/>
                <a:gd name="connsiteX11" fmla="*/ 866904 w 1071212"/>
                <a:gd name="connsiteY11" fmla="*/ 313617 h 953945"/>
                <a:gd name="connsiteX12" fmla="*/ 909261 w 1071212"/>
                <a:gd name="connsiteY12" fmla="*/ 313617 h 953945"/>
                <a:gd name="connsiteX13" fmla="*/ 926702 w 1071212"/>
                <a:gd name="connsiteY13" fmla="*/ 296176 h 953945"/>
                <a:gd name="connsiteX14" fmla="*/ 954109 w 1071212"/>
                <a:gd name="connsiteY14" fmla="*/ 286209 h 953945"/>
                <a:gd name="connsiteX15" fmla="*/ 973245 w 1071212"/>
                <a:gd name="connsiteY15" fmla="*/ 259897 h 953945"/>
                <a:gd name="connsiteX16" fmla="*/ 975258 w 1071212"/>
                <a:gd name="connsiteY16" fmla="*/ 259897 h 953945"/>
                <a:gd name="connsiteX17" fmla="*/ 998957 w 1071212"/>
                <a:gd name="connsiteY17" fmla="*/ 281226 h 953945"/>
                <a:gd name="connsiteX18" fmla="*/ 1011414 w 1071212"/>
                <a:gd name="connsiteY18" fmla="*/ 293684 h 953945"/>
                <a:gd name="connsiteX19" fmla="*/ 1038822 w 1071212"/>
                <a:gd name="connsiteY19" fmla="*/ 296175 h 953945"/>
                <a:gd name="connsiteX20" fmla="*/ 1053771 w 1071212"/>
                <a:gd name="connsiteY20" fmla="*/ 331057 h 953945"/>
                <a:gd name="connsiteX21" fmla="*/ 1071212 w 1071212"/>
                <a:gd name="connsiteY21" fmla="*/ 360956 h 953945"/>
                <a:gd name="connsiteX22" fmla="*/ 1071212 w 1071212"/>
                <a:gd name="connsiteY22" fmla="*/ 383380 h 953945"/>
                <a:gd name="connsiteX23" fmla="*/ 1033838 w 1071212"/>
                <a:gd name="connsiteY23" fmla="*/ 423245 h 953945"/>
                <a:gd name="connsiteX24" fmla="*/ 988990 w 1071212"/>
                <a:gd name="connsiteY24" fmla="*/ 373413 h 953945"/>
                <a:gd name="connsiteX25" fmla="*/ 959092 w 1071212"/>
                <a:gd name="connsiteY25" fmla="*/ 350989 h 953945"/>
                <a:gd name="connsiteX26" fmla="*/ 929193 w 1071212"/>
                <a:gd name="connsiteY26" fmla="*/ 343515 h 953945"/>
                <a:gd name="connsiteX27" fmla="*/ 931685 w 1071212"/>
                <a:gd name="connsiteY27" fmla="*/ 365939 h 953945"/>
                <a:gd name="connsiteX28" fmla="*/ 924210 w 1071212"/>
                <a:gd name="connsiteY28" fmla="*/ 388363 h 953945"/>
                <a:gd name="connsiteX29" fmla="*/ 919227 w 1071212"/>
                <a:gd name="connsiteY29" fmla="*/ 413278 h 953945"/>
                <a:gd name="connsiteX30" fmla="*/ 894311 w 1071212"/>
                <a:gd name="connsiteY30" fmla="*/ 448160 h 953945"/>
                <a:gd name="connsiteX31" fmla="*/ 864413 w 1071212"/>
                <a:gd name="connsiteY31" fmla="*/ 473076 h 953945"/>
                <a:gd name="connsiteX32" fmla="*/ 846972 w 1071212"/>
                <a:gd name="connsiteY32" fmla="*/ 495500 h 953945"/>
                <a:gd name="connsiteX33" fmla="*/ 832023 w 1071212"/>
                <a:gd name="connsiteY33" fmla="*/ 502974 h 953945"/>
                <a:gd name="connsiteX34" fmla="*/ 827039 w 1071212"/>
                <a:gd name="connsiteY34" fmla="*/ 530381 h 953945"/>
                <a:gd name="connsiteX35" fmla="*/ 792158 w 1071212"/>
                <a:gd name="connsiteY35" fmla="*/ 502974 h 953945"/>
                <a:gd name="connsiteX36" fmla="*/ 772225 w 1071212"/>
                <a:gd name="connsiteY36" fmla="*/ 527890 h 953945"/>
                <a:gd name="connsiteX37" fmla="*/ 772225 w 1071212"/>
                <a:gd name="connsiteY37" fmla="*/ 562771 h 953945"/>
                <a:gd name="connsiteX38" fmla="*/ 757276 w 1071212"/>
                <a:gd name="connsiteY38" fmla="*/ 567755 h 953945"/>
                <a:gd name="connsiteX39" fmla="*/ 754784 w 1071212"/>
                <a:gd name="connsiteY39" fmla="*/ 600145 h 953945"/>
                <a:gd name="connsiteX40" fmla="*/ 717411 w 1071212"/>
                <a:gd name="connsiteY40" fmla="*/ 630043 h 953945"/>
                <a:gd name="connsiteX41" fmla="*/ 685021 w 1071212"/>
                <a:gd name="connsiteY41" fmla="*/ 602636 h 953945"/>
                <a:gd name="connsiteX42" fmla="*/ 665089 w 1071212"/>
                <a:gd name="connsiteY42" fmla="*/ 585195 h 953945"/>
                <a:gd name="connsiteX43" fmla="*/ 645156 w 1071212"/>
                <a:gd name="connsiteY43" fmla="*/ 587687 h 953945"/>
                <a:gd name="connsiteX44" fmla="*/ 642665 w 1071212"/>
                <a:gd name="connsiteY44" fmla="*/ 605128 h 953945"/>
                <a:gd name="connsiteX45" fmla="*/ 635190 w 1071212"/>
                <a:gd name="connsiteY45" fmla="*/ 637518 h 953945"/>
                <a:gd name="connsiteX46" fmla="*/ 612766 w 1071212"/>
                <a:gd name="connsiteY46" fmla="*/ 654959 h 953945"/>
                <a:gd name="connsiteX47" fmla="*/ 617749 w 1071212"/>
                <a:gd name="connsiteY47" fmla="*/ 672400 h 953945"/>
                <a:gd name="connsiteX48" fmla="*/ 597817 w 1071212"/>
                <a:gd name="connsiteY48" fmla="*/ 684858 h 953945"/>
                <a:gd name="connsiteX49" fmla="*/ 590342 w 1071212"/>
                <a:gd name="connsiteY49" fmla="*/ 714756 h 953945"/>
                <a:gd name="connsiteX50" fmla="*/ 562935 w 1071212"/>
                <a:gd name="connsiteY50" fmla="*/ 744655 h 953945"/>
                <a:gd name="connsiteX51" fmla="*/ 520578 w 1071212"/>
                <a:gd name="connsiteY51" fmla="*/ 784520 h 953945"/>
                <a:gd name="connsiteX52" fmla="*/ 515595 w 1071212"/>
                <a:gd name="connsiteY52" fmla="*/ 829368 h 953945"/>
                <a:gd name="connsiteX53" fmla="*/ 523070 w 1071212"/>
                <a:gd name="connsiteY53" fmla="*/ 846809 h 953945"/>
                <a:gd name="connsiteX54" fmla="*/ 500646 w 1071212"/>
                <a:gd name="connsiteY54" fmla="*/ 866741 h 953945"/>
                <a:gd name="connsiteX55" fmla="*/ 485697 w 1071212"/>
                <a:gd name="connsiteY55" fmla="*/ 894148 h 953945"/>
                <a:gd name="connsiteX56" fmla="*/ 455798 w 1071212"/>
                <a:gd name="connsiteY56" fmla="*/ 886673 h 953945"/>
                <a:gd name="connsiteX57" fmla="*/ 423408 w 1071212"/>
                <a:gd name="connsiteY57" fmla="*/ 899131 h 953945"/>
                <a:gd name="connsiteX58" fmla="*/ 398492 w 1071212"/>
                <a:gd name="connsiteY58" fmla="*/ 924047 h 953945"/>
                <a:gd name="connsiteX59" fmla="*/ 386035 w 1071212"/>
                <a:gd name="connsiteY59" fmla="*/ 906606 h 953945"/>
                <a:gd name="connsiteX60" fmla="*/ 376068 w 1071212"/>
                <a:gd name="connsiteY60" fmla="*/ 931521 h 953945"/>
                <a:gd name="connsiteX61" fmla="*/ 323746 w 1071212"/>
                <a:gd name="connsiteY61" fmla="*/ 936504 h 953945"/>
                <a:gd name="connsiteX62" fmla="*/ 313780 w 1071212"/>
                <a:gd name="connsiteY62" fmla="*/ 946471 h 953945"/>
                <a:gd name="connsiteX63" fmla="*/ 298830 w 1071212"/>
                <a:gd name="connsiteY63" fmla="*/ 936504 h 953945"/>
                <a:gd name="connsiteX64" fmla="*/ 273915 w 1071212"/>
                <a:gd name="connsiteY64" fmla="*/ 926538 h 953945"/>
                <a:gd name="connsiteX65" fmla="*/ 251491 w 1071212"/>
                <a:gd name="connsiteY65" fmla="*/ 953945 h 953945"/>
                <a:gd name="connsiteX66" fmla="*/ 199168 w 1071212"/>
                <a:gd name="connsiteY66" fmla="*/ 953945 h 953945"/>
                <a:gd name="connsiteX67" fmla="*/ 184219 w 1071212"/>
                <a:gd name="connsiteY67" fmla="*/ 934013 h 953945"/>
                <a:gd name="connsiteX68" fmla="*/ 154320 w 1071212"/>
                <a:gd name="connsiteY68" fmla="*/ 916572 h 953945"/>
                <a:gd name="connsiteX69" fmla="*/ 151829 w 1071212"/>
                <a:gd name="connsiteY69" fmla="*/ 884182 h 953945"/>
                <a:gd name="connsiteX70" fmla="*/ 130277 w 1071212"/>
                <a:gd name="connsiteY70" fmla="*/ 880379 h 953945"/>
                <a:gd name="connsiteX71" fmla="*/ 130277 w 1071212"/>
                <a:gd name="connsiteY71" fmla="*/ 870473 h 953945"/>
                <a:gd name="connsiteX72" fmla="*/ 71284 w 1071212"/>
                <a:gd name="connsiteY72" fmla="*/ 823769 h 953945"/>
                <a:gd name="connsiteX73" fmla="*/ 71284 w 1071212"/>
                <a:gd name="connsiteY73" fmla="*/ 796731 h 953945"/>
                <a:gd name="connsiteX74" fmla="*/ 56535 w 1071212"/>
                <a:gd name="connsiteY74" fmla="*/ 794273 h 953945"/>
                <a:gd name="connsiteX75" fmla="*/ 56535 w 1071212"/>
                <a:gd name="connsiteY75" fmla="*/ 781982 h 953945"/>
                <a:gd name="connsiteX76" fmla="*/ 36871 w 1071212"/>
                <a:gd name="connsiteY76" fmla="*/ 759860 h 953945"/>
                <a:gd name="connsiteX77" fmla="*/ 34413 w 1071212"/>
                <a:gd name="connsiteY77" fmla="*/ 747569 h 953945"/>
                <a:gd name="connsiteX78" fmla="*/ 19664 w 1071212"/>
                <a:gd name="connsiteY78" fmla="*/ 718073 h 953945"/>
                <a:gd name="connsiteX79" fmla="*/ 0 w 1071212"/>
                <a:gd name="connsiteY79" fmla="*/ 688576 h 953945"/>
                <a:gd name="connsiteX80" fmla="*/ 14748 w 1071212"/>
                <a:gd name="connsiteY80" fmla="*/ 676286 h 953945"/>
                <a:gd name="connsiteX81" fmla="*/ 14748 w 1071212"/>
                <a:gd name="connsiteY81" fmla="*/ 634498 h 953945"/>
                <a:gd name="connsiteX82" fmla="*/ 14109 w 1071212"/>
                <a:gd name="connsiteY82" fmla="*/ 632582 h 953945"/>
                <a:gd name="connsiteX83" fmla="*/ 29541 w 1071212"/>
                <a:gd name="connsiteY83" fmla="*/ 627070 h 953945"/>
                <a:gd name="connsiteX84" fmla="*/ 65003 w 1071212"/>
                <a:gd name="connsiteY84" fmla="*/ 627070 h 953945"/>
                <a:gd name="connsiteX85" fmla="*/ 72602 w 1071212"/>
                <a:gd name="connsiteY85" fmla="*/ 601740 h 953945"/>
                <a:gd name="connsiteX86" fmla="*/ 87800 w 1071212"/>
                <a:gd name="connsiteY86" fmla="*/ 584009 h 953945"/>
                <a:gd name="connsiteX87" fmla="*/ 100464 w 1071212"/>
                <a:gd name="connsiteY87" fmla="*/ 563746 h 953945"/>
                <a:gd name="connsiteX88" fmla="*/ 95398 w 1071212"/>
                <a:gd name="connsiteY88" fmla="*/ 533350 h 953945"/>
                <a:gd name="connsiteX89" fmla="*/ 105530 w 1071212"/>
                <a:gd name="connsiteY89" fmla="*/ 523218 h 953945"/>
                <a:gd name="connsiteX90" fmla="*/ 115662 w 1071212"/>
                <a:gd name="connsiteY90" fmla="*/ 485224 h 953945"/>
                <a:gd name="connsiteX91" fmla="*/ 135926 w 1071212"/>
                <a:gd name="connsiteY91" fmla="*/ 462427 h 953945"/>
                <a:gd name="connsiteX92" fmla="*/ 163788 w 1071212"/>
                <a:gd name="connsiteY92" fmla="*/ 487757 h 953945"/>
                <a:gd name="connsiteX93" fmla="*/ 191651 w 1071212"/>
                <a:gd name="connsiteY93" fmla="*/ 487757 h 953945"/>
                <a:gd name="connsiteX94" fmla="*/ 189118 w 1071212"/>
                <a:gd name="connsiteY94" fmla="*/ 459894 h 953945"/>
                <a:gd name="connsiteX95" fmla="*/ 191651 w 1071212"/>
                <a:gd name="connsiteY95" fmla="*/ 411768 h 953945"/>
                <a:gd name="connsiteX96" fmla="*/ 214448 w 1071212"/>
                <a:gd name="connsiteY96" fmla="*/ 388971 h 953945"/>
                <a:gd name="connsiteX97" fmla="*/ 244843 w 1071212"/>
                <a:gd name="connsiteY97" fmla="*/ 363641 h 953945"/>
                <a:gd name="connsiteX98" fmla="*/ 260041 w 1071212"/>
                <a:gd name="connsiteY98" fmla="*/ 345911 h 953945"/>
                <a:gd name="connsiteX99" fmla="*/ 287904 w 1071212"/>
                <a:gd name="connsiteY99" fmla="*/ 361109 h 953945"/>
                <a:gd name="connsiteX100" fmla="*/ 318299 w 1071212"/>
                <a:gd name="connsiteY100" fmla="*/ 356043 h 953945"/>
                <a:gd name="connsiteX101" fmla="*/ 371491 w 1071212"/>
                <a:gd name="connsiteY101" fmla="*/ 302850 h 953945"/>
                <a:gd name="connsiteX102" fmla="*/ 391755 w 1071212"/>
                <a:gd name="connsiteY102" fmla="*/ 264856 h 953945"/>
                <a:gd name="connsiteX103" fmla="*/ 386689 w 1071212"/>
                <a:gd name="connsiteY103" fmla="*/ 242059 h 953945"/>
                <a:gd name="connsiteX104" fmla="*/ 409486 w 1071212"/>
                <a:gd name="connsiteY104" fmla="*/ 209131 h 953945"/>
                <a:gd name="connsiteX105" fmla="*/ 414552 w 1071212"/>
                <a:gd name="connsiteY105" fmla="*/ 173669 h 953945"/>
                <a:gd name="connsiteX106" fmla="*/ 414552 w 1071212"/>
                <a:gd name="connsiteY106" fmla="*/ 153405 h 953945"/>
                <a:gd name="connsiteX107" fmla="*/ 427217 w 1071212"/>
                <a:gd name="connsiteY107" fmla="*/ 133142 h 953945"/>
                <a:gd name="connsiteX108" fmla="*/ 439882 w 1071212"/>
                <a:gd name="connsiteY108" fmla="*/ 112878 h 953945"/>
                <a:gd name="connsiteX109" fmla="*/ 442414 w 1071212"/>
                <a:gd name="connsiteY109" fmla="*/ 31823 h 953945"/>
                <a:gd name="connsiteX110" fmla="*/ 427217 w 1071212"/>
                <a:gd name="connsiteY110" fmla="*/ 21691 h 953945"/>
                <a:gd name="connsiteX111" fmla="*/ 439882 w 1071212"/>
                <a:gd name="connsiteY111" fmla="*/ 3961 h 953945"/>
                <a:gd name="connsiteX0" fmla="*/ 439882 w 1071212"/>
                <a:gd name="connsiteY0" fmla="*/ 0 h 949984"/>
                <a:gd name="connsiteX1" fmla="*/ 465119 w 1071212"/>
                <a:gd name="connsiteY1" fmla="*/ 9193 h 949984"/>
                <a:gd name="connsiteX2" fmla="*/ 465119 w 1071212"/>
                <a:gd name="connsiteY2" fmla="*/ 255936 h 949984"/>
                <a:gd name="connsiteX3" fmla="*/ 690004 w 1071212"/>
                <a:gd name="connsiteY3" fmla="*/ 255936 h 949984"/>
                <a:gd name="connsiteX4" fmla="*/ 690004 w 1071212"/>
                <a:gd name="connsiteY4" fmla="*/ 399351 h 949984"/>
                <a:gd name="connsiteX5" fmla="*/ 717411 w 1071212"/>
                <a:gd name="connsiteY5" fmla="*/ 371944 h 949984"/>
                <a:gd name="connsiteX6" fmla="*/ 732360 w 1071212"/>
                <a:gd name="connsiteY6" fmla="*/ 371944 h 949984"/>
                <a:gd name="connsiteX7" fmla="*/ 769734 w 1071212"/>
                <a:gd name="connsiteY7" fmla="*/ 334570 h 949984"/>
                <a:gd name="connsiteX8" fmla="*/ 802124 w 1071212"/>
                <a:gd name="connsiteY8" fmla="*/ 334570 h 949984"/>
                <a:gd name="connsiteX9" fmla="*/ 846971 w 1071212"/>
                <a:gd name="connsiteY9" fmla="*/ 289723 h 949984"/>
                <a:gd name="connsiteX10" fmla="*/ 866904 w 1071212"/>
                <a:gd name="connsiteY10" fmla="*/ 309656 h 949984"/>
                <a:gd name="connsiteX11" fmla="*/ 909261 w 1071212"/>
                <a:gd name="connsiteY11" fmla="*/ 309656 h 949984"/>
                <a:gd name="connsiteX12" fmla="*/ 926702 w 1071212"/>
                <a:gd name="connsiteY12" fmla="*/ 292215 h 949984"/>
                <a:gd name="connsiteX13" fmla="*/ 954109 w 1071212"/>
                <a:gd name="connsiteY13" fmla="*/ 282248 h 949984"/>
                <a:gd name="connsiteX14" fmla="*/ 973245 w 1071212"/>
                <a:gd name="connsiteY14" fmla="*/ 255936 h 949984"/>
                <a:gd name="connsiteX15" fmla="*/ 975258 w 1071212"/>
                <a:gd name="connsiteY15" fmla="*/ 255936 h 949984"/>
                <a:gd name="connsiteX16" fmla="*/ 998957 w 1071212"/>
                <a:gd name="connsiteY16" fmla="*/ 277265 h 949984"/>
                <a:gd name="connsiteX17" fmla="*/ 1011414 w 1071212"/>
                <a:gd name="connsiteY17" fmla="*/ 289723 h 949984"/>
                <a:gd name="connsiteX18" fmla="*/ 1038822 w 1071212"/>
                <a:gd name="connsiteY18" fmla="*/ 292214 h 949984"/>
                <a:gd name="connsiteX19" fmla="*/ 1053771 w 1071212"/>
                <a:gd name="connsiteY19" fmla="*/ 327096 h 949984"/>
                <a:gd name="connsiteX20" fmla="*/ 1071212 w 1071212"/>
                <a:gd name="connsiteY20" fmla="*/ 356995 h 949984"/>
                <a:gd name="connsiteX21" fmla="*/ 1071212 w 1071212"/>
                <a:gd name="connsiteY21" fmla="*/ 379419 h 949984"/>
                <a:gd name="connsiteX22" fmla="*/ 1033838 w 1071212"/>
                <a:gd name="connsiteY22" fmla="*/ 419284 h 949984"/>
                <a:gd name="connsiteX23" fmla="*/ 988990 w 1071212"/>
                <a:gd name="connsiteY23" fmla="*/ 369452 h 949984"/>
                <a:gd name="connsiteX24" fmla="*/ 959092 w 1071212"/>
                <a:gd name="connsiteY24" fmla="*/ 347028 h 949984"/>
                <a:gd name="connsiteX25" fmla="*/ 929193 w 1071212"/>
                <a:gd name="connsiteY25" fmla="*/ 339554 h 949984"/>
                <a:gd name="connsiteX26" fmla="*/ 931685 w 1071212"/>
                <a:gd name="connsiteY26" fmla="*/ 361978 h 949984"/>
                <a:gd name="connsiteX27" fmla="*/ 924210 w 1071212"/>
                <a:gd name="connsiteY27" fmla="*/ 384402 h 949984"/>
                <a:gd name="connsiteX28" fmla="*/ 919227 w 1071212"/>
                <a:gd name="connsiteY28" fmla="*/ 409317 h 949984"/>
                <a:gd name="connsiteX29" fmla="*/ 894311 w 1071212"/>
                <a:gd name="connsiteY29" fmla="*/ 444199 h 949984"/>
                <a:gd name="connsiteX30" fmla="*/ 864413 w 1071212"/>
                <a:gd name="connsiteY30" fmla="*/ 469115 h 949984"/>
                <a:gd name="connsiteX31" fmla="*/ 846972 w 1071212"/>
                <a:gd name="connsiteY31" fmla="*/ 491539 h 949984"/>
                <a:gd name="connsiteX32" fmla="*/ 832023 w 1071212"/>
                <a:gd name="connsiteY32" fmla="*/ 499013 h 949984"/>
                <a:gd name="connsiteX33" fmla="*/ 827039 w 1071212"/>
                <a:gd name="connsiteY33" fmla="*/ 526420 h 949984"/>
                <a:gd name="connsiteX34" fmla="*/ 792158 w 1071212"/>
                <a:gd name="connsiteY34" fmla="*/ 499013 h 949984"/>
                <a:gd name="connsiteX35" fmla="*/ 772225 w 1071212"/>
                <a:gd name="connsiteY35" fmla="*/ 523929 h 949984"/>
                <a:gd name="connsiteX36" fmla="*/ 772225 w 1071212"/>
                <a:gd name="connsiteY36" fmla="*/ 558810 h 949984"/>
                <a:gd name="connsiteX37" fmla="*/ 757276 w 1071212"/>
                <a:gd name="connsiteY37" fmla="*/ 563794 h 949984"/>
                <a:gd name="connsiteX38" fmla="*/ 754784 w 1071212"/>
                <a:gd name="connsiteY38" fmla="*/ 596184 h 949984"/>
                <a:gd name="connsiteX39" fmla="*/ 717411 w 1071212"/>
                <a:gd name="connsiteY39" fmla="*/ 626082 h 949984"/>
                <a:gd name="connsiteX40" fmla="*/ 685021 w 1071212"/>
                <a:gd name="connsiteY40" fmla="*/ 598675 h 949984"/>
                <a:gd name="connsiteX41" fmla="*/ 665089 w 1071212"/>
                <a:gd name="connsiteY41" fmla="*/ 581234 h 949984"/>
                <a:gd name="connsiteX42" fmla="*/ 645156 w 1071212"/>
                <a:gd name="connsiteY42" fmla="*/ 583726 h 949984"/>
                <a:gd name="connsiteX43" fmla="*/ 642665 w 1071212"/>
                <a:gd name="connsiteY43" fmla="*/ 601167 h 949984"/>
                <a:gd name="connsiteX44" fmla="*/ 635190 w 1071212"/>
                <a:gd name="connsiteY44" fmla="*/ 633557 h 949984"/>
                <a:gd name="connsiteX45" fmla="*/ 612766 w 1071212"/>
                <a:gd name="connsiteY45" fmla="*/ 650998 h 949984"/>
                <a:gd name="connsiteX46" fmla="*/ 617749 w 1071212"/>
                <a:gd name="connsiteY46" fmla="*/ 668439 h 949984"/>
                <a:gd name="connsiteX47" fmla="*/ 597817 w 1071212"/>
                <a:gd name="connsiteY47" fmla="*/ 680897 h 949984"/>
                <a:gd name="connsiteX48" fmla="*/ 590342 w 1071212"/>
                <a:gd name="connsiteY48" fmla="*/ 710795 h 949984"/>
                <a:gd name="connsiteX49" fmla="*/ 562935 w 1071212"/>
                <a:gd name="connsiteY49" fmla="*/ 740694 h 949984"/>
                <a:gd name="connsiteX50" fmla="*/ 520578 w 1071212"/>
                <a:gd name="connsiteY50" fmla="*/ 780559 h 949984"/>
                <a:gd name="connsiteX51" fmla="*/ 515595 w 1071212"/>
                <a:gd name="connsiteY51" fmla="*/ 825407 h 949984"/>
                <a:gd name="connsiteX52" fmla="*/ 523070 w 1071212"/>
                <a:gd name="connsiteY52" fmla="*/ 842848 h 949984"/>
                <a:gd name="connsiteX53" fmla="*/ 500646 w 1071212"/>
                <a:gd name="connsiteY53" fmla="*/ 862780 h 949984"/>
                <a:gd name="connsiteX54" fmla="*/ 485697 w 1071212"/>
                <a:gd name="connsiteY54" fmla="*/ 890187 h 949984"/>
                <a:gd name="connsiteX55" fmla="*/ 455798 w 1071212"/>
                <a:gd name="connsiteY55" fmla="*/ 882712 h 949984"/>
                <a:gd name="connsiteX56" fmla="*/ 423408 w 1071212"/>
                <a:gd name="connsiteY56" fmla="*/ 895170 h 949984"/>
                <a:gd name="connsiteX57" fmla="*/ 398492 w 1071212"/>
                <a:gd name="connsiteY57" fmla="*/ 920086 h 949984"/>
                <a:gd name="connsiteX58" fmla="*/ 386035 w 1071212"/>
                <a:gd name="connsiteY58" fmla="*/ 902645 h 949984"/>
                <a:gd name="connsiteX59" fmla="*/ 376068 w 1071212"/>
                <a:gd name="connsiteY59" fmla="*/ 927560 h 949984"/>
                <a:gd name="connsiteX60" fmla="*/ 323746 w 1071212"/>
                <a:gd name="connsiteY60" fmla="*/ 932543 h 949984"/>
                <a:gd name="connsiteX61" fmla="*/ 313780 w 1071212"/>
                <a:gd name="connsiteY61" fmla="*/ 942510 h 949984"/>
                <a:gd name="connsiteX62" fmla="*/ 298830 w 1071212"/>
                <a:gd name="connsiteY62" fmla="*/ 932543 h 949984"/>
                <a:gd name="connsiteX63" fmla="*/ 273915 w 1071212"/>
                <a:gd name="connsiteY63" fmla="*/ 922577 h 949984"/>
                <a:gd name="connsiteX64" fmla="*/ 251491 w 1071212"/>
                <a:gd name="connsiteY64" fmla="*/ 949984 h 949984"/>
                <a:gd name="connsiteX65" fmla="*/ 199168 w 1071212"/>
                <a:gd name="connsiteY65" fmla="*/ 949984 h 949984"/>
                <a:gd name="connsiteX66" fmla="*/ 184219 w 1071212"/>
                <a:gd name="connsiteY66" fmla="*/ 930052 h 949984"/>
                <a:gd name="connsiteX67" fmla="*/ 154320 w 1071212"/>
                <a:gd name="connsiteY67" fmla="*/ 912611 h 949984"/>
                <a:gd name="connsiteX68" fmla="*/ 151829 w 1071212"/>
                <a:gd name="connsiteY68" fmla="*/ 880221 h 949984"/>
                <a:gd name="connsiteX69" fmla="*/ 130277 w 1071212"/>
                <a:gd name="connsiteY69" fmla="*/ 876418 h 949984"/>
                <a:gd name="connsiteX70" fmla="*/ 130277 w 1071212"/>
                <a:gd name="connsiteY70" fmla="*/ 866512 h 949984"/>
                <a:gd name="connsiteX71" fmla="*/ 71284 w 1071212"/>
                <a:gd name="connsiteY71" fmla="*/ 819808 h 949984"/>
                <a:gd name="connsiteX72" fmla="*/ 71284 w 1071212"/>
                <a:gd name="connsiteY72" fmla="*/ 792770 h 949984"/>
                <a:gd name="connsiteX73" fmla="*/ 56535 w 1071212"/>
                <a:gd name="connsiteY73" fmla="*/ 790312 h 949984"/>
                <a:gd name="connsiteX74" fmla="*/ 56535 w 1071212"/>
                <a:gd name="connsiteY74" fmla="*/ 778021 h 949984"/>
                <a:gd name="connsiteX75" fmla="*/ 36871 w 1071212"/>
                <a:gd name="connsiteY75" fmla="*/ 755899 h 949984"/>
                <a:gd name="connsiteX76" fmla="*/ 34413 w 1071212"/>
                <a:gd name="connsiteY76" fmla="*/ 743608 h 949984"/>
                <a:gd name="connsiteX77" fmla="*/ 19664 w 1071212"/>
                <a:gd name="connsiteY77" fmla="*/ 714112 h 949984"/>
                <a:gd name="connsiteX78" fmla="*/ 0 w 1071212"/>
                <a:gd name="connsiteY78" fmla="*/ 684615 h 949984"/>
                <a:gd name="connsiteX79" fmla="*/ 14748 w 1071212"/>
                <a:gd name="connsiteY79" fmla="*/ 672325 h 949984"/>
                <a:gd name="connsiteX80" fmla="*/ 14748 w 1071212"/>
                <a:gd name="connsiteY80" fmla="*/ 630537 h 949984"/>
                <a:gd name="connsiteX81" fmla="*/ 14109 w 1071212"/>
                <a:gd name="connsiteY81" fmla="*/ 628621 h 949984"/>
                <a:gd name="connsiteX82" fmla="*/ 29541 w 1071212"/>
                <a:gd name="connsiteY82" fmla="*/ 623109 h 949984"/>
                <a:gd name="connsiteX83" fmla="*/ 65003 w 1071212"/>
                <a:gd name="connsiteY83" fmla="*/ 623109 h 949984"/>
                <a:gd name="connsiteX84" fmla="*/ 72602 w 1071212"/>
                <a:gd name="connsiteY84" fmla="*/ 597779 h 949984"/>
                <a:gd name="connsiteX85" fmla="*/ 87800 w 1071212"/>
                <a:gd name="connsiteY85" fmla="*/ 580048 h 949984"/>
                <a:gd name="connsiteX86" fmla="*/ 100464 w 1071212"/>
                <a:gd name="connsiteY86" fmla="*/ 559785 h 949984"/>
                <a:gd name="connsiteX87" fmla="*/ 95398 w 1071212"/>
                <a:gd name="connsiteY87" fmla="*/ 529389 h 949984"/>
                <a:gd name="connsiteX88" fmla="*/ 105530 w 1071212"/>
                <a:gd name="connsiteY88" fmla="*/ 519257 h 949984"/>
                <a:gd name="connsiteX89" fmla="*/ 115662 w 1071212"/>
                <a:gd name="connsiteY89" fmla="*/ 481263 h 949984"/>
                <a:gd name="connsiteX90" fmla="*/ 135926 w 1071212"/>
                <a:gd name="connsiteY90" fmla="*/ 458466 h 949984"/>
                <a:gd name="connsiteX91" fmla="*/ 163788 w 1071212"/>
                <a:gd name="connsiteY91" fmla="*/ 483796 h 949984"/>
                <a:gd name="connsiteX92" fmla="*/ 191651 w 1071212"/>
                <a:gd name="connsiteY92" fmla="*/ 483796 h 949984"/>
                <a:gd name="connsiteX93" fmla="*/ 189118 w 1071212"/>
                <a:gd name="connsiteY93" fmla="*/ 455933 h 949984"/>
                <a:gd name="connsiteX94" fmla="*/ 191651 w 1071212"/>
                <a:gd name="connsiteY94" fmla="*/ 407807 h 949984"/>
                <a:gd name="connsiteX95" fmla="*/ 214448 w 1071212"/>
                <a:gd name="connsiteY95" fmla="*/ 385010 h 949984"/>
                <a:gd name="connsiteX96" fmla="*/ 244843 w 1071212"/>
                <a:gd name="connsiteY96" fmla="*/ 359680 h 949984"/>
                <a:gd name="connsiteX97" fmla="*/ 260041 w 1071212"/>
                <a:gd name="connsiteY97" fmla="*/ 341950 h 949984"/>
                <a:gd name="connsiteX98" fmla="*/ 287904 w 1071212"/>
                <a:gd name="connsiteY98" fmla="*/ 357148 h 949984"/>
                <a:gd name="connsiteX99" fmla="*/ 318299 w 1071212"/>
                <a:gd name="connsiteY99" fmla="*/ 352082 h 949984"/>
                <a:gd name="connsiteX100" fmla="*/ 371491 w 1071212"/>
                <a:gd name="connsiteY100" fmla="*/ 298889 h 949984"/>
                <a:gd name="connsiteX101" fmla="*/ 391755 w 1071212"/>
                <a:gd name="connsiteY101" fmla="*/ 260895 h 949984"/>
                <a:gd name="connsiteX102" fmla="*/ 386689 w 1071212"/>
                <a:gd name="connsiteY102" fmla="*/ 238098 h 949984"/>
                <a:gd name="connsiteX103" fmla="*/ 409486 w 1071212"/>
                <a:gd name="connsiteY103" fmla="*/ 205170 h 949984"/>
                <a:gd name="connsiteX104" fmla="*/ 414552 w 1071212"/>
                <a:gd name="connsiteY104" fmla="*/ 169708 h 949984"/>
                <a:gd name="connsiteX105" fmla="*/ 414552 w 1071212"/>
                <a:gd name="connsiteY105" fmla="*/ 149444 h 949984"/>
                <a:gd name="connsiteX106" fmla="*/ 427217 w 1071212"/>
                <a:gd name="connsiteY106" fmla="*/ 129181 h 949984"/>
                <a:gd name="connsiteX107" fmla="*/ 439882 w 1071212"/>
                <a:gd name="connsiteY107" fmla="*/ 108917 h 949984"/>
                <a:gd name="connsiteX108" fmla="*/ 442414 w 1071212"/>
                <a:gd name="connsiteY108" fmla="*/ 27862 h 949984"/>
                <a:gd name="connsiteX109" fmla="*/ 427217 w 1071212"/>
                <a:gd name="connsiteY109" fmla="*/ 17730 h 949984"/>
                <a:gd name="connsiteX110" fmla="*/ 439882 w 1071212"/>
                <a:gd name="connsiteY110" fmla="*/ 0 h 949984"/>
                <a:gd name="connsiteX0" fmla="*/ 439882 w 1071212"/>
                <a:gd name="connsiteY0" fmla="*/ 0 h 949984"/>
                <a:gd name="connsiteX1" fmla="*/ 465119 w 1071212"/>
                <a:gd name="connsiteY1" fmla="*/ 9193 h 949984"/>
                <a:gd name="connsiteX2" fmla="*/ 465119 w 1071212"/>
                <a:gd name="connsiteY2" fmla="*/ 255936 h 949984"/>
                <a:gd name="connsiteX3" fmla="*/ 690004 w 1071212"/>
                <a:gd name="connsiteY3" fmla="*/ 255936 h 949984"/>
                <a:gd name="connsiteX4" fmla="*/ 690004 w 1071212"/>
                <a:gd name="connsiteY4" fmla="*/ 399351 h 949984"/>
                <a:gd name="connsiteX5" fmla="*/ 717411 w 1071212"/>
                <a:gd name="connsiteY5" fmla="*/ 371944 h 949984"/>
                <a:gd name="connsiteX6" fmla="*/ 732360 w 1071212"/>
                <a:gd name="connsiteY6" fmla="*/ 371944 h 949984"/>
                <a:gd name="connsiteX7" fmla="*/ 769734 w 1071212"/>
                <a:gd name="connsiteY7" fmla="*/ 334570 h 949984"/>
                <a:gd name="connsiteX8" fmla="*/ 802124 w 1071212"/>
                <a:gd name="connsiteY8" fmla="*/ 334570 h 949984"/>
                <a:gd name="connsiteX9" fmla="*/ 846971 w 1071212"/>
                <a:gd name="connsiteY9" fmla="*/ 289723 h 949984"/>
                <a:gd name="connsiteX10" fmla="*/ 866904 w 1071212"/>
                <a:gd name="connsiteY10" fmla="*/ 309656 h 949984"/>
                <a:gd name="connsiteX11" fmla="*/ 909261 w 1071212"/>
                <a:gd name="connsiteY11" fmla="*/ 309656 h 949984"/>
                <a:gd name="connsiteX12" fmla="*/ 926702 w 1071212"/>
                <a:gd name="connsiteY12" fmla="*/ 292215 h 949984"/>
                <a:gd name="connsiteX13" fmla="*/ 954109 w 1071212"/>
                <a:gd name="connsiteY13" fmla="*/ 282248 h 949984"/>
                <a:gd name="connsiteX14" fmla="*/ 973245 w 1071212"/>
                <a:gd name="connsiteY14" fmla="*/ 255936 h 949984"/>
                <a:gd name="connsiteX15" fmla="*/ 975258 w 1071212"/>
                <a:gd name="connsiteY15" fmla="*/ 265461 h 949984"/>
                <a:gd name="connsiteX16" fmla="*/ 998957 w 1071212"/>
                <a:gd name="connsiteY16" fmla="*/ 277265 h 949984"/>
                <a:gd name="connsiteX17" fmla="*/ 1011414 w 1071212"/>
                <a:gd name="connsiteY17" fmla="*/ 289723 h 949984"/>
                <a:gd name="connsiteX18" fmla="*/ 1038822 w 1071212"/>
                <a:gd name="connsiteY18" fmla="*/ 292214 h 949984"/>
                <a:gd name="connsiteX19" fmla="*/ 1053771 w 1071212"/>
                <a:gd name="connsiteY19" fmla="*/ 327096 h 949984"/>
                <a:gd name="connsiteX20" fmla="*/ 1071212 w 1071212"/>
                <a:gd name="connsiteY20" fmla="*/ 356995 h 949984"/>
                <a:gd name="connsiteX21" fmla="*/ 1071212 w 1071212"/>
                <a:gd name="connsiteY21" fmla="*/ 379419 h 949984"/>
                <a:gd name="connsiteX22" fmla="*/ 1033838 w 1071212"/>
                <a:gd name="connsiteY22" fmla="*/ 419284 h 949984"/>
                <a:gd name="connsiteX23" fmla="*/ 988990 w 1071212"/>
                <a:gd name="connsiteY23" fmla="*/ 369452 h 949984"/>
                <a:gd name="connsiteX24" fmla="*/ 959092 w 1071212"/>
                <a:gd name="connsiteY24" fmla="*/ 347028 h 949984"/>
                <a:gd name="connsiteX25" fmla="*/ 929193 w 1071212"/>
                <a:gd name="connsiteY25" fmla="*/ 339554 h 949984"/>
                <a:gd name="connsiteX26" fmla="*/ 931685 w 1071212"/>
                <a:gd name="connsiteY26" fmla="*/ 361978 h 949984"/>
                <a:gd name="connsiteX27" fmla="*/ 924210 w 1071212"/>
                <a:gd name="connsiteY27" fmla="*/ 384402 h 949984"/>
                <a:gd name="connsiteX28" fmla="*/ 919227 w 1071212"/>
                <a:gd name="connsiteY28" fmla="*/ 409317 h 949984"/>
                <a:gd name="connsiteX29" fmla="*/ 894311 w 1071212"/>
                <a:gd name="connsiteY29" fmla="*/ 444199 h 949984"/>
                <a:gd name="connsiteX30" fmla="*/ 864413 w 1071212"/>
                <a:gd name="connsiteY30" fmla="*/ 469115 h 949984"/>
                <a:gd name="connsiteX31" fmla="*/ 846972 w 1071212"/>
                <a:gd name="connsiteY31" fmla="*/ 491539 h 949984"/>
                <a:gd name="connsiteX32" fmla="*/ 832023 w 1071212"/>
                <a:gd name="connsiteY32" fmla="*/ 499013 h 949984"/>
                <a:gd name="connsiteX33" fmla="*/ 827039 w 1071212"/>
                <a:gd name="connsiteY33" fmla="*/ 526420 h 949984"/>
                <a:gd name="connsiteX34" fmla="*/ 792158 w 1071212"/>
                <a:gd name="connsiteY34" fmla="*/ 499013 h 949984"/>
                <a:gd name="connsiteX35" fmla="*/ 772225 w 1071212"/>
                <a:gd name="connsiteY35" fmla="*/ 523929 h 949984"/>
                <a:gd name="connsiteX36" fmla="*/ 772225 w 1071212"/>
                <a:gd name="connsiteY36" fmla="*/ 558810 h 949984"/>
                <a:gd name="connsiteX37" fmla="*/ 757276 w 1071212"/>
                <a:gd name="connsiteY37" fmla="*/ 563794 h 949984"/>
                <a:gd name="connsiteX38" fmla="*/ 754784 w 1071212"/>
                <a:gd name="connsiteY38" fmla="*/ 596184 h 949984"/>
                <a:gd name="connsiteX39" fmla="*/ 717411 w 1071212"/>
                <a:gd name="connsiteY39" fmla="*/ 626082 h 949984"/>
                <a:gd name="connsiteX40" fmla="*/ 685021 w 1071212"/>
                <a:gd name="connsiteY40" fmla="*/ 598675 h 949984"/>
                <a:gd name="connsiteX41" fmla="*/ 665089 w 1071212"/>
                <a:gd name="connsiteY41" fmla="*/ 581234 h 949984"/>
                <a:gd name="connsiteX42" fmla="*/ 645156 w 1071212"/>
                <a:gd name="connsiteY42" fmla="*/ 583726 h 949984"/>
                <a:gd name="connsiteX43" fmla="*/ 642665 w 1071212"/>
                <a:gd name="connsiteY43" fmla="*/ 601167 h 949984"/>
                <a:gd name="connsiteX44" fmla="*/ 635190 w 1071212"/>
                <a:gd name="connsiteY44" fmla="*/ 633557 h 949984"/>
                <a:gd name="connsiteX45" fmla="*/ 612766 w 1071212"/>
                <a:gd name="connsiteY45" fmla="*/ 650998 h 949984"/>
                <a:gd name="connsiteX46" fmla="*/ 617749 w 1071212"/>
                <a:gd name="connsiteY46" fmla="*/ 668439 h 949984"/>
                <a:gd name="connsiteX47" fmla="*/ 597817 w 1071212"/>
                <a:gd name="connsiteY47" fmla="*/ 680897 h 949984"/>
                <a:gd name="connsiteX48" fmla="*/ 590342 w 1071212"/>
                <a:gd name="connsiteY48" fmla="*/ 710795 h 949984"/>
                <a:gd name="connsiteX49" fmla="*/ 562935 w 1071212"/>
                <a:gd name="connsiteY49" fmla="*/ 740694 h 949984"/>
                <a:gd name="connsiteX50" fmla="*/ 520578 w 1071212"/>
                <a:gd name="connsiteY50" fmla="*/ 780559 h 949984"/>
                <a:gd name="connsiteX51" fmla="*/ 515595 w 1071212"/>
                <a:gd name="connsiteY51" fmla="*/ 825407 h 949984"/>
                <a:gd name="connsiteX52" fmla="*/ 523070 w 1071212"/>
                <a:gd name="connsiteY52" fmla="*/ 842848 h 949984"/>
                <a:gd name="connsiteX53" fmla="*/ 500646 w 1071212"/>
                <a:gd name="connsiteY53" fmla="*/ 862780 h 949984"/>
                <a:gd name="connsiteX54" fmla="*/ 485697 w 1071212"/>
                <a:gd name="connsiteY54" fmla="*/ 890187 h 949984"/>
                <a:gd name="connsiteX55" fmla="*/ 455798 w 1071212"/>
                <a:gd name="connsiteY55" fmla="*/ 882712 h 949984"/>
                <a:gd name="connsiteX56" fmla="*/ 423408 w 1071212"/>
                <a:gd name="connsiteY56" fmla="*/ 895170 h 949984"/>
                <a:gd name="connsiteX57" fmla="*/ 398492 w 1071212"/>
                <a:gd name="connsiteY57" fmla="*/ 920086 h 949984"/>
                <a:gd name="connsiteX58" fmla="*/ 386035 w 1071212"/>
                <a:gd name="connsiteY58" fmla="*/ 902645 h 949984"/>
                <a:gd name="connsiteX59" fmla="*/ 376068 w 1071212"/>
                <a:gd name="connsiteY59" fmla="*/ 927560 h 949984"/>
                <a:gd name="connsiteX60" fmla="*/ 323746 w 1071212"/>
                <a:gd name="connsiteY60" fmla="*/ 932543 h 949984"/>
                <a:gd name="connsiteX61" fmla="*/ 313780 w 1071212"/>
                <a:gd name="connsiteY61" fmla="*/ 942510 h 949984"/>
                <a:gd name="connsiteX62" fmla="*/ 298830 w 1071212"/>
                <a:gd name="connsiteY62" fmla="*/ 932543 h 949984"/>
                <a:gd name="connsiteX63" fmla="*/ 273915 w 1071212"/>
                <a:gd name="connsiteY63" fmla="*/ 922577 h 949984"/>
                <a:gd name="connsiteX64" fmla="*/ 251491 w 1071212"/>
                <a:gd name="connsiteY64" fmla="*/ 949984 h 949984"/>
                <a:gd name="connsiteX65" fmla="*/ 199168 w 1071212"/>
                <a:gd name="connsiteY65" fmla="*/ 949984 h 949984"/>
                <a:gd name="connsiteX66" fmla="*/ 184219 w 1071212"/>
                <a:gd name="connsiteY66" fmla="*/ 930052 h 949984"/>
                <a:gd name="connsiteX67" fmla="*/ 154320 w 1071212"/>
                <a:gd name="connsiteY67" fmla="*/ 912611 h 949984"/>
                <a:gd name="connsiteX68" fmla="*/ 151829 w 1071212"/>
                <a:gd name="connsiteY68" fmla="*/ 880221 h 949984"/>
                <a:gd name="connsiteX69" fmla="*/ 130277 w 1071212"/>
                <a:gd name="connsiteY69" fmla="*/ 876418 h 949984"/>
                <a:gd name="connsiteX70" fmla="*/ 130277 w 1071212"/>
                <a:gd name="connsiteY70" fmla="*/ 866512 h 949984"/>
                <a:gd name="connsiteX71" fmla="*/ 71284 w 1071212"/>
                <a:gd name="connsiteY71" fmla="*/ 819808 h 949984"/>
                <a:gd name="connsiteX72" fmla="*/ 71284 w 1071212"/>
                <a:gd name="connsiteY72" fmla="*/ 792770 h 949984"/>
                <a:gd name="connsiteX73" fmla="*/ 56535 w 1071212"/>
                <a:gd name="connsiteY73" fmla="*/ 790312 h 949984"/>
                <a:gd name="connsiteX74" fmla="*/ 56535 w 1071212"/>
                <a:gd name="connsiteY74" fmla="*/ 778021 h 949984"/>
                <a:gd name="connsiteX75" fmla="*/ 36871 w 1071212"/>
                <a:gd name="connsiteY75" fmla="*/ 755899 h 949984"/>
                <a:gd name="connsiteX76" fmla="*/ 34413 w 1071212"/>
                <a:gd name="connsiteY76" fmla="*/ 743608 h 949984"/>
                <a:gd name="connsiteX77" fmla="*/ 19664 w 1071212"/>
                <a:gd name="connsiteY77" fmla="*/ 714112 h 949984"/>
                <a:gd name="connsiteX78" fmla="*/ 0 w 1071212"/>
                <a:gd name="connsiteY78" fmla="*/ 684615 h 949984"/>
                <a:gd name="connsiteX79" fmla="*/ 14748 w 1071212"/>
                <a:gd name="connsiteY79" fmla="*/ 672325 h 949984"/>
                <a:gd name="connsiteX80" fmla="*/ 14748 w 1071212"/>
                <a:gd name="connsiteY80" fmla="*/ 630537 h 949984"/>
                <a:gd name="connsiteX81" fmla="*/ 14109 w 1071212"/>
                <a:gd name="connsiteY81" fmla="*/ 628621 h 949984"/>
                <a:gd name="connsiteX82" fmla="*/ 29541 w 1071212"/>
                <a:gd name="connsiteY82" fmla="*/ 623109 h 949984"/>
                <a:gd name="connsiteX83" fmla="*/ 65003 w 1071212"/>
                <a:gd name="connsiteY83" fmla="*/ 623109 h 949984"/>
                <a:gd name="connsiteX84" fmla="*/ 72602 w 1071212"/>
                <a:gd name="connsiteY84" fmla="*/ 597779 h 949984"/>
                <a:gd name="connsiteX85" fmla="*/ 87800 w 1071212"/>
                <a:gd name="connsiteY85" fmla="*/ 580048 h 949984"/>
                <a:gd name="connsiteX86" fmla="*/ 100464 w 1071212"/>
                <a:gd name="connsiteY86" fmla="*/ 559785 h 949984"/>
                <a:gd name="connsiteX87" fmla="*/ 95398 w 1071212"/>
                <a:gd name="connsiteY87" fmla="*/ 529389 h 949984"/>
                <a:gd name="connsiteX88" fmla="*/ 105530 w 1071212"/>
                <a:gd name="connsiteY88" fmla="*/ 519257 h 949984"/>
                <a:gd name="connsiteX89" fmla="*/ 115662 w 1071212"/>
                <a:gd name="connsiteY89" fmla="*/ 481263 h 949984"/>
                <a:gd name="connsiteX90" fmla="*/ 135926 w 1071212"/>
                <a:gd name="connsiteY90" fmla="*/ 458466 h 949984"/>
                <a:gd name="connsiteX91" fmla="*/ 163788 w 1071212"/>
                <a:gd name="connsiteY91" fmla="*/ 483796 h 949984"/>
                <a:gd name="connsiteX92" fmla="*/ 191651 w 1071212"/>
                <a:gd name="connsiteY92" fmla="*/ 483796 h 949984"/>
                <a:gd name="connsiteX93" fmla="*/ 189118 w 1071212"/>
                <a:gd name="connsiteY93" fmla="*/ 455933 h 949984"/>
                <a:gd name="connsiteX94" fmla="*/ 191651 w 1071212"/>
                <a:gd name="connsiteY94" fmla="*/ 407807 h 949984"/>
                <a:gd name="connsiteX95" fmla="*/ 214448 w 1071212"/>
                <a:gd name="connsiteY95" fmla="*/ 385010 h 949984"/>
                <a:gd name="connsiteX96" fmla="*/ 244843 w 1071212"/>
                <a:gd name="connsiteY96" fmla="*/ 359680 h 949984"/>
                <a:gd name="connsiteX97" fmla="*/ 260041 w 1071212"/>
                <a:gd name="connsiteY97" fmla="*/ 341950 h 949984"/>
                <a:gd name="connsiteX98" fmla="*/ 287904 w 1071212"/>
                <a:gd name="connsiteY98" fmla="*/ 357148 h 949984"/>
                <a:gd name="connsiteX99" fmla="*/ 318299 w 1071212"/>
                <a:gd name="connsiteY99" fmla="*/ 352082 h 949984"/>
                <a:gd name="connsiteX100" fmla="*/ 371491 w 1071212"/>
                <a:gd name="connsiteY100" fmla="*/ 298889 h 949984"/>
                <a:gd name="connsiteX101" fmla="*/ 391755 w 1071212"/>
                <a:gd name="connsiteY101" fmla="*/ 260895 h 949984"/>
                <a:gd name="connsiteX102" fmla="*/ 386689 w 1071212"/>
                <a:gd name="connsiteY102" fmla="*/ 238098 h 949984"/>
                <a:gd name="connsiteX103" fmla="*/ 409486 w 1071212"/>
                <a:gd name="connsiteY103" fmla="*/ 205170 h 949984"/>
                <a:gd name="connsiteX104" fmla="*/ 414552 w 1071212"/>
                <a:gd name="connsiteY104" fmla="*/ 169708 h 949984"/>
                <a:gd name="connsiteX105" fmla="*/ 414552 w 1071212"/>
                <a:gd name="connsiteY105" fmla="*/ 149444 h 949984"/>
                <a:gd name="connsiteX106" fmla="*/ 427217 w 1071212"/>
                <a:gd name="connsiteY106" fmla="*/ 129181 h 949984"/>
                <a:gd name="connsiteX107" fmla="*/ 439882 w 1071212"/>
                <a:gd name="connsiteY107" fmla="*/ 108917 h 949984"/>
                <a:gd name="connsiteX108" fmla="*/ 442414 w 1071212"/>
                <a:gd name="connsiteY108" fmla="*/ 27862 h 949984"/>
                <a:gd name="connsiteX109" fmla="*/ 427217 w 1071212"/>
                <a:gd name="connsiteY109" fmla="*/ 17730 h 949984"/>
                <a:gd name="connsiteX110" fmla="*/ 439882 w 1071212"/>
                <a:gd name="connsiteY110" fmla="*/ 0 h 949984"/>
                <a:gd name="connsiteX0" fmla="*/ 439882 w 1071212"/>
                <a:gd name="connsiteY0" fmla="*/ 0 h 949984"/>
                <a:gd name="connsiteX1" fmla="*/ 465119 w 1071212"/>
                <a:gd name="connsiteY1" fmla="*/ 9193 h 949984"/>
                <a:gd name="connsiteX2" fmla="*/ 465119 w 1071212"/>
                <a:gd name="connsiteY2" fmla="*/ 255936 h 949984"/>
                <a:gd name="connsiteX3" fmla="*/ 690004 w 1071212"/>
                <a:gd name="connsiteY3" fmla="*/ 255936 h 949984"/>
                <a:gd name="connsiteX4" fmla="*/ 690004 w 1071212"/>
                <a:gd name="connsiteY4" fmla="*/ 399351 h 949984"/>
                <a:gd name="connsiteX5" fmla="*/ 717411 w 1071212"/>
                <a:gd name="connsiteY5" fmla="*/ 371944 h 949984"/>
                <a:gd name="connsiteX6" fmla="*/ 732360 w 1071212"/>
                <a:gd name="connsiteY6" fmla="*/ 371944 h 949984"/>
                <a:gd name="connsiteX7" fmla="*/ 769734 w 1071212"/>
                <a:gd name="connsiteY7" fmla="*/ 334570 h 949984"/>
                <a:gd name="connsiteX8" fmla="*/ 802124 w 1071212"/>
                <a:gd name="connsiteY8" fmla="*/ 334570 h 949984"/>
                <a:gd name="connsiteX9" fmla="*/ 846971 w 1071212"/>
                <a:gd name="connsiteY9" fmla="*/ 289723 h 949984"/>
                <a:gd name="connsiteX10" fmla="*/ 866904 w 1071212"/>
                <a:gd name="connsiteY10" fmla="*/ 309656 h 949984"/>
                <a:gd name="connsiteX11" fmla="*/ 909261 w 1071212"/>
                <a:gd name="connsiteY11" fmla="*/ 309656 h 949984"/>
                <a:gd name="connsiteX12" fmla="*/ 926702 w 1071212"/>
                <a:gd name="connsiteY12" fmla="*/ 292215 h 949984"/>
                <a:gd name="connsiteX13" fmla="*/ 954109 w 1071212"/>
                <a:gd name="connsiteY13" fmla="*/ 282248 h 949984"/>
                <a:gd name="connsiteX14" fmla="*/ 975258 w 1071212"/>
                <a:gd name="connsiteY14" fmla="*/ 265461 h 949984"/>
                <a:gd name="connsiteX15" fmla="*/ 998957 w 1071212"/>
                <a:gd name="connsiteY15" fmla="*/ 277265 h 949984"/>
                <a:gd name="connsiteX16" fmla="*/ 1011414 w 1071212"/>
                <a:gd name="connsiteY16" fmla="*/ 289723 h 949984"/>
                <a:gd name="connsiteX17" fmla="*/ 1038822 w 1071212"/>
                <a:gd name="connsiteY17" fmla="*/ 292214 h 949984"/>
                <a:gd name="connsiteX18" fmla="*/ 1053771 w 1071212"/>
                <a:gd name="connsiteY18" fmla="*/ 327096 h 949984"/>
                <a:gd name="connsiteX19" fmla="*/ 1071212 w 1071212"/>
                <a:gd name="connsiteY19" fmla="*/ 356995 h 949984"/>
                <a:gd name="connsiteX20" fmla="*/ 1071212 w 1071212"/>
                <a:gd name="connsiteY20" fmla="*/ 379419 h 949984"/>
                <a:gd name="connsiteX21" fmla="*/ 1033838 w 1071212"/>
                <a:gd name="connsiteY21" fmla="*/ 419284 h 949984"/>
                <a:gd name="connsiteX22" fmla="*/ 988990 w 1071212"/>
                <a:gd name="connsiteY22" fmla="*/ 369452 h 949984"/>
                <a:gd name="connsiteX23" fmla="*/ 959092 w 1071212"/>
                <a:gd name="connsiteY23" fmla="*/ 347028 h 949984"/>
                <a:gd name="connsiteX24" fmla="*/ 929193 w 1071212"/>
                <a:gd name="connsiteY24" fmla="*/ 339554 h 949984"/>
                <a:gd name="connsiteX25" fmla="*/ 931685 w 1071212"/>
                <a:gd name="connsiteY25" fmla="*/ 361978 h 949984"/>
                <a:gd name="connsiteX26" fmla="*/ 924210 w 1071212"/>
                <a:gd name="connsiteY26" fmla="*/ 384402 h 949984"/>
                <a:gd name="connsiteX27" fmla="*/ 919227 w 1071212"/>
                <a:gd name="connsiteY27" fmla="*/ 409317 h 949984"/>
                <a:gd name="connsiteX28" fmla="*/ 894311 w 1071212"/>
                <a:gd name="connsiteY28" fmla="*/ 444199 h 949984"/>
                <a:gd name="connsiteX29" fmla="*/ 864413 w 1071212"/>
                <a:gd name="connsiteY29" fmla="*/ 469115 h 949984"/>
                <a:gd name="connsiteX30" fmla="*/ 846972 w 1071212"/>
                <a:gd name="connsiteY30" fmla="*/ 491539 h 949984"/>
                <a:gd name="connsiteX31" fmla="*/ 832023 w 1071212"/>
                <a:gd name="connsiteY31" fmla="*/ 499013 h 949984"/>
                <a:gd name="connsiteX32" fmla="*/ 827039 w 1071212"/>
                <a:gd name="connsiteY32" fmla="*/ 526420 h 949984"/>
                <a:gd name="connsiteX33" fmla="*/ 792158 w 1071212"/>
                <a:gd name="connsiteY33" fmla="*/ 499013 h 949984"/>
                <a:gd name="connsiteX34" fmla="*/ 772225 w 1071212"/>
                <a:gd name="connsiteY34" fmla="*/ 523929 h 949984"/>
                <a:gd name="connsiteX35" fmla="*/ 772225 w 1071212"/>
                <a:gd name="connsiteY35" fmla="*/ 558810 h 949984"/>
                <a:gd name="connsiteX36" fmla="*/ 757276 w 1071212"/>
                <a:gd name="connsiteY36" fmla="*/ 563794 h 949984"/>
                <a:gd name="connsiteX37" fmla="*/ 754784 w 1071212"/>
                <a:gd name="connsiteY37" fmla="*/ 596184 h 949984"/>
                <a:gd name="connsiteX38" fmla="*/ 717411 w 1071212"/>
                <a:gd name="connsiteY38" fmla="*/ 626082 h 949984"/>
                <a:gd name="connsiteX39" fmla="*/ 685021 w 1071212"/>
                <a:gd name="connsiteY39" fmla="*/ 598675 h 949984"/>
                <a:gd name="connsiteX40" fmla="*/ 665089 w 1071212"/>
                <a:gd name="connsiteY40" fmla="*/ 581234 h 949984"/>
                <a:gd name="connsiteX41" fmla="*/ 645156 w 1071212"/>
                <a:gd name="connsiteY41" fmla="*/ 583726 h 949984"/>
                <a:gd name="connsiteX42" fmla="*/ 642665 w 1071212"/>
                <a:gd name="connsiteY42" fmla="*/ 601167 h 949984"/>
                <a:gd name="connsiteX43" fmla="*/ 635190 w 1071212"/>
                <a:gd name="connsiteY43" fmla="*/ 633557 h 949984"/>
                <a:gd name="connsiteX44" fmla="*/ 612766 w 1071212"/>
                <a:gd name="connsiteY44" fmla="*/ 650998 h 949984"/>
                <a:gd name="connsiteX45" fmla="*/ 617749 w 1071212"/>
                <a:gd name="connsiteY45" fmla="*/ 668439 h 949984"/>
                <a:gd name="connsiteX46" fmla="*/ 597817 w 1071212"/>
                <a:gd name="connsiteY46" fmla="*/ 680897 h 949984"/>
                <a:gd name="connsiteX47" fmla="*/ 590342 w 1071212"/>
                <a:gd name="connsiteY47" fmla="*/ 710795 h 949984"/>
                <a:gd name="connsiteX48" fmla="*/ 562935 w 1071212"/>
                <a:gd name="connsiteY48" fmla="*/ 740694 h 949984"/>
                <a:gd name="connsiteX49" fmla="*/ 520578 w 1071212"/>
                <a:gd name="connsiteY49" fmla="*/ 780559 h 949984"/>
                <a:gd name="connsiteX50" fmla="*/ 515595 w 1071212"/>
                <a:gd name="connsiteY50" fmla="*/ 825407 h 949984"/>
                <a:gd name="connsiteX51" fmla="*/ 523070 w 1071212"/>
                <a:gd name="connsiteY51" fmla="*/ 842848 h 949984"/>
                <a:gd name="connsiteX52" fmla="*/ 500646 w 1071212"/>
                <a:gd name="connsiteY52" fmla="*/ 862780 h 949984"/>
                <a:gd name="connsiteX53" fmla="*/ 485697 w 1071212"/>
                <a:gd name="connsiteY53" fmla="*/ 890187 h 949984"/>
                <a:gd name="connsiteX54" fmla="*/ 455798 w 1071212"/>
                <a:gd name="connsiteY54" fmla="*/ 882712 h 949984"/>
                <a:gd name="connsiteX55" fmla="*/ 423408 w 1071212"/>
                <a:gd name="connsiteY55" fmla="*/ 895170 h 949984"/>
                <a:gd name="connsiteX56" fmla="*/ 398492 w 1071212"/>
                <a:gd name="connsiteY56" fmla="*/ 920086 h 949984"/>
                <a:gd name="connsiteX57" fmla="*/ 386035 w 1071212"/>
                <a:gd name="connsiteY57" fmla="*/ 902645 h 949984"/>
                <a:gd name="connsiteX58" fmla="*/ 376068 w 1071212"/>
                <a:gd name="connsiteY58" fmla="*/ 927560 h 949984"/>
                <a:gd name="connsiteX59" fmla="*/ 323746 w 1071212"/>
                <a:gd name="connsiteY59" fmla="*/ 932543 h 949984"/>
                <a:gd name="connsiteX60" fmla="*/ 313780 w 1071212"/>
                <a:gd name="connsiteY60" fmla="*/ 942510 h 949984"/>
                <a:gd name="connsiteX61" fmla="*/ 298830 w 1071212"/>
                <a:gd name="connsiteY61" fmla="*/ 932543 h 949984"/>
                <a:gd name="connsiteX62" fmla="*/ 273915 w 1071212"/>
                <a:gd name="connsiteY62" fmla="*/ 922577 h 949984"/>
                <a:gd name="connsiteX63" fmla="*/ 251491 w 1071212"/>
                <a:gd name="connsiteY63" fmla="*/ 949984 h 949984"/>
                <a:gd name="connsiteX64" fmla="*/ 199168 w 1071212"/>
                <a:gd name="connsiteY64" fmla="*/ 949984 h 949984"/>
                <a:gd name="connsiteX65" fmla="*/ 184219 w 1071212"/>
                <a:gd name="connsiteY65" fmla="*/ 930052 h 949984"/>
                <a:gd name="connsiteX66" fmla="*/ 154320 w 1071212"/>
                <a:gd name="connsiteY66" fmla="*/ 912611 h 949984"/>
                <a:gd name="connsiteX67" fmla="*/ 151829 w 1071212"/>
                <a:gd name="connsiteY67" fmla="*/ 880221 h 949984"/>
                <a:gd name="connsiteX68" fmla="*/ 130277 w 1071212"/>
                <a:gd name="connsiteY68" fmla="*/ 876418 h 949984"/>
                <a:gd name="connsiteX69" fmla="*/ 130277 w 1071212"/>
                <a:gd name="connsiteY69" fmla="*/ 866512 h 949984"/>
                <a:gd name="connsiteX70" fmla="*/ 71284 w 1071212"/>
                <a:gd name="connsiteY70" fmla="*/ 819808 h 949984"/>
                <a:gd name="connsiteX71" fmla="*/ 71284 w 1071212"/>
                <a:gd name="connsiteY71" fmla="*/ 792770 h 949984"/>
                <a:gd name="connsiteX72" fmla="*/ 56535 w 1071212"/>
                <a:gd name="connsiteY72" fmla="*/ 790312 h 949984"/>
                <a:gd name="connsiteX73" fmla="*/ 56535 w 1071212"/>
                <a:gd name="connsiteY73" fmla="*/ 778021 h 949984"/>
                <a:gd name="connsiteX74" fmla="*/ 36871 w 1071212"/>
                <a:gd name="connsiteY74" fmla="*/ 755899 h 949984"/>
                <a:gd name="connsiteX75" fmla="*/ 34413 w 1071212"/>
                <a:gd name="connsiteY75" fmla="*/ 743608 h 949984"/>
                <a:gd name="connsiteX76" fmla="*/ 19664 w 1071212"/>
                <a:gd name="connsiteY76" fmla="*/ 714112 h 949984"/>
                <a:gd name="connsiteX77" fmla="*/ 0 w 1071212"/>
                <a:gd name="connsiteY77" fmla="*/ 684615 h 949984"/>
                <a:gd name="connsiteX78" fmla="*/ 14748 w 1071212"/>
                <a:gd name="connsiteY78" fmla="*/ 672325 h 949984"/>
                <a:gd name="connsiteX79" fmla="*/ 14748 w 1071212"/>
                <a:gd name="connsiteY79" fmla="*/ 630537 h 949984"/>
                <a:gd name="connsiteX80" fmla="*/ 14109 w 1071212"/>
                <a:gd name="connsiteY80" fmla="*/ 628621 h 949984"/>
                <a:gd name="connsiteX81" fmla="*/ 29541 w 1071212"/>
                <a:gd name="connsiteY81" fmla="*/ 623109 h 949984"/>
                <a:gd name="connsiteX82" fmla="*/ 65003 w 1071212"/>
                <a:gd name="connsiteY82" fmla="*/ 623109 h 949984"/>
                <a:gd name="connsiteX83" fmla="*/ 72602 w 1071212"/>
                <a:gd name="connsiteY83" fmla="*/ 597779 h 949984"/>
                <a:gd name="connsiteX84" fmla="*/ 87800 w 1071212"/>
                <a:gd name="connsiteY84" fmla="*/ 580048 h 949984"/>
                <a:gd name="connsiteX85" fmla="*/ 100464 w 1071212"/>
                <a:gd name="connsiteY85" fmla="*/ 559785 h 949984"/>
                <a:gd name="connsiteX86" fmla="*/ 95398 w 1071212"/>
                <a:gd name="connsiteY86" fmla="*/ 529389 h 949984"/>
                <a:gd name="connsiteX87" fmla="*/ 105530 w 1071212"/>
                <a:gd name="connsiteY87" fmla="*/ 519257 h 949984"/>
                <a:gd name="connsiteX88" fmla="*/ 115662 w 1071212"/>
                <a:gd name="connsiteY88" fmla="*/ 481263 h 949984"/>
                <a:gd name="connsiteX89" fmla="*/ 135926 w 1071212"/>
                <a:gd name="connsiteY89" fmla="*/ 458466 h 949984"/>
                <a:gd name="connsiteX90" fmla="*/ 163788 w 1071212"/>
                <a:gd name="connsiteY90" fmla="*/ 483796 h 949984"/>
                <a:gd name="connsiteX91" fmla="*/ 191651 w 1071212"/>
                <a:gd name="connsiteY91" fmla="*/ 483796 h 949984"/>
                <a:gd name="connsiteX92" fmla="*/ 189118 w 1071212"/>
                <a:gd name="connsiteY92" fmla="*/ 455933 h 949984"/>
                <a:gd name="connsiteX93" fmla="*/ 191651 w 1071212"/>
                <a:gd name="connsiteY93" fmla="*/ 407807 h 949984"/>
                <a:gd name="connsiteX94" fmla="*/ 214448 w 1071212"/>
                <a:gd name="connsiteY94" fmla="*/ 385010 h 949984"/>
                <a:gd name="connsiteX95" fmla="*/ 244843 w 1071212"/>
                <a:gd name="connsiteY95" fmla="*/ 359680 h 949984"/>
                <a:gd name="connsiteX96" fmla="*/ 260041 w 1071212"/>
                <a:gd name="connsiteY96" fmla="*/ 341950 h 949984"/>
                <a:gd name="connsiteX97" fmla="*/ 287904 w 1071212"/>
                <a:gd name="connsiteY97" fmla="*/ 357148 h 949984"/>
                <a:gd name="connsiteX98" fmla="*/ 318299 w 1071212"/>
                <a:gd name="connsiteY98" fmla="*/ 352082 h 949984"/>
                <a:gd name="connsiteX99" fmla="*/ 371491 w 1071212"/>
                <a:gd name="connsiteY99" fmla="*/ 298889 h 949984"/>
                <a:gd name="connsiteX100" fmla="*/ 391755 w 1071212"/>
                <a:gd name="connsiteY100" fmla="*/ 260895 h 949984"/>
                <a:gd name="connsiteX101" fmla="*/ 386689 w 1071212"/>
                <a:gd name="connsiteY101" fmla="*/ 238098 h 949984"/>
                <a:gd name="connsiteX102" fmla="*/ 409486 w 1071212"/>
                <a:gd name="connsiteY102" fmla="*/ 205170 h 949984"/>
                <a:gd name="connsiteX103" fmla="*/ 414552 w 1071212"/>
                <a:gd name="connsiteY103" fmla="*/ 169708 h 949984"/>
                <a:gd name="connsiteX104" fmla="*/ 414552 w 1071212"/>
                <a:gd name="connsiteY104" fmla="*/ 149444 h 949984"/>
                <a:gd name="connsiteX105" fmla="*/ 427217 w 1071212"/>
                <a:gd name="connsiteY105" fmla="*/ 129181 h 949984"/>
                <a:gd name="connsiteX106" fmla="*/ 439882 w 1071212"/>
                <a:gd name="connsiteY106" fmla="*/ 108917 h 949984"/>
                <a:gd name="connsiteX107" fmla="*/ 442414 w 1071212"/>
                <a:gd name="connsiteY107" fmla="*/ 27862 h 949984"/>
                <a:gd name="connsiteX108" fmla="*/ 427217 w 1071212"/>
                <a:gd name="connsiteY108" fmla="*/ 17730 h 949984"/>
                <a:gd name="connsiteX109" fmla="*/ 439882 w 1071212"/>
                <a:gd name="connsiteY109" fmla="*/ 0 h 94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071212" h="949984">
                  <a:moveTo>
                    <a:pt x="439882" y="0"/>
                  </a:moveTo>
                  <a:lnTo>
                    <a:pt x="465119" y="9193"/>
                  </a:lnTo>
                  <a:lnTo>
                    <a:pt x="465119" y="255936"/>
                  </a:lnTo>
                  <a:lnTo>
                    <a:pt x="690004" y="255936"/>
                  </a:lnTo>
                  <a:lnTo>
                    <a:pt x="690004" y="399351"/>
                  </a:lnTo>
                  <a:lnTo>
                    <a:pt x="717411" y="371944"/>
                  </a:lnTo>
                  <a:lnTo>
                    <a:pt x="732360" y="371944"/>
                  </a:lnTo>
                  <a:lnTo>
                    <a:pt x="769734" y="334570"/>
                  </a:lnTo>
                  <a:lnTo>
                    <a:pt x="802124" y="334570"/>
                  </a:lnTo>
                  <a:lnTo>
                    <a:pt x="846971" y="289723"/>
                  </a:lnTo>
                  <a:lnTo>
                    <a:pt x="866904" y="309656"/>
                  </a:lnTo>
                  <a:lnTo>
                    <a:pt x="909261" y="309656"/>
                  </a:lnTo>
                  <a:lnTo>
                    <a:pt x="926702" y="292215"/>
                  </a:lnTo>
                  <a:lnTo>
                    <a:pt x="954109" y="282248"/>
                  </a:lnTo>
                  <a:lnTo>
                    <a:pt x="975258" y="265461"/>
                  </a:lnTo>
                  <a:lnTo>
                    <a:pt x="998957" y="277265"/>
                  </a:lnTo>
                  <a:lnTo>
                    <a:pt x="1011414" y="289723"/>
                  </a:lnTo>
                  <a:lnTo>
                    <a:pt x="1038822" y="292214"/>
                  </a:lnTo>
                  <a:lnTo>
                    <a:pt x="1053771" y="327096"/>
                  </a:lnTo>
                  <a:lnTo>
                    <a:pt x="1071212" y="356995"/>
                  </a:lnTo>
                  <a:lnTo>
                    <a:pt x="1071212" y="379419"/>
                  </a:lnTo>
                  <a:lnTo>
                    <a:pt x="1033838" y="419284"/>
                  </a:lnTo>
                  <a:lnTo>
                    <a:pt x="988990" y="369452"/>
                  </a:lnTo>
                  <a:lnTo>
                    <a:pt x="959092" y="347028"/>
                  </a:lnTo>
                  <a:lnTo>
                    <a:pt x="929193" y="339554"/>
                  </a:lnTo>
                  <a:lnTo>
                    <a:pt x="931685" y="361978"/>
                  </a:lnTo>
                  <a:lnTo>
                    <a:pt x="924210" y="384402"/>
                  </a:lnTo>
                  <a:lnTo>
                    <a:pt x="919227" y="409317"/>
                  </a:lnTo>
                  <a:lnTo>
                    <a:pt x="894311" y="444199"/>
                  </a:lnTo>
                  <a:lnTo>
                    <a:pt x="864413" y="469115"/>
                  </a:lnTo>
                  <a:lnTo>
                    <a:pt x="846972" y="491539"/>
                  </a:lnTo>
                  <a:lnTo>
                    <a:pt x="832023" y="499013"/>
                  </a:lnTo>
                  <a:lnTo>
                    <a:pt x="827039" y="526420"/>
                  </a:lnTo>
                  <a:lnTo>
                    <a:pt x="792158" y="499013"/>
                  </a:lnTo>
                  <a:lnTo>
                    <a:pt x="772225" y="523929"/>
                  </a:lnTo>
                  <a:lnTo>
                    <a:pt x="772225" y="558810"/>
                  </a:lnTo>
                  <a:lnTo>
                    <a:pt x="757276" y="563794"/>
                  </a:lnTo>
                  <a:lnTo>
                    <a:pt x="754784" y="596184"/>
                  </a:lnTo>
                  <a:lnTo>
                    <a:pt x="717411" y="626082"/>
                  </a:lnTo>
                  <a:lnTo>
                    <a:pt x="685021" y="598675"/>
                  </a:lnTo>
                  <a:lnTo>
                    <a:pt x="665089" y="581234"/>
                  </a:lnTo>
                  <a:lnTo>
                    <a:pt x="645156" y="583726"/>
                  </a:lnTo>
                  <a:lnTo>
                    <a:pt x="642665" y="601167"/>
                  </a:lnTo>
                  <a:lnTo>
                    <a:pt x="635190" y="633557"/>
                  </a:lnTo>
                  <a:lnTo>
                    <a:pt x="612766" y="650998"/>
                  </a:lnTo>
                  <a:lnTo>
                    <a:pt x="617749" y="668439"/>
                  </a:lnTo>
                  <a:lnTo>
                    <a:pt x="597817" y="680897"/>
                  </a:lnTo>
                  <a:lnTo>
                    <a:pt x="590342" y="710795"/>
                  </a:lnTo>
                  <a:lnTo>
                    <a:pt x="562935" y="740694"/>
                  </a:lnTo>
                  <a:lnTo>
                    <a:pt x="520578" y="780559"/>
                  </a:lnTo>
                  <a:lnTo>
                    <a:pt x="515595" y="825407"/>
                  </a:lnTo>
                  <a:lnTo>
                    <a:pt x="523070" y="842848"/>
                  </a:lnTo>
                  <a:lnTo>
                    <a:pt x="500646" y="862780"/>
                  </a:lnTo>
                  <a:lnTo>
                    <a:pt x="485697" y="890187"/>
                  </a:lnTo>
                  <a:lnTo>
                    <a:pt x="455798" y="882712"/>
                  </a:lnTo>
                  <a:lnTo>
                    <a:pt x="423408" y="895170"/>
                  </a:lnTo>
                  <a:lnTo>
                    <a:pt x="398492" y="920086"/>
                  </a:lnTo>
                  <a:lnTo>
                    <a:pt x="386035" y="902645"/>
                  </a:lnTo>
                  <a:lnTo>
                    <a:pt x="376068" y="927560"/>
                  </a:lnTo>
                  <a:lnTo>
                    <a:pt x="323746" y="932543"/>
                  </a:lnTo>
                  <a:lnTo>
                    <a:pt x="313780" y="942510"/>
                  </a:lnTo>
                  <a:lnTo>
                    <a:pt x="298830" y="932543"/>
                  </a:lnTo>
                  <a:lnTo>
                    <a:pt x="273915" y="922577"/>
                  </a:lnTo>
                  <a:lnTo>
                    <a:pt x="251491" y="949984"/>
                  </a:lnTo>
                  <a:lnTo>
                    <a:pt x="199168" y="949984"/>
                  </a:lnTo>
                  <a:lnTo>
                    <a:pt x="184219" y="930052"/>
                  </a:lnTo>
                  <a:lnTo>
                    <a:pt x="154320" y="912611"/>
                  </a:lnTo>
                  <a:lnTo>
                    <a:pt x="151829" y="880221"/>
                  </a:lnTo>
                  <a:lnTo>
                    <a:pt x="130277" y="876418"/>
                  </a:lnTo>
                  <a:lnTo>
                    <a:pt x="130277" y="866512"/>
                  </a:lnTo>
                  <a:lnTo>
                    <a:pt x="71284" y="819808"/>
                  </a:lnTo>
                  <a:lnTo>
                    <a:pt x="71284" y="792770"/>
                  </a:lnTo>
                  <a:lnTo>
                    <a:pt x="56535" y="790312"/>
                  </a:lnTo>
                  <a:lnTo>
                    <a:pt x="56535" y="778021"/>
                  </a:lnTo>
                  <a:lnTo>
                    <a:pt x="36871" y="755899"/>
                  </a:lnTo>
                  <a:lnTo>
                    <a:pt x="34413" y="743608"/>
                  </a:lnTo>
                  <a:lnTo>
                    <a:pt x="19664" y="714112"/>
                  </a:lnTo>
                  <a:lnTo>
                    <a:pt x="0" y="684615"/>
                  </a:lnTo>
                  <a:lnTo>
                    <a:pt x="14748" y="672325"/>
                  </a:lnTo>
                  <a:lnTo>
                    <a:pt x="14748" y="630537"/>
                  </a:lnTo>
                  <a:lnTo>
                    <a:pt x="14109" y="628621"/>
                  </a:lnTo>
                  <a:lnTo>
                    <a:pt x="29541" y="623109"/>
                  </a:lnTo>
                  <a:lnTo>
                    <a:pt x="65003" y="623109"/>
                  </a:lnTo>
                  <a:lnTo>
                    <a:pt x="72602" y="597779"/>
                  </a:lnTo>
                  <a:lnTo>
                    <a:pt x="87800" y="580048"/>
                  </a:lnTo>
                  <a:lnTo>
                    <a:pt x="100464" y="559785"/>
                  </a:lnTo>
                  <a:lnTo>
                    <a:pt x="95398" y="529389"/>
                  </a:lnTo>
                  <a:lnTo>
                    <a:pt x="105530" y="519257"/>
                  </a:lnTo>
                  <a:lnTo>
                    <a:pt x="115662" y="481263"/>
                  </a:lnTo>
                  <a:lnTo>
                    <a:pt x="135926" y="458466"/>
                  </a:lnTo>
                  <a:lnTo>
                    <a:pt x="163788" y="483796"/>
                  </a:lnTo>
                  <a:lnTo>
                    <a:pt x="191651" y="483796"/>
                  </a:lnTo>
                  <a:lnTo>
                    <a:pt x="189118" y="455933"/>
                  </a:lnTo>
                  <a:lnTo>
                    <a:pt x="191651" y="407807"/>
                  </a:lnTo>
                  <a:lnTo>
                    <a:pt x="214448" y="385010"/>
                  </a:lnTo>
                  <a:lnTo>
                    <a:pt x="244843" y="359680"/>
                  </a:lnTo>
                  <a:lnTo>
                    <a:pt x="260041" y="341950"/>
                  </a:lnTo>
                  <a:lnTo>
                    <a:pt x="287904" y="357148"/>
                  </a:lnTo>
                  <a:lnTo>
                    <a:pt x="318299" y="352082"/>
                  </a:lnTo>
                  <a:lnTo>
                    <a:pt x="371491" y="298889"/>
                  </a:lnTo>
                  <a:lnTo>
                    <a:pt x="391755" y="260895"/>
                  </a:lnTo>
                  <a:lnTo>
                    <a:pt x="386689" y="238098"/>
                  </a:lnTo>
                  <a:lnTo>
                    <a:pt x="409486" y="205170"/>
                  </a:lnTo>
                  <a:lnTo>
                    <a:pt x="414552" y="169708"/>
                  </a:lnTo>
                  <a:lnTo>
                    <a:pt x="414552" y="149444"/>
                  </a:lnTo>
                  <a:lnTo>
                    <a:pt x="427217" y="129181"/>
                  </a:lnTo>
                  <a:lnTo>
                    <a:pt x="439882" y="108917"/>
                  </a:lnTo>
                  <a:lnTo>
                    <a:pt x="442414" y="27862"/>
                  </a:lnTo>
                  <a:lnTo>
                    <a:pt x="427217" y="17730"/>
                  </a:lnTo>
                  <a:lnTo>
                    <a:pt x="439882"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10" name="vMap : USA State : Wisconsin"/>
            <p:cNvSpPr>
              <a:spLocks noChangeAspect="1"/>
            </p:cNvSpPr>
            <p:nvPr>
              <p:custDataLst>
                <p:tags r:id="rId33"/>
              </p:custDataLst>
            </p:nvPr>
          </p:nvSpPr>
          <p:spPr>
            <a:xfrm>
              <a:off x="4933622" y="2040241"/>
              <a:ext cx="731266" cy="765728"/>
            </a:xfrm>
            <a:custGeom>
              <a:avLst/>
              <a:gdLst>
                <a:gd name="connsiteX0" fmla="*/ 1129604 w 1325371"/>
                <a:gd name="connsiteY0" fmla="*/ 535654 h 1387832"/>
                <a:gd name="connsiteX1" fmla="*/ 1133293 w 1325371"/>
                <a:gd name="connsiteY1" fmla="*/ 535654 h 1387832"/>
                <a:gd name="connsiteX2" fmla="*/ 1129604 w 1325371"/>
                <a:gd name="connsiteY2" fmla="*/ 535654 h 1387832"/>
                <a:gd name="connsiteX3" fmla="*/ 494837 w 1325371"/>
                <a:gd name="connsiteY3" fmla="*/ 0 h 1387832"/>
                <a:gd name="connsiteX4" fmla="*/ 521890 w 1325371"/>
                <a:gd name="connsiteY4" fmla="*/ 21642 h 1387832"/>
                <a:gd name="connsiteX5" fmla="*/ 532711 w 1325371"/>
                <a:gd name="connsiteY5" fmla="*/ 48696 h 1387832"/>
                <a:gd name="connsiteX6" fmla="*/ 478605 w 1325371"/>
                <a:gd name="connsiteY6" fmla="*/ 67633 h 1387832"/>
                <a:gd name="connsiteX7" fmla="*/ 454257 w 1325371"/>
                <a:gd name="connsiteY7" fmla="*/ 91981 h 1387832"/>
                <a:gd name="connsiteX8" fmla="*/ 513774 w 1325371"/>
                <a:gd name="connsiteY8" fmla="*/ 108213 h 1387832"/>
                <a:gd name="connsiteX9" fmla="*/ 538122 w 1325371"/>
                <a:gd name="connsiteY9" fmla="*/ 162319 h 1387832"/>
                <a:gd name="connsiteX10" fmla="*/ 573291 w 1325371"/>
                <a:gd name="connsiteY10" fmla="*/ 175846 h 1387832"/>
                <a:gd name="connsiteX11" fmla="*/ 594934 w 1325371"/>
                <a:gd name="connsiteY11" fmla="*/ 200194 h 1387832"/>
                <a:gd name="connsiteX12" fmla="*/ 611166 w 1325371"/>
                <a:gd name="connsiteY12" fmla="*/ 229952 h 1387832"/>
                <a:gd name="connsiteX13" fmla="*/ 649040 w 1325371"/>
                <a:gd name="connsiteY13" fmla="*/ 240774 h 1387832"/>
                <a:gd name="connsiteX14" fmla="*/ 684209 w 1325371"/>
                <a:gd name="connsiteY14" fmla="*/ 251595 h 1387832"/>
                <a:gd name="connsiteX15" fmla="*/ 749137 w 1325371"/>
                <a:gd name="connsiteY15" fmla="*/ 270532 h 1387832"/>
                <a:gd name="connsiteX16" fmla="*/ 835708 w 1325371"/>
                <a:gd name="connsiteY16" fmla="*/ 297586 h 1387832"/>
                <a:gd name="connsiteX17" fmla="*/ 887109 w 1325371"/>
                <a:gd name="connsiteY17" fmla="*/ 332755 h 1387832"/>
                <a:gd name="connsiteX18" fmla="*/ 952037 w 1325371"/>
                <a:gd name="connsiteY18" fmla="*/ 332755 h 1387832"/>
                <a:gd name="connsiteX19" fmla="*/ 1000732 w 1325371"/>
                <a:gd name="connsiteY19" fmla="*/ 343576 h 1387832"/>
                <a:gd name="connsiteX20" fmla="*/ 1041312 w 1325371"/>
                <a:gd name="connsiteY20" fmla="*/ 357103 h 1387832"/>
                <a:gd name="connsiteX21" fmla="*/ 1035902 w 1325371"/>
                <a:gd name="connsiteY21" fmla="*/ 389567 h 1387832"/>
                <a:gd name="connsiteX22" fmla="*/ 1057544 w 1325371"/>
                <a:gd name="connsiteY22" fmla="*/ 405799 h 1387832"/>
                <a:gd name="connsiteX23" fmla="*/ 1100829 w 1325371"/>
                <a:gd name="connsiteY23" fmla="*/ 424736 h 1387832"/>
                <a:gd name="connsiteX24" fmla="*/ 1106240 w 1325371"/>
                <a:gd name="connsiteY24" fmla="*/ 451789 h 1387832"/>
                <a:gd name="connsiteX25" fmla="*/ 1100829 w 1325371"/>
                <a:gd name="connsiteY25" fmla="*/ 473432 h 1387832"/>
                <a:gd name="connsiteX26" fmla="*/ 1108945 w 1325371"/>
                <a:gd name="connsiteY26" fmla="*/ 492369 h 1387832"/>
                <a:gd name="connsiteX27" fmla="*/ 1087303 w 1325371"/>
                <a:gd name="connsiteY27" fmla="*/ 508601 h 1387832"/>
                <a:gd name="connsiteX28" fmla="*/ 1087303 w 1325371"/>
                <a:gd name="connsiteY28" fmla="*/ 535654 h 1387832"/>
                <a:gd name="connsiteX29" fmla="*/ 1129604 w 1325371"/>
                <a:gd name="connsiteY29" fmla="*/ 535654 h 1387832"/>
                <a:gd name="connsiteX30" fmla="*/ 1117061 w 1325371"/>
                <a:gd name="connsiteY30" fmla="*/ 581645 h 1387832"/>
                <a:gd name="connsiteX31" fmla="*/ 1149525 w 1325371"/>
                <a:gd name="connsiteY31" fmla="*/ 614109 h 1387832"/>
                <a:gd name="connsiteX32" fmla="*/ 1138704 w 1325371"/>
                <a:gd name="connsiteY32" fmla="*/ 643867 h 1387832"/>
                <a:gd name="connsiteX33" fmla="*/ 1098124 w 1325371"/>
                <a:gd name="connsiteY33" fmla="*/ 649278 h 1387832"/>
                <a:gd name="connsiteX34" fmla="*/ 1098124 w 1325371"/>
                <a:gd name="connsiteY34" fmla="*/ 679036 h 1387832"/>
                <a:gd name="connsiteX35" fmla="*/ 1076482 w 1325371"/>
                <a:gd name="connsiteY35" fmla="*/ 708795 h 1387832"/>
                <a:gd name="connsiteX36" fmla="*/ 1057544 w 1325371"/>
                <a:gd name="connsiteY36" fmla="*/ 768312 h 1387832"/>
                <a:gd name="connsiteX37" fmla="*/ 1073776 w 1325371"/>
                <a:gd name="connsiteY37" fmla="*/ 787249 h 1387832"/>
                <a:gd name="connsiteX38" fmla="*/ 1122472 w 1325371"/>
                <a:gd name="connsiteY38" fmla="*/ 752080 h 1387832"/>
                <a:gd name="connsiteX39" fmla="*/ 1152231 w 1325371"/>
                <a:gd name="connsiteY39" fmla="*/ 684447 h 1387832"/>
                <a:gd name="connsiteX40" fmla="*/ 1184695 w 1325371"/>
                <a:gd name="connsiteY40" fmla="*/ 681742 h 1387832"/>
                <a:gd name="connsiteX41" fmla="*/ 1200927 w 1325371"/>
                <a:gd name="connsiteY41" fmla="*/ 641162 h 1387832"/>
                <a:gd name="connsiteX42" fmla="*/ 1233390 w 1325371"/>
                <a:gd name="connsiteY42" fmla="*/ 573529 h 1387832"/>
                <a:gd name="connsiteX43" fmla="*/ 1284792 w 1325371"/>
                <a:gd name="connsiteY43" fmla="*/ 527538 h 1387832"/>
                <a:gd name="connsiteX44" fmla="*/ 1298318 w 1325371"/>
                <a:gd name="connsiteY44" fmla="*/ 500485 h 1387832"/>
                <a:gd name="connsiteX45" fmla="*/ 1325371 w 1325371"/>
                <a:gd name="connsiteY45" fmla="*/ 516717 h 1387832"/>
                <a:gd name="connsiteX46" fmla="*/ 1273970 w 1325371"/>
                <a:gd name="connsiteY46" fmla="*/ 565413 h 1387832"/>
                <a:gd name="connsiteX47" fmla="*/ 1263149 w 1325371"/>
                <a:gd name="connsiteY47" fmla="*/ 605993 h 1387832"/>
                <a:gd name="connsiteX48" fmla="*/ 1255033 w 1325371"/>
                <a:gd name="connsiteY48" fmla="*/ 627635 h 1387832"/>
                <a:gd name="connsiteX49" fmla="*/ 1233390 w 1325371"/>
                <a:gd name="connsiteY49" fmla="*/ 687152 h 1387832"/>
                <a:gd name="connsiteX50" fmla="*/ 1203632 w 1325371"/>
                <a:gd name="connsiteY50" fmla="*/ 714206 h 1387832"/>
                <a:gd name="connsiteX51" fmla="*/ 1203632 w 1325371"/>
                <a:gd name="connsiteY51" fmla="*/ 733143 h 1387832"/>
                <a:gd name="connsiteX52" fmla="*/ 1163052 w 1325371"/>
                <a:gd name="connsiteY52" fmla="*/ 784544 h 1387832"/>
                <a:gd name="connsiteX53" fmla="*/ 1168463 w 1325371"/>
                <a:gd name="connsiteY53" fmla="*/ 822419 h 1387832"/>
                <a:gd name="connsiteX54" fmla="*/ 1168463 w 1325371"/>
                <a:gd name="connsiteY54" fmla="*/ 892757 h 1387832"/>
                <a:gd name="connsiteX55" fmla="*/ 1133293 w 1325371"/>
                <a:gd name="connsiteY55" fmla="*/ 930632 h 1387832"/>
                <a:gd name="connsiteX56" fmla="*/ 1114356 w 1325371"/>
                <a:gd name="connsiteY56" fmla="*/ 971212 h 1387832"/>
                <a:gd name="connsiteX57" fmla="*/ 1122472 w 1325371"/>
                <a:gd name="connsiteY57" fmla="*/ 1000970 h 1387832"/>
                <a:gd name="connsiteX58" fmla="*/ 1119767 w 1325371"/>
                <a:gd name="connsiteY58" fmla="*/ 1049666 h 1387832"/>
                <a:gd name="connsiteX59" fmla="*/ 1092714 w 1325371"/>
                <a:gd name="connsiteY59" fmla="*/ 1130826 h 1387832"/>
                <a:gd name="connsiteX60" fmla="*/ 1081892 w 1325371"/>
                <a:gd name="connsiteY60" fmla="*/ 1190343 h 1387832"/>
                <a:gd name="connsiteX61" fmla="*/ 1087303 w 1325371"/>
                <a:gd name="connsiteY61" fmla="*/ 1252565 h 1387832"/>
                <a:gd name="connsiteX62" fmla="*/ 1103535 w 1325371"/>
                <a:gd name="connsiteY62" fmla="*/ 1293145 h 1387832"/>
                <a:gd name="connsiteX63" fmla="*/ 1103535 w 1325371"/>
                <a:gd name="connsiteY63" fmla="*/ 1339136 h 1387832"/>
                <a:gd name="connsiteX64" fmla="*/ 1103535 w 1325371"/>
                <a:gd name="connsiteY64" fmla="*/ 1387832 h 1387832"/>
                <a:gd name="connsiteX65" fmla="*/ 487893 w 1325371"/>
                <a:gd name="connsiteY65" fmla="*/ 1387832 h 1387832"/>
                <a:gd name="connsiteX66" fmla="*/ 484091 w 1325371"/>
                <a:gd name="connsiteY66" fmla="*/ 1380229 h 1387832"/>
                <a:gd name="connsiteX67" fmla="*/ 460417 w 1325371"/>
                <a:gd name="connsiteY67" fmla="*/ 1344718 h 1387832"/>
                <a:gd name="connsiteX68" fmla="*/ 424907 w 1325371"/>
                <a:gd name="connsiteY68" fmla="*/ 1347677 h 1387832"/>
                <a:gd name="connsiteX69" fmla="*/ 386437 w 1325371"/>
                <a:gd name="connsiteY69" fmla="*/ 1315126 h 1387832"/>
                <a:gd name="connsiteX70" fmla="*/ 395315 w 1325371"/>
                <a:gd name="connsiteY70" fmla="*/ 1291452 h 1387832"/>
                <a:gd name="connsiteX71" fmla="*/ 386437 w 1325371"/>
                <a:gd name="connsiteY71" fmla="*/ 1273697 h 1387832"/>
                <a:gd name="connsiteX72" fmla="*/ 377559 w 1325371"/>
                <a:gd name="connsiteY72" fmla="*/ 1264819 h 1387832"/>
                <a:gd name="connsiteX73" fmla="*/ 368682 w 1325371"/>
                <a:gd name="connsiteY73" fmla="*/ 1255942 h 1387832"/>
                <a:gd name="connsiteX74" fmla="*/ 368682 w 1325371"/>
                <a:gd name="connsiteY74" fmla="*/ 1229309 h 1387832"/>
                <a:gd name="connsiteX75" fmla="*/ 374600 w 1325371"/>
                <a:gd name="connsiteY75" fmla="*/ 1196757 h 1387832"/>
                <a:gd name="connsiteX76" fmla="*/ 389396 w 1325371"/>
                <a:gd name="connsiteY76" fmla="*/ 1179002 h 1387832"/>
                <a:gd name="connsiteX77" fmla="*/ 395315 w 1325371"/>
                <a:gd name="connsiteY77" fmla="*/ 1149409 h 1387832"/>
                <a:gd name="connsiteX78" fmla="*/ 377559 w 1325371"/>
                <a:gd name="connsiteY78" fmla="*/ 1140532 h 1387832"/>
                <a:gd name="connsiteX79" fmla="*/ 362763 w 1325371"/>
                <a:gd name="connsiteY79" fmla="*/ 1128695 h 1387832"/>
                <a:gd name="connsiteX80" fmla="*/ 362763 w 1325371"/>
                <a:gd name="connsiteY80" fmla="*/ 1099103 h 1387832"/>
                <a:gd name="connsiteX81" fmla="*/ 350842 w 1325371"/>
                <a:gd name="connsiteY81" fmla="*/ 1090882 h 1387832"/>
                <a:gd name="connsiteX82" fmla="*/ 348991 w 1325371"/>
                <a:gd name="connsiteY82" fmla="*/ 1093350 h 1387832"/>
                <a:gd name="connsiteX83" fmla="*/ 348987 w 1325371"/>
                <a:gd name="connsiteY83" fmla="*/ 1093350 h 1387832"/>
                <a:gd name="connsiteX84" fmla="*/ 348987 w 1325371"/>
                <a:gd name="connsiteY84" fmla="*/ 1093350 h 1387832"/>
                <a:gd name="connsiteX85" fmla="*/ 365219 w 1325371"/>
                <a:gd name="connsiteY85" fmla="*/ 1071709 h 1387832"/>
                <a:gd name="connsiteX86" fmla="*/ 354399 w 1325371"/>
                <a:gd name="connsiteY86" fmla="*/ 1060887 h 1387832"/>
                <a:gd name="connsiteX87" fmla="*/ 354398 w 1325371"/>
                <a:gd name="connsiteY87" fmla="*/ 974317 h 1387832"/>
                <a:gd name="connsiteX88" fmla="*/ 343577 w 1325371"/>
                <a:gd name="connsiteY88" fmla="*/ 971612 h 1387832"/>
                <a:gd name="connsiteX89" fmla="*/ 297586 w 1325371"/>
                <a:gd name="connsiteY89" fmla="*/ 933737 h 1387832"/>
                <a:gd name="connsiteX90" fmla="*/ 273238 w 1325371"/>
                <a:gd name="connsiteY90" fmla="*/ 933737 h 1387832"/>
                <a:gd name="connsiteX91" fmla="*/ 248890 w 1325371"/>
                <a:gd name="connsiteY91" fmla="*/ 909389 h 1387832"/>
                <a:gd name="connsiteX92" fmla="*/ 232658 w 1325371"/>
                <a:gd name="connsiteY92" fmla="*/ 890452 h 1387832"/>
                <a:gd name="connsiteX93" fmla="*/ 213721 w 1325371"/>
                <a:gd name="connsiteY93" fmla="*/ 868810 h 1387832"/>
                <a:gd name="connsiteX94" fmla="*/ 205605 w 1325371"/>
                <a:gd name="connsiteY94" fmla="*/ 844462 h 1387832"/>
                <a:gd name="connsiteX95" fmla="*/ 170436 w 1325371"/>
                <a:gd name="connsiteY95" fmla="*/ 820114 h 1387832"/>
                <a:gd name="connsiteX96" fmla="*/ 154204 w 1325371"/>
                <a:gd name="connsiteY96" fmla="*/ 822819 h 1387832"/>
                <a:gd name="connsiteX97" fmla="*/ 124445 w 1325371"/>
                <a:gd name="connsiteY97" fmla="*/ 784944 h 1387832"/>
                <a:gd name="connsiteX98" fmla="*/ 110919 w 1325371"/>
                <a:gd name="connsiteY98" fmla="*/ 784944 h 1387832"/>
                <a:gd name="connsiteX99" fmla="*/ 94687 w 1325371"/>
                <a:gd name="connsiteY99" fmla="*/ 774123 h 1387832"/>
                <a:gd name="connsiteX100" fmla="*/ 78455 w 1325371"/>
                <a:gd name="connsiteY100" fmla="*/ 774123 h 1387832"/>
                <a:gd name="connsiteX101" fmla="*/ 56812 w 1325371"/>
                <a:gd name="connsiteY101" fmla="*/ 760597 h 1387832"/>
                <a:gd name="connsiteX102" fmla="*/ 24348 w 1325371"/>
                <a:gd name="connsiteY102" fmla="*/ 722722 h 1387832"/>
                <a:gd name="connsiteX103" fmla="*/ 18938 w 1325371"/>
                <a:gd name="connsiteY103" fmla="*/ 706490 h 1387832"/>
                <a:gd name="connsiteX104" fmla="*/ 24348 w 1325371"/>
                <a:gd name="connsiteY104" fmla="*/ 692963 h 1387832"/>
                <a:gd name="connsiteX105" fmla="*/ 32464 w 1325371"/>
                <a:gd name="connsiteY105" fmla="*/ 614509 h 1387832"/>
                <a:gd name="connsiteX106" fmla="*/ 29759 w 1325371"/>
                <a:gd name="connsiteY106" fmla="*/ 565813 h 1387832"/>
                <a:gd name="connsiteX107" fmla="*/ 40580 w 1325371"/>
                <a:gd name="connsiteY107" fmla="*/ 549581 h 1387832"/>
                <a:gd name="connsiteX108" fmla="*/ 48696 w 1325371"/>
                <a:gd name="connsiteY108" fmla="*/ 519823 h 1387832"/>
                <a:gd name="connsiteX109" fmla="*/ 40580 w 1325371"/>
                <a:gd name="connsiteY109" fmla="*/ 487359 h 1387832"/>
                <a:gd name="connsiteX110" fmla="*/ 32464 w 1325371"/>
                <a:gd name="connsiteY110" fmla="*/ 473832 h 1387832"/>
                <a:gd name="connsiteX111" fmla="*/ 0 w 1325371"/>
                <a:gd name="connsiteY111" fmla="*/ 468421 h 1387832"/>
                <a:gd name="connsiteX112" fmla="*/ 2706 w 1325371"/>
                <a:gd name="connsiteY112" fmla="*/ 425136 h 1387832"/>
                <a:gd name="connsiteX113" fmla="*/ 27054 w 1325371"/>
                <a:gd name="connsiteY113" fmla="*/ 400788 h 1387832"/>
                <a:gd name="connsiteX114" fmla="*/ 27054 w 1325371"/>
                <a:gd name="connsiteY114" fmla="*/ 371030 h 1387832"/>
                <a:gd name="connsiteX115" fmla="*/ 43286 w 1325371"/>
                <a:gd name="connsiteY115" fmla="*/ 368324 h 1387832"/>
                <a:gd name="connsiteX116" fmla="*/ 78455 w 1325371"/>
                <a:gd name="connsiteY116" fmla="*/ 349387 h 1387832"/>
                <a:gd name="connsiteX117" fmla="*/ 89276 w 1325371"/>
                <a:gd name="connsiteY117" fmla="*/ 319629 h 1387832"/>
                <a:gd name="connsiteX118" fmla="*/ 113624 w 1325371"/>
                <a:gd name="connsiteY118" fmla="*/ 327744 h 1387832"/>
                <a:gd name="connsiteX119" fmla="*/ 124445 w 1325371"/>
                <a:gd name="connsiteY119" fmla="*/ 319629 h 1387832"/>
                <a:gd name="connsiteX120" fmla="*/ 129856 w 1325371"/>
                <a:gd name="connsiteY120" fmla="*/ 300691 h 1387832"/>
                <a:gd name="connsiteX121" fmla="*/ 132561 w 1325371"/>
                <a:gd name="connsiteY121" fmla="*/ 281754 h 1387832"/>
                <a:gd name="connsiteX122" fmla="*/ 132561 w 1325371"/>
                <a:gd name="connsiteY122" fmla="*/ 124845 h 1387832"/>
                <a:gd name="connsiteX123" fmla="*/ 148793 w 1325371"/>
                <a:gd name="connsiteY123" fmla="*/ 138372 h 1387832"/>
                <a:gd name="connsiteX124" fmla="*/ 151499 w 1325371"/>
                <a:gd name="connsiteY124" fmla="*/ 122140 h 1387832"/>
                <a:gd name="connsiteX125" fmla="*/ 155601 w 1325371"/>
                <a:gd name="connsiteY125" fmla="*/ 110859 h 1387832"/>
                <a:gd name="connsiteX126" fmla="*/ 159376 w 1325371"/>
                <a:gd name="connsiteY126" fmla="*/ 110918 h 1387832"/>
                <a:gd name="connsiteX127" fmla="*/ 208072 w 1325371"/>
                <a:gd name="connsiteY127" fmla="*/ 119034 h 1387832"/>
                <a:gd name="connsiteX128" fmla="*/ 251357 w 1325371"/>
                <a:gd name="connsiteY128" fmla="*/ 102802 h 1387832"/>
                <a:gd name="connsiteX129" fmla="*/ 313580 w 1325371"/>
                <a:gd name="connsiteY129" fmla="*/ 86570 h 1387832"/>
                <a:gd name="connsiteX130" fmla="*/ 351454 w 1325371"/>
                <a:gd name="connsiteY130" fmla="*/ 59517 h 1387832"/>
                <a:gd name="connsiteX131" fmla="*/ 402856 w 1325371"/>
                <a:gd name="connsiteY131" fmla="*/ 40580 h 1387832"/>
                <a:gd name="connsiteX132" fmla="*/ 427203 w 1325371"/>
                <a:gd name="connsiteY132" fmla="*/ 10821 h 1387832"/>
                <a:gd name="connsiteX133" fmla="*/ 454257 w 1325371"/>
                <a:gd name="connsiteY133" fmla="*/ 16232 h 1387832"/>
                <a:gd name="connsiteX134" fmla="*/ 494837 w 1325371"/>
                <a:gd name="connsiteY134" fmla="*/ 0 h 1387832"/>
                <a:gd name="connsiteX0" fmla="*/ 1129604 w 1325371"/>
                <a:gd name="connsiteY0" fmla="*/ 535654 h 1387832"/>
                <a:gd name="connsiteX1" fmla="*/ 1133293 w 1325371"/>
                <a:gd name="connsiteY1" fmla="*/ 535654 h 1387832"/>
                <a:gd name="connsiteX2" fmla="*/ 1129604 w 1325371"/>
                <a:gd name="connsiteY2" fmla="*/ 535654 h 1387832"/>
                <a:gd name="connsiteX3" fmla="*/ 494837 w 1325371"/>
                <a:gd name="connsiteY3" fmla="*/ 0 h 1387832"/>
                <a:gd name="connsiteX4" fmla="*/ 521890 w 1325371"/>
                <a:gd name="connsiteY4" fmla="*/ 21642 h 1387832"/>
                <a:gd name="connsiteX5" fmla="*/ 532711 w 1325371"/>
                <a:gd name="connsiteY5" fmla="*/ 48696 h 1387832"/>
                <a:gd name="connsiteX6" fmla="*/ 478605 w 1325371"/>
                <a:gd name="connsiteY6" fmla="*/ 67633 h 1387832"/>
                <a:gd name="connsiteX7" fmla="*/ 454257 w 1325371"/>
                <a:gd name="connsiteY7" fmla="*/ 91981 h 1387832"/>
                <a:gd name="connsiteX8" fmla="*/ 513774 w 1325371"/>
                <a:gd name="connsiteY8" fmla="*/ 108213 h 1387832"/>
                <a:gd name="connsiteX9" fmla="*/ 538122 w 1325371"/>
                <a:gd name="connsiteY9" fmla="*/ 162319 h 1387832"/>
                <a:gd name="connsiteX10" fmla="*/ 573291 w 1325371"/>
                <a:gd name="connsiteY10" fmla="*/ 175846 h 1387832"/>
                <a:gd name="connsiteX11" fmla="*/ 594934 w 1325371"/>
                <a:gd name="connsiteY11" fmla="*/ 200194 h 1387832"/>
                <a:gd name="connsiteX12" fmla="*/ 611166 w 1325371"/>
                <a:gd name="connsiteY12" fmla="*/ 229952 h 1387832"/>
                <a:gd name="connsiteX13" fmla="*/ 649040 w 1325371"/>
                <a:gd name="connsiteY13" fmla="*/ 240774 h 1387832"/>
                <a:gd name="connsiteX14" fmla="*/ 684209 w 1325371"/>
                <a:gd name="connsiteY14" fmla="*/ 251595 h 1387832"/>
                <a:gd name="connsiteX15" fmla="*/ 749137 w 1325371"/>
                <a:gd name="connsiteY15" fmla="*/ 270532 h 1387832"/>
                <a:gd name="connsiteX16" fmla="*/ 835708 w 1325371"/>
                <a:gd name="connsiteY16" fmla="*/ 297586 h 1387832"/>
                <a:gd name="connsiteX17" fmla="*/ 887109 w 1325371"/>
                <a:gd name="connsiteY17" fmla="*/ 332755 h 1387832"/>
                <a:gd name="connsiteX18" fmla="*/ 952037 w 1325371"/>
                <a:gd name="connsiteY18" fmla="*/ 332755 h 1387832"/>
                <a:gd name="connsiteX19" fmla="*/ 1000732 w 1325371"/>
                <a:gd name="connsiteY19" fmla="*/ 343576 h 1387832"/>
                <a:gd name="connsiteX20" fmla="*/ 1041312 w 1325371"/>
                <a:gd name="connsiteY20" fmla="*/ 357103 h 1387832"/>
                <a:gd name="connsiteX21" fmla="*/ 1035902 w 1325371"/>
                <a:gd name="connsiteY21" fmla="*/ 389567 h 1387832"/>
                <a:gd name="connsiteX22" fmla="*/ 1057544 w 1325371"/>
                <a:gd name="connsiteY22" fmla="*/ 405799 h 1387832"/>
                <a:gd name="connsiteX23" fmla="*/ 1100829 w 1325371"/>
                <a:gd name="connsiteY23" fmla="*/ 424736 h 1387832"/>
                <a:gd name="connsiteX24" fmla="*/ 1106240 w 1325371"/>
                <a:gd name="connsiteY24" fmla="*/ 451789 h 1387832"/>
                <a:gd name="connsiteX25" fmla="*/ 1100829 w 1325371"/>
                <a:gd name="connsiteY25" fmla="*/ 473432 h 1387832"/>
                <a:gd name="connsiteX26" fmla="*/ 1108945 w 1325371"/>
                <a:gd name="connsiteY26" fmla="*/ 492369 h 1387832"/>
                <a:gd name="connsiteX27" fmla="*/ 1087303 w 1325371"/>
                <a:gd name="connsiteY27" fmla="*/ 508601 h 1387832"/>
                <a:gd name="connsiteX28" fmla="*/ 1087303 w 1325371"/>
                <a:gd name="connsiteY28" fmla="*/ 535654 h 1387832"/>
                <a:gd name="connsiteX29" fmla="*/ 1117061 w 1325371"/>
                <a:gd name="connsiteY29" fmla="*/ 581645 h 1387832"/>
                <a:gd name="connsiteX30" fmla="*/ 1149525 w 1325371"/>
                <a:gd name="connsiteY30" fmla="*/ 614109 h 1387832"/>
                <a:gd name="connsiteX31" fmla="*/ 1138704 w 1325371"/>
                <a:gd name="connsiteY31" fmla="*/ 643867 h 1387832"/>
                <a:gd name="connsiteX32" fmla="*/ 1098124 w 1325371"/>
                <a:gd name="connsiteY32" fmla="*/ 649278 h 1387832"/>
                <a:gd name="connsiteX33" fmla="*/ 1098124 w 1325371"/>
                <a:gd name="connsiteY33" fmla="*/ 679036 h 1387832"/>
                <a:gd name="connsiteX34" fmla="*/ 1076482 w 1325371"/>
                <a:gd name="connsiteY34" fmla="*/ 708795 h 1387832"/>
                <a:gd name="connsiteX35" fmla="*/ 1057544 w 1325371"/>
                <a:gd name="connsiteY35" fmla="*/ 768312 h 1387832"/>
                <a:gd name="connsiteX36" fmla="*/ 1073776 w 1325371"/>
                <a:gd name="connsiteY36" fmla="*/ 787249 h 1387832"/>
                <a:gd name="connsiteX37" fmla="*/ 1122472 w 1325371"/>
                <a:gd name="connsiteY37" fmla="*/ 752080 h 1387832"/>
                <a:gd name="connsiteX38" fmla="*/ 1152231 w 1325371"/>
                <a:gd name="connsiteY38" fmla="*/ 684447 h 1387832"/>
                <a:gd name="connsiteX39" fmla="*/ 1184695 w 1325371"/>
                <a:gd name="connsiteY39" fmla="*/ 681742 h 1387832"/>
                <a:gd name="connsiteX40" fmla="*/ 1200927 w 1325371"/>
                <a:gd name="connsiteY40" fmla="*/ 641162 h 1387832"/>
                <a:gd name="connsiteX41" fmla="*/ 1233390 w 1325371"/>
                <a:gd name="connsiteY41" fmla="*/ 573529 h 1387832"/>
                <a:gd name="connsiteX42" fmla="*/ 1284792 w 1325371"/>
                <a:gd name="connsiteY42" fmla="*/ 527538 h 1387832"/>
                <a:gd name="connsiteX43" fmla="*/ 1298318 w 1325371"/>
                <a:gd name="connsiteY43" fmla="*/ 500485 h 1387832"/>
                <a:gd name="connsiteX44" fmla="*/ 1325371 w 1325371"/>
                <a:gd name="connsiteY44" fmla="*/ 516717 h 1387832"/>
                <a:gd name="connsiteX45" fmla="*/ 1273970 w 1325371"/>
                <a:gd name="connsiteY45" fmla="*/ 565413 h 1387832"/>
                <a:gd name="connsiteX46" fmla="*/ 1263149 w 1325371"/>
                <a:gd name="connsiteY46" fmla="*/ 605993 h 1387832"/>
                <a:gd name="connsiteX47" fmla="*/ 1255033 w 1325371"/>
                <a:gd name="connsiteY47" fmla="*/ 627635 h 1387832"/>
                <a:gd name="connsiteX48" fmla="*/ 1233390 w 1325371"/>
                <a:gd name="connsiteY48" fmla="*/ 687152 h 1387832"/>
                <a:gd name="connsiteX49" fmla="*/ 1203632 w 1325371"/>
                <a:gd name="connsiteY49" fmla="*/ 714206 h 1387832"/>
                <a:gd name="connsiteX50" fmla="*/ 1203632 w 1325371"/>
                <a:gd name="connsiteY50" fmla="*/ 733143 h 1387832"/>
                <a:gd name="connsiteX51" fmla="*/ 1163052 w 1325371"/>
                <a:gd name="connsiteY51" fmla="*/ 784544 h 1387832"/>
                <a:gd name="connsiteX52" fmla="*/ 1168463 w 1325371"/>
                <a:gd name="connsiteY52" fmla="*/ 822419 h 1387832"/>
                <a:gd name="connsiteX53" fmla="*/ 1168463 w 1325371"/>
                <a:gd name="connsiteY53" fmla="*/ 892757 h 1387832"/>
                <a:gd name="connsiteX54" fmla="*/ 1133293 w 1325371"/>
                <a:gd name="connsiteY54" fmla="*/ 930632 h 1387832"/>
                <a:gd name="connsiteX55" fmla="*/ 1114356 w 1325371"/>
                <a:gd name="connsiteY55" fmla="*/ 971212 h 1387832"/>
                <a:gd name="connsiteX56" fmla="*/ 1122472 w 1325371"/>
                <a:gd name="connsiteY56" fmla="*/ 1000970 h 1387832"/>
                <a:gd name="connsiteX57" fmla="*/ 1119767 w 1325371"/>
                <a:gd name="connsiteY57" fmla="*/ 1049666 h 1387832"/>
                <a:gd name="connsiteX58" fmla="*/ 1092714 w 1325371"/>
                <a:gd name="connsiteY58" fmla="*/ 1130826 h 1387832"/>
                <a:gd name="connsiteX59" fmla="*/ 1081892 w 1325371"/>
                <a:gd name="connsiteY59" fmla="*/ 1190343 h 1387832"/>
                <a:gd name="connsiteX60" fmla="*/ 1087303 w 1325371"/>
                <a:gd name="connsiteY60" fmla="*/ 1252565 h 1387832"/>
                <a:gd name="connsiteX61" fmla="*/ 1103535 w 1325371"/>
                <a:gd name="connsiteY61" fmla="*/ 1293145 h 1387832"/>
                <a:gd name="connsiteX62" fmla="*/ 1103535 w 1325371"/>
                <a:gd name="connsiteY62" fmla="*/ 1339136 h 1387832"/>
                <a:gd name="connsiteX63" fmla="*/ 1103535 w 1325371"/>
                <a:gd name="connsiteY63" fmla="*/ 1387832 h 1387832"/>
                <a:gd name="connsiteX64" fmla="*/ 487893 w 1325371"/>
                <a:gd name="connsiteY64" fmla="*/ 1387832 h 1387832"/>
                <a:gd name="connsiteX65" fmla="*/ 484091 w 1325371"/>
                <a:gd name="connsiteY65" fmla="*/ 1380229 h 1387832"/>
                <a:gd name="connsiteX66" fmla="*/ 460417 w 1325371"/>
                <a:gd name="connsiteY66" fmla="*/ 1344718 h 1387832"/>
                <a:gd name="connsiteX67" fmla="*/ 424907 w 1325371"/>
                <a:gd name="connsiteY67" fmla="*/ 1347677 h 1387832"/>
                <a:gd name="connsiteX68" fmla="*/ 386437 w 1325371"/>
                <a:gd name="connsiteY68" fmla="*/ 1315126 h 1387832"/>
                <a:gd name="connsiteX69" fmla="*/ 395315 w 1325371"/>
                <a:gd name="connsiteY69" fmla="*/ 1291452 h 1387832"/>
                <a:gd name="connsiteX70" fmla="*/ 386437 w 1325371"/>
                <a:gd name="connsiteY70" fmla="*/ 1273697 h 1387832"/>
                <a:gd name="connsiteX71" fmla="*/ 377559 w 1325371"/>
                <a:gd name="connsiteY71" fmla="*/ 1264819 h 1387832"/>
                <a:gd name="connsiteX72" fmla="*/ 368682 w 1325371"/>
                <a:gd name="connsiteY72" fmla="*/ 1255942 h 1387832"/>
                <a:gd name="connsiteX73" fmla="*/ 368682 w 1325371"/>
                <a:gd name="connsiteY73" fmla="*/ 1229309 h 1387832"/>
                <a:gd name="connsiteX74" fmla="*/ 374600 w 1325371"/>
                <a:gd name="connsiteY74" fmla="*/ 1196757 h 1387832"/>
                <a:gd name="connsiteX75" fmla="*/ 389396 w 1325371"/>
                <a:gd name="connsiteY75" fmla="*/ 1179002 h 1387832"/>
                <a:gd name="connsiteX76" fmla="*/ 395315 w 1325371"/>
                <a:gd name="connsiteY76" fmla="*/ 1149409 h 1387832"/>
                <a:gd name="connsiteX77" fmla="*/ 377559 w 1325371"/>
                <a:gd name="connsiteY77" fmla="*/ 1140532 h 1387832"/>
                <a:gd name="connsiteX78" fmla="*/ 362763 w 1325371"/>
                <a:gd name="connsiteY78" fmla="*/ 1128695 h 1387832"/>
                <a:gd name="connsiteX79" fmla="*/ 362763 w 1325371"/>
                <a:gd name="connsiteY79" fmla="*/ 1099103 h 1387832"/>
                <a:gd name="connsiteX80" fmla="*/ 350842 w 1325371"/>
                <a:gd name="connsiteY80" fmla="*/ 1090882 h 1387832"/>
                <a:gd name="connsiteX81" fmla="*/ 348991 w 1325371"/>
                <a:gd name="connsiteY81" fmla="*/ 1093350 h 1387832"/>
                <a:gd name="connsiteX82" fmla="*/ 348987 w 1325371"/>
                <a:gd name="connsiteY82" fmla="*/ 1093350 h 1387832"/>
                <a:gd name="connsiteX83" fmla="*/ 348987 w 1325371"/>
                <a:gd name="connsiteY83" fmla="*/ 1093350 h 1387832"/>
                <a:gd name="connsiteX84" fmla="*/ 365219 w 1325371"/>
                <a:gd name="connsiteY84" fmla="*/ 1071709 h 1387832"/>
                <a:gd name="connsiteX85" fmla="*/ 354399 w 1325371"/>
                <a:gd name="connsiteY85" fmla="*/ 1060887 h 1387832"/>
                <a:gd name="connsiteX86" fmla="*/ 354398 w 1325371"/>
                <a:gd name="connsiteY86" fmla="*/ 974317 h 1387832"/>
                <a:gd name="connsiteX87" fmla="*/ 343577 w 1325371"/>
                <a:gd name="connsiteY87" fmla="*/ 971612 h 1387832"/>
                <a:gd name="connsiteX88" fmla="*/ 297586 w 1325371"/>
                <a:gd name="connsiteY88" fmla="*/ 933737 h 1387832"/>
                <a:gd name="connsiteX89" fmla="*/ 273238 w 1325371"/>
                <a:gd name="connsiteY89" fmla="*/ 933737 h 1387832"/>
                <a:gd name="connsiteX90" fmla="*/ 248890 w 1325371"/>
                <a:gd name="connsiteY90" fmla="*/ 909389 h 1387832"/>
                <a:gd name="connsiteX91" fmla="*/ 232658 w 1325371"/>
                <a:gd name="connsiteY91" fmla="*/ 890452 h 1387832"/>
                <a:gd name="connsiteX92" fmla="*/ 213721 w 1325371"/>
                <a:gd name="connsiteY92" fmla="*/ 868810 h 1387832"/>
                <a:gd name="connsiteX93" fmla="*/ 205605 w 1325371"/>
                <a:gd name="connsiteY93" fmla="*/ 844462 h 1387832"/>
                <a:gd name="connsiteX94" fmla="*/ 170436 w 1325371"/>
                <a:gd name="connsiteY94" fmla="*/ 820114 h 1387832"/>
                <a:gd name="connsiteX95" fmla="*/ 154204 w 1325371"/>
                <a:gd name="connsiteY95" fmla="*/ 822819 h 1387832"/>
                <a:gd name="connsiteX96" fmla="*/ 124445 w 1325371"/>
                <a:gd name="connsiteY96" fmla="*/ 784944 h 1387832"/>
                <a:gd name="connsiteX97" fmla="*/ 110919 w 1325371"/>
                <a:gd name="connsiteY97" fmla="*/ 784944 h 1387832"/>
                <a:gd name="connsiteX98" fmla="*/ 94687 w 1325371"/>
                <a:gd name="connsiteY98" fmla="*/ 774123 h 1387832"/>
                <a:gd name="connsiteX99" fmla="*/ 78455 w 1325371"/>
                <a:gd name="connsiteY99" fmla="*/ 774123 h 1387832"/>
                <a:gd name="connsiteX100" fmla="*/ 56812 w 1325371"/>
                <a:gd name="connsiteY100" fmla="*/ 760597 h 1387832"/>
                <a:gd name="connsiteX101" fmla="*/ 24348 w 1325371"/>
                <a:gd name="connsiteY101" fmla="*/ 722722 h 1387832"/>
                <a:gd name="connsiteX102" fmla="*/ 18938 w 1325371"/>
                <a:gd name="connsiteY102" fmla="*/ 706490 h 1387832"/>
                <a:gd name="connsiteX103" fmla="*/ 24348 w 1325371"/>
                <a:gd name="connsiteY103" fmla="*/ 692963 h 1387832"/>
                <a:gd name="connsiteX104" fmla="*/ 32464 w 1325371"/>
                <a:gd name="connsiteY104" fmla="*/ 614509 h 1387832"/>
                <a:gd name="connsiteX105" fmla="*/ 29759 w 1325371"/>
                <a:gd name="connsiteY105" fmla="*/ 565813 h 1387832"/>
                <a:gd name="connsiteX106" fmla="*/ 40580 w 1325371"/>
                <a:gd name="connsiteY106" fmla="*/ 549581 h 1387832"/>
                <a:gd name="connsiteX107" fmla="*/ 48696 w 1325371"/>
                <a:gd name="connsiteY107" fmla="*/ 519823 h 1387832"/>
                <a:gd name="connsiteX108" fmla="*/ 40580 w 1325371"/>
                <a:gd name="connsiteY108" fmla="*/ 487359 h 1387832"/>
                <a:gd name="connsiteX109" fmla="*/ 32464 w 1325371"/>
                <a:gd name="connsiteY109" fmla="*/ 473832 h 1387832"/>
                <a:gd name="connsiteX110" fmla="*/ 0 w 1325371"/>
                <a:gd name="connsiteY110" fmla="*/ 468421 h 1387832"/>
                <a:gd name="connsiteX111" fmla="*/ 2706 w 1325371"/>
                <a:gd name="connsiteY111" fmla="*/ 425136 h 1387832"/>
                <a:gd name="connsiteX112" fmla="*/ 27054 w 1325371"/>
                <a:gd name="connsiteY112" fmla="*/ 400788 h 1387832"/>
                <a:gd name="connsiteX113" fmla="*/ 27054 w 1325371"/>
                <a:gd name="connsiteY113" fmla="*/ 371030 h 1387832"/>
                <a:gd name="connsiteX114" fmla="*/ 43286 w 1325371"/>
                <a:gd name="connsiteY114" fmla="*/ 368324 h 1387832"/>
                <a:gd name="connsiteX115" fmla="*/ 78455 w 1325371"/>
                <a:gd name="connsiteY115" fmla="*/ 349387 h 1387832"/>
                <a:gd name="connsiteX116" fmla="*/ 89276 w 1325371"/>
                <a:gd name="connsiteY116" fmla="*/ 319629 h 1387832"/>
                <a:gd name="connsiteX117" fmla="*/ 113624 w 1325371"/>
                <a:gd name="connsiteY117" fmla="*/ 327744 h 1387832"/>
                <a:gd name="connsiteX118" fmla="*/ 124445 w 1325371"/>
                <a:gd name="connsiteY118" fmla="*/ 319629 h 1387832"/>
                <a:gd name="connsiteX119" fmla="*/ 129856 w 1325371"/>
                <a:gd name="connsiteY119" fmla="*/ 300691 h 1387832"/>
                <a:gd name="connsiteX120" fmla="*/ 132561 w 1325371"/>
                <a:gd name="connsiteY120" fmla="*/ 281754 h 1387832"/>
                <a:gd name="connsiteX121" fmla="*/ 132561 w 1325371"/>
                <a:gd name="connsiteY121" fmla="*/ 124845 h 1387832"/>
                <a:gd name="connsiteX122" fmla="*/ 148793 w 1325371"/>
                <a:gd name="connsiteY122" fmla="*/ 138372 h 1387832"/>
                <a:gd name="connsiteX123" fmla="*/ 151499 w 1325371"/>
                <a:gd name="connsiteY123" fmla="*/ 122140 h 1387832"/>
                <a:gd name="connsiteX124" fmla="*/ 155601 w 1325371"/>
                <a:gd name="connsiteY124" fmla="*/ 110859 h 1387832"/>
                <a:gd name="connsiteX125" fmla="*/ 159376 w 1325371"/>
                <a:gd name="connsiteY125" fmla="*/ 110918 h 1387832"/>
                <a:gd name="connsiteX126" fmla="*/ 208072 w 1325371"/>
                <a:gd name="connsiteY126" fmla="*/ 119034 h 1387832"/>
                <a:gd name="connsiteX127" fmla="*/ 251357 w 1325371"/>
                <a:gd name="connsiteY127" fmla="*/ 102802 h 1387832"/>
                <a:gd name="connsiteX128" fmla="*/ 313580 w 1325371"/>
                <a:gd name="connsiteY128" fmla="*/ 86570 h 1387832"/>
                <a:gd name="connsiteX129" fmla="*/ 351454 w 1325371"/>
                <a:gd name="connsiteY129" fmla="*/ 59517 h 1387832"/>
                <a:gd name="connsiteX130" fmla="*/ 402856 w 1325371"/>
                <a:gd name="connsiteY130" fmla="*/ 40580 h 1387832"/>
                <a:gd name="connsiteX131" fmla="*/ 427203 w 1325371"/>
                <a:gd name="connsiteY131" fmla="*/ 10821 h 1387832"/>
                <a:gd name="connsiteX132" fmla="*/ 454257 w 1325371"/>
                <a:gd name="connsiteY132" fmla="*/ 16232 h 1387832"/>
                <a:gd name="connsiteX133" fmla="*/ 494837 w 1325371"/>
                <a:gd name="connsiteY133" fmla="*/ 0 h 1387832"/>
                <a:gd name="connsiteX0" fmla="*/ 494837 w 1325371"/>
                <a:gd name="connsiteY0" fmla="*/ 0 h 1387832"/>
                <a:gd name="connsiteX1" fmla="*/ 521890 w 1325371"/>
                <a:gd name="connsiteY1" fmla="*/ 21642 h 1387832"/>
                <a:gd name="connsiteX2" fmla="*/ 532711 w 1325371"/>
                <a:gd name="connsiteY2" fmla="*/ 48696 h 1387832"/>
                <a:gd name="connsiteX3" fmla="*/ 478605 w 1325371"/>
                <a:gd name="connsiteY3" fmla="*/ 67633 h 1387832"/>
                <a:gd name="connsiteX4" fmla="*/ 454257 w 1325371"/>
                <a:gd name="connsiteY4" fmla="*/ 91981 h 1387832"/>
                <a:gd name="connsiteX5" fmla="*/ 513774 w 1325371"/>
                <a:gd name="connsiteY5" fmla="*/ 108213 h 1387832"/>
                <a:gd name="connsiteX6" fmla="*/ 538122 w 1325371"/>
                <a:gd name="connsiteY6" fmla="*/ 162319 h 1387832"/>
                <a:gd name="connsiteX7" fmla="*/ 573291 w 1325371"/>
                <a:gd name="connsiteY7" fmla="*/ 175846 h 1387832"/>
                <a:gd name="connsiteX8" fmla="*/ 594934 w 1325371"/>
                <a:gd name="connsiteY8" fmla="*/ 200194 h 1387832"/>
                <a:gd name="connsiteX9" fmla="*/ 611166 w 1325371"/>
                <a:gd name="connsiteY9" fmla="*/ 229952 h 1387832"/>
                <a:gd name="connsiteX10" fmla="*/ 649040 w 1325371"/>
                <a:gd name="connsiteY10" fmla="*/ 240774 h 1387832"/>
                <a:gd name="connsiteX11" fmla="*/ 684209 w 1325371"/>
                <a:gd name="connsiteY11" fmla="*/ 251595 h 1387832"/>
                <a:gd name="connsiteX12" fmla="*/ 749137 w 1325371"/>
                <a:gd name="connsiteY12" fmla="*/ 270532 h 1387832"/>
                <a:gd name="connsiteX13" fmla="*/ 835708 w 1325371"/>
                <a:gd name="connsiteY13" fmla="*/ 297586 h 1387832"/>
                <a:gd name="connsiteX14" fmla="*/ 887109 w 1325371"/>
                <a:gd name="connsiteY14" fmla="*/ 332755 h 1387832"/>
                <a:gd name="connsiteX15" fmla="*/ 952037 w 1325371"/>
                <a:gd name="connsiteY15" fmla="*/ 332755 h 1387832"/>
                <a:gd name="connsiteX16" fmla="*/ 1000732 w 1325371"/>
                <a:gd name="connsiteY16" fmla="*/ 343576 h 1387832"/>
                <a:gd name="connsiteX17" fmla="*/ 1041312 w 1325371"/>
                <a:gd name="connsiteY17" fmla="*/ 357103 h 1387832"/>
                <a:gd name="connsiteX18" fmla="*/ 1035902 w 1325371"/>
                <a:gd name="connsiteY18" fmla="*/ 389567 h 1387832"/>
                <a:gd name="connsiteX19" fmla="*/ 1057544 w 1325371"/>
                <a:gd name="connsiteY19" fmla="*/ 405799 h 1387832"/>
                <a:gd name="connsiteX20" fmla="*/ 1100829 w 1325371"/>
                <a:gd name="connsiteY20" fmla="*/ 424736 h 1387832"/>
                <a:gd name="connsiteX21" fmla="*/ 1106240 w 1325371"/>
                <a:gd name="connsiteY21" fmla="*/ 451789 h 1387832"/>
                <a:gd name="connsiteX22" fmla="*/ 1100829 w 1325371"/>
                <a:gd name="connsiteY22" fmla="*/ 473432 h 1387832"/>
                <a:gd name="connsiteX23" fmla="*/ 1108945 w 1325371"/>
                <a:gd name="connsiteY23" fmla="*/ 492369 h 1387832"/>
                <a:gd name="connsiteX24" fmla="*/ 1087303 w 1325371"/>
                <a:gd name="connsiteY24" fmla="*/ 508601 h 1387832"/>
                <a:gd name="connsiteX25" fmla="*/ 1087303 w 1325371"/>
                <a:gd name="connsiteY25" fmla="*/ 535654 h 1387832"/>
                <a:gd name="connsiteX26" fmla="*/ 1117061 w 1325371"/>
                <a:gd name="connsiteY26" fmla="*/ 581645 h 1387832"/>
                <a:gd name="connsiteX27" fmla="*/ 1149525 w 1325371"/>
                <a:gd name="connsiteY27" fmla="*/ 614109 h 1387832"/>
                <a:gd name="connsiteX28" fmla="*/ 1138704 w 1325371"/>
                <a:gd name="connsiteY28" fmla="*/ 643867 h 1387832"/>
                <a:gd name="connsiteX29" fmla="*/ 1098124 w 1325371"/>
                <a:gd name="connsiteY29" fmla="*/ 649278 h 1387832"/>
                <a:gd name="connsiteX30" fmla="*/ 1098124 w 1325371"/>
                <a:gd name="connsiteY30" fmla="*/ 679036 h 1387832"/>
                <a:gd name="connsiteX31" fmla="*/ 1076482 w 1325371"/>
                <a:gd name="connsiteY31" fmla="*/ 708795 h 1387832"/>
                <a:gd name="connsiteX32" fmla="*/ 1057544 w 1325371"/>
                <a:gd name="connsiteY32" fmla="*/ 768312 h 1387832"/>
                <a:gd name="connsiteX33" fmla="*/ 1073776 w 1325371"/>
                <a:gd name="connsiteY33" fmla="*/ 787249 h 1387832"/>
                <a:gd name="connsiteX34" fmla="*/ 1122472 w 1325371"/>
                <a:gd name="connsiteY34" fmla="*/ 752080 h 1387832"/>
                <a:gd name="connsiteX35" fmla="*/ 1152231 w 1325371"/>
                <a:gd name="connsiteY35" fmla="*/ 684447 h 1387832"/>
                <a:gd name="connsiteX36" fmla="*/ 1184695 w 1325371"/>
                <a:gd name="connsiteY36" fmla="*/ 681742 h 1387832"/>
                <a:gd name="connsiteX37" fmla="*/ 1200927 w 1325371"/>
                <a:gd name="connsiteY37" fmla="*/ 641162 h 1387832"/>
                <a:gd name="connsiteX38" fmla="*/ 1233390 w 1325371"/>
                <a:gd name="connsiteY38" fmla="*/ 573529 h 1387832"/>
                <a:gd name="connsiteX39" fmla="*/ 1284792 w 1325371"/>
                <a:gd name="connsiteY39" fmla="*/ 527538 h 1387832"/>
                <a:gd name="connsiteX40" fmla="*/ 1298318 w 1325371"/>
                <a:gd name="connsiteY40" fmla="*/ 500485 h 1387832"/>
                <a:gd name="connsiteX41" fmla="*/ 1325371 w 1325371"/>
                <a:gd name="connsiteY41" fmla="*/ 516717 h 1387832"/>
                <a:gd name="connsiteX42" fmla="*/ 1273970 w 1325371"/>
                <a:gd name="connsiteY42" fmla="*/ 565413 h 1387832"/>
                <a:gd name="connsiteX43" fmla="*/ 1263149 w 1325371"/>
                <a:gd name="connsiteY43" fmla="*/ 605993 h 1387832"/>
                <a:gd name="connsiteX44" fmla="*/ 1255033 w 1325371"/>
                <a:gd name="connsiteY44" fmla="*/ 627635 h 1387832"/>
                <a:gd name="connsiteX45" fmla="*/ 1233390 w 1325371"/>
                <a:gd name="connsiteY45" fmla="*/ 687152 h 1387832"/>
                <a:gd name="connsiteX46" fmla="*/ 1203632 w 1325371"/>
                <a:gd name="connsiteY46" fmla="*/ 714206 h 1387832"/>
                <a:gd name="connsiteX47" fmla="*/ 1203632 w 1325371"/>
                <a:gd name="connsiteY47" fmla="*/ 733143 h 1387832"/>
                <a:gd name="connsiteX48" fmla="*/ 1163052 w 1325371"/>
                <a:gd name="connsiteY48" fmla="*/ 784544 h 1387832"/>
                <a:gd name="connsiteX49" fmla="*/ 1168463 w 1325371"/>
                <a:gd name="connsiteY49" fmla="*/ 822419 h 1387832"/>
                <a:gd name="connsiteX50" fmla="*/ 1168463 w 1325371"/>
                <a:gd name="connsiteY50" fmla="*/ 892757 h 1387832"/>
                <a:gd name="connsiteX51" fmla="*/ 1133293 w 1325371"/>
                <a:gd name="connsiteY51" fmla="*/ 930632 h 1387832"/>
                <a:gd name="connsiteX52" fmla="*/ 1114356 w 1325371"/>
                <a:gd name="connsiteY52" fmla="*/ 971212 h 1387832"/>
                <a:gd name="connsiteX53" fmla="*/ 1122472 w 1325371"/>
                <a:gd name="connsiteY53" fmla="*/ 1000970 h 1387832"/>
                <a:gd name="connsiteX54" fmla="*/ 1119767 w 1325371"/>
                <a:gd name="connsiteY54" fmla="*/ 1049666 h 1387832"/>
                <a:gd name="connsiteX55" fmla="*/ 1092714 w 1325371"/>
                <a:gd name="connsiteY55" fmla="*/ 1130826 h 1387832"/>
                <a:gd name="connsiteX56" fmla="*/ 1081892 w 1325371"/>
                <a:gd name="connsiteY56" fmla="*/ 1190343 h 1387832"/>
                <a:gd name="connsiteX57" fmla="*/ 1087303 w 1325371"/>
                <a:gd name="connsiteY57" fmla="*/ 1252565 h 1387832"/>
                <a:gd name="connsiteX58" fmla="*/ 1103535 w 1325371"/>
                <a:gd name="connsiteY58" fmla="*/ 1293145 h 1387832"/>
                <a:gd name="connsiteX59" fmla="*/ 1103535 w 1325371"/>
                <a:gd name="connsiteY59" fmla="*/ 1339136 h 1387832"/>
                <a:gd name="connsiteX60" fmla="*/ 1103535 w 1325371"/>
                <a:gd name="connsiteY60" fmla="*/ 1387832 h 1387832"/>
                <a:gd name="connsiteX61" fmla="*/ 487893 w 1325371"/>
                <a:gd name="connsiteY61" fmla="*/ 1387832 h 1387832"/>
                <a:gd name="connsiteX62" fmla="*/ 484091 w 1325371"/>
                <a:gd name="connsiteY62" fmla="*/ 1380229 h 1387832"/>
                <a:gd name="connsiteX63" fmla="*/ 460417 w 1325371"/>
                <a:gd name="connsiteY63" fmla="*/ 1344718 h 1387832"/>
                <a:gd name="connsiteX64" fmla="*/ 424907 w 1325371"/>
                <a:gd name="connsiteY64" fmla="*/ 1347677 h 1387832"/>
                <a:gd name="connsiteX65" fmla="*/ 386437 w 1325371"/>
                <a:gd name="connsiteY65" fmla="*/ 1315126 h 1387832"/>
                <a:gd name="connsiteX66" fmla="*/ 395315 w 1325371"/>
                <a:gd name="connsiteY66" fmla="*/ 1291452 h 1387832"/>
                <a:gd name="connsiteX67" fmla="*/ 386437 w 1325371"/>
                <a:gd name="connsiteY67" fmla="*/ 1273697 h 1387832"/>
                <a:gd name="connsiteX68" fmla="*/ 377559 w 1325371"/>
                <a:gd name="connsiteY68" fmla="*/ 1264819 h 1387832"/>
                <a:gd name="connsiteX69" fmla="*/ 368682 w 1325371"/>
                <a:gd name="connsiteY69" fmla="*/ 1255942 h 1387832"/>
                <a:gd name="connsiteX70" fmla="*/ 368682 w 1325371"/>
                <a:gd name="connsiteY70" fmla="*/ 1229309 h 1387832"/>
                <a:gd name="connsiteX71" fmla="*/ 374600 w 1325371"/>
                <a:gd name="connsiteY71" fmla="*/ 1196757 h 1387832"/>
                <a:gd name="connsiteX72" fmla="*/ 389396 w 1325371"/>
                <a:gd name="connsiteY72" fmla="*/ 1179002 h 1387832"/>
                <a:gd name="connsiteX73" fmla="*/ 395315 w 1325371"/>
                <a:gd name="connsiteY73" fmla="*/ 1149409 h 1387832"/>
                <a:gd name="connsiteX74" fmla="*/ 377559 w 1325371"/>
                <a:gd name="connsiteY74" fmla="*/ 1140532 h 1387832"/>
                <a:gd name="connsiteX75" fmla="*/ 362763 w 1325371"/>
                <a:gd name="connsiteY75" fmla="*/ 1128695 h 1387832"/>
                <a:gd name="connsiteX76" fmla="*/ 362763 w 1325371"/>
                <a:gd name="connsiteY76" fmla="*/ 1099103 h 1387832"/>
                <a:gd name="connsiteX77" fmla="*/ 350842 w 1325371"/>
                <a:gd name="connsiteY77" fmla="*/ 1090882 h 1387832"/>
                <a:gd name="connsiteX78" fmla="*/ 348991 w 1325371"/>
                <a:gd name="connsiteY78" fmla="*/ 1093350 h 1387832"/>
                <a:gd name="connsiteX79" fmla="*/ 348987 w 1325371"/>
                <a:gd name="connsiteY79" fmla="*/ 1093350 h 1387832"/>
                <a:gd name="connsiteX80" fmla="*/ 348987 w 1325371"/>
                <a:gd name="connsiteY80" fmla="*/ 1093350 h 1387832"/>
                <a:gd name="connsiteX81" fmla="*/ 365219 w 1325371"/>
                <a:gd name="connsiteY81" fmla="*/ 1071709 h 1387832"/>
                <a:gd name="connsiteX82" fmla="*/ 354399 w 1325371"/>
                <a:gd name="connsiteY82" fmla="*/ 1060887 h 1387832"/>
                <a:gd name="connsiteX83" fmla="*/ 354398 w 1325371"/>
                <a:gd name="connsiteY83" fmla="*/ 974317 h 1387832"/>
                <a:gd name="connsiteX84" fmla="*/ 343577 w 1325371"/>
                <a:gd name="connsiteY84" fmla="*/ 971612 h 1387832"/>
                <a:gd name="connsiteX85" fmla="*/ 297586 w 1325371"/>
                <a:gd name="connsiteY85" fmla="*/ 933737 h 1387832"/>
                <a:gd name="connsiteX86" fmla="*/ 273238 w 1325371"/>
                <a:gd name="connsiteY86" fmla="*/ 933737 h 1387832"/>
                <a:gd name="connsiteX87" fmla="*/ 248890 w 1325371"/>
                <a:gd name="connsiteY87" fmla="*/ 909389 h 1387832"/>
                <a:gd name="connsiteX88" fmla="*/ 232658 w 1325371"/>
                <a:gd name="connsiteY88" fmla="*/ 890452 h 1387832"/>
                <a:gd name="connsiteX89" fmla="*/ 213721 w 1325371"/>
                <a:gd name="connsiteY89" fmla="*/ 868810 h 1387832"/>
                <a:gd name="connsiteX90" fmla="*/ 205605 w 1325371"/>
                <a:gd name="connsiteY90" fmla="*/ 844462 h 1387832"/>
                <a:gd name="connsiteX91" fmla="*/ 170436 w 1325371"/>
                <a:gd name="connsiteY91" fmla="*/ 820114 h 1387832"/>
                <a:gd name="connsiteX92" fmla="*/ 154204 w 1325371"/>
                <a:gd name="connsiteY92" fmla="*/ 822819 h 1387832"/>
                <a:gd name="connsiteX93" fmla="*/ 124445 w 1325371"/>
                <a:gd name="connsiteY93" fmla="*/ 784944 h 1387832"/>
                <a:gd name="connsiteX94" fmla="*/ 110919 w 1325371"/>
                <a:gd name="connsiteY94" fmla="*/ 784944 h 1387832"/>
                <a:gd name="connsiteX95" fmla="*/ 94687 w 1325371"/>
                <a:gd name="connsiteY95" fmla="*/ 774123 h 1387832"/>
                <a:gd name="connsiteX96" fmla="*/ 78455 w 1325371"/>
                <a:gd name="connsiteY96" fmla="*/ 774123 h 1387832"/>
                <a:gd name="connsiteX97" fmla="*/ 56812 w 1325371"/>
                <a:gd name="connsiteY97" fmla="*/ 760597 h 1387832"/>
                <a:gd name="connsiteX98" fmla="*/ 24348 w 1325371"/>
                <a:gd name="connsiteY98" fmla="*/ 722722 h 1387832"/>
                <a:gd name="connsiteX99" fmla="*/ 18938 w 1325371"/>
                <a:gd name="connsiteY99" fmla="*/ 706490 h 1387832"/>
                <a:gd name="connsiteX100" fmla="*/ 24348 w 1325371"/>
                <a:gd name="connsiteY100" fmla="*/ 692963 h 1387832"/>
                <a:gd name="connsiteX101" fmla="*/ 32464 w 1325371"/>
                <a:gd name="connsiteY101" fmla="*/ 614509 h 1387832"/>
                <a:gd name="connsiteX102" fmla="*/ 29759 w 1325371"/>
                <a:gd name="connsiteY102" fmla="*/ 565813 h 1387832"/>
                <a:gd name="connsiteX103" fmla="*/ 40580 w 1325371"/>
                <a:gd name="connsiteY103" fmla="*/ 549581 h 1387832"/>
                <a:gd name="connsiteX104" fmla="*/ 48696 w 1325371"/>
                <a:gd name="connsiteY104" fmla="*/ 519823 h 1387832"/>
                <a:gd name="connsiteX105" fmla="*/ 40580 w 1325371"/>
                <a:gd name="connsiteY105" fmla="*/ 487359 h 1387832"/>
                <a:gd name="connsiteX106" fmla="*/ 32464 w 1325371"/>
                <a:gd name="connsiteY106" fmla="*/ 473832 h 1387832"/>
                <a:gd name="connsiteX107" fmla="*/ 0 w 1325371"/>
                <a:gd name="connsiteY107" fmla="*/ 468421 h 1387832"/>
                <a:gd name="connsiteX108" fmla="*/ 2706 w 1325371"/>
                <a:gd name="connsiteY108" fmla="*/ 425136 h 1387832"/>
                <a:gd name="connsiteX109" fmla="*/ 27054 w 1325371"/>
                <a:gd name="connsiteY109" fmla="*/ 400788 h 1387832"/>
                <a:gd name="connsiteX110" fmla="*/ 27054 w 1325371"/>
                <a:gd name="connsiteY110" fmla="*/ 371030 h 1387832"/>
                <a:gd name="connsiteX111" fmla="*/ 43286 w 1325371"/>
                <a:gd name="connsiteY111" fmla="*/ 368324 h 1387832"/>
                <a:gd name="connsiteX112" fmla="*/ 78455 w 1325371"/>
                <a:gd name="connsiteY112" fmla="*/ 349387 h 1387832"/>
                <a:gd name="connsiteX113" fmla="*/ 89276 w 1325371"/>
                <a:gd name="connsiteY113" fmla="*/ 319629 h 1387832"/>
                <a:gd name="connsiteX114" fmla="*/ 113624 w 1325371"/>
                <a:gd name="connsiteY114" fmla="*/ 327744 h 1387832"/>
                <a:gd name="connsiteX115" fmla="*/ 124445 w 1325371"/>
                <a:gd name="connsiteY115" fmla="*/ 319629 h 1387832"/>
                <a:gd name="connsiteX116" fmla="*/ 129856 w 1325371"/>
                <a:gd name="connsiteY116" fmla="*/ 300691 h 1387832"/>
                <a:gd name="connsiteX117" fmla="*/ 132561 w 1325371"/>
                <a:gd name="connsiteY117" fmla="*/ 281754 h 1387832"/>
                <a:gd name="connsiteX118" fmla="*/ 132561 w 1325371"/>
                <a:gd name="connsiteY118" fmla="*/ 124845 h 1387832"/>
                <a:gd name="connsiteX119" fmla="*/ 148793 w 1325371"/>
                <a:gd name="connsiteY119" fmla="*/ 138372 h 1387832"/>
                <a:gd name="connsiteX120" fmla="*/ 151499 w 1325371"/>
                <a:gd name="connsiteY120" fmla="*/ 122140 h 1387832"/>
                <a:gd name="connsiteX121" fmla="*/ 155601 w 1325371"/>
                <a:gd name="connsiteY121" fmla="*/ 110859 h 1387832"/>
                <a:gd name="connsiteX122" fmla="*/ 159376 w 1325371"/>
                <a:gd name="connsiteY122" fmla="*/ 110918 h 1387832"/>
                <a:gd name="connsiteX123" fmla="*/ 208072 w 1325371"/>
                <a:gd name="connsiteY123" fmla="*/ 119034 h 1387832"/>
                <a:gd name="connsiteX124" fmla="*/ 251357 w 1325371"/>
                <a:gd name="connsiteY124" fmla="*/ 102802 h 1387832"/>
                <a:gd name="connsiteX125" fmla="*/ 313580 w 1325371"/>
                <a:gd name="connsiteY125" fmla="*/ 86570 h 1387832"/>
                <a:gd name="connsiteX126" fmla="*/ 351454 w 1325371"/>
                <a:gd name="connsiteY126" fmla="*/ 59517 h 1387832"/>
                <a:gd name="connsiteX127" fmla="*/ 402856 w 1325371"/>
                <a:gd name="connsiteY127" fmla="*/ 40580 h 1387832"/>
                <a:gd name="connsiteX128" fmla="*/ 427203 w 1325371"/>
                <a:gd name="connsiteY128" fmla="*/ 10821 h 1387832"/>
                <a:gd name="connsiteX129" fmla="*/ 454257 w 1325371"/>
                <a:gd name="connsiteY129" fmla="*/ 16232 h 1387832"/>
                <a:gd name="connsiteX130" fmla="*/ 494837 w 1325371"/>
                <a:gd name="connsiteY130" fmla="*/ 0 h 1387832"/>
                <a:gd name="connsiteX0" fmla="*/ 494837 w 1325371"/>
                <a:gd name="connsiteY0" fmla="*/ 0 h 1387832"/>
                <a:gd name="connsiteX1" fmla="*/ 521890 w 1325371"/>
                <a:gd name="connsiteY1" fmla="*/ 21642 h 1387832"/>
                <a:gd name="connsiteX2" fmla="*/ 532711 w 1325371"/>
                <a:gd name="connsiteY2" fmla="*/ 48696 h 1387832"/>
                <a:gd name="connsiteX3" fmla="*/ 478605 w 1325371"/>
                <a:gd name="connsiteY3" fmla="*/ 67633 h 1387832"/>
                <a:gd name="connsiteX4" fmla="*/ 454257 w 1325371"/>
                <a:gd name="connsiteY4" fmla="*/ 91981 h 1387832"/>
                <a:gd name="connsiteX5" fmla="*/ 513774 w 1325371"/>
                <a:gd name="connsiteY5" fmla="*/ 108213 h 1387832"/>
                <a:gd name="connsiteX6" fmla="*/ 538122 w 1325371"/>
                <a:gd name="connsiteY6" fmla="*/ 162319 h 1387832"/>
                <a:gd name="connsiteX7" fmla="*/ 573291 w 1325371"/>
                <a:gd name="connsiteY7" fmla="*/ 175846 h 1387832"/>
                <a:gd name="connsiteX8" fmla="*/ 594934 w 1325371"/>
                <a:gd name="connsiteY8" fmla="*/ 200194 h 1387832"/>
                <a:gd name="connsiteX9" fmla="*/ 611166 w 1325371"/>
                <a:gd name="connsiteY9" fmla="*/ 229952 h 1387832"/>
                <a:gd name="connsiteX10" fmla="*/ 649040 w 1325371"/>
                <a:gd name="connsiteY10" fmla="*/ 240774 h 1387832"/>
                <a:gd name="connsiteX11" fmla="*/ 684209 w 1325371"/>
                <a:gd name="connsiteY11" fmla="*/ 251595 h 1387832"/>
                <a:gd name="connsiteX12" fmla="*/ 749137 w 1325371"/>
                <a:gd name="connsiteY12" fmla="*/ 270532 h 1387832"/>
                <a:gd name="connsiteX13" fmla="*/ 835708 w 1325371"/>
                <a:gd name="connsiteY13" fmla="*/ 297586 h 1387832"/>
                <a:gd name="connsiteX14" fmla="*/ 887109 w 1325371"/>
                <a:gd name="connsiteY14" fmla="*/ 332755 h 1387832"/>
                <a:gd name="connsiteX15" fmla="*/ 952037 w 1325371"/>
                <a:gd name="connsiteY15" fmla="*/ 332755 h 1387832"/>
                <a:gd name="connsiteX16" fmla="*/ 1000732 w 1325371"/>
                <a:gd name="connsiteY16" fmla="*/ 343576 h 1387832"/>
                <a:gd name="connsiteX17" fmla="*/ 1041312 w 1325371"/>
                <a:gd name="connsiteY17" fmla="*/ 357103 h 1387832"/>
                <a:gd name="connsiteX18" fmla="*/ 1035902 w 1325371"/>
                <a:gd name="connsiteY18" fmla="*/ 389567 h 1387832"/>
                <a:gd name="connsiteX19" fmla="*/ 1057544 w 1325371"/>
                <a:gd name="connsiteY19" fmla="*/ 405799 h 1387832"/>
                <a:gd name="connsiteX20" fmla="*/ 1100829 w 1325371"/>
                <a:gd name="connsiteY20" fmla="*/ 424736 h 1387832"/>
                <a:gd name="connsiteX21" fmla="*/ 1106240 w 1325371"/>
                <a:gd name="connsiteY21" fmla="*/ 451789 h 1387832"/>
                <a:gd name="connsiteX22" fmla="*/ 1100829 w 1325371"/>
                <a:gd name="connsiteY22" fmla="*/ 473432 h 1387832"/>
                <a:gd name="connsiteX23" fmla="*/ 1108945 w 1325371"/>
                <a:gd name="connsiteY23" fmla="*/ 492369 h 1387832"/>
                <a:gd name="connsiteX24" fmla="*/ 1087303 w 1325371"/>
                <a:gd name="connsiteY24" fmla="*/ 508601 h 1387832"/>
                <a:gd name="connsiteX25" fmla="*/ 1087303 w 1325371"/>
                <a:gd name="connsiteY25" fmla="*/ 535654 h 1387832"/>
                <a:gd name="connsiteX26" fmla="*/ 1133292 w 1325371"/>
                <a:gd name="connsiteY26" fmla="*/ 532949 h 1387832"/>
                <a:gd name="connsiteX27" fmla="*/ 1117061 w 1325371"/>
                <a:gd name="connsiteY27" fmla="*/ 581645 h 1387832"/>
                <a:gd name="connsiteX28" fmla="*/ 1149525 w 1325371"/>
                <a:gd name="connsiteY28" fmla="*/ 614109 h 1387832"/>
                <a:gd name="connsiteX29" fmla="*/ 1138704 w 1325371"/>
                <a:gd name="connsiteY29" fmla="*/ 643867 h 1387832"/>
                <a:gd name="connsiteX30" fmla="*/ 1098124 w 1325371"/>
                <a:gd name="connsiteY30" fmla="*/ 649278 h 1387832"/>
                <a:gd name="connsiteX31" fmla="*/ 1098124 w 1325371"/>
                <a:gd name="connsiteY31" fmla="*/ 679036 h 1387832"/>
                <a:gd name="connsiteX32" fmla="*/ 1076482 w 1325371"/>
                <a:gd name="connsiteY32" fmla="*/ 708795 h 1387832"/>
                <a:gd name="connsiteX33" fmla="*/ 1057544 w 1325371"/>
                <a:gd name="connsiteY33" fmla="*/ 768312 h 1387832"/>
                <a:gd name="connsiteX34" fmla="*/ 1073776 w 1325371"/>
                <a:gd name="connsiteY34" fmla="*/ 787249 h 1387832"/>
                <a:gd name="connsiteX35" fmla="*/ 1122472 w 1325371"/>
                <a:gd name="connsiteY35" fmla="*/ 752080 h 1387832"/>
                <a:gd name="connsiteX36" fmla="*/ 1152231 w 1325371"/>
                <a:gd name="connsiteY36" fmla="*/ 684447 h 1387832"/>
                <a:gd name="connsiteX37" fmla="*/ 1184695 w 1325371"/>
                <a:gd name="connsiteY37" fmla="*/ 681742 h 1387832"/>
                <a:gd name="connsiteX38" fmla="*/ 1200927 w 1325371"/>
                <a:gd name="connsiteY38" fmla="*/ 641162 h 1387832"/>
                <a:gd name="connsiteX39" fmla="*/ 1233390 w 1325371"/>
                <a:gd name="connsiteY39" fmla="*/ 573529 h 1387832"/>
                <a:gd name="connsiteX40" fmla="*/ 1284792 w 1325371"/>
                <a:gd name="connsiteY40" fmla="*/ 527538 h 1387832"/>
                <a:gd name="connsiteX41" fmla="*/ 1298318 w 1325371"/>
                <a:gd name="connsiteY41" fmla="*/ 500485 h 1387832"/>
                <a:gd name="connsiteX42" fmla="*/ 1325371 w 1325371"/>
                <a:gd name="connsiteY42" fmla="*/ 516717 h 1387832"/>
                <a:gd name="connsiteX43" fmla="*/ 1273970 w 1325371"/>
                <a:gd name="connsiteY43" fmla="*/ 565413 h 1387832"/>
                <a:gd name="connsiteX44" fmla="*/ 1263149 w 1325371"/>
                <a:gd name="connsiteY44" fmla="*/ 605993 h 1387832"/>
                <a:gd name="connsiteX45" fmla="*/ 1255033 w 1325371"/>
                <a:gd name="connsiteY45" fmla="*/ 627635 h 1387832"/>
                <a:gd name="connsiteX46" fmla="*/ 1233390 w 1325371"/>
                <a:gd name="connsiteY46" fmla="*/ 687152 h 1387832"/>
                <a:gd name="connsiteX47" fmla="*/ 1203632 w 1325371"/>
                <a:gd name="connsiteY47" fmla="*/ 714206 h 1387832"/>
                <a:gd name="connsiteX48" fmla="*/ 1203632 w 1325371"/>
                <a:gd name="connsiteY48" fmla="*/ 733143 h 1387832"/>
                <a:gd name="connsiteX49" fmla="*/ 1163052 w 1325371"/>
                <a:gd name="connsiteY49" fmla="*/ 784544 h 1387832"/>
                <a:gd name="connsiteX50" fmla="*/ 1168463 w 1325371"/>
                <a:gd name="connsiteY50" fmla="*/ 822419 h 1387832"/>
                <a:gd name="connsiteX51" fmla="*/ 1168463 w 1325371"/>
                <a:gd name="connsiteY51" fmla="*/ 892757 h 1387832"/>
                <a:gd name="connsiteX52" fmla="*/ 1133293 w 1325371"/>
                <a:gd name="connsiteY52" fmla="*/ 930632 h 1387832"/>
                <a:gd name="connsiteX53" fmla="*/ 1114356 w 1325371"/>
                <a:gd name="connsiteY53" fmla="*/ 971212 h 1387832"/>
                <a:gd name="connsiteX54" fmla="*/ 1122472 w 1325371"/>
                <a:gd name="connsiteY54" fmla="*/ 1000970 h 1387832"/>
                <a:gd name="connsiteX55" fmla="*/ 1119767 w 1325371"/>
                <a:gd name="connsiteY55" fmla="*/ 1049666 h 1387832"/>
                <a:gd name="connsiteX56" fmla="*/ 1092714 w 1325371"/>
                <a:gd name="connsiteY56" fmla="*/ 1130826 h 1387832"/>
                <a:gd name="connsiteX57" fmla="*/ 1081892 w 1325371"/>
                <a:gd name="connsiteY57" fmla="*/ 1190343 h 1387832"/>
                <a:gd name="connsiteX58" fmla="*/ 1087303 w 1325371"/>
                <a:gd name="connsiteY58" fmla="*/ 1252565 h 1387832"/>
                <a:gd name="connsiteX59" fmla="*/ 1103535 w 1325371"/>
                <a:gd name="connsiteY59" fmla="*/ 1293145 h 1387832"/>
                <a:gd name="connsiteX60" fmla="*/ 1103535 w 1325371"/>
                <a:gd name="connsiteY60" fmla="*/ 1339136 h 1387832"/>
                <a:gd name="connsiteX61" fmla="*/ 1103535 w 1325371"/>
                <a:gd name="connsiteY61" fmla="*/ 1387832 h 1387832"/>
                <a:gd name="connsiteX62" fmla="*/ 487893 w 1325371"/>
                <a:gd name="connsiteY62" fmla="*/ 1387832 h 1387832"/>
                <a:gd name="connsiteX63" fmla="*/ 484091 w 1325371"/>
                <a:gd name="connsiteY63" fmla="*/ 1380229 h 1387832"/>
                <a:gd name="connsiteX64" fmla="*/ 460417 w 1325371"/>
                <a:gd name="connsiteY64" fmla="*/ 1344718 h 1387832"/>
                <a:gd name="connsiteX65" fmla="*/ 424907 w 1325371"/>
                <a:gd name="connsiteY65" fmla="*/ 1347677 h 1387832"/>
                <a:gd name="connsiteX66" fmla="*/ 386437 w 1325371"/>
                <a:gd name="connsiteY66" fmla="*/ 1315126 h 1387832"/>
                <a:gd name="connsiteX67" fmla="*/ 395315 w 1325371"/>
                <a:gd name="connsiteY67" fmla="*/ 1291452 h 1387832"/>
                <a:gd name="connsiteX68" fmla="*/ 386437 w 1325371"/>
                <a:gd name="connsiteY68" fmla="*/ 1273697 h 1387832"/>
                <a:gd name="connsiteX69" fmla="*/ 377559 w 1325371"/>
                <a:gd name="connsiteY69" fmla="*/ 1264819 h 1387832"/>
                <a:gd name="connsiteX70" fmla="*/ 368682 w 1325371"/>
                <a:gd name="connsiteY70" fmla="*/ 1255942 h 1387832"/>
                <a:gd name="connsiteX71" fmla="*/ 368682 w 1325371"/>
                <a:gd name="connsiteY71" fmla="*/ 1229309 h 1387832"/>
                <a:gd name="connsiteX72" fmla="*/ 374600 w 1325371"/>
                <a:gd name="connsiteY72" fmla="*/ 1196757 h 1387832"/>
                <a:gd name="connsiteX73" fmla="*/ 389396 w 1325371"/>
                <a:gd name="connsiteY73" fmla="*/ 1179002 h 1387832"/>
                <a:gd name="connsiteX74" fmla="*/ 395315 w 1325371"/>
                <a:gd name="connsiteY74" fmla="*/ 1149409 h 1387832"/>
                <a:gd name="connsiteX75" fmla="*/ 377559 w 1325371"/>
                <a:gd name="connsiteY75" fmla="*/ 1140532 h 1387832"/>
                <a:gd name="connsiteX76" fmla="*/ 362763 w 1325371"/>
                <a:gd name="connsiteY76" fmla="*/ 1128695 h 1387832"/>
                <a:gd name="connsiteX77" fmla="*/ 362763 w 1325371"/>
                <a:gd name="connsiteY77" fmla="*/ 1099103 h 1387832"/>
                <a:gd name="connsiteX78" fmla="*/ 350842 w 1325371"/>
                <a:gd name="connsiteY78" fmla="*/ 1090882 h 1387832"/>
                <a:gd name="connsiteX79" fmla="*/ 348991 w 1325371"/>
                <a:gd name="connsiteY79" fmla="*/ 1093350 h 1387832"/>
                <a:gd name="connsiteX80" fmla="*/ 348987 w 1325371"/>
                <a:gd name="connsiteY80" fmla="*/ 1093350 h 1387832"/>
                <a:gd name="connsiteX81" fmla="*/ 348987 w 1325371"/>
                <a:gd name="connsiteY81" fmla="*/ 1093350 h 1387832"/>
                <a:gd name="connsiteX82" fmla="*/ 365219 w 1325371"/>
                <a:gd name="connsiteY82" fmla="*/ 1071709 h 1387832"/>
                <a:gd name="connsiteX83" fmla="*/ 354399 w 1325371"/>
                <a:gd name="connsiteY83" fmla="*/ 1060887 h 1387832"/>
                <a:gd name="connsiteX84" fmla="*/ 354398 w 1325371"/>
                <a:gd name="connsiteY84" fmla="*/ 974317 h 1387832"/>
                <a:gd name="connsiteX85" fmla="*/ 343577 w 1325371"/>
                <a:gd name="connsiteY85" fmla="*/ 971612 h 1387832"/>
                <a:gd name="connsiteX86" fmla="*/ 297586 w 1325371"/>
                <a:gd name="connsiteY86" fmla="*/ 933737 h 1387832"/>
                <a:gd name="connsiteX87" fmla="*/ 273238 w 1325371"/>
                <a:gd name="connsiteY87" fmla="*/ 933737 h 1387832"/>
                <a:gd name="connsiteX88" fmla="*/ 248890 w 1325371"/>
                <a:gd name="connsiteY88" fmla="*/ 909389 h 1387832"/>
                <a:gd name="connsiteX89" fmla="*/ 232658 w 1325371"/>
                <a:gd name="connsiteY89" fmla="*/ 890452 h 1387832"/>
                <a:gd name="connsiteX90" fmla="*/ 213721 w 1325371"/>
                <a:gd name="connsiteY90" fmla="*/ 868810 h 1387832"/>
                <a:gd name="connsiteX91" fmla="*/ 205605 w 1325371"/>
                <a:gd name="connsiteY91" fmla="*/ 844462 h 1387832"/>
                <a:gd name="connsiteX92" fmla="*/ 170436 w 1325371"/>
                <a:gd name="connsiteY92" fmla="*/ 820114 h 1387832"/>
                <a:gd name="connsiteX93" fmla="*/ 154204 w 1325371"/>
                <a:gd name="connsiteY93" fmla="*/ 822819 h 1387832"/>
                <a:gd name="connsiteX94" fmla="*/ 124445 w 1325371"/>
                <a:gd name="connsiteY94" fmla="*/ 784944 h 1387832"/>
                <a:gd name="connsiteX95" fmla="*/ 110919 w 1325371"/>
                <a:gd name="connsiteY95" fmla="*/ 784944 h 1387832"/>
                <a:gd name="connsiteX96" fmla="*/ 94687 w 1325371"/>
                <a:gd name="connsiteY96" fmla="*/ 774123 h 1387832"/>
                <a:gd name="connsiteX97" fmla="*/ 78455 w 1325371"/>
                <a:gd name="connsiteY97" fmla="*/ 774123 h 1387832"/>
                <a:gd name="connsiteX98" fmla="*/ 56812 w 1325371"/>
                <a:gd name="connsiteY98" fmla="*/ 760597 h 1387832"/>
                <a:gd name="connsiteX99" fmla="*/ 24348 w 1325371"/>
                <a:gd name="connsiteY99" fmla="*/ 722722 h 1387832"/>
                <a:gd name="connsiteX100" fmla="*/ 18938 w 1325371"/>
                <a:gd name="connsiteY100" fmla="*/ 706490 h 1387832"/>
                <a:gd name="connsiteX101" fmla="*/ 24348 w 1325371"/>
                <a:gd name="connsiteY101" fmla="*/ 692963 h 1387832"/>
                <a:gd name="connsiteX102" fmla="*/ 32464 w 1325371"/>
                <a:gd name="connsiteY102" fmla="*/ 614509 h 1387832"/>
                <a:gd name="connsiteX103" fmla="*/ 29759 w 1325371"/>
                <a:gd name="connsiteY103" fmla="*/ 565813 h 1387832"/>
                <a:gd name="connsiteX104" fmla="*/ 40580 w 1325371"/>
                <a:gd name="connsiteY104" fmla="*/ 549581 h 1387832"/>
                <a:gd name="connsiteX105" fmla="*/ 48696 w 1325371"/>
                <a:gd name="connsiteY105" fmla="*/ 519823 h 1387832"/>
                <a:gd name="connsiteX106" fmla="*/ 40580 w 1325371"/>
                <a:gd name="connsiteY106" fmla="*/ 487359 h 1387832"/>
                <a:gd name="connsiteX107" fmla="*/ 32464 w 1325371"/>
                <a:gd name="connsiteY107" fmla="*/ 473832 h 1387832"/>
                <a:gd name="connsiteX108" fmla="*/ 0 w 1325371"/>
                <a:gd name="connsiteY108" fmla="*/ 468421 h 1387832"/>
                <a:gd name="connsiteX109" fmla="*/ 2706 w 1325371"/>
                <a:gd name="connsiteY109" fmla="*/ 425136 h 1387832"/>
                <a:gd name="connsiteX110" fmla="*/ 27054 w 1325371"/>
                <a:gd name="connsiteY110" fmla="*/ 400788 h 1387832"/>
                <a:gd name="connsiteX111" fmla="*/ 27054 w 1325371"/>
                <a:gd name="connsiteY111" fmla="*/ 371030 h 1387832"/>
                <a:gd name="connsiteX112" fmla="*/ 43286 w 1325371"/>
                <a:gd name="connsiteY112" fmla="*/ 368324 h 1387832"/>
                <a:gd name="connsiteX113" fmla="*/ 78455 w 1325371"/>
                <a:gd name="connsiteY113" fmla="*/ 349387 h 1387832"/>
                <a:gd name="connsiteX114" fmla="*/ 89276 w 1325371"/>
                <a:gd name="connsiteY114" fmla="*/ 319629 h 1387832"/>
                <a:gd name="connsiteX115" fmla="*/ 113624 w 1325371"/>
                <a:gd name="connsiteY115" fmla="*/ 327744 h 1387832"/>
                <a:gd name="connsiteX116" fmla="*/ 124445 w 1325371"/>
                <a:gd name="connsiteY116" fmla="*/ 319629 h 1387832"/>
                <a:gd name="connsiteX117" fmla="*/ 129856 w 1325371"/>
                <a:gd name="connsiteY117" fmla="*/ 300691 h 1387832"/>
                <a:gd name="connsiteX118" fmla="*/ 132561 w 1325371"/>
                <a:gd name="connsiteY118" fmla="*/ 281754 h 1387832"/>
                <a:gd name="connsiteX119" fmla="*/ 132561 w 1325371"/>
                <a:gd name="connsiteY119" fmla="*/ 124845 h 1387832"/>
                <a:gd name="connsiteX120" fmla="*/ 148793 w 1325371"/>
                <a:gd name="connsiteY120" fmla="*/ 138372 h 1387832"/>
                <a:gd name="connsiteX121" fmla="*/ 151499 w 1325371"/>
                <a:gd name="connsiteY121" fmla="*/ 122140 h 1387832"/>
                <a:gd name="connsiteX122" fmla="*/ 155601 w 1325371"/>
                <a:gd name="connsiteY122" fmla="*/ 110859 h 1387832"/>
                <a:gd name="connsiteX123" fmla="*/ 159376 w 1325371"/>
                <a:gd name="connsiteY123" fmla="*/ 110918 h 1387832"/>
                <a:gd name="connsiteX124" fmla="*/ 208072 w 1325371"/>
                <a:gd name="connsiteY124" fmla="*/ 119034 h 1387832"/>
                <a:gd name="connsiteX125" fmla="*/ 251357 w 1325371"/>
                <a:gd name="connsiteY125" fmla="*/ 102802 h 1387832"/>
                <a:gd name="connsiteX126" fmla="*/ 313580 w 1325371"/>
                <a:gd name="connsiteY126" fmla="*/ 86570 h 1387832"/>
                <a:gd name="connsiteX127" fmla="*/ 351454 w 1325371"/>
                <a:gd name="connsiteY127" fmla="*/ 59517 h 1387832"/>
                <a:gd name="connsiteX128" fmla="*/ 402856 w 1325371"/>
                <a:gd name="connsiteY128" fmla="*/ 40580 h 1387832"/>
                <a:gd name="connsiteX129" fmla="*/ 427203 w 1325371"/>
                <a:gd name="connsiteY129" fmla="*/ 10821 h 1387832"/>
                <a:gd name="connsiteX130" fmla="*/ 454257 w 1325371"/>
                <a:gd name="connsiteY130" fmla="*/ 16232 h 1387832"/>
                <a:gd name="connsiteX131" fmla="*/ 494837 w 1325371"/>
                <a:gd name="connsiteY131" fmla="*/ 0 h 138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325371" h="1387832">
                  <a:moveTo>
                    <a:pt x="494837" y="0"/>
                  </a:moveTo>
                  <a:lnTo>
                    <a:pt x="521890" y="21642"/>
                  </a:lnTo>
                  <a:lnTo>
                    <a:pt x="532711" y="48696"/>
                  </a:lnTo>
                  <a:lnTo>
                    <a:pt x="478605" y="67633"/>
                  </a:lnTo>
                  <a:lnTo>
                    <a:pt x="454257" y="91981"/>
                  </a:lnTo>
                  <a:lnTo>
                    <a:pt x="513774" y="108213"/>
                  </a:lnTo>
                  <a:lnTo>
                    <a:pt x="538122" y="162319"/>
                  </a:lnTo>
                  <a:lnTo>
                    <a:pt x="573291" y="175846"/>
                  </a:lnTo>
                  <a:lnTo>
                    <a:pt x="594934" y="200194"/>
                  </a:lnTo>
                  <a:lnTo>
                    <a:pt x="611166" y="229952"/>
                  </a:lnTo>
                  <a:lnTo>
                    <a:pt x="649040" y="240774"/>
                  </a:lnTo>
                  <a:lnTo>
                    <a:pt x="684209" y="251595"/>
                  </a:lnTo>
                  <a:lnTo>
                    <a:pt x="749137" y="270532"/>
                  </a:lnTo>
                  <a:lnTo>
                    <a:pt x="835708" y="297586"/>
                  </a:lnTo>
                  <a:lnTo>
                    <a:pt x="887109" y="332755"/>
                  </a:lnTo>
                  <a:lnTo>
                    <a:pt x="952037" y="332755"/>
                  </a:lnTo>
                  <a:lnTo>
                    <a:pt x="1000732" y="343576"/>
                  </a:lnTo>
                  <a:lnTo>
                    <a:pt x="1041312" y="357103"/>
                  </a:lnTo>
                  <a:lnTo>
                    <a:pt x="1035902" y="389567"/>
                  </a:lnTo>
                  <a:lnTo>
                    <a:pt x="1057544" y="405799"/>
                  </a:lnTo>
                  <a:lnTo>
                    <a:pt x="1100829" y="424736"/>
                  </a:lnTo>
                  <a:lnTo>
                    <a:pt x="1106240" y="451789"/>
                  </a:lnTo>
                  <a:lnTo>
                    <a:pt x="1100829" y="473432"/>
                  </a:lnTo>
                  <a:lnTo>
                    <a:pt x="1108945" y="492369"/>
                  </a:lnTo>
                  <a:lnTo>
                    <a:pt x="1087303" y="508601"/>
                  </a:lnTo>
                  <a:lnTo>
                    <a:pt x="1087303" y="535654"/>
                  </a:lnTo>
                  <a:cubicBezTo>
                    <a:pt x="1090008" y="542868"/>
                    <a:pt x="1130587" y="525735"/>
                    <a:pt x="1133292" y="532949"/>
                  </a:cubicBezTo>
                  <a:lnTo>
                    <a:pt x="1117061" y="581645"/>
                  </a:lnTo>
                  <a:lnTo>
                    <a:pt x="1149525" y="614109"/>
                  </a:lnTo>
                  <a:lnTo>
                    <a:pt x="1138704" y="643867"/>
                  </a:lnTo>
                  <a:lnTo>
                    <a:pt x="1098124" y="649278"/>
                  </a:lnTo>
                  <a:lnTo>
                    <a:pt x="1098124" y="679036"/>
                  </a:lnTo>
                  <a:lnTo>
                    <a:pt x="1076482" y="708795"/>
                  </a:lnTo>
                  <a:lnTo>
                    <a:pt x="1057544" y="768312"/>
                  </a:lnTo>
                  <a:lnTo>
                    <a:pt x="1073776" y="787249"/>
                  </a:lnTo>
                  <a:lnTo>
                    <a:pt x="1122472" y="752080"/>
                  </a:lnTo>
                  <a:lnTo>
                    <a:pt x="1152231" y="684447"/>
                  </a:lnTo>
                  <a:lnTo>
                    <a:pt x="1184695" y="681742"/>
                  </a:lnTo>
                  <a:lnTo>
                    <a:pt x="1200927" y="641162"/>
                  </a:lnTo>
                  <a:lnTo>
                    <a:pt x="1233390" y="573529"/>
                  </a:lnTo>
                  <a:lnTo>
                    <a:pt x="1284792" y="527538"/>
                  </a:lnTo>
                  <a:lnTo>
                    <a:pt x="1298318" y="500485"/>
                  </a:lnTo>
                  <a:lnTo>
                    <a:pt x="1325371" y="516717"/>
                  </a:lnTo>
                  <a:lnTo>
                    <a:pt x="1273970" y="565413"/>
                  </a:lnTo>
                  <a:lnTo>
                    <a:pt x="1263149" y="605993"/>
                  </a:lnTo>
                  <a:lnTo>
                    <a:pt x="1255033" y="627635"/>
                  </a:lnTo>
                  <a:lnTo>
                    <a:pt x="1233390" y="687152"/>
                  </a:lnTo>
                  <a:lnTo>
                    <a:pt x="1203632" y="714206"/>
                  </a:lnTo>
                  <a:lnTo>
                    <a:pt x="1203632" y="733143"/>
                  </a:lnTo>
                  <a:lnTo>
                    <a:pt x="1163052" y="784544"/>
                  </a:lnTo>
                  <a:lnTo>
                    <a:pt x="1168463" y="822419"/>
                  </a:lnTo>
                  <a:lnTo>
                    <a:pt x="1168463" y="892757"/>
                  </a:lnTo>
                  <a:lnTo>
                    <a:pt x="1133293" y="930632"/>
                  </a:lnTo>
                  <a:lnTo>
                    <a:pt x="1114356" y="971212"/>
                  </a:lnTo>
                  <a:lnTo>
                    <a:pt x="1122472" y="1000970"/>
                  </a:lnTo>
                  <a:lnTo>
                    <a:pt x="1119767" y="1049666"/>
                  </a:lnTo>
                  <a:lnTo>
                    <a:pt x="1092714" y="1130826"/>
                  </a:lnTo>
                  <a:lnTo>
                    <a:pt x="1081892" y="1190343"/>
                  </a:lnTo>
                  <a:lnTo>
                    <a:pt x="1087303" y="1252565"/>
                  </a:lnTo>
                  <a:lnTo>
                    <a:pt x="1103535" y="1293145"/>
                  </a:lnTo>
                  <a:lnTo>
                    <a:pt x="1103535" y="1339136"/>
                  </a:lnTo>
                  <a:lnTo>
                    <a:pt x="1103535" y="1387832"/>
                  </a:lnTo>
                  <a:lnTo>
                    <a:pt x="487893" y="1387832"/>
                  </a:lnTo>
                  <a:lnTo>
                    <a:pt x="484091" y="1380229"/>
                  </a:lnTo>
                  <a:lnTo>
                    <a:pt x="460417" y="1344718"/>
                  </a:lnTo>
                  <a:lnTo>
                    <a:pt x="424907" y="1347677"/>
                  </a:lnTo>
                  <a:lnTo>
                    <a:pt x="386437" y="1315126"/>
                  </a:lnTo>
                  <a:lnTo>
                    <a:pt x="395315" y="1291452"/>
                  </a:lnTo>
                  <a:lnTo>
                    <a:pt x="386437" y="1273697"/>
                  </a:lnTo>
                  <a:lnTo>
                    <a:pt x="377559" y="1264819"/>
                  </a:lnTo>
                  <a:lnTo>
                    <a:pt x="368682" y="1255942"/>
                  </a:lnTo>
                  <a:lnTo>
                    <a:pt x="368682" y="1229309"/>
                  </a:lnTo>
                  <a:lnTo>
                    <a:pt x="374600" y="1196757"/>
                  </a:lnTo>
                  <a:lnTo>
                    <a:pt x="389396" y="1179002"/>
                  </a:lnTo>
                  <a:lnTo>
                    <a:pt x="395315" y="1149409"/>
                  </a:lnTo>
                  <a:lnTo>
                    <a:pt x="377559" y="1140532"/>
                  </a:lnTo>
                  <a:lnTo>
                    <a:pt x="362763" y="1128695"/>
                  </a:lnTo>
                  <a:lnTo>
                    <a:pt x="362763" y="1099103"/>
                  </a:lnTo>
                  <a:lnTo>
                    <a:pt x="350842" y="1090882"/>
                  </a:lnTo>
                  <a:lnTo>
                    <a:pt x="348991" y="1093350"/>
                  </a:lnTo>
                  <a:lnTo>
                    <a:pt x="348987" y="1093350"/>
                  </a:lnTo>
                  <a:lnTo>
                    <a:pt x="348987" y="1093350"/>
                  </a:lnTo>
                  <a:lnTo>
                    <a:pt x="365219" y="1071709"/>
                  </a:lnTo>
                  <a:cubicBezTo>
                    <a:pt x="365219" y="1071145"/>
                    <a:pt x="354399" y="1075766"/>
                    <a:pt x="354399" y="1060887"/>
                  </a:cubicBezTo>
                  <a:cubicBezTo>
                    <a:pt x="354963" y="1060887"/>
                    <a:pt x="355751" y="974769"/>
                    <a:pt x="354398" y="974317"/>
                  </a:cubicBezTo>
                  <a:lnTo>
                    <a:pt x="343577" y="971612"/>
                  </a:lnTo>
                  <a:lnTo>
                    <a:pt x="297586" y="933737"/>
                  </a:lnTo>
                  <a:lnTo>
                    <a:pt x="273238" y="933737"/>
                  </a:lnTo>
                  <a:lnTo>
                    <a:pt x="248890" y="909389"/>
                  </a:lnTo>
                  <a:lnTo>
                    <a:pt x="232658" y="890452"/>
                  </a:lnTo>
                  <a:lnTo>
                    <a:pt x="213721" y="868810"/>
                  </a:lnTo>
                  <a:lnTo>
                    <a:pt x="205605" y="844462"/>
                  </a:lnTo>
                  <a:lnTo>
                    <a:pt x="170436" y="820114"/>
                  </a:lnTo>
                  <a:lnTo>
                    <a:pt x="154204" y="822819"/>
                  </a:lnTo>
                  <a:lnTo>
                    <a:pt x="124445" y="784944"/>
                  </a:lnTo>
                  <a:lnTo>
                    <a:pt x="110919" y="784944"/>
                  </a:lnTo>
                  <a:lnTo>
                    <a:pt x="94687" y="774123"/>
                  </a:lnTo>
                  <a:lnTo>
                    <a:pt x="78455" y="774123"/>
                  </a:lnTo>
                  <a:lnTo>
                    <a:pt x="56812" y="760597"/>
                  </a:lnTo>
                  <a:lnTo>
                    <a:pt x="24348" y="722722"/>
                  </a:lnTo>
                  <a:lnTo>
                    <a:pt x="18938" y="706490"/>
                  </a:lnTo>
                  <a:lnTo>
                    <a:pt x="24348" y="692963"/>
                  </a:lnTo>
                  <a:lnTo>
                    <a:pt x="32464" y="614509"/>
                  </a:lnTo>
                  <a:lnTo>
                    <a:pt x="29759" y="565813"/>
                  </a:lnTo>
                  <a:lnTo>
                    <a:pt x="40580" y="549581"/>
                  </a:lnTo>
                  <a:lnTo>
                    <a:pt x="48696" y="519823"/>
                  </a:lnTo>
                  <a:lnTo>
                    <a:pt x="40580" y="487359"/>
                  </a:lnTo>
                  <a:lnTo>
                    <a:pt x="32464" y="473832"/>
                  </a:lnTo>
                  <a:lnTo>
                    <a:pt x="0" y="468421"/>
                  </a:lnTo>
                  <a:lnTo>
                    <a:pt x="2706" y="425136"/>
                  </a:lnTo>
                  <a:lnTo>
                    <a:pt x="27054" y="400788"/>
                  </a:lnTo>
                  <a:lnTo>
                    <a:pt x="27054" y="371030"/>
                  </a:lnTo>
                  <a:lnTo>
                    <a:pt x="43286" y="368324"/>
                  </a:lnTo>
                  <a:lnTo>
                    <a:pt x="78455" y="349387"/>
                  </a:lnTo>
                  <a:lnTo>
                    <a:pt x="89276" y="319629"/>
                  </a:lnTo>
                  <a:lnTo>
                    <a:pt x="113624" y="327744"/>
                  </a:lnTo>
                  <a:lnTo>
                    <a:pt x="124445" y="319629"/>
                  </a:lnTo>
                  <a:lnTo>
                    <a:pt x="129856" y="300691"/>
                  </a:lnTo>
                  <a:lnTo>
                    <a:pt x="132561" y="281754"/>
                  </a:lnTo>
                  <a:lnTo>
                    <a:pt x="132561" y="124845"/>
                  </a:lnTo>
                  <a:lnTo>
                    <a:pt x="148793" y="138372"/>
                  </a:lnTo>
                  <a:lnTo>
                    <a:pt x="151499" y="122140"/>
                  </a:lnTo>
                  <a:lnTo>
                    <a:pt x="155601" y="110859"/>
                  </a:lnTo>
                  <a:lnTo>
                    <a:pt x="159376" y="110918"/>
                  </a:lnTo>
                  <a:lnTo>
                    <a:pt x="208072" y="119034"/>
                  </a:lnTo>
                  <a:lnTo>
                    <a:pt x="251357" y="102802"/>
                  </a:lnTo>
                  <a:lnTo>
                    <a:pt x="313580" y="86570"/>
                  </a:lnTo>
                  <a:lnTo>
                    <a:pt x="351454" y="59517"/>
                  </a:lnTo>
                  <a:lnTo>
                    <a:pt x="402856" y="40580"/>
                  </a:lnTo>
                  <a:lnTo>
                    <a:pt x="427203" y="10821"/>
                  </a:lnTo>
                  <a:lnTo>
                    <a:pt x="454257" y="16232"/>
                  </a:lnTo>
                  <a:lnTo>
                    <a:pt x="494837" y="0"/>
                  </a:lnTo>
                  <a:close/>
                </a:path>
              </a:pathLst>
            </a:custGeom>
            <a:solidFill>
              <a:schemeClr val="accent3"/>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11" name="vMap : USA State : Washington"/>
            <p:cNvSpPr>
              <a:spLocks noChangeAspect="1"/>
            </p:cNvSpPr>
            <p:nvPr>
              <p:custDataLst>
                <p:tags r:id="rId34"/>
              </p:custDataLst>
            </p:nvPr>
          </p:nvSpPr>
          <p:spPr bwMode="auto">
            <a:xfrm>
              <a:off x="1115616" y="1687238"/>
              <a:ext cx="944273" cy="609959"/>
            </a:xfrm>
            <a:custGeom>
              <a:avLst/>
              <a:gdLst/>
              <a:ahLst/>
              <a:cxnLst/>
              <a:rect l="l" t="t" r="r" b="b"/>
              <a:pathLst>
                <a:path w="1711431" h="1105510">
                  <a:moveTo>
                    <a:pt x="1673498" y="0"/>
                  </a:moveTo>
                  <a:lnTo>
                    <a:pt x="1688798" y="42076"/>
                  </a:lnTo>
                  <a:lnTo>
                    <a:pt x="1688798" y="114504"/>
                  </a:lnTo>
                  <a:lnTo>
                    <a:pt x="1684271" y="861415"/>
                  </a:lnTo>
                  <a:lnTo>
                    <a:pt x="1697851" y="897629"/>
                  </a:lnTo>
                  <a:lnTo>
                    <a:pt x="1711431" y="924789"/>
                  </a:lnTo>
                  <a:lnTo>
                    <a:pt x="1706905" y="942896"/>
                  </a:lnTo>
                  <a:lnTo>
                    <a:pt x="1706905" y="974583"/>
                  </a:lnTo>
                  <a:lnTo>
                    <a:pt x="1705823" y="976556"/>
                  </a:lnTo>
                  <a:lnTo>
                    <a:pt x="1270559" y="976556"/>
                  </a:lnTo>
                  <a:lnTo>
                    <a:pt x="1247112" y="992187"/>
                  </a:lnTo>
                  <a:lnTo>
                    <a:pt x="1176774" y="984372"/>
                  </a:lnTo>
                  <a:lnTo>
                    <a:pt x="1145512" y="1000002"/>
                  </a:lnTo>
                  <a:lnTo>
                    <a:pt x="1129882" y="992187"/>
                  </a:lnTo>
                  <a:lnTo>
                    <a:pt x="1090805" y="1015633"/>
                  </a:lnTo>
                  <a:lnTo>
                    <a:pt x="1012651" y="1046895"/>
                  </a:lnTo>
                  <a:lnTo>
                    <a:pt x="946220" y="1066433"/>
                  </a:lnTo>
                  <a:lnTo>
                    <a:pt x="911051" y="1050802"/>
                  </a:lnTo>
                  <a:lnTo>
                    <a:pt x="891512" y="1058618"/>
                  </a:lnTo>
                  <a:lnTo>
                    <a:pt x="817266" y="1082064"/>
                  </a:lnTo>
                  <a:lnTo>
                    <a:pt x="782097" y="1082064"/>
                  </a:lnTo>
                  <a:lnTo>
                    <a:pt x="719574" y="1062525"/>
                  </a:lnTo>
                  <a:lnTo>
                    <a:pt x="660959" y="1062525"/>
                  </a:lnTo>
                  <a:lnTo>
                    <a:pt x="574989" y="1101602"/>
                  </a:lnTo>
                  <a:lnTo>
                    <a:pt x="489020" y="1105510"/>
                  </a:lnTo>
                  <a:lnTo>
                    <a:pt x="430405" y="1062525"/>
                  </a:lnTo>
                  <a:lnTo>
                    <a:pt x="438220" y="1027356"/>
                  </a:lnTo>
                  <a:lnTo>
                    <a:pt x="426497" y="957018"/>
                  </a:lnTo>
                  <a:lnTo>
                    <a:pt x="371789" y="917941"/>
                  </a:lnTo>
                  <a:lnTo>
                    <a:pt x="348343" y="925756"/>
                  </a:lnTo>
                  <a:lnTo>
                    <a:pt x="313174" y="925756"/>
                  </a:lnTo>
                  <a:lnTo>
                    <a:pt x="293636" y="890587"/>
                  </a:lnTo>
                  <a:lnTo>
                    <a:pt x="262374" y="886679"/>
                  </a:lnTo>
                  <a:lnTo>
                    <a:pt x="199851" y="898402"/>
                  </a:lnTo>
                  <a:lnTo>
                    <a:pt x="149051" y="874956"/>
                  </a:lnTo>
                  <a:lnTo>
                    <a:pt x="127645" y="874447"/>
                  </a:lnTo>
                  <a:lnTo>
                    <a:pt x="125471" y="871764"/>
                  </a:lnTo>
                  <a:lnTo>
                    <a:pt x="126501" y="871249"/>
                  </a:lnTo>
                  <a:lnTo>
                    <a:pt x="133278" y="866731"/>
                  </a:lnTo>
                  <a:lnTo>
                    <a:pt x="137796" y="850919"/>
                  </a:lnTo>
                  <a:lnTo>
                    <a:pt x="137796" y="823811"/>
                  </a:lnTo>
                  <a:lnTo>
                    <a:pt x="144573" y="819293"/>
                  </a:lnTo>
                  <a:lnTo>
                    <a:pt x="158126" y="807999"/>
                  </a:lnTo>
                  <a:lnTo>
                    <a:pt x="142314" y="798963"/>
                  </a:lnTo>
                  <a:lnTo>
                    <a:pt x="137796" y="792186"/>
                  </a:lnTo>
                  <a:lnTo>
                    <a:pt x="137796" y="783150"/>
                  </a:lnTo>
                  <a:lnTo>
                    <a:pt x="133278" y="776374"/>
                  </a:lnTo>
                  <a:lnTo>
                    <a:pt x="133278" y="756043"/>
                  </a:lnTo>
                  <a:lnTo>
                    <a:pt x="158126" y="765079"/>
                  </a:lnTo>
                  <a:lnTo>
                    <a:pt x="164903" y="740230"/>
                  </a:lnTo>
                  <a:lnTo>
                    <a:pt x="142314" y="724418"/>
                  </a:lnTo>
                  <a:lnTo>
                    <a:pt x="126501" y="697310"/>
                  </a:lnTo>
                  <a:lnTo>
                    <a:pt x="121983" y="665685"/>
                  </a:lnTo>
                  <a:lnTo>
                    <a:pt x="126501" y="634060"/>
                  </a:lnTo>
                  <a:lnTo>
                    <a:pt x="121983" y="634060"/>
                  </a:lnTo>
                  <a:lnTo>
                    <a:pt x="112947" y="629542"/>
                  </a:lnTo>
                  <a:lnTo>
                    <a:pt x="110688" y="629542"/>
                  </a:lnTo>
                  <a:lnTo>
                    <a:pt x="110688" y="625024"/>
                  </a:lnTo>
                  <a:lnTo>
                    <a:pt x="112947" y="618247"/>
                  </a:lnTo>
                  <a:lnTo>
                    <a:pt x="117465" y="613730"/>
                  </a:lnTo>
                  <a:lnTo>
                    <a:pt x="97135" y="582104"/>
                  </a:lnTo>
                  <a:lnTo>
                    <a:pt x="85840" y="543702"/>
                  </a:lnTo>
                  <a:lnTo>
                    <a:pt x="81322" y="503041"/>
                  </a:lnTo>
                  <a:lnTo>
                    <a:pt x="74545" y="464639"/>
                  </a:lnTo>
                  <a:lnTo>
                    <a:pt x="65509" y="428496"/>
                  </a:lnTo>
                  <a:lnTo>
                    <a:pt x="49697" y="396871"/>
                  </a:lnTo>
                  <a:lnTo>
                    <a:pt x="20331" y="374282"/>
                  </a:lnTo>
                  <a:lnTo>
                    <a:pt x="6777" y="313290"/>
                  </a:lnTo>
                  <a:lnTo>
                    <a:pt x="0" y="259075"/>
                  </a:lnTo>
                  <a:lnTo>
                    <a:pt x="6777" y="200343"/>
                  </a:lnTo>
                  <a:lnTo>
                    <a:pt x="65509" y="218414"/>
                  </a:lnTo>
                  <a:lnTo>
                    <a:pt x="176198" y="274888"/>
                  </a:lnTo>
                  <a:lnTo>
                    <a:pt x="228153" y="279406"/>
                  </a:lnTo>
                  <a:lnTo>
                    <a:pt x="282368" y="274888"/>
                  </a:lnTo>
                  <a:lnTo>
                    <a:pt x="334324" y="274888"/>
                  </a:lnTo>
                  <a:lnTo>
                    <a:pt x="386279" y="286183"/>
                  </a:lnTo>
                  <a:lnTo>
                    <a:pt x="402092" y="281665"/>
                  </a:lnTo>
                  <a:lnTo>
                    <a:pt x="413387" y="274888"/>
                  </a:lnTo>
                  <a:lnTo>
                    <a:pt x="429199" y="265852"/>
                  </a:lnTo>
                  <a:lnTo>
                    <a:pt x="429199" y="263593"/>
                  </a:lnTo>
                  <a:lnTo>
                    <a:pt x="424681" y="254558"/>
                  </a:lnTo>
                  <a:lnTo>
                    <a:pt x="422423" y="250040"/>
                  </a:lnTo>
                  <a:lnTo>
                    <a:pt x="440494" y="180012"/>
                  </a:lnTo>
                  <a:lnTo>
                    <a:pt x="445012" y="105467"/>
                  </a:lnTo>
                  <a:lnTo>
                    <a:pt x="440494" y="33181"/>
                  </a:lnTo>
                  <a:lnTo>
                    <a:pt x="402092" y="1556"/>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vMap : USA State : Vermont"/>
            <p:cNvSpPr>
              <a:spLocks noChangeAspect="1"/>
            </p:cNvSpPr>
            <p:nvPr>
              <p:custDataLst>
                <p:tags r:id="rId35"/>
              </p:custDataLst>
            </p:nvPr>
          </p:nvSpPr>
          <p:spPr>
            <a:xfrm>
              <a:off x="7258017" y="2387911"/>
              <a:ext cx="229922" cy="382075"/>
            </a:xfrm>
            <a:custGeom>
              <a:avLst/>
              <a:gdLst/>
              <a:ahLst/>
              <a:cxnLst/>
              <a:rect l="l" t="t" r="r" b="b"/>
              <a:pathLst>
                <a:path w="416719" h="692486">
                  <a:moveTo>
                    <a:pt x="21432" y="0"/>
                  </a:moveTo>
                  <a:lnTo>
                    <a:pt x="414338" y="0"/>
                  </a:lnTo>
                  <a:lnTo>
                    <a:pt x="416719" y="21432"/>
                  </a:lnTo>
                  <a:lnTo>
                    <a:pt x="416719" y="45244"/>
                  </a:lnTo>
                  <a:lnTo>
                    <a:pt x="392907" y="92869"/>
                  </a:lnTo>
                  <a:lnTo>
                    <a:pt x="395288" y="121444"/>
                  </a:lnTo>
                  <a:lnTo>
                    <a:pt x="411957" y="135732"/>
                  </a:lnTo>
                  <a:lnTo>
                    <a:pt x="404813" y="152400"/>
                  </a:lnTo>
                  <a:lnTo>
                    <a:pt x="400050" y="169069"/>
                  </a:lnTo>
                  <a:lnTo>
                    <a:pt x="366713" y="197644"/>
                  </a:lnTo>
                  <a:lnTo>
                    <a:pt x="350044" y="197644"/>
                  </a:lnTo>
                  <a:lnTo>
                    <a:pt x="345282" y="216694"/>
                  </a:lnTo>
                  <a:lnTo>
                    <a:pt x="307182" y="219075"/>
                  </a:lnTo>
                  <a:lnTo>
                    <a:pt x="304800" y="285750"/>
                  </a:lnTo>
                  <a:lnTo>
                    <a:pt x="297657" y="304800"/>
                  </a:lnTo>
                  <a:lnTo>
                    <a:pt x="280988" y="338138"/>
                  </a:lnTo>
                  <a:lnTo>
                    <a:pt x="273844" y="359569"/>
                  </a:lnTo>
                  <a:lnTo>
                    <a:pt x="273844" y="378619"/>
                  </a:lnTo>
                  <a:lnTo>
                    <a:pt x="247650" y="407194"/>
                  </a:lnTo>
                  <a:lnTo>
                    <a:pt x="245269" y="442913"/>
                  </a:lnTo>
                  <a:lnTo>
                    <a:pt x="228600" y="440532"/>
                  </a:lnTo>
                  <a:lnTo>
                    <a:pt x="228600" y="457200"/>
                  </a:lnTo>
                  <a:lnTo>
                    <a:pt x="223838" y="538163"/>
                  </a:lnTo>
                  <a:lnTo>
                    <a:pt x="214313" y="540544"/>
                  </a:lnTo>
                  <a:cubicBezTo>
                    <a:pt x="215107" y="565150"/>
                    <a:pt x="215900" y="589757"/>
                    <a:pt x="216694" y="614363"/>
                  </a:cubicBezTo>
                  <a:lnTo>
                    <a:pt x="192882" y="635794"/>
                  </a:lnTo>
                  <a:lnTo>
                    <a:pt x="195263" y="650082"/>
                  </a:lnTo>
                  <a:lnTo>
                    <a:pt x="188119" y="657225"/>
                  </a:lnTo>
                  <a:lnTo>
                    <a:pt x="204788" y="690563"/>
                  </a:lnTo>
                  <a:lnTo>
                    <a:pt x="205138" y="692486"/>
                  </a:lnTo>
                  <a:lnTo>
                    <a:pt x="62868" y="692486"/>
                  </a:lnTo>
                  <a:lnTo>
                    <a:pt x="40864" y="682706"/>
                  </a:lnTo>
                  <a:lnTo>
                    <a:pt x="40343" y="683435"/>
                  </a:lnTo>
                  <a:lnTo>
                    <a:pt x="35719" y="526257"/>
                  </a:lnTo>
                  <a:lnTo>
                    <a:pt x="47625" y="509588"/>
                  </a:lnTo>
                  <a:lnTo>
                    <a:pt x="47625" y="464344"/>
                  </a:lnTo>
                  <a:lnTo>
                    <a:pt x="21432" y="431007"/>
                  </a:lnTo>
                  <a:lnTo>
                    <a:pt x="7144" y="440532"/>
                  </a:lnTo>
                  <a:lnTo>
                    <a:pt x="0" y="421482"/>
                  </a:lnTo>
                  <a:lnTo>
                    <a:pt x="14288" y="388144"/>
                  </a:lnTo>
                  <a:lnTo>
                    <a:pt x="2382" y="371475"/>
                  </a:lnTo>
                  <a:lnTo>
                    <a:pt x="21432" y="359569"/>
                  </a:lnTo>
                  <a:lnTo>
                    <a:pt x="9525" y="338138"/>
                  </a:lnTo>
                  <a:lnTo>
                    <a:pt x="4763" y="273844"/>
                  </a:lnTo>
                  <a:lnTo>
                    <a:pt x="26194" y="259557"/>
                  </a:lnTo>
                  <a:cubicBezTo>
                    <a:pt x="26988" y="238919"/>
                    <a:pt x="27781" y="218282"/>
                    <a:pt x="28575" y="197644"/>
                  </a:cubicBezTo>
                  <a:lnTo>
                    <a:pt x="42863" y="183357"/>
                  </a:lnTo>
                  <a:lnTo>
                    <a:pt x="9525" y="123825"/>
                  </a:lnTo>
                  <a:lnTo>
                    <a:pt x="16669" y="111919"/>
                  </a:lnTo>
                  <a:lnTo>
                    <a:pt x="23813" y="83344"/>
                  </a:lnTo>
                  <a:lnTo>
                    <a:pt x="21432" y="38100"/>
                  </a:lnTo>
                  <a:lnTo>
                    <a:pt x="19050" y="16669"/>
                  </a:lnTo>
                  <a:lnTo>
                    <a:pt x="20436" y="734"/>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13" name="vMap : USA State : Virginia"/>
            <p:cNvSpPr>
              <a:spLocks noChangeAspect="1"/>
            </p:cNvSpPr>
            <p:nvPr>
              <p:custDataLst>
                <p:tags r:id="rId36"/>
              </p:custDataLst>
            </p:nvPr>
          </p:nvSpPr>
          <p:spPr>
            <a:xfrm>
              <a:off x="6027457" y="3296449"/>
              <a:ext cx="1016844" cy="438530"/>
            </a:xfrm>
            <a:custGeom>
              <a:avLst/>
              <a:gdLst/>
              <a:ahLst/>
              <a:cxnLst/>
              <a:rect l="l" t="t" r="r" b="b"/>
              <a:pathLst>
                <a:path w="1842961" h="794805">
                  <a:moveTo>
                    <a:pt x="1777871" y="394068"/>
                  </a:moveTo>
                  <a:lnTo>
                    <a:pt x="1808827" y="394068"/>
                  </a:lnTo>
                  <a:lnTo>
                    <a:pt x="1842961" y="395864"/>
                  </a:lnTo>
                  <a:lnTo>
                    <a:pt x="1838007" y="405029"/>
                  </a:lnTo>
                  <a:lnTo>
                    <a:pt x="1804140" y="429219"/>
                  </a:lnTo>
                  <a:lnTo>
                    <a:pt x="1765435" y="472762"/>
                  </a:lnTo>
                  <a:lnTo>
                    <a:pt x="1753340" y="559848"/>
                  </a:lnTo>
                  <a:lnTo>
                    <a:pt x="1717054" y="627581"/>
                  </a:lnTo>
                  <a:lnTo>
                    <a:pt x="1683188" y="639676"/>
                  </a:lnTo>
                  <a:lnTo>
                    <a:pt x="1661416" y="586457"/>
                  </a:lnTo>
                  <a:lnTo>
                    <a:pt x="1683188" y="513886"/>
                  </a:lnTo>
                  <a:lnTo>
                    <a:pt x="1719473" y="450991"/>
                  </a:lnTo>
                  <a:lnTo>
                    <a:pt x="1709933" y="417600"/>
                  </a:lnTo>
                  <a:lnTo>
                    <a:pt x="1746915" y="408355"/>
                  </a:lnTo>
                  <a:close/>
                  <a:moveTo>
                    <a:pt x="1162710" y="0"/>
                  </a:moveTo>
                  <a:lnTo>
                    <a:pt x="1192609" y="7474"/>
                  </a:lnTo>
                  <a:lnTo>
                    <a:pt x="1222507" y="29898"/>
                  </a:lnTo>
                  <a:lnTo>
                    <a:pt x="1267355" y="79730"/>
                  </a:lnTo>
                  <a:lnTo>
                    <a:pt x="1304729" y="39865"/>
                  </a:lnTo>
                  <a:lnTo>
                    <a:pt x="1304729" y="30075"/>
                  </a:lnTo>
                  <a:lnTo>
                    <a:pt x="1332425" y="30075"/>
                  </a:lnTo>
                  <a:lnTo>
                    <a:pt x="1363872" y="59104"/>
                  </a:lnTo>
                  <a:lnTo>
                    <a:pt x="1346939" y="73618"/>
                  </a:lnTo>
                  <a:lnTo>
                    <a:pt x="1380806" y="112323"/>
                  </a:lnTo>
                  <a:lnTo>
                    <a:pt x="1402577" y="107485"/>
                  </a:lnTo>
                  <a:lnTo>
                    <a:pt x="1455796" y="170380"/>
                  </a:lnTo>
                  <a:lnTo>
                    <a:pt x="1446120" y="204247"/>
                  </a:lnTo>
                  <a:lnTo>
                    <a:pt x="1417091" y="226018"/>
                  </a:lnTo>
                  <a:lnTo>
                    <a:pt x="1383225" y="262304"/>
                  </a:lnTo>
                  <a:lnTo>
                    <a:pt x="1404996" y="303428"/>
                  </a:lnTo>
                  <a:lnTo>
                    <a:pt x="1458215" y="288914"/>
                  </a:lnTo>
                  <a:lnTo>
                    <a:pt x="1475149" y="315523"/>
                  </a:lnTo>
                  <a:lnTo>
                    <a:pt x="1472730" y="334875"/>
                  </a:lnTo>
                  <a:lnTo>
                    <a:pt x="1542882" y="356647"/>
                  </a:lnTo>
                  <a:lnTo>
                    <a:pt x="1584006" y="392933"/>
                  </a:lnTo>
                  <a:lnTo>
                    <a:pt x="1615453" y="412285"/>
                  </a:lnTo>
                  <a:lnTo>
                    <a:pt x="1615453" y="458246"/>
                  </a:lnTo>
                  <a:lnTo>
                    <a:pt x="1598520" y="492113"/>
                  </a:lnTo>
                  <a:lnTo>
                    <a:pt x="1620291" y="542913"/>
                  </a:lnTo>
                  <a:lnTo>
                    <a:pt x="1620291" y="571941"/>
                  </a:lnTo>
                  <a:lnTo>
                    <a:pt x="1593682" y="581617"/>
                  </a:lnTo>
                  <a:lnTo>
                    <a:pt x="1593682" y="613065"/>
                  </a:lnTo>
                  <a:lnTo>
                    <a:pt x="1620291" y="639674"/>
                  </a:lnTo>
                  <a:lnTo>
                    <a:pt x="1600939" y="673541"/>
                  </a:lnTo>
                  <a:lnTo>
                    <a:pt x="1642063" y="678379"/>
                  </a:lnTo>
                  <a:lnTo>
                    <a:pt x="1683187" y="695313"/>
                  </a:lnTo>
                  <a:lnTo>
                    <a:pt x="1683187" y="736436"/>
                  </a:lnTo>
                  <a:lnTo>
                    <a:pt x="1704024" y="794805"/>
                  </a:lnTo>
                  <a:lnTo>
                    <a:pt x="577195" y="794805"/>
                  </a:lnTo>
                  <a:lnTo>
                    <a:pt x="564737" y="782348"/>
                  </a:lnTo>
                  <a:lnTo>
                    <a:pt x="447635" y="782348"/>
                  </a:lnTo>
                  <a:cubicBezTo>
                    <a:pt x="447635" y="781517"/>
                    <a:pt x="447634" y="780687"/>
                    <a:pt x="447634" y="779856"/>
                  </a:cubicBezTo>
                  <a:lnTo>
                    <a:pt x="437668" y="769890"/>
                  </a:lnTo>
                  <a:lnTo>
                    <a:pt x="395312" y="769890"/>
                  </a:lnTo>
                  <a:lnTo>
                    <a:pt x="382854" y="782348"/>
                  </a:lnTo>
                  <a:lnTo>
                    <a:pt x="98817" y="782348"/>
                  </a:lnTo>
                  <a:lnTo>
                    <a:pt x="91342" y="774873"/>
                  </a:lnTo>
                  <a:lnTo>
                    <a:pt x="68918" y="774873"/>
                  </a:lnTo>
                  <a:lnTo>
                    <a:pt x="68918" y="784839"/>
                  </a:lnTo>
                  <a:lnTo>
                    <a:pt x="4138" y="784839"/>
                  </a:lnTo>
                  <a:lnTo>
                    <a:pt x="1236" y="781156"/>
                  </a:lnTo>
                  <a:lnTo>
                    <a:pt x="1" y="782596"/>
                  </a:lnTo>
                  <a:lnTo>
                    <a:pt x="0" y="782595"/>
                  </a:lnTo>
                  <a:lnTo>
                    <a:pt x="14748" y="765389"/>
                  </a:lnTo>
                  <a:lnTo>
                    <a:pt x="61451" y="762931"/>
                  </a:lnTo>
                  <a:lnTo>
                    <a:pt x="73742" y="748182"/>
                  </a:lnTo>
                  <a:lnTo>
                    <a:pt x="88490" y="743266"/>
                  </a:lnTo>
                  <a:lnTo>
                    <a:pt x="105697" y="743266"/>
                  </a:lnTo>
                  <a:lnTo>
                    <a:pt x="127819" y="723602"/>
                  </a:lnTo>
                  <a:lnTo>
                    <a:pt x="147484" y="701479"/>
                  </a:lnTo>
                  <a:lnTo>
                    <a:pt x="176980" y="703937"/>
                  </a:lnTo>
                  <a:lnTo>
                    <a:pt x="194187" y="691647"/>
                  </a:lnTo>
                  <a:lnTo>
                    <a:pt x="184355" y="669524"/>
                  </a:lnTo>
                  <a:lnTo>
                    <a:pt x="223684" y="654776"/>
                  </a:lnTo>
                  <a:lnTo>
                    <a:pt x="213851" y="630195"/>
                  </a:lnTo>
                  <a:lnTo>
                    <a:pt x="235974" y="632653"/>
                  </a:lnTo>
                  <a:lnTo>
                    <a:pt x="243348" y="615447"/>
                  </a:lnTo>
                  <a:lnTo>
                    <a:pt x="258097" y="612989"/>
                  </a:lnTo>
                  <a:lnTo>
                    <a:pt x="275303" y="603157"/>
                  </a:lnTo>
                  <a:lnTo>
                    <a:pt x="304800" y="598240"/>
                  </a:lnTo>
                  <a:lnTo>
                    <a:pt x="331838" y="566286"/>
                  </a:lnTo>
                  <a:lnTo>
                    <a:pt x="363793" y="541705"/>
                  </a:lnTo>
                  <a:lnTo>
                    <a:pt x="363793" y="526957"/>
                  </a:lnTo>
                  <a:lnTo>
                    <a:pt x="363794" y="526958"/>
                  </a:lnTo>
                  <a:lnTo>
                    <a:pt x="363794" y="536864"/>
                  </a:lnTo>
                  <a:lnTo>
                    <a:pt x="385346" y="540667"/>
                  </a:lnTo>
                  <a:lnTo>
                    <a:pt x="387837" y="573057"/>
                  </a:lnTo>
                  <a:lnTo>
                    <a:pt x="417736" y="590498"/>
                  </a:lnTo>
                  <a:lnTo>
                    <a:pt x="432685" y="610430"/>
                  </a:lnTo>
                  <a:lnTo>
                    <a:pt x="485008" y="610430"/>
                  </a:lnTo>
                  <a:lnTo>
                    <a:pt x="507432" y="583023"/>
                  </a:lnTo>
                  <a:lnTo>
                    <a:pt x="532347" y="592989"/>
                  </a:lnTo>
                  <a:lnTo>
                    <a:pt x="547297" y="602956"/>
                  </a:lnTo>
                  <a:lnTo>
                    <a:pt x="557263" y="592989"/>
                  </a:lnTo>
                  <a:lnTo>
                    <a:pt x="609585" y="588006"/>
                  </a:lnTo>
                  <a:lnTo>
                    <a:pt x="619552" y="563091"/>
                  </a:lnTo>
                  <a:lnTo>
                    <a:pt x="632009" y="580532"/>
                  </a:lnTo>
                  <a:lnTo>
                    <a:pt x="656925" y="555616"/>
                  </a:lnTo>
                  <a:lnTo>
                    <a:pt x="689315" y="543158"/>
                  </a:lnTo>
                  <a:lnTo>
                    <a:pt x="719214" y="550633"/>
                  </a:lnTo>
                  <a:lnTo>
                    <a:pt x="734163" y="523226"/>
                  </a:lnTo>
                  <a:lnTo>
                    <a:pt x="756587" y="503294"/>
                  </a:lnTo>
                  <a:lnTo>
                    <a:pt x="749112" y="485853"/>
                  </a:lnTo>
                  <a:lnTo>
                    <a:pt x="754095" y="441005"/>
                  </a:lnTo>
                  <a:lnTo>
                    <a:pt x="796452" y="401140"/>
                  </a:lnTo>
                  <a:lnTo>
                    <a:pt x="823859" y="371241"/>
                  </a:lnTo>
                  <a:lnTo>
                    <a:pt x="831334" y="341343"/>
                  </a:lnTo>
                  <a:lnTo>
                    <a:pt x="851266" y="328885"/>
                  </a:lnTo>
                  <a:lnTo>
                    <a:pt x="846283" y="311444"/>
                  </a:lnTo>
                  <a:lnTo>
                    <a:pt x="868707" y="294003"/>
                  </a:lnTo>
                  <a:lnTo>
                    <a:pt x="876182" y="261613"/>
                  </a:lnTo>
                  <a:lnTo>
                    <a:pt x="878673" y="244172"/>
                  </a:lnTo>
                  <a:lnTo>
                    <a:pt x="898606" y="241680"/>
                  </a:lnTo>
                  <a:lnTo>
                    <a:pt x="918538" y="259121"/>
                  </a:lnTo>
                  <a:lnTo>
                    <a:pt x="950928" y="286528"/>
                  </a:lnTo>
                  <a:lnTo>
                    <a:pt x="988301" y="256630"/>
                  </a:lnTo>
                  <a:lnTo>
                    <a:pt x="990793" y="224240"/>
                  </a:lnTo>
                  <a:lnTo>
                    <a:pt x="1005742" y="219256"/>
                  </a:lnTo>
                  <a:lnTo>
                    <a:pt x="1005742" y="184375"/>
                  </a:lnTo>
                  <a:lnTo>
                    <a:pt x="1025675" y="159459"/>
                  </a:lnTo>
                  <a:lnTo>
                    <a:pt x="1060556" y="186866"/>
                  </a:lnTo>
                  <a:lnTo>
                    <a:pt x="1065540" y="159459"/>
                  </a:lnTo>
                  <a:lnTo>
                    <a:pt x="1080489" y="151985"/>
                  </a:lnTo>
                  <a:lnTo>
                    <a:pt x="1097930" y="129561"/>
                  </a:lnTo>
                  <a:lnTo>
                    <a:pt x="1127828" y="104645"/>
                  </a:lnTo>
                  <a:lnTo>
                    <a:pt x="1152744" y="69763"/>
                  </a:lnTo>
                  <a:lnTo>
                    <a:pt x="1157727" y="44848"/>
                  </a:lnTo>
                  <a:lnTo>
                    <a:pt x="1165202" y="22424"/>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14" name="vMap : USA State : Utah"/>
            <p:cNvSpPr>
              <a:spLocks noChangeAspect="1"/>
            </p:cNvSpPr>
            <p:nvPr>
              <p:custDataLst>
                <p:tags r:id="rId37"/>
              </p:custDataLst>
            </p:nvPr>
          </p:nvSpPr>
          <p:spPr>
            <a:xfrm>
              <a:off x="2361728" y="2885799"/>
              <a:ext cx="638178" cy="778332"/>
            </a:xfrm>
            <a:custGeom>
              <a:avLst/>
              <a:gdLst/>
              <a:ahLst/>
              <a:cxnLst/>
              <a:rect l="l" t="t" r="r" b="b"/>
              <a:pathLst>
                <a:path w="1156655" h="1410675">
                  <a:moveTo>
                    <a:pt x="0" y="173"/>
                  </a:moveTo>
                  <a:lnTo>
                    <a:pt x="10197" y="13769"/>
                  </a:lnTo>
                  <a:lnTo>
                    <a:pt x="10197" y="13769"/>
                  </a:lnTo>
                  <a:lnTo>
                    <a:pt x="0" y="173"/>
                  </a:lnTo>
                  <a:close/>
                  <a:moveTo>
                    <a:pt x="727262" y="0"/>
                  </a:moveTo>
                  <a:lnTo>
                    <a:pt x="728030" y="975"/>
                  </a:lnTo>
                  <a:lnTo>
                    <a:pt x="728030" y="286725"/>
                  </a:lnTo>
                  <a:lnTo>
                    <a:pt x="1156655" y="286725"/>
                  </a:lnTo>
                  <a:lnTo>
                    <a:pt x="1156655" y="1410675"/>
                  </a:lnTo>
                  <a:lnTo>
                    <a:pt x="67984" y="1410675"/>
                  </a:lnTo>
                  <a:lnTo>
                    <a:pt x="67984" y="319703"/>
                  </a:lnTo>
                  <a:lnTo>
                    <a:pt x="81581" y="312904"/>
                  </a:lnTo>
                  <a:lnTo>
                    <a:pt x="81581" y="13770"/>
                  </a:lnTo>
                  <a:lnTo>
                    <a:pt x="81582" y="13770"/>
                  </a:lnTo>
                  <a:lnTo>
                    <a:pt x="81582" y="14602"/>
                  </a:lnTo>
                  <a:lnTo>
                    <a:pt x="81919" y="14469"/>
                  </a:lnTo>
                  <a:lnTo>
                    <a:pt x="124781" y="12088"/>
                  </a:lnTo>
                  <a:lnTo>
                    <a:pt x="134306" y="2563"/>
                  </a:lnTo>
                  <a:lnTo>
                    <a:pt x="727237" y="2563"/>
                  </a:lnTo>
                  <a:cubicBezTo>
                    <a:pt x="727245" y="1709"/>
                    <a:pt x="727254" y="854"/>
                    <a:pt x="727262" y="0"/>
                  </a:cubicBezTo>
                  <a:close/>
                </a:path>
              </a:pathLst>
            </a:custGeom>
            <a:solidFill>
              <a:schemeClr val="accent2"/>
            </a:solidFill>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vMap : USA State : Texas"/>
            <p:cNvSpPr>
              <a:spLocks noChangeAspect="1"/>
            </p:cNvSpPr>
            <p:nvPr>
              <p:custDataLst>
                <p:tags r:id="rId38"/>
              </p:custDataLst>
            </p:nvPr>
          </p:nvSpPr>
          <p:spPr>
            <a:xfrm>
              <a:off x="3288547" y="3738583"/>
              <a:ext cx="1570007" cy="1496465"/>
            </a:xfrm>
            <a:custGeom>
              <a:avLst/>
              <a:gdLst/>
              <a:ahLst/>
              <a:cxnLst/>
              <a:rect l="l" t="t" r="r" b="b"/>
              <a:pathLst>
                <a:path w="2845533" h="2712243">
                  <a:moveTo>
                    <a:pt x="780459" y="0"/>
                  </a:moveTo>
                  <a:lnTo>
                    <a:pt x="1440596" y="0"/>
                  </a:lnTo>
                  <a:lnTo>
                    <a:pt x="1440596" y="514350"/>
                  </a:lnTo>
                  <a:lnTo>
                    <a:pt x="1464408" y="514350"/>
                  </a:lnTo>
                  <a:lnTo>
                    <a:pt x="1502508" y="561975"/>
                  </a:lnTo>
                  <a:lnTo>
                    <a:pt x="1531083" y="564356"/>
                  </a:lnTo>
                  <a:lnTo>
                    <a:pt x="1533464" y="554831"/>
                  </a:lnTo>
                  <a:lnTo>
                    <a:pt x="1559658" y="569118"/>
                  </a:lnTo>
                  <a:lnTo>
                    <a:pt x="1578708" y="564356"/>
                  </a:lnTo>
                  <a:lnTo>
                    <a:pt x="1571564" y="540543"/>
                  </a:lnTo>
                  <a:lnTo>
                    <a:pt x="1600139" y="559593"/>
                  </a:lnTo>
                  <a:lnTo>
                    <a:pt x="1609664" y="583406"/>
                  </a:lnTo>
                  <a:lnTo>
                    <a:pt x="1614427" y="609600"/>
                  </a:lnTo>
                  <a:lnTo>
                    <a:pt x="1645383" y="611981"/>
                  </a:lnTo>
                  <a:lnTo>
                    <a:pt x="1669196" y="609600"/>
                  </a:lnTo>
                  <a:lnTo>
                    <a:pt x="1683483" y="633412"/>
                  </a:lnTo>
                  <a:lnTo>
                    <a:pt x="1712058" y="642937"/>
                  </a:lnTo>
                  <a:lnTo>
                    <a:pt x="1721583" y="626268"/>
                  </a:lnTo>
                  <a:lnTo>
                    <a:pt x="1754921" y="628650"/>
                  </a:lnTo>
                  <a:lnTo>
                    <a:pt x="1769208" y="647700"/>
                  </a:lnTo>
                  <a:lnTo>
                    <a:pt x="1783496" y="647700"/>
                  </a:lnTo>
                  <a:lnTo>
                    <a:pt x="1793021" y="628650"/>
                  </a:lnTo>
                  <a:lnTo>
                    <a:pt x="1819214" y="631031"/>
                  </a:lnTo>
                  <a:lnTo>
                    <a:pt x="1847789" y="628650"/>
                  </a:lnTo>
                  <a:lnTo>
                    <a:pt x="1857314" y="669131"/>
                  </a:lnTo>
                  <a:lnTo>
                    <a:pt x="1888271" y="669131"/>
                  </a:lnTo>
                  <a:lnTo>
                    <a:pt x="1876364" y="700087"/>
                  </a:lnTo>
                  <a:lnTo>
                    <a:pt x="1904939" y="704850"/>
                  </a:lnTo>
                  <a:lnTo>
                    <a:pt x="1919227" y="688181"/>
                  </a:lnTo>
                  <a:lnTo>
                    <a:pt x="1943039" y="671512"/>
                  </a:lnTo>
                  <a:lnTo>
                    <a:pt x="1964471" y="681037"/>
                  </a:lnTo>
                  <a:lnTo>
                    <a:pt x="1971614" y="700087"/>
                  </a:lnTo>
                  <a:lnTo>
                    <a:pt x="1985902" y="683418"/>
                  </a:lnTo>
                  <a:lnTo>
                    <a:pt x="2000189" y="716756"/>
                  </a:lnTo>
                  <a:lnTo>
                    <a:pt x="2024002" y="695325"/>
                  </a:lnTo>
                  <a:lnTo>
                    <a:pt x="2035908" y="697706"/>
                  </a:lnTo>
                  <a:lnTo>
                    <a:pt x="2050196" y="685800"/>
                  </a:lnTo>
                  <a:lnTo>
                    <a:pt x="2047814" y="726281"/>
                  </a:lnTo>
                  <a:lnTo>
                    <a:pt x="2057339" y="740568"/>
                  </a:lnTo>
                  <a:lnTo>
                    <a:pt x="2071627" y="728662"/>
                  </a:lnTo>
                  <a:lnTo>
                    <a:pt x="2071627" y="707231"/>
                  </a:lnTo>
                  <a:lnTo>
                    <a:pt x="2083533" y="704850"/>
                  </a:lnTo>
                  <a:lnTo>
                    <a:pt x="2102583" y="681037"/>
                  </a:lnTo>
                  <a:lnTo>
                    <a:pt x="2126396" y="702468"/>
                  </a:lnTo>
                  <a:lnTo>
                    <a:pt x="2152589" y="702468"/>
                  </a:lnTo>
                  <a:lnTo>
                    <a:pt x="2185927" y="695325"/>
                  </a:lnTo>
                  <a:lnTo>
                    <a:pt x="2178783" y="711993"/>
                  </a:lnTo>
                  <a:lnTo>
                    <a:pt x="2207358" y="721518"/>
                  </a:lnTo>
                  <a:lnTo>
                    <a:pt x="2224027" y="721518"/>
                  </a:lnTo>
                  <a:lnTo>
                    <a:pt x="2233552" y="747712"/>
                  </a:lnTo>
                  <a:lnTo>
                    <a:pt x="2245458" y="723900"/>
                  </a:lnTo>
                  <a:lnTo>
                    <a:pt x="2262127" y="728662"/>
                  </a:lnTo>
                  <a:lnTo>
                    <a:pt x="2274033" y="702468"/>
                  </a:lnTo>
                  <a:lnTo>
                    <a:pt x="2309752" y="702468"/>
                  </a:lnTo>
                  <a:lnTo>
                    <a:pt x="2333564" y="692943"/>
                  </a:lnTo>
                  <a:lnTo>
                    <a:pt x="2376427" y="700087"/>
                  </a:lnTo>
                  <a:lnTo>
                    <a:pt x="2393096" y="676275"/>
                  </a:lnTo>
                  <a:lnTo>
                    <a:pt x="2409764" y="700087"/>
                  </a:lnTo>
                  <a:lnTo>
                    <a:pt x="2466914" y="692943"/>
                  </a:lnTo>
                  <a:lnTo>
                    <a:pt x="2474058" y="673893"/>
                  </a:lnTo>
                  <a:lnTo>
                    <a:pt x="2502633" y="690562"/>
                  </a:lnTo>
                  <a:lnTo>
                    <a:pt x="2538352" y="707231"/>
                  </a:lnTo>
                  <a:lnTo>
                    <a:pt x="2559783" y="731043"/>
                  </a:lnTo>
                  <a:lnTo>
                    <a:pt x="2571689" y="726281"/>
                  </a:lnTo>
                  <a:lnTo>
                    <a:pt x="2602646" y="747712"/>
                  </a:lnTo>
                  <a:lnTo>
                    <a:pt x="2626458" y="747712"/>
                  </a:lnTo>
                  <a:lnTo>
                    <a:pt x="2640746" y="759618"/>
                  </a:lnTo>
                  <a:lnTo>
                    <a:pt x="2644158" y="771561"/>
                  </a:lnTo>
                  <a:lnTo>
                    <a:pt x="2647889" y="771525"/>
                  </a:lnTo>
                  <a:lnTo>
                    <a:pt x="2681227" y="776287"/>
                  </a:lnTo>
                  <a:lnTo>
                    <a:pt x="2724089" y="776287"/>
                  </a:lnTo>
                  <a:lnTo>
                    <a:pt x="2724089" y="816768"/>
                  </a:lnTo>
                  <a:lnTo>
                    <a:pt x="2735996" y="828675"/>
                  </a:lnTo>
                  <a:lnTo>
                    <a:pt x="2735996" y="857249"/>
                  </a:lnTo>
                  <a:lnTo>
                    <a:pt x="2728852" y="864393"/>
                  </a:lnTo>
                  <a:lnTo>
                    <a:pt x="2728852" y="942975"/>
                  </a:lnTo>
                  <a:lnTo>
                    <a:pt x="2738377" y="952500"/>
                  </a:lnTo>
                  <a:lnTo>
                    <a:pt x="2738377" y="1007269"/>
                  </a:lnTo>
                  <a:lnTo>
                    <a:pt x="2726471" y="1019175"/>
                  </a:lnTo>
                  <a:lnTo>
                    <a:pt x="2726471" y="1178718"/>
                  </a:lnTo>
                  <a:lnTo>
                    <a:pt x="2747902" y="1204912"/>
                  </a:lnTo>
                  <a:lnTo>
                    <a:pt x="2771714" y="1212056"/>
                  </a:lnTo>
                  <a:lnTo>
                    <a:pt x="2771714" y="1243012"/>
                  </a:lnTo>
                  <a:lnTo>
                    <a:pt x="2781239" y="1262062"/>
                  </a:lnTo>
                  <a:lnTo>
                    <a:pt x="2774096" y="1285875"/>
                  </a:lnTo>
                  <a:lnTo>
                    <a:pt x="2793146" y="1316831"/>
                  </a:lnTo>
                  <a:lnTo>
                    <a:pt x="2812196" y="1331118"/>
                  </a:lnTo>
                  <a:lnTo>
                    <a:pt x="2807433" y="1357312"/>
                  </a:lnTo>
                  <a:lnTo>
                    <a:pt x="2819339" y="1371600"/>
                  </a:lnTo>
                  <a:lnTo>
                    <a:pt x="2845533" y="1421606"/>
                  </a:lnTo>
                  <a:lnTo>
                    <a:pt x="2828864" y="1438275"/>
                  </a:lnTo>
                  <a:lnTo>
                    <a:pt x="2843152" y="1459706"/>
                  </a:lnTo>
                  <a:lnTo>
                    <a:pt x="2828864" y="1466850"/>
                  </a:lnTo>
                  <a:lnTo>
                    <a:pt x="2833627" y="1488281"/>
                  </a:lnTo>
                  <a:lnTo>
                    <a:pt x="2819339" y="1502568"/>
                  </a:lnTo>
                  <a:lnTo>
                    <a:pt x="2819339" y="1526381"/>
                  </a:lnTo>
                  <a:lnTo>
                    <a:pt x="2795527" y="1550193"/>
                  </a:lnTo>
                  <a:lnTo>
                    <a:pt x="2790764" y="1581150"/>
                  </a:lnTo>
                  <a:lnTo>
                    <a:pt x="2790764" y="1604962"/>
                  </a:lnTo>
                  <a:lnTo>
                    <a:pt x="2812196" y="1628775"/>
                  </a:lnTo>
                  <a:lnTo>
                    <a:pt x="2800289" y="1647825"/>
                  </a:lnTo>
                  <a:lnTo>
                    <a:pt x="2802671" y="1662112"/>
                  </a:lnTo>
                  <a:lnTo>
                    <a:pt x="2788383" y="1695450"/>
                  </a:lnTo>
                  <a:lnTo>
                    <a:pt x="2750283" y="1731168"/>
                  </a:lnTo>
                  <a:lnTo>
                    <a:pt x="2771714" y="1769268"/>
                  </a:lnTo>
                  <a:lnTo>
                    <a:pt x="2745521" y="1771650"/>
                  </a:lnTo>
                  <a:lnTo>
                    <a:pt x="2671702" y="1788318"/>
                  </a:lnTo>
                  <a:lnTo>
                    <a:pt x="2602646" y="1828800"/>
                  </a:lnTo>
                  <a:lnTo>
                    <a:pt x="2590739" y="1795462"/>
                  </a:lnTo>
                  <a:lnTo>
                    <a:pt x="2583596" y="1740693"/>
                  </a:lnTo>
                  <a:lnTo>
                    <a:pt x="2552639" y="1769268"/>
                  </a:lnTo>
                  <a:lnTo>
                    <a:pt x="2507396" y="1795462"/>
                  </a:lnTo>
                  <a:lnTo>
                    <a:pt x="2535971" y="1814512"/>
                  </a:lnTo>
                  <a:lnTo>
                    <a:pt x="2552639" y="1852612"/>
                  </a:lnTo>
                  <a:lnTo>
                    <a:pt x="2497871" y="1909762"/>
                  </a:lnTo>
                  <a:lnTo>
                    <a:pt x="2433577" y="1969293"/>
                  </a:lnTo>
                  <a:lnTo>
                    <a:pt x="2362139" y="2012156"/>
                  </a:lnTo>
                  <a:lnTo>
                    <a:pt x="2278796" y="2050256"/>
                  </a:lnTo>
                  <a:lnTo>
                    <a:pt x="2274033" y="2005012"/>
                  </a:lnTo>
                  <a:lnTo>
                    <a:pt x="2216883" y="2014537"/>
                  </a:lnTo>
                  <a:lnTo>
                    <a:pt x="2195452" y="2050256"/>
                  </a:lnTo>
                  <a:lnTo>
                    <a:pt x="2212121" y="2085975"/>
                  </a:lnTo>
                  <a:lnTo>
                    <a:pt x="2152589" y="2119312"/>
                  </a:lnTo>
                  <a:lnTo>
                    <a:pt x="2095439" y="2176462"/>
                  </a:lnTo>
                  <a:lnTo>
                    <a:pt x="2050196" y="2240756"/>
                  </a:lnTo>
                  <a:lnTo>
                    <a:pt x="2019239" y="2302668"/>
                  </a:lnTo>
                  <a:lnTo>
                    <a:pt x="1993046" y="2374106"/>
                  </a:lnTo>
                  <a:lnTo>
                    <a:pt x="1983521" y="2436018"/>
                  </a:lnTo>
                  <a:lnTo>
                    <a:pt x="2002571" y="2521743"/>
                  </a:lnTo>
                  <a:lnTo>
                    <a:pt x="2033527" y="2605087"/>
                  </a:lnTo>
                  <a:lnTo>
                    <a:pt x="2047814" y="2678906"/>
                  </a:lnTo>
                  <a:lnTo>
                    <a:pt x="2016858" y="2678906"/>
                  </a:lnTo>
                  <a:lnTo>
                    <a:pt x="2004952" y="2712243"/>
                  </a:lnTo>
                  <a:lnTo>
                    <a:pt x="1969233" y="2688431"/>
                  </a:lnTo>
                  <a:lnTo>
                    <a:pt x="1947802" y="2662237"/>
                  </a:lnTo>
                  <a:lnTo>
                    <a:pt x="1921608" y="2662237"/>
                  </a:lnTo>
                  <a:lnTo>
                    <a:pt x="1890652" y="2650331"/>
                  </a:lnTo>
                  <a:lnTo>
                    <a:pt x="1847789" y="2657475"/>
                  </a:lnTo>
                  <a:lnTo>
                    <a:pt x="1809689" y="2643187"/>
                  </a:lnTo>
                  <a:lnTo>
                    <a:pt x="1766827" y="2614612"/>
                  </a:lnTo>
                  <a:lnTo>
                    <a:pt x="1721583" y="2607468"/>
                  </a:lnTo>
                  <a:lnTo>
                    <a:pt x="1693008" y="2576512"/>
                  </a:lnTo>
                  <a:lnTo>
                    <a:pt x="1654908" y="2574131"/>
                  </a:lnTo>
                  <a:lnTo>
                    <a:pt x="1631096" y="2571750"/>
                  </a:lnTo>
                  <a:lnTo>
                    <a:pt x="1607283" y="2526506"/>
                  </a:lnTo>
                  <a:lnTo>
                    <a:pt x="1604902" y="2478881"/>
                  </a:lnTo>
                  <a:lnTo>
                    <a:pt x="1578708" y="2450306"/>
                  </a:lnTo>
                  <a:lnTo>
                    <a:pt x="1552514" y="2424112"/>
                  </a:lnTo>
                  <a:lnTo>
                    <a:pt x="1559658" y="2371725"/>
                  </a:lnTo>
                  <a:lnTo>
                    <a:pt x="1538227" y="2352675"/>
                  </a:lnTo>
                  <a:lnTo>
                    <a:pt x="1547752" y="2312193"/>
                  </a:lnTo>
                  <a:lnTo>
                    <a:pt x="1540608" y="2288381"/>
                  </a:lnTo>
                  <a:lnTo>
                    <a:pt x="1464408" y="2238375"/>
                  </a:lnTo>
                  <a:lnTo>
                    <a:pt x="1452502" y="2205037"/>
                  </a:lnTo>
                  <a:lnTo>
                    <a:pt x="1438214" y="2185987"/>
                  </a:lnTo>
                  <a:lnTo>
                    <a:pt x="1428689" y="2155031"/>
                  </a:lnTo>
                  <a:lnTo>
                    <a:pt x="1400114" y="2140743"/>
                  </a:lnTo>
                  <a:lnTo>
                    <a:pt x="1359633" y="2102643"/>
                  </a:lnTo>
                  <a:lnTo>
                    <a:pt x="1357252" y="2059781"/>
                  </a:lnTo>
                  <a:lnTo>
                    <a:pt x="1333439" y="2038350"/>
                  </a:lnTo>
                  <a:lnTo>
                    <a:pt x="1295339" y="1926431"/>
                  </a:lnTo>
                  <a:lnTo>
                    <a:pt x="1276289" y="1905000"/>
                  </a:lnTo>
                  <a:lnTo>
                    <a:pt x="1266764" y="1883568"/>
                  </a:lnTo>
                  <a:lnTo>
                    <a:pt x="1233427" y="1854993"/>
                  </a:lnTo>
                  <a:lnTo>
                    <a:pt x="1209614" y="1826418"/>
                  </a:lnTo>
                  <a:lnTo>
                    <a:pt x="1164371" y="1802606"/>
                  </a:lnTo>
                  <a:lnTo>
                    <a:pt x="1154846" y="1776412"/>
                  </a:lnTo>
                  <a:lnTo>
                    <a:pt x="1116746" y="1745456"/>
                  </a:lnTo>
                  <a:lnTo>
                    <a:pt x="1083408" y="1745456"/>
                  </a:lnTo>
                  <a:lnTo>
                    <a:pt x="1050071" y="1735931"/>
                  </a:lnTo>
                  <a:lnTo>
                    <a:pt x="988158" y="1740693"/>
                  </a:lnTo>
                  <a:lnTo>
                    <a:pt x="947677" y="1724025"/>
                  </a:lnTo>
                  <a:lnTo>
                    <a:pt x="926246" y="1719262"/>
                  </a:lnTo>
                  <a:lnTo>
                    <a:pt x="911958" y="1747837"/>
                  </a:lnTo>
                  <a:lnTo>
                    <a:pt x="859571" y="1747837"/>
                  </a:lnTo>
                  <a:lnTo>
                    <a:pt x="840521" y="1790700"/>
                  </a:lnTo>
                  <a:lnTo>
                    <a:pt x="809564" y="1847850"/>
                  </a:lnTo>
                  <a:lnTo>
                    <a:pt x="807183" y="1888331"/>
                  </a:lnTo>
                  <a:lnTo>
                    <a:pt x="769083" y="1919287"/>
                  </a:lnTo>
                  <a:lnTo>
                    <a:pt x="757177" y="1935956"/>
                  </a:lnTo>
                  <a:lnTo>
                    <a:pt x="728602" y="1940718"/>
                  </a:lnTo>
                  <a:lnTo>
                    <a:pt x="690502" y="1921668"/>
                  </a:lnTo>
                  <a:lnTo>
                    <a:pt x="652402" y="1893093"/>
                  </a:lnTo>
                  <a:lnTo>
                    <a:pt x="621446" y="1883568"/>
                  </a:lnTo>
                  <a:lnTo>
                    <a:pt x="595252" y="1862137"/>
                  </a:lnTo>
                  <a:lnTo>
                    <a:pt x="547627" y="1857375"/>
                  </a:lnTo>
                  <a:lnTo>
                    <a:pt x="521433" y="1807368"/>
                  </a:lnTo>
                  <a:lnTo>
                    <a:pt x="485714" y="1793081"/>
                  </a:lnTo>
                  <a:lnTo>
                    <a:pt x="452377" y="1783556"/>
                  </a:lnTo>
                  <a:lnTo>
                    <a:pt x="445233" y="1743075"/>
                  </a:lnTo>
                  <a:lnTo>
                    <a:pt x="428564" y="1728787"/>
                  </a:lnTo>
                  <a:lnTo>
                    <a:pt x="414277" y="1702593"/>
                  </a:lnTo>
                  <a:cubicBezTo>
                    <a:pt x="413483" y="1676399"/>
                    <a:pt x="412690" y="1650206"/>
                    <a:pt x="411896" y="1624012"/>
                  </a:cubicBezTo>
                  <a:lnTo>
                    <a:pt x="383321" y="1590675"/>
                  </a:lnTo>
                  <a:lnTo>
                    <a:pt x="380939" y="1550193"/>
                  </a:lnTo>
                  <a:lnTo>
                    <a:pt x="354746" y="1514475"/>
                  </a:lnTo>
                  <a:lnTo>
                    <a:pt x="328552" y="1502568"/>
                  </a:lnTo>
                  <a:lnTo>
                    <a:pt x="309502" y="1481137"/>
                  </a:lnTo>
                  <a:lnTo>
                    <a:pt x="280927" y="1481137"/>
                  </a:lnTo>
                  <a:lnTo>
                    <a:pt x="247589" y="1452562"/>
                  </a:lnTo>
                  <a:lnTo>
                    <a:pt x="228539" y="1433512"/>
                  </a:lnTo>
                  <a:lnTo>
                    <a:pt x="202346" y="1407318"/>
                  </a:lnTo>
                  <a:lnTo>
                    <a:pt x="171389" y="1378743"/>
                  </a:lnTo>
                  <a:lnTo>
                    <a:pt x="142814" y="1340643"/>
                  </a:lnTo>
                  <a:lnTo>
                    <a:pt x="92808" y="1323975"/>
                  </a:lnTo>
                  <a:lnTo>
                    <a:pt x="57089" y="1252537"/>
                  </a:lnTo>
                  <a:lnTo>
                    <a:pt x="33277" y="1240631"/>
                  </a:lnTo>
                  <a:lnTo>
                    <a:pt x="14227" y="1228725"/>
                  </a:lnTo>
                  <a:lnTo>
                    <a:pt x="11256" y="1226573"/>
                  </a:lnTo>
                  <a:lnTo>
                    <a:pt x="12878" y="1227052"/>
                  </a:lnTo>
                  <a:lnTo>
                    <a:pt x="12878" y="1194878"/>
                  </a:lnTo>
                  <a:lnTo>
                    <a:pt x="0" y="1184575"/>
                  </a:lnTo>
                  <a:lnTo>
                    <a:pt x="770156" y="1184575"/>
                  </a:lnTo>
                  <a:lnTo>
                    <a:pt x="770156" y="934725"/>
                  </a:lnTo>
                  <a:lnTo>
                    <a:pt x="780459" y="924422"/>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16" name="vMap : USA State : Tennessee"/>
            <p:cNvSpPr>
              <a:spLocks noChangeAspect="1"/>
            </p:cNvSpPr>
            <p:nvPr>
              <p:custDataLst>
                <p:tags r:id="rId39"/>
              </p:custDataLst>
            </p:nvPr>
          </p:nvSpPr>
          <p:spPr>
            <a:xfrm>
              <a:off x="5237639" y="3713325"/>
              <a:ext cx="1036798" cy="245731"/>
            </a:xfrm>
            <a:custGeom>
              <a:avLst/>
              <a:gdLst>
                <a:gd name="connsiteX0" fmla="*/ 259811 w 1879127"/>
                <a:gd name="connsiteY0" fmla="*/ 6630 h 492397"/>
                <a:gd name="connsiteX1" fmla="*/ 263129 w 1879127"/>
                <a:gd name="connsiteY1" fmla="*/ 0 h 492397"/>
                <a:gd name="connsiteX2" fmla="*/ 259813 w 1879127"/>
                <a:gd name="connsiteY2" fmla="*/ 6631 h 492397"/>
                <a:gd name="connsiteX3" fmla="*/ 270293 w 1879127"/>
                <a:gd name="connsiteY3" fmla="*/ 24972 h 492397"/>
                <a:gd name="connsiteX4" fmla="*/ 254573 w 1879127"/>
                <a:gd name="connsiteY4" fmla="*/ 59032 h 492397"/>
                <a:gd name="connsiteX5" fmla="*/ 234733 w 1879127"/>
                <a:gd name="connsiteY5" fmla="*/ 91272 h 492397"/>
                <a:gd name="connsiteX6" fmla="*/ 492513 w 1879127"/>
                <a:gd name="connsiteY6" fmla="*/ 91272 h 492397"/>
                <a:gd name="connsiteX7" fmla="*/ 492513 w 1879127"/>
                <a:gd name="connsiteY7" fmla="*/ 71607 h 492397"/>
                <a:gd name="connsiteX8" fmla="*/ 492513 w 1879127"/>
                <a:gd name="connsiteY8" fmla="*/ 56858 h 492397"/>
                <a:gd name="connsiteX9" fmla="*/ 482681 w 1879127"/>
                <a:gd name="connsiteY9" fmla="*/ 47026 h 492397"/>
                <a:gd name="connsiteX10" fmla="*/ 524468 w 1879127"/>
                <a:gd name="connsiteY10" fmla="*/ 47026 h 492397"/>
                <a:gd name="connsiteX11" fmla="*/ 534300 w 1879127"/>
                <a:gd name="connsiteY11" fmla="*/ 56858 h 492397"/>
                <a:gd name="connsiteX12" fmla="*/ 937423 w 1879127"/>
                <a:gd name="connsiteY12" fmla="*/ 56858 h 492397"/>
                <a:gd name="connsiteX13" fmla="*/ 944797 w 1879127"/>
                <a:gd name="connsiteY13" fmla="*/ 64232 h 492397"/>
                <a:gd name="connsiteX14" fmla="*/ 1222558 w 1879127"/>
                <a:gd name="connsiteY14" fmla="*/ 64232 h 492397"/>
                <a:gd name="connsiteX15" fmla="*/ 1232391 w 1879127"/>
                <a:gd name="connsiteY15" fmla="*/ 74065 h 492397"/>
                <a:gd name="connsiteX16" fmla="*/ 1431494 w 1879127"/>
                <a:gd name="connsiteY16" fmla="*/ 74065 h 492397"/>
                <a:gd name="connsiteX17" fmla="*/ 1432729 w 1879127"/>
                <a:gd name="connsiteY17" fmla="*/ 72625 h 492397"/>
                <a:gd name="connsiteX18" fmla="*/ 1435631 w 1879127"/>
                <a:gd name="connsiteY18" fmla="*/ 76308 h 492397"/>
                <a:gd name="connsiteX19" fmla="*/ 1500411 w 1879127"/>
                <a:gd name="connsiteY19" fmla="*/ 76308 h 492397"/>
                <a:gd name="connsiteX20" fmla="*/ 1500411 w 1879127"/>
                <a:gd name="connsiteY20" fmla="*/ 66342 h 492397"/>
                <a:gd name="connsiteX21" fmla="*/ 1522835 w 1879127"/>
                <a:gd name="connsiteY21" fmla="*/ 66342 h 492397"/>
                <a:gd name="connsiteX22" fmla="*/ 1530310 w 1879127"/>
                <a:gd name="connsiteY22" fmla="*/ 73817 h 492397"/>
                <a:gd name="connsiteX23" fmla="*/ 1814347 w 1879127"/>
                <a:gd name="connsiteY23" fmla="*/ 73817 h 492397"/>
                <a:gd name="connsiteX24" fmla="*/ 1826805 w 1879127"/>
                <a:gd name="connsiteY24" fmla="*/ 61359 h 492397"/>
                <a:gd name="connsiteX25" fmla="*/ 1869161 w 1879127"/>
                <a:gd name="connsiteY25" fmla="*/ 61359 h 492397"/>
                <a:gd name="connsiteX26" fmla="*/ 1879127 w 1879127"/>
                <a:gd name="connsiteY26" fmla="*/ 71325 h 492397"/>
                <a:gd name="connsiteX27" fmla="*/ 1879127 w 1879127"/>
                <a:gd name="connsiteY27" fmla="*/ 98732 h 492397"/>
                <a:gd name="connsiteX28" fmla="*/ 1866670 w 1879127"/>
                <a:gd name="connsiteY28" fmla="*/ 103715 h 492397"/>
                <a:gd name="connsiteX29" fmla="*/ 1866670 w 1879127"/>
                <a:gd name="connsiteY29" fmla="*/ 113681 h 492397"/>
                <a:gd name="connsiteX30" fmla="*/ 1866670 w 1879127"/>
                <a:gd name="connsiteY30" fmla="*/ 138597 h 492397"/>
                <a:gd name="connsiteX31" fmla="*/ 1851720 w 1879127"/>
                <a:gd name="connsiteY31" fmla="*/ 128631 h 492397"/>
                <a:gd name="connsiteX32" fmla="*/ 1824313 w 1879127"/>
                <a:gd name="connsiteY32" fmla="*/ 151055 h 492397"/>
                <a:gd name="connsiteX33" fmla="*/ 1811855 w 1879127"/>
                <a:gd name="connsiteY33" fmla="*/ 188428 h 492397"/>
                <a:gd name="connsiteX34" fmla="*/ 1789432 w 1879127"/>
                <a:gd name="connsiteY34" fmla="*/ 200886 h 492397"/>
                <a:gd name="connsiteX35" fmla="*/ 1776974 w 1879127"/>
                <a:gd name="connsiteY35" fmla="*/ 190920 h 492397"/>
                <a:gd name="connsiteX36" fmla="*/ 1754550 w 1879127"/>
                <a:gd name="connsiteY36" fmla="*/ 188428 h 492397"/>
                <a:gd name="connsiteX37" fmla="*/ 1747075 w 1879127"/>
                <a:gd name="connsiteY37" fmla="*/ 198394 h 492397"/>
                <a:gd name="connsiteX38" fmla="*/ 1727143 w 1879127"/>
                <a:gd name="connsiteY38" fmla="*/ 195903 h 492397"/>
                <a:gd name="connsiteX39" fmla="*/ 1719668 w 1879127"/>
                <a:gd name="connsiteY39" fmla="*/ 208360 h 492397"/>
                <a:gd name="connsiteX40" fmla="*/ 1684786 w 1879127"/>
                <a:gd name="connsiteY40" fmla="*/ 245734 h 492397"/>
                <a:gd name="connsiteX41" fmla="*/ 1679803 w 1879127"/>
                <a:gd name="connsiteY41" fmla="*/ 228293 h 492397"/>
                <a:gd name="connsiteX42" fmla="*/ 1669837 w 1879127"/>
                <a:gd name="connsiteY42" fmla="*/ 215835 h 492397"/>
                <a:gd name="connsiteX43" fmla="*/ 1639938 w 1879127"/>
                <a:gd name="connsiteY43" fmla="*/ 228293 h 492397"/>
                <a:gd name="connsiteX44" fmla="*/ 1634955 w 1879127"/>
                <a:gd name="connsiteY44" fmla="*/ 250717 h 492397"/>
                <a:gd name="connsiteX45" fmla="*/ 1615023 w 1879127"/>
                <a:gd name="connsiteY45" fmla="*/ 243242 h 492397"/>
                <a:gd name="connsiteX46" fmla="*/ 1605057 w 1879127"/>
                <a:gd name="connsiteY46" fmla="*/ 273141 h 492397"/>
                <a:gd name="connsiteX47" fmla="*/ 1592599 w 1879127"/>
                <a:gd name="connsiteY47" fmla="*/ 290582 h 492397"/>
                <a:gd name="connsiteX48" fmla="*/ 1575158 w 1879127"/>
                <a:gd name="connsiteY48" fmla="*/ 285599 h 492397"/>
                <a:gd name="connsiteX49" fmla="*/ 1552734 w 1879127"/>
                <a:gd name="connsiteY49" fmla="*/ 303039 h 492397"/>
                <a:gd name="connsiteX50" fmla="*/ 1522835 w 1879127"/>
                <a:gd name="connsiteY50" fmla="*/ 320480 h 492397"/>
                <a:gd name="connsiteX51" fmla="*/ 1500411 w 1879127"/>
                <a:gd name="connsiteY51" fmla="*/ 335430 h 492397"/>
                <a:gd name="connsiteX52" fmla="*/ 1473004 w 1879127"/>
                <a:gd name="connsiteY52" fmla="*/ 347887 h 492397"/>
                <a:gd name="connsiteX53" fmla="*/ 1430648 w 1879127"/>
                <a:gd name="connsiteY53" fmla="*/ 347887 h 492397"/>
                <a:gd name="connsiteX54" fmla="*/ 1385800 w 1879127"/>
                <a:gd name="connsiteY54" fmla="*/ 370311 h 492397"/>
                <a:gd name="connsiteX55" fmla="*/ 1368359 w 1879127"/>
                <a:gd name="connsiteY55" fmla="*/ 395227 h 492397"/>
                <a:gd name="connsiteX56" fmla="*/ 1360884 w 1879127"/>
                <a:gd name="connsiteY56" fmla="*/ 425125 h 492397"/>
                <a:gd name="connsiteX57" fmla="*/ 1343444 w 1879127"/>
                <a:gd name="connsiteY57" fmla="*/ 437583 h 492397"/>
                <a:gd name="connsiteX58" fmla="*/ 1323511 w 1879127"/>
                <a:gd name="connsiteY58" fmla="*/ 422634 h 492397"/>
                <a:gd name="connsiteX59" fmla="*/ 1306070 w 1879127"/>
                <a:gd name="connsiteY59" fmla="*/ 440075 h 492397"/>
                <a:gd name="connsiteX60" fmla="*/ 1306070 w 1879127"/>
                <a:gd name="connsiteY60" fmla="*/ 492397 h 492397"/>
                <a:gd name="connsiteX61" fmla="*/ 4236 w 1879127"/>
                <a:gd name="connsiteY61" fmla="*/ 492397 h 492397"/>
                <a:gd name="connsiteX62" fmla="*/ 0 w 1879127"/>
                <a:gd name="connsiteY62" fmla="*/ 486890 h 492397"/>
                <a:gd name="connsiteX63" fmla="*/ 35462 w 1879127"/>
                <a:gd name="connsiteY63" fmla="*/ 469159 h 492397"/>
                <a:gd name="connsiteX64" fmla="*/ 63325 w 1879127"/>
                <a:gd name="connsiteY64" fmla="*/ 469159 h 492397"/>
                <a:gd name="connsiteX65" fmla="*/ 68390 w 1879127"/>
                <a:gd name="connsiteY65" fmla="*/ 448895 h 492397"/>
                <a:gd name="connsiteX66" fmla="*/ 48127 w 1879127"/>
                <a:gd name="connsiteY66" fmla="*/ 428632 h 492397"/>
                <a:gd name="connsiteX67" fmla="*/ 43061 w 1879127"/>
                <a:gd name="connsiteY67" fmla="*/ 385571 h 492397"/>
                <a:gd name="connsiteX68" fmla="*/ 75989 w 1879127"/>
                <a:gd name="connsiteY68" fmla="*/ 357709 h 492397"/>
                <a:gd name="connsiteX69" fmla="*/ 91187 w 1879127"/>
                <a:gd name="connsiteY69" fmla="*/ 332379 h 492397"/>
                <a:gd name="connsiteX70" fmla="*/ 91187 w 1879127"/>
                <a:gd name="connsiteY70" fmla="*/ 307049 h 492397"/>
                <a:gd name="connsiteX71" fmla="*/ 126649 w 1879127"/>
                <a:gd name="connsiteY71" fmla="*/ 294385 h 492397"/>
                <a:gd name="connsiteX72" fmla="*/ 126649 w 1879127"/>
                <a:gd name="connsiteY72" fmla="*/ 256390 h 492397"/>
                <a:gd name="connsiteX73" fmla="*/ 154511 w 1879127"/>
                <a:gd name="connsiteY73" fmla="*/ 256390 h 492397"/>
                <a:gd name="connsiteX74" fmla="*/ 132521 w 1879127"/>
                <a:gd name="connsiteY74" fmla="*/ 228243 h 492397"/>
                <a:gd name="connsiteX75" fmla="*/ 128809 w 1879127"/>
                <a:gd name="connsiteY75" fmla="*/ 231955 h 492397"/>
                <a:gd name="connsiteX76" fmla="*/ 128808 w 1879127"/>
                <a:gd name="connsiteY76" fmla="*/ 231955 h 492397"/>
                <a:gd name="connsiteX77" fmla="*/ 139288 w 1879127"/>
                <a:gd name="connsiteY77" fmla="*/ 221475 h 492397"/>
                <a:gd name="connsiteX78" fmla="*/ 160249 w 1879127"/>
                <a:gd name="connsiteY78" fmla="*/ 192654 h 492397"/>
                <a:gd name="connsiteX79" fmla="*/ 141908 w 1879127"/>
                <a:gd name="connsiteY79" fmla="*/ 169074 h 492397"/>
                <a:gd name="connsiteX80" fmla="*/ 168109 w 1879127"/>
                <a:gd name="connsiteY80" fmla="*/ 163834 h 492397"/>
                <a:gd name="connsiteX81" fmla="*/ 149768 w 1879127"/>
                <a:gd name="connsiteY81" fmla="*/ 140253 h 492397"/>
                <a:gd name="connsiteX82" fmla="*/ 173349 w 1879127"/>
                <a:gd name="connsiteY82" fmla="*/ 140253 h 492397"/>
                <a:gd name="connsiteX83" fmla="*/ 178589 w 1879127"/>
                <a:gd name="connsiteY83" fmla="*/ 106192 h 492397"/>
                <a:gd name="connsiteX84" fmla="*/ 186449 w 1879127"/>
                <a:gd name="connsiteY84" fmla="*/ 90472 h 492397"/>
                <a:gd name="connsiteX85" fmla="*/ 233610 w 1879127"/>
                <a:gd name="connsiteY85" fmla="*/ 93092 h 492397"/>
                <a:gd name="connsiteX86" fmla="*/ 254571 w 1879127"/>
                <a:gd name="connsiteY86" fmla="*/ 59031 h 492397"/>
                <a:gd name="connsiteX87" fmla="*/ 270291 w 1879127"/>
                <a:gd name="connsiteY87" fmla="*/ 24971 h 492397"/>
                <a:gd name="connsiteX88" fmla="*/ 259811 w 1879127"/>
                <a:gd name="connsiteY88" fmla="*/ 6630 h 492397"/>
                <a:gd name="connsiteX0" fmla="*/ 270291 w 1879127"/>
                <a:gd name="connsiteY0" fmla="*/ 24971 h 492397"/>
                <a:gd name="connsiteX1" fmla="*/ 263129 w 1879127"/>
                <a:gd name="connsiteY1" fmla="*/ 0 h 492397"/>
                <a:gd name="connsiteX2" fmla="*/ 259813 w 1879127"/>
                <a:gd name="connsiteY2" fmla="*/ 6631 h 492397"/>
                <a:gd name="connsiteX3" fmla="*/ 270293 w 1879127"/>
                <a:gd name="connsiteY3" fmla="*/ 24972 h 492397"/>
                <a:gd name="connsiteX4" fmla="*/ 254573 w 1879127"/>
                <a:gd name="connsiteY4" fmla="*/ 59032 h 492397"/>
                <a:gd name="connsiteX5" fmla="*/ 234733 w 1879127"/>
                <a:gd name="connsiteY5" fmla="*/ 91272 h 492397"/>
                <a:gd name="connsiteX6" fmla="*/ 492513 w 1879127"/>
                <a:gd name="connsiteY6" fmla="*/ 91272 h 492397"/>
                <a:gd name="connsiteX7" fmla="*/ 492513 w 1879127"/>
                <a:gd name="connsiteY7" fmla="*/ 71607 h 492397"/>
                <a:gd name="connsiteX8" fmla="*/ 492513 w 1879127"/>
                <a:gd name="connsiteY8" fmla="*/ 56858 h 492397"/>
                <a:gd name="connsiteX9" fmla="*/ 482681 w 1879127"/>
                <a:gd name="connsiteY9" fmla="*/ 47026 h 492397"/>
                <a:gd name="connsiteX10" fmla="*/ 524468 w 1879127"/>
                <a:gd name="connsiteY10" fmla="*/ 47026 h 492397"/>
                <a:gd name="connsiteX11" fmla="*/ 534300 w 1879127"/>
                <a:gd name="connsiteY11" fmla="*/ 56858 h 492397"/>
                <a:gd name="connsiteX12" fmla="*/ 937423 w 1879127"/>
                <a:gd name="connsiteY12" fmla="*/ 56858 h 492397"/>
                <a:gd name="connsiteX13" fmla="*/ 944797 w 1879127"/>
                <a:gd name="connsiteY13" fmla="*/ 64232 h 492397"/>
                <a:gd name="connsiteX14" fmla="*/ 1222558 w 1879127"/>
                <a:gd name="connsiteY14" fmla="*/ 64232 h 492397"/>
                <a:gd name="connsiteX15" fmla="*/ 1232391 w 1879127"/>
                <a:gd name="connsiteY15" fmla="*/ 74065 h 492397"/>
                <a:gd name="connsiteX16" fmla="*/ 1431494 w 1879127"/>
                <a:gd name="connsiteY16" fmla="*/ 74065 h 492397"/>
                <a:gd name="connsiteX17" fmla="*/ 1432729 w 1879127"/>
                <a:gd name="connsiteY17" fmla="*/ 72625 h 492397"/>
                <a:gd name="connsiteX18" fmla="*/ 1435631 w 1879127"/>
                <a:gd name="connsiteY18" fmla="*/ 76308 h 492397"/>
                <a:gd name="connsiteX19" fmla="*/ 1500411 w 1879127"/>
                <a:gd name="connsiteY19" fmla="*/ 76308 h 492397"/>
                <a:gd name="connsiteX20" fmla="*/ 1500411 w 1879127"/>
                <a:gd name="connsiteY20" fmla="*/ 66342 h 492397"/>
                <a:gd name="connsiteX21" fmla="*/ 1522835 w 1879127"/>
                <a:gd name="connsiteY21" fmla="*/ 66342 h 492397"/>
                <a:gd name="connsiteX22" fmla="*/ 1530310 w 1879127"/>
                <a:gd name="connsiteY22" fmla="*/ 73817 h 492397"/>
                <a:gd name="connsiteX23" fmla="*/ 1814347 w 1879127"/>
                <a:gd name="connsiteY23" fmla="*/ 73817 h 492397"/>
                <a:gd name="connsiteX24" fmla="*/ 1826805 w 1879127"/>
                <a:gd name="connsiteY24" fmla="*/ 61359 h 492397"/>
                <a:gd name="connsiteX25" fmla="*/ 1869161 w 1879127"/>
                <a:gd name="connsiteY25" fmla="*/ 61359 h 492397"/>
                <a:gd name="connsiteX26" fmla="*/ 1879127 w 1879127"/>
                <a:gd name="connsiteY26" fmla="*/ 71325 h 492397"/>
                <a:gd name="connsiteX27" fmla="*/ 1879127 w 1879127"/>
                <a:gd name="connsiteY27" fmla="*/ 98732 h 492397"/>
                <a:gd name="connsiteX28" fmla="*/ 1866670 w 1879127"/>
                <a:gd name="connsiteY28" fmla="*/ 103715 h 492397"/>
                <a:gd name="connsiteX29" fmla="*/ 1866670 w 1879127"/>
                <a:gd name="connsiteY29" fmla="*/ 113681 h 492397"/>
                <a:gd name="connsiteX30" fmla="*/ 1866670 w 1879127"/>
                <a:gd name="connsiteY30" fmla="*/ 138597 h 492397"/>
                <a:gd name="connsiteX31" fmla="*/ 1851720 w 1879127"/>
                <a:gd name="connsiteY31" fmla="*/ 128631 h 492397"/>
                <a:gd name="connsiteX32" fmla="*/ 1824313 w 1879127"/>
                <a:gd name="connsiteY32" fmla="*/ 151055 h 492397"/>
                <a:gd name="connsiteX33" fmla="*/ 1811855 w 1879127"/>
                <a:gd name="connsiteY33" fmla="*/ 188428 h 492397"/>
                <a:gd name="connsiteX34" fmla="*/ 1789432 w 1879127"/>
                <a:gd name="connsiteY34" fmla="*/ 200886 h 492397"/>
                <a:gd name="connsiteX35" fmla="*/ 1776974 w 1879127"/>
                <a:gd name="connsiteY35" fmla="*/ 190920 h 492397"/>
                <a:gd name="connsiteX36" fmla="*/ 1754550 w 1879127"/>
                <a:gd name="connsiteY36" fmla="*/ 188428 h 492397"/>
                <a:gd name="connsiteX37" fmla="*/ 1747075 w 1879127"/>
                <a:gd name="connsiteY37" fmla="*/ 198394 h 492397"/>
                <a:gd name="connsiteX38" fmla="*/ 1727143 w 1879127"/>
                <a:gd name="connsiteY38" fmla="*/ 195903 h 492397"/>
                <a:gd name="connsiteX39" fmla="*/ 1719668 w 1879127"/>
                <a:gd name="connsiteY39" fmla="*/ 208360 h 492397"/>
                <a:gd name="connsiteX40" fmla="*/ 1684786 w 1879127"/>
                <a:gd name="connsiteY40" fmla="*/ 245734 h 492397"/>
                <a:gd name="connsiteX41" fmla="*/ 1679803 w 1879127"/>
                <a:gd name="connsiteY41" fmla="*/ 228293 h 492397"/>
                <a:gd name="connsiteX42" fmla="*/ 1669837 w 1879127"/>
                <a:gd name="connsiteY42" fmla="*/ 215835 h 492397"/>
                <a:gd name="connsiteX43" fmla="*/ 1639938 w 1879127"/>
                <a:gd name="connsiteY43" fmla="*/ 228293 h 492397"/>
                <a:gd name="connsiteX44" fmla="*/ 1634955 w 1879127"/>
                <a:gd name="connsiteY44" fmla="*/ 250717 h 492397"/>
                <a:gd name="connsiteX45" fmla="*/ 1615023 w 1879127"/>
                <a:gd name="connsiteY45" fmla="*/ 243242 h 492397"/>
                <a:gd name="connsiteX46" fmla="*/ 1605057 w 1879127"/>
                <a:gd name="connsiteY46" fmla="*/ 273141 h 492397"/>
                <a:gd name="connsiteX47" fmla="*/ 1592599 w 1879127"/>
                <a:gd name="connsiteY47" fmla="*/ 290582 h 492397"/>
                <a:gd name="connsiteX48" fmla="*/ 1575158 w 1879127"/>
                <a:gd name="connsiteY48" fmla="*/ 285599 h 492397"/>
                <a:gd name="connsiteX49" fmla="*/ 1552734 w 1879127"/>
                <a:gd name="connsiteY49" fmla="*/ 303039 h 492397"/>
                <a:gd name="connsiteX50" fmla="*/ 1522835 w 1879127"/>
                <a:gd name="connsiteY50" fmla="*/ 320480 h 492397"/>
                <a:gd name="connsiteX51" fmla="*/ 1500411 w 1879127"/>
                <a:gd name="connsiteY51" fmla="*/ 335430 h 492397"/>
                <a:gd name="connsiteX52" fmla="*/ 1473004 w 1879127"/>
                <a:gd name="connsiteY52" fmla="*/ 347887 h 492397"/>
                <a:gd name="connsiteX53" fmla="*/ 1430648 w 1879127"/>
                <a:gd name="connsiteY53" fmla="*/ 347887 h 492397"/>
                <a:gd name="connsiteX54" fmla="*/ 1385800 w 1879127"/>
                <a:gd name="connsiteY54" fmla="*/ 370311 h 492397"/>
                <a:gd name="connsiteX55" fmla="*/ 1368359 w 1879127"/>
                <a:gd name="connsiteY55" fmla="*/ 395227 h 492397"/>
                <a:gd name="connsiteX56" fmla="*/ 1360884 w 1879127"/>
                <a:gd name="connsiteY56" fmla="*/ 425125 h 492397"/>
                <a:gd name="connsiteX57" fmla="*/ 1343444 w 1879127"/>
                <a:gd name="connsiteY57" fmla="*/ 437583 h 492397"/>
                <a:gd name="connsiteX58" fmla="*/ 1323511 w 1879127"/>
                <a:gd name="connsiteY58" fmla="*/ 422634 h 492397"/>
                <a:gd name="connsiteX59" fmla="*/ 1306070 w 1879127"/>
                <a:gd name="connsiteY59" fmla="*/ 440075 h 492397"/>
                <a:gd name="connsiteX60" fmla="*/ 1306070 w 1879127"/>
                <a:gd name="connsiteY60" fmla="*/ 492397 h 492397"/>
                <a:gd name="connsiteX61" fmla="*/ 4236 w 1879127"/>
                <a:gd name="connsiteY61" fmla="*/ 492397 h 492397"/>
                <a:gd name="connsiteX62" fmla="*/ 0 w 1879127"/>
                <a:gd name="connsiteY62" fmla="*/ 486890 h 492397"/>
                <a:gd name="connsiteX63" fmla="*/ 35462 w 1879127"/>
                <a:gd name="connsiteY63" fmla="*/ 469159 h 492397"/>
                <a:gd name="connsiteX64" fmla="*/ 63325 w 1879127"/>
                <a:gd name="connsiteY64" fmla="*/ 469159 h 492397"/>
                <a:gd name="connsiteX65" fmla="*/ 68390 w 1879127"/>
                <a:gd name="connsiteY65" fmla="*/ 448895 h 492397"/>
                <a:gd name="connsiteX66" fmla="*/ 48127 w 1879127"/>
                <a:gd name="connsiteY66" fmla="*/ 428632 h 492397"/>
                <a:gd name="connsiteX67" fmla="*/ 43061 w 1879127"/>
                <a:gd name="connsiteY67" fmla="*/ 385571 h 492397"/>
                <a:gd name="connsiteX68" fmla="*/ 75989 w 1879127"/>
                <a:gd name="connsiteY68" fmla="*/ 357709 h 492397"/>
                <a:gd name="connsiteX69" fmla="*/ 91187 w 1879127"/>
                <a:gd name="connsiteY69" fmla="*/ 332379 h 492397"/>
                <a:gd name="connsiteX70" fmla="*/ 91187 w 1879127"/>
                <a:gd name="connsiteY70" fmla="*/ 307049 h 492397"/>
                <a:gd name="connsiteX71" fmla="*/ 126649 w 1879127"/>
                <a:gd name="connsiteY71" fmla="*/ 294385 h 492397"/>
                <a:gd name="connsiteX72" fmla="*/ 126649 w 1879127"/>
                <a:gd name="connsiteY72" fmla="*/ 256390 h 492397"/>
                <a:gd name="connsiteX73" fmla="*/ 154511 w 1879127"/>
                <a:gd name="connsiteY73" fmla="*/ 256390 h 492397"/>
                <a:gd name="connsiteX74" fmla="*/ 132521 w 1879127"/>
                <a:gd name="connsiteY74" fmla="*/ 228243 h 492397"/>
                <a:gd name="connsiteX75" fmla="*/ 128809 w 1879127"/>
                <a:gd name="connsiteY75" fmla="*/ 231955 h 492397"/>
                <a:gd name="connsiteX76" fmla="*/ 128808 w 1879127"/>
                <a:gd name="connsiteY76" fmla="*/ 231955 h 492397"/>
                <a:gd name="connsiteX77" fmla="*/ 139288 w 1879127"/>
                <a:gd name="connsiteY77" fmla="*/ 221475 h 492397"/>
                <a:gd name="connsiteX78" fmla="*/ 160249 w 1879127"/>
                <a:gd name="connsiteY78" fmla="*/ 192654 h 492397"/>
                <a:gd name="connsiteX79" fmla="*/ 141908 w 1879127"/>
                <a:gd name="connsiteY79" fmla="*/ 169074 h 492397"/>
                <a:gd name="connsiteX80" fmla="*/ 168109 w 1879127"/>
                <a:gd name="connsiteY80" fmla="*/ 163834 h 492397"/>
                <a:gd name="connsiteX81" fmla="*/ 149768 w 1879127"/>
                <a:gd name="connsiteY81" fmla="*/ 140253 h 492397"/>
                <a:gd name="connsiteX82" fmla="*/ 173349 w 1879127"/>
                <a:gd name="connsiteY82" fmla="*/ 140253 h 492397"/>
                <a:gd name="connsiteX83" fmla="*/ 178589 w 1879127"/>
                <a:gd name="connsiteY83" fmla="*/ 106192 h 492397"/>
                <a:gd name="connsiteX84" fmla="*/ 186449 w 1879127"/>
                <a:gd name="connsiteY84" fmla="*/ 90472 h 492397"/>
                <a:gd name="connsiteX85" fmla="*/ 233610 w 1879127"/>
                <a:gd name="connsiteY85" fmla="*/ 93092 h 492397"/>
                <a:gd name="connsiteX86" fmla="*/ 254571 w 1879127"/>
                <a:gd name="connsiteY86" fmla="*/ 59031 h 492397"/>
                <a:gd name="connsiteX87" fmla="*/ 270291 w 1879127"/>
                <a:gd name="connsiteY87" fmla="*/ 24971 h 492397"/>
                <a:gd name="connsiteX0" fmla="*/ 254571 w 1879127"/>
                <a:gd name="connsiteY0" fmla="*/ 59031 h 492397"/>
                <a:gd name="connsiteX1" fmla="*/ 263129 w 1879127"/>
                <a:gd name="connsiteY1" fmla="*/ 0 h 492397"/>
                <a:gd name="connsiteX2" fmla="*/ 259813 w 1879127"/>
                <a:gd name="connsiteY2" fmla="*/ 6631 h 492397"/>
                <a:gd name="connsiteX3" fmla="*/ 270293 w 1879127"/>
                <a:gd name="connsiteY3" fmla="*/ 24972 h 492397"/>
                <a:gd name="connsiteX4" fmla="*/ 254573 w 1879127"/>
                <a:gd name="connsiteY4" fmla="*/ 59032 h 492397"/>
                <a:gd name="connsiteX5" fmla="*/ 234733 w 1879127"/>
                <a:gd name="connsiteY5" fmla="*/ 91272 h 492397"/>
                <a:gd name="connsiteX6" fmla="*/ 492513 w 1879127"/>
                <a:gd name="connsiteY6" fmla="*/ 91272 h 492397"/>
                <a:gd name="connsiteX7" fmla="*/ 492513 w 1879127"/>
                <a:gd name="connsiteY7" fmla="*/ 71607 h 492397"/>
                <a:gd name="connsiteX8" fmla="*/ 492513 w 1879127"/>
                <a:gd name="connsiteY8" fmla="*/ 56858 h 492397"/>
                <a:gd name="connsiteX9" fmla="*/ 482681 w 1879127"/>
                <a:gd name="connsiteY9" fmla="*/ 47026 h 492397"/>
                <a:gd name="connsiteX10" fmla="*/ 524468 w 1879127"/>
                <a:gd name="connsiteY10" fmla="*/ 47026 h 492397"/>
                <a:gd name="connsiteX11" fmla="*/ 534300 w 1879127"/>
                <a:gd name="connsiteY11" fmla="*/ 56858 h 492397"/>
                <a:gd name="connsiteX12" fmla="*/ 937423 w 1879127"/>
                <a:gd name="connsiteY12" fmla="*/ 56858 h 492397"/>
                <a:gd name="connsiteX13" fmla="*/ 944797 w 1879127"/>
                <a:gd name="connsiteY13" fmla="*/ 64232 h 492397"/>
                <a:gd name="connsiteX14" fmla="*/ 1222558 w 1879127"/>
                <a:gd name="connsiteY14" fmla="*/ 64232 h 492397"/>
                <a:gd name="connsiteX15" fmla="*/ 1232391 w 1879127"/>
                <a:gd name="connsiteY15" fmla="*/ 74065 h 492397"/>
                <a:gd name="connsiteX16" fmla="*/ 1431494 w 1879127"/>
                <a:gd name="connsiteY16" fmla="*/ 74065 h 492397"/>
                <a:gd name="connsiteX17" fmla="*/ 1432729 w 1879127"/>
                <a:gd name="connsiteY17" fmla="*/ 72625 h 492397"/>
                <a:gd name="connsiteX18" fmla="*/ 1435631 w 1879127"/>
                <a:gd name="connsiteY18" fmla="*/ 76308 h 492397"/>
                <a:gd name="connsiteX19" fmla="*/ 1500411 w 1879127"/>
                <a:gd name="connsiteY19" fmla="*/ 76308 h 492397"/>
                <a:gd name="connsiteX20" fmla="*/ 1500411 w 1879127"/>
                <a:gd name="connsiteY20" fmla="*/ 66342 h 492397"/>
                <a:gd name="connsiteX21" fmla="*/ 1522835 w 1879127"/>
                <a:gd name="connsiteY21" fmla="*/ 66342 h 492397"/>
                <a:gd name="connsiteX22" fmla="*/ 1530310 w 1879127"/>
                <a:gd name="connsiteY22" fmla="*/ 73817 h 492397"/>
                <a:gd name="connsiteX23" fmla="*/ 1814347 w 1879127"/>
                <a:gd name="connsiteY23" fmla="*/ 73817 h 492397"/>
                <a:gd name="connsiteX24" fmla="*/ 1826805 w 1879127"/>
                <a:gd name="connsiteY24" fmla="*/ 61359 h 492397"/>
                <a:gd name="connsiteX25" fmla="*/ 1869161 w 1879127"/>
                <a:gd name="connsiteY25" fmla="*/ 61359 h 492397"/>
                <a:gd name="connsiteX26" fmla="*/ 1879127 w 1879127"/>
                <a:gd name="connsiteY26" fmla="*/ 71325 h 492397"/>
                <a:gd name="connsiteX27" fmla="*/ 1879127 w 1879127"/>
                <a:gd name="connsiteY27" fmla="*/ 98732 h 492397"/>
                <a:gd name="connsiteX28" fmla="*/ 1866670 w 1879127"/>
                <a:gd name="connsiteY28" fmla="*/ 103715 h 492397"/>
                <a:gd name="connsiteX29" fmla="*/ 1866670 w 1879127"/>
                <a:gd name="connsiteY29" fmla="*/ 113681 h 492397"/>
                <a:gd name="connsiteX30" fmla="*/ 1866670 w 1879127"/>
                <a:gd name="connsiteY30" fmla="*/ 138597 h 492397"/>
                <a:gd name="connsiteX31" fmla="*/ 1851720 w 1879127"/>
                <a:gd name="connsiteY31" fmla="*/ 128631 h 492397"/>
                <a:gd name="connsiteX32" fmla="*/ 1824313 w 1879127"/>
                <a:gd name="connsiteY32" fmla="*/ 151055 h 492397"/>
                <a:gd name="connsiteX33" fmla="*/ 1811855 w 1879127"/>
                <a:gd name="connsiteY33" fmla="*/ 188428 h 492397"/>
                <a:gd name="connsiteX34" fmla="*/ 1789432 w 1879127"/>
                <a:gd name="connsiteY34" fmla="*/ 200886 h 492397"/>
                <a:gd name="connsiteX35" fmla="*/ 1776974 w 1879127"/>
                <a:gd name="connsiteY35" fmla="*/ 190920 h 492397"/>
                <a:gd name="connsiteX36" fmla="*/ 1754550 w 1879127"/>
                <a:gd name="connsiteY36" fmla="*/ 188428 h 492397"/>
                <a:gd name="connsiteX37" fmla="*/ 1747075 w 1879127"/>
                <a:gd name="connsiteY37" fmla="*/ 198394 h 492397"/>
                <a:gd name="connsiteX38" fmla="*/ 1727143 w 1879127"/>
                <a:gd name="connsiteY38" fmla="*/ 195903 h 492397"/>
                <a:gd name="connsiteX39" fmla="*/ 1719668 w 1879127"/>
                <a:gd name="connsiteY39" fmla="*/ 208360 h 492397"/>
                <a:gd name="connsiteX40" fmla="*/ 1684786 w 1879127"/>
                <a:gd name="connsiteY40" fmla="*/ 245734 h 492397"/>
                <a:gd name="connsiteX41" fmla="*/ 1679803 w 1879127"/>
                <a:gd name="connsiteY41" fmla="*/ 228293 h 492397"/>
                <a:gd name="connsiteX42" fmla="*/ 1669837 w 1879127"/>
                <a:gd name="connsiteY42" fmla="*/ 215835 h 492397"/>
                <a:gd name="connsiteX43" fmla="*/ 1639938 w 1879127"/>
                <a:gd name="connsiteY43" fmla="*/ 228293 h 492397"/>
                <a:gd name="connsiteX44" fmla="*/ 1634955 w 1879127"/>
                <a:gd name="connsiteY44" fmla="*/ 250717 h 492397"/>
                <a:gd name="connsiteX45" fmla="*/ 1615023 w 1879127"/>
                <a:gd name="connsiteY45" fmla="*/ 243242 h 492397"/>
                <a:gd name="connsiteX46" fmla="*/ 1605057 w 1879127"/>
                <a:gd name="connsiteY46" fmla="*/ 273141 h 492397"/>
                <a:gd name="connsiteX47" fmla="*/ 1592599 w 1879127"/>
                <a:gd name="connsiteY47" fmla="*/ 290582 h 492397"/>
                <a:gd name="connsiteX48" fmla="*/ 1575158 w 1879127"/>
                <a:gd name="connsiteY48" fmla="*/ 285599 h 492397"/>
                <a:gd name="connsiteX49" fmla="*/ 1552734 w 1879127"/>
                <a:gd name="connsiteY49" fmla="*/ 303039 h 492397"/>
                <a:gd name="connsiteX50" fmla="*/ 1522835 w 1879127"/>
                <a:gd name="connsiteY50" fmla="*/ 320480 h 492397"/>
                <a:gd name="connsiteX51" fmla="*/ 1500411 w 1879127"/>
                <a:gd name="connsiteY51" fmla="*/ 335430 h 492397"/>
                <a:gd name="connsiteX52" fmla="*/ 1473004 w 1879127"/>
                <a:gd name="connsiteY52" fmla="*/ 347887 h 492397"/>
                <a:gd name="connsiteX53" fmla="*/ 1430648 w 1879127"/>
                <a:gd name="connsiteY53" fmla="*/ 347887 h 492397"/>
                <a:gd name="connsiteX54" fmla="*/ 1385800 w 1879127"/>
                <a:gd name="connsiteY54" fmla="*/ 370311 h 492397"/>
                <a:gd name="connsiteX55" fmla="*/ 1368359 w 1879127"/>
                <a:gd name="connsiteY55" fmla="*/ 395227 h 492397"/>
                <a:gd name="connsiteX56" fmla="*/ 1360884 w 1879127"/>
                <a:gd name="connsiteY56" fmla="*/ 425125 h 492397"/>
                <a:gd name="connsiteX57" fmla="*/ 1343444 w 1879127"/>
                <a:gd name="connsiteY57" fmla="*/ 437583 h 492397"/>
                <a:gd name="connsiteX58" fmla="*/ 1323511 w 1879127"/>
                <a:gd name="connsiteY58" fmla="*/ 422634 h 492397"/>
                <a:gd name="connsiteX59" fmla="*/ 1306070 w 1879127"/>
                <a:gd name="connsiteY59" fmla="*/ 440075 h 492397"/>
                <a:gd name="connsiteX60" fmla="*/ 1306070 w 1879127"/>
                <a:gd name="connsiteY60" fmla="*/ 492397 h 492397"/>
                <a:gd name="connsiteX61" fmla="*/ 4236 w 1879127"/>
                <a:gd name="connsiteY61" fmla="*/ 492397 h 492397"/>
                <a:gd name="connsiteX62" fmla="*/ 0 w 1879127"/>
                <a:gd name="connsiteY62" fmla="*/ 486890 h 492397"/>
                <a:gd name="connsiteX63" fmla="*/ 35462 w 1879127"/>
                <a:gd name="connsiteY63" fmla="*/ 469159 h 492397"/>
                <a:gd name="connsiteX64" fmla="*/ 63325 w 1879127"/>
                <a:gd name="connsiteY64" fmla="*/ 469159 h 492397"/>
                <a:gd name="connsiteX65" fmla="*/ 68390 w 1879127"/>
                <a:gd name="connsiteY65" fmla="*/ 448895 h 492397"/>
                <a:gd name="connsiteX66" fmla="*/ 48127 w 1879127"/>
                <a:gd name="connsiteY66" fmla="*/ 428632 h 492397"/>
                <a:gd name="connsiteX67" fmla="*/ 43061 w 1879127"/>
                <a:gd name="connsiteY67" fmla="*/ 385571 h 492397"/>
                <a:gd name="connsiteX68" fmla="*/ 75989 w 1879127"/>
                <a:gd name="connsiteY68" fmla="*/ 357709 h 492397"/>
                <a:gd name="connsiteX69" fmla="*/ 91187 w 1879127"/>
                <a:gd name="connsiteY69" fmla="*/ 332379 h 492397"/>
                <a:gd name="connsiteX70" fmla="*/ 91187 w 1879127"/>
                <a:gd name="connsiteY70" fmla="*/ 307049 h 492397"/>
                <a:gd name="connsiteX71" fmla="*/ 126649 w 1879127"/>
                <a:gd name="connsiteY71" fmla="*/ 294385 h 492397"/>
                <a:gd name="connsiteX72" fmla="*/ 126649 w 1879127"/>
                <a:gd name="connsiteY72" fmla="*/ 256390 h 492397"/>
                <a:gd name="connsiteX73" fmla="*/ 154511 w 1879127"/>
                <a:gd name="connsiteY73" fmla="*/ 256390 h 492397"/>
                <a:gd name="connsiteX74" fmla="*/ 132521 w 1879127"/>
                <a:gd name="connsiteY74" fmla="*/ 228243 h 492397"/>
                <a:gd name="connsiteX75" fmla="*/ 128809 w 1879127"/>
                <a:gd name="connsiteY75" fmla="*/ 231955 h 492397"/>
                <a:gd name="connsiteX76" fmla="*/ 128808 w 1879127"/>
                <a:gd name="connsiteY76" fmla="*/ 231955 h 492397"/>
                <a:gd name="connsiteX77" fmla="*/ 139288 w 1879127"/>
                <a:gd name="connsiteY77" fmla="*/ 221475 h 492397"/>
                <a:gd name="connsiteX78" fmla="*/ 160249 w 1879127"/>
                <a:gd name="connsiteY78" fmla="*/ 192654 h 492397"/>
                <a:gd name="connsiteX79" fmla="*/ 141908 w 1879127"/>
                <a:gd name="connsiteY79" fmla="*/ 169074 h 492397"/>
                <a:gd name="connsiteX80" fmla="*/ 168109 w 1879127"/>
                <a:gd name="connsiteY80" fmla="*/ 163834 h 492397"/>
                <a:gd name="connsiteX81" fmla="*/ 149768 w 1879127"/>
                <a:gd name="connsiteY81" fmla="*/ 140253 h 492397"/>
                <a:gd name="connsiteX82" fmla="*/ 173349 w 1879127"/>
                <a:gd name="connsiteY82" fmla="*/ 140253 h 492397"/>
                <a:gd name="connsiteX83" fmla="*/ 178589 w 1879127"/>
                <a:gd name="connsiteY83" fmla="*/ 106192 h 492397"/>
                <a:gd name="connsiteX84" fmla="*/ 186449 w 1879127"/>
                <a:gd name="connsiteY84" fmla="*/ 90472 h 492397"/>
                <a:gd name="connsiteX85" fmla="*/ 233610 w 1879127"/>
                <a:gd name="connsiteY85" fmla="*/ 93092 h 492397"/>
                <a:gd name="connsiteX86" fmla="*/ 254571 w 1879127"/>
                <a:gd name="connsiteY86" fmla="*/ 59031 h 492397"/>
                <a:gd name="connsiteX0" fmla="*/ 254571 w 1879127"/>
                <a:gd name="connsiteY0" fmla="*/ 59031 h 492397"/>
                <a:gd name="connsiteX1" fmla="*/ 263129 w 1879127"/>
                <a:gd name="connsiteY1" fmla="*/ 0 h 492397"/>
                <a:gd name="connsiteX2" fmla="*/ 270293 w 1879127"/>
                <a:gd name="connsiteY2" fmla="*/ 24972 h 492397"/>
                <a:gd name="connsiteX3" fmla="*/ 254573 w 1879127"/>
                <a:gd name="connsiteY3" fmla="*/ 59032 h 492397"/>
                <a:gd name="connsiteX4" fmla="*/ 234733 w 1879127"/>
                <a:gd name="connsiteY4" fmla="*/ 91272 h 492397"/>
                <a:gd name="connsiteX5" fmla="*/ 492513 w 1879127"/>
                <a:gd name="connsiteY5" fmla="*/ 91272 h 492397"/>
                <a:gd name="connsiteX6" fmla="*/ 492513 w 1879127"/>
                <a:gd name="connsiteY6" fmla="*/ 71607 h 492397"/>
                <a:gd name="connsiteX7" fmla="*/ 492513 w 1879127"/>
                <a:gd name="connsiteY7" fmla="*/ 56858 h 492397"/>
                <a:gd name="connsiteX8" fmla="*/ 482681 w 1879127"/>
                <a:gd name="connsiteY8" fmla="*/ 47026 h 492397"/>
                <a:gd name="connsiteX9" fmla="*/ 524468 w 1879127"/>
                <a:gd name="connsiteY9" fmla="*/ 47026 h 492397"/>
                <a:gd name="connsiteX10" fmla="*/ 534300 w 1879127"/>
                <a:gd name="connsiteY10" fmla="*/ 56858 h 492397"/>
                <a:gd name="connsiteX11" fmla="*/ 937423 w 1879127"/>
                <a:gd name="connsiteY11" fmla="*/ 56858 h 492397"/>
                <a:gd name="connsiteX12" fmla="*/ 944797 w 1879127"/>
                <a:gd name="connsiteY12" fmla="*/ 64232 h 492397"/>
                <a:gd name="connsiteX13" fmla="*/ 1222558 w 1879127"/>
                <a:gd name="connsiteY13" fmla="*/ 64232 h 492397"/>
                <a:gd name="connsiteX14" fmla="*/ 1232391 w 1879127"/>
                <a:gd name="connsiteY14" fmla="*/ 74065 h 492397"/>
                <a:gd name="connsiteX15" fmla="*/ 1431494 w 1879127"/>
                <a:gd name="connsiteY15" fmla="*/ 74065 h 492397"/>
                <a:gd name="connsiteX16" fmla="*/ 1432729 w 1879127"/>
                <a:gd name="connsiteY16" fmla="*/ 72625 h 492397"/>
                <a:gd name="connsiteX17" fmla="*/ 1435631 w 1879127"/>
                <a:gd name="connsiteY17" fmla="*/ 76308 h 492397"/>
                <a:gd name="connsiteX18" fmla="*/ 1500411 w 1879127"/>
                <a:gd name="connsiteY18" fmla="*/ 76308 h 492397"/>
                <a:gd name="connsiteX19" fmla="*/ 1500411 w 1879127"/>
                <a:gd name="connsiteY19" fmla="*/ 66342 h 492397"/>
                <a:gd name="connsiteX20" fmla="*/ 1522835 w 1879127"/>
                <a:gd name="connsiteY20" fmla="*/ 66342 h 492397"/>
                <a:gd name="connsiteX21" fmla="*/ 1530310 w 1879127"/>
                <a:gd name="connsiteY21" fmla="*/ 73817 h 492397"/>
                <a:gd name="connsiteX22" fmla="*/ 1814347 w 1879127"/>
                <a:gd name="connsiteY22" fmla="*/ 73817 h 492397"/>
                <a:gd name="connsiteX23" fmla="*/ 1826805 w 1879127"/>
                <a:gd name="connsiteY23" fmla="*/ 61359 h 492397"/>
                <a:gd name="connsiteX24" fmla="*/ 1869161 w 1879127"/>
                <a:gd name="connsiteY24" fmla="*/ 61359 h 492397"/>
                <a:gd name="connsiteX25" fmla="*/ 1879127 w 1879127"/>
                <a:gd name="connsiteY25" fmla="*/ 71325 h 492397"/>
                <a:gd name="connsiteX26" fmla="*/ 1879127 w 1879127"/>
                <a:gd name="connsiteY26" fmla="*/ 98732 h 492397"/>
                <a:gd name="connsiteX27" fmla="*/ 1866670 w 1879127"/>
                <a:gd name="connsiteY27" fmla="*/ 103715 h 492397"/>
                <a:gd name="connsiteX28" fmla="*/ 1866670 w 1879127"/>
                <a:gd name="connsiteY28" fmla="*/ 113681 h 492397"/>
                <a:gd name="connsiteX29" fmla="*/ 1866670 w 1879127"/>
                <a:gd name="connsiteY29" fmla="*/ 138597 h 492397"/>
                <a:gd name="connsiteX30" fmla="*/ 1851720 w 1879127"/>
                <a:gd name="connsiteY30" fmla="*/ 128631 h 492397"/>
                <a:gd name="connsiteX31" fmla="*/ 1824313 w 1879127"/>
                <a:gd name="connsiteY31" fmla="*/ 151055 h 492397"/>
                <a:gd name="connsiteX32" fmla="*/ 1811855 w 1879127"/>
                <a:gd name="connsiteY32" fmla="*/ 188428 h 492397"/>
                <a:gd name="connsiteX33" fmla="*/ 1789432 w 1879127"/>
                <a:gd name="connsiteY33" fmla="*/ 200886 h 492397"/>
                <a:gd name="connsiteX34" fmla="*/ 1776974 w 1879127"/>
                <a:gd name="connsiteY34" fmla="*/ 190920 h 492397"/>
                <a:gd name="connsiteX35" fmla="*/ 1754550 w 1879127"/>
                <a:gd name="connsiteY35" fmla="*/ 188428 h 492397"/>
                <a:gd name="connsiteX36" fmla="*/ 1747075 w 1879127"/>
                <a:gd name="connsiteY36" fmla="*/ 198394 h 492397"/>
                <a:gd name="connsiteX37" fmla="*/ 1727143 w 1879127"/>
                <a:gd name="connsiteY37" fmla="*/ 195903 h 492397"/>
                <a:gd name="connsiteX38" fmla="*/ 1719668 w 1879127"/>
                <a:gd name="connsiteY38" fmla="*/ 208360 h 492397"/>
                <a:gd name="connsiteX39" fmla="*/ 1684786 w 1879127"/>
                <a:gd name="connsiteY39" fmla="*/ 245734 h 492397"/>
                <a:gd name="connsiteX40" fmla="*/ 1679803 w 1879127"/>
                <a:gd name="connsiteY40" fmla="*/ 228293 h 492397"/>
                <a:gd name="connsiteX41" fmla="*/ 1669837 w 1879127"/>
                <a:gd name="connsiteY41" fmla="*/ 215835 h 492397"/>
                <a:gd name="connsiteX42" fmla="*/ 1639938 w 1879127"/>
                <a:gd name="connsiteY42" fmla="*/ 228293 h 492397"/>
                <a:gd name="connsiteX43" fmla="*/ 1634955 w 1879127"/>
                <a:gd name="connsiteY43" fmla="*/ 250717 h 492397"/>
                <a:gd name="connsiteX44" fmla="*/ 1615023 w 1879127"/>
                <a:gd name="connsiteY44" fmla="*/ 243242 h 492397"/>
                <a:gd name="connsiteX45" fmla="*/ 1605057 w 1879127"/>
                <a:gd name="connsiteY45" fmla="*/ 273141 h 492397"/>
                <a:gd name="connsiteX46" fmla="*/ 1592599 w 1879127"/>
                <a:gd name="connsiteY46" fmla="*/ 290582 h 492397"/>
                <a:gd name="connsiteX47" fmla="*/ 1575158 w 1879127"/>
                <a:gd name="connsiteY47" fmla="*/ 285599 h 492397"/>
                <a:gd name="connsiteX48" fmla="*/ 1552734 w 1879127"/>
                <a:gd name="connsiteY48" fmla="*/ 303039 h 492397"/>
                <a:gd name="connsiteX49" fmla="*/ 1522835 w 1879127"/>
                <a:gd name="connsiteY49" fmla="*/ 320480 h 492397"/>
                <a:gd name="connsiteX50" fmla="*/ 1500411 w 1879127"/>
                <a:gd name="connsiteY50" fmla="*/ 335430 h 492397"/>
                <a:gd name="connsiteX51" fmla="*/ 1473004 w 1879127"/>
                <a:gd name="connsiteY51" fmla="*/ 347887 h 492397"/>
                <a:gd name="connsiteX52" fmla="*/ 1430648 w 1879127"/>
                <a:gd name="connsiteY52" fmla="*/ 347887 h 492397"/>
                <a:gd name="connsiteX53" fmla="*/ 1385800 w 1879127"/>
                <a:gd name="connsiteY53" fmla="*/ 370311 h 492397"/>
                <a:gd name="connsiteX54" fmla="*/ 1368359 w 1879127"/>
                <a:gd name="connsiteY54" fmla="*/ 395227 h 492397"/>
                <a:gd name="connsiteX55" fmla="*/ 1360884 w 1879127"/>
                <a:gd name="connsiteY55" fmla="*/ 425125 h 492397"/>
                <a:gd name="connsiteX56" fmla="*/ 1343444 w 1879127"/>
                <a:gd name="connsiteY56" fmla="*/ 437583 h 492397"/>
                <a:gd name="connsiteX57" fmla="*/ 1323511 w 1879127"/>
                <a:gd name="connsiteY57" fmla="*/ 422634 h 492397"/>
                <a:gd name="connsiteX58" fmla="*/ 1306070 w 1879127"/>
                <a:gd name="connsiteY58" fmla="*/ 440075 h 492397"/>
                <a:gd name="connsiteX59" fmla="*/ 1306070 w 1879127"/>
                <a:gd name="connsiteY59" fmla="*/ 492397 h 492397"/>
                <a:gd name="connsiteX60" fmla="*/ 4236 w 1879127"/>
                <a:gd name="connsiteY60" fmla="*/ 492397 h 492397"/>
                <a:gd name="connsiteX61" fmla="*/ 0 w 1879127"/>
                <a:gd name="connsiteY61" fmla="*/ 486890 h 492397"/>
                <a:gd name="connsiteX62" fmla="*/ 35462 w 1879127"/>
                <a:gd name="connsiteY62" fmla="*/ 469159 h 492397"/>
                <a:gd name="connsiteX63" fmla="*/ 63325 w 1879127"/>
                <a:gd name="connsiteY63" fmla="*/ 469159 h 492397"/>
                <a:gd name="connsiteX64" fmla="*/ 68390 w 1879127"/>
                <a:gd name="connsiteY64" fmla="*/ 448895 h 492397"/>
                <a:gd name="connsiteX65" fmla="*/ 48127 w 1879127"/>
                <a:gd name="connsiteY65" fmla="*/ 428632 h 492397"/>
                <a:gd name="connsiteX66" fmla="*/ 43061 w 1879127"/>
                <a:gd name="connsiteY66" fmla="*/ 385571 h 492397"/>
                <a:gd name="connsiteX67" fmla="*/ 75989 w 1879127"/>
                <a:gd name="connsiteY67" fmla="*/ 357709 h 492397"/>
                <a:gd name="connsiteX68" fmla="*/ 91187 w 1879127"/>
                <a:gd name="connsiteY68" fmla="*/ 332379 h 492397"/>
                <a:gd name="connsiteX69" fmla="*/ 91187 w 1879127"/>
                <a:gd name="connsiteY69" fmla="*/ 307049 h 492397"/>
                <a:gd name="connsiteX70" fmla="*/ 126649 w 1879127"/>
                <a:gd name="connsiteY70" fmla="*/ 294385 h 492397"/>
                <a:gd name="connsiteX71" fmla="*/ 126649 w 1879127"/>
                <a:gd name="connsiteY71" fmla="*/ 256390 h 492397"/>
                <a:gd name="connsiteX72" fmla="*/ 154511 w 1879127"/>
                <a:gd name="connsiteY72" fmla="*/ 256390 h 492397"/>
                <a:gd name="connsiteX73" fmla="*/ 132521 w 1879127"/>
                <a:gd name="connsiteY73" fmla="*/ 228243 h 492397"/>
                <a:gd name="connsiteX74" fmla="*/ 128809 w 1879127"/>
                <a:gd name="connsiteY74" fmla="*/ 231955 h 492397"/>
                <a:gd name="connsiteX75" fmla="*/ 128808 w 1879127"/>
                <a:gd name="connsiteY75" fmla="*/ 231955 h 492397"/>
                <a:gd name="connsiteX76" fmla="*/ 139288 w 1879127"/>
                <a:gd name="connsiteY76" fmla="*/ 221475 h 492397"/>
                <a:gd name="connsiteX77" fmla="*/ 160249 w 1879127"/>
                <a:gd name="connsiteY77" fmla="*/ 192654 h 492397"/>
                <a:gd name="connsiteX78" fmla="*/ 141908 w 1879127"/>
                <a:gd name="connsiteY78" fmla="*/ 169074 h 492397"/>
                <a:gd name="connsiteX79" fmla="*/ 168109 w 1879127"/>
                <a:gd name="connsiteY79" fmla="*/ 163834 h 492397"/>
                <a:gd name="connsiteX80" fmla="*/ 149768 w 1879127"/>
                <a:gd name="connsiteY80" fmla="*/ 140253 h 492397"/>
                <a:gd name="connsiteX81" fmla="*/ 173349 w 1879127"/>
                <a:gd name="connsiteY81" fmla="*/ 140253 h 492397"/>
                <a:gd name="connsiteX82" fmla="*/ 178589 w 1879127"/>
                <a:gd name="connsiteY82" fmla="*/ 106192 h 492397"/>
                <a:gd name="connsiteX83" fmla="*/ 186449 w 1879127"/>
                <a:gd name="connsiteY83" fmla="*/ 90472 h 492397"/>
                <a:gd name="connsiteX84" fmla="*/ 233610 w 1879127"/>
                <a:gd name="connsiteY84" fmla="*/ 93092 h 492397"/>
                <a:gd name="connsiteX85" fmla="*/ 254571 w 1879127"/>
                <a:gd name="connsiteY85" fmla="*/ 59031 h 492397"/>
                <a:gd name="connsiteX0" fmla="*/ 254571 w 1879127"/>
                <a:gd name="connsiteY0" fmla="*/ 59031 h 492397"/>
                <a:gd name="connsiteX1" fmla="*/ 263129 w 1879127"/>
                <a:gd name="connsiteY1" fmla="*/ 0 h 492397"/>
                <a:gd name="connsiteX2" fmla="*/ 254573 w 1879127"/>
                <a:gd name="connsiteY2" fmla="*/ 59032 h 492397"/>
                <a:gd name="connsiteX3" fmla="*/ 234733 w 1879127"/>
                <a:gd name="connsiteY3" fmla="*/ 91272 h 492397"/>
                <a:gd name="connsiteX4" fmla="*/ 492513 w 1879127"/>
                <a:gd name="connsiteY4" fmla="*/ 91272 h 492397"/>
                <a:gd name="connsiteX5" fmla="*/ 492513 w 1879127"/>
                <a:gd name="connsiteY5" fmla="*/ 71607 h 492397"/>
                <a:gd name="connsiteX6" fmla="*/ 492513 w 1879127"/>
                <a:gd name="connsiteY6" fmla="*/ 56858 h 492397"/>
                <a:gd name="connsiteX7" fmla="*/ 482681 w 1879127"/>
                <a:gd name="connsiteY7" fmla="*/ 47026 h 492397"/>
                <a:gd name="connsiteX8" fmla="*/ 524468 w 1879127"/>
                <a:gd name="connsiteY8" fmla="*/ 47026 h 492397"/>
                <a:gd name="connsiteX9" fmla="*/ 534300 w 1879127"/>
                <a:gd name="connsiteY9" fmla="*/ 56858 h 492397"/>
                <a:gd name="connsiteX10" fmla="*/ 937423 w 1879127"/>
                <a:gd name="connsiteY10" fmla="*/ 56858 h 492397"/>
                <a:gd name="connsiteX11" fmla="*/ 944797 w 1879127"/>
                <a:gd name="connsiteY11" fmla="*/ 64232 h 492397"/>
                <a:gd name="connsiteX12" fmla="*/ 1222558 w 1879127"/>
                <a:gd name="connsiteY12" fmla="*/ 64232 h 492397"/>
                <a:gd name="connsiteX13" fmla="*/ 1232391 w 1879127"/>
                <a:gd name="connsiteY13" fmla="*/ 74065 h 492397"/>
                <a:gd name="connsiteX14" fmla="*/ 1431494 w 1879127"/>
                <a:gd name="connsiteY14" fmla="*/ 74065 h 492397"/>
                <a:gd name="connsiteX15" fmla="*/ 1432729 w 1879127"/>
                <a:gd name="connsiteY15" fmla="*/ 72625 h 492397"/>
                <a:gd name="connsiteX16" fmla="*/ 1435631 w 1879127"/>
                <a:gd name="connsiteY16" fmla="*/ 76308 h 492397"/>
                <a:gd name="connsiteX17" fmla="*/ 1500411 w 1879127"/>
                <a:gd name="connsiteY17" fmla="*/ 76308 h 492397"/>
                <a:gd name="connsiteX18" fmla="*/ 1500411 w 1879127"/>
                <a:gd name="connsiteY18" fmla="*/ 66342 h 492397"/>
                <a:gd name="connsiteX19" fmla="*/ 1522835 w 1879127"/>
                <a:gd name="connsiteY19" fmla="*/ 66342 h 492397"/>
                <a:gd name="connsiteX20" fmla="*/ 1530310 w 1879127"/>
                <a:gd name="connsiteY20" fmla="*/ 73817 h 492397"/>
                <a:gd name="connsiteX21" fmla="*/ 1814347 w 1879127"/>
                <a:gd name="connsiteY21" fmla="*/ 73817 h 492397"/>
                <a:gd name="connsiteX22" fmla="*/ 1826805 w 1879127"/>
                <a:gd name="connsiteY22" fmla="*/ 61359 h 492397"/>
                <a:gd name="connsiteX23" fmla="*/ 1869161 w 1879127"/>
                <a:gd name="connsiteY23" fmla="*/ 61359 h 492397"/>
                <a:gd name="connsiteX24" fmla="*/ 1879127 w 1879127"/>
                <a:gd name="connsiteY24" fmla="*/ 71325 h 492397"/>
                <a:gd name="connsiteX25" fmla="*/ 1879127 w 1879127"/>
                <a:gd name="connsiteY25" fmla="*/ 98732 h 492397"/>
                <a:gd name="connsiteX26" fmla="*/ 1866670 w 1879127"/>
                <a:gd name="connsiteY26" fmla="*/ 103715 h 492397"/>
                <a:gd name="connsiteX27" fmla="*/ 1866670 w 1879127"/>
                <a:gd name="connsiteY27" fmla="*/ 113681 h 492397"/>
                <a:gd name="connsiteX28" fmla="*/ 1866670 w 1879127"/>
                <a:gd name="connsiteY28" fmla="*/ 138597 h 492397"/>
                <a:gd name="connsiteX29" fmla="*/ 1851720 w 1879127"/>
                <a:gd name="connsiteY29" fmla="*/ 128631 h 492397"/>
                <a:gd name="connsiteX30" fmla="*/ 1824313 w 1879127"/>
                <a:gd name="connsiteY30" fmla="*/ 151055 h 492397"/>
                <a:gd name="connsiteX31" fmla="*/ 1811855 w 1879127"/>
                <a:gd name="connsiteY31" fmla="*/ 188428 h 492397"/>
                <a:gd name="connsiteX32" fmla="*/ 1789432 w 1879127"/>
                <a:gd name="connsiteY32" fmla="*/ 200886 h 492397"/>
                <a:gd name="connsiteX33" fmla="*/ 1776974 w 1879127"/>
                <a:gd name="connsiteY33" fmla="*/ 190920 h 492397"/>
                <a:gd name="connsiteX34" fmla="*/ 1754550 w 1879127"/>
                <a:gd name="connsiteY34" fmla="*/ 188428 h 492397"/>
                <a:gd name="connsiteX35" fmla="*/ 1747075 w 1879127"/>
                <a:gd name="connsiteY35" fmla="*/ 198394 h 492397"/>
                <a:gd name="connsiteX36" fmla="*/ 1727143 w 1879127"/>
                <a:gd name="connsiteY36" fmla="*/ 195903 h 492397"/>
                <a:gd name="connsiteX37" fmla="*/ 1719668 w 1879127"/>
                <a:gd name="connsiteY37" fmla="*/ 208360 h 492397"/>
                <a:gd name="connsiteX38" fmla="*/ 1684786 w 1879127"/>
                <a:gd name="connsiteY38" fmla="*/ 245734 h 492397"/>
                <a:gd name="connsiteX39" fmla="*/ 1679803 w 1879127"/>
                <a:gd name="connsiteY39" fmla="*/ 228293 h 492397"/>
                <a:gd name="connsiteX40" fmla="*/ 1669837 w 1879127"/>
                <a:gd name="connsiteY40" fmla="*/ 215835 h 492397"/>
                <a:gd name="connsiteX41" fmla="*/ 1639938 w 1879127"/>
                <a:gd name="connsiteY41" fmla="*/ 228293 h 492397"/>
                <a:gd name="connsiteX42" fmla="*/ 1634955 w 1879127"/>
                <a:gd name="connsiteY42" fmla="*/ 250717 h 492397"/>
                <a:gd name="connsiteX43" fmla="*/ 1615023 w 1879127"/>
                <a:gd name="connsiteY43" fmla="*/ 243242 h 492397"/>
                <a:gd name="connsiteX44" fmla="*/ 1605057 w 1879127"/>
                <a:gd name="connsiteY44" fmla="*/ 273141 h 492397"/>
                <a:gd name="connsiteX45" fmla="*/ 1592599 w 1879127"/>
                <a:gd name="connsiteY45" fmla="*/ 290582 h 492397"/>
                <a:gd name="connsiteX46" fmla="*/ 1575158 w 1879127"/>
                <a:gd name="connsiteY46" fmla="*/ 285599 h 492397"/>
                <a:gd name="connsiteX47" fmla="*/ 1552734 w 1879127"/>
                <a:gd name="connsiteY47" fmla="*/ 303039 h 492397"/>
                <a:gd name="connsiteX48" fmla="*/ 1522835 w 1879127"/>
                <a:gd name="connsiteY48" fmla="*/ 320480 h 492397"/>
                <a:gd name="connsiteX49" fmla="*/ 1500411 w 1879127"/>
                <a:gd name="connsiteY49" fmla="*/ 335430 h 492397"/>
                <a:gd name="connsiteX50" fmla="*/ 1473004 w 1879127"/>
                <a:gd name="connsiteY50" fmla="*/ 347887 h 492397"/>
                <a:gd name="connsiteX51" fmla="*/ 1430648 w 1879127"/>
                <a:gd name="connsiteY51" fmla="*/ 347887 h 492397"/>
                <a:gd name="connsiteX52" fmla="*/ 1385800 w 1879127"/>
                <a:gd name="connsiteY52" fmla="*/ 370311 h 492397"/>
                <a:gd name="connsiteX53" fmla="*/ 1368359 w 1879127"/>
                <a:gd name="connsiteY53" fmla="*/ 395227 h 492397"/>
                <a:gd name="connsiteX54" fmla="*/ 1360884 w 1879127"/>
                <a:gd name="connsiteY54" fmla="*/ 425125 h 492397"/>
                <a:gd name="connsiteX55" fmla="*/ 1343444 w 1879127"/>
                <a:gd name="connsiteY55" fmla="*/ 437583 h 492397"/>
                <a:gd name="connsiteX56" fmla="*/ 1323511 w 1879127"/>
                <a:gd name="connsiteY56" fmla="*/ 422634 h 492397"/>
                <a:gd name="connsiteX57" fmla="*/ 1306070 w 1879127"/>
                <a:gd name="connsiteY57" fmla="*/ 440075 h 492397"/>
                <a:gd name="connsiteX58" fmla="*/ 1306070 w 1879127"/>
                <a:gd name="connsiteY58" fmla="*/ 492397 h 492397"/>
                <a:gd name="connsiteX59" fmla="*/ 4236 w 1879127"/>
                <a:gd name="connsiteY59" fmla="*/ 492397 h 492397"/>
                <a:gd name="connsiteX60" fmla="*/ 0 w 1879127"/>
                <a:gd name="connsiteY60" fmla="*/ 486890 h 492397"/>
                <a:gd name="connsiteX61" fmla="*/ 35462 w 1879127"/>
                <a:gd name="connsiteY61" fmla="*/ 469159 h 492397"/>
                <a:gd name="connsiteX62" fmla="*/ 63325 w 1879127"/>
                <a:gd name="connsiteY62" fmla="*/ 469159 h 492397"/>
                <a:gd name="connsiteX63" fmla="*/ 68390 w 1879127"/>
                <a:gd name="connsiteY63" fmla="*/ 448895 h 492397"/>
                <a:gd name="connsiteX64" fmla="*/ 48127 w 1879127"/>
                <a:gd name="connsiteY64" fmla="*/ 428632 h 492397"/>
                <a:gd name="connsiteX65" fmla="*/ 43061 w 1879127"/>
                <a:gd name="connsiteY65" fmla="*/ 385571 h 492397"/>
                <a:gd name="connsiteX66" fmla="*/ 75989 w 1879127"/>
                <a:gd name="connsiteY66" fmla="*/ 357709 h 492397"/>
                <a:gd name="connsiteX67" fmla="*/ 91187 w 1879127"/>
                <a:gd name="connsiteY67" fmla="*/ 332379 h 492397"/>
                <a:gd name="connsiteX68" fmla="*/ 91187 w 1879127"/>
                <a:gd name="connsiteY68" fmla="*/ 307049 h 492397"/>
                <a:gd name="connsiteX69" fmla="*/ 126649 w 1879127"/>
                <a:gd name="connsiteY69" fmla="*/ 294385 h 492397"/>
                <a:gd name="connsiteX70" fmla="*/ 126649 w 1879127"/>
                <a:gd name="connsiteY70" fmla="*/ 256390 h 492397"/>
                <a:gd name="connsiteX71" fmla="*/ 154511 w 1879127"/>
                <a:gd name="connsiteY71" fmla="*/ 256390 h 492397"/>
                <a:gd name="connsiteX72" fmla="*/ 132521 w 1879127"/>
                <a:gd name="connsiteY72" fmla="*/ 228243 h 492397"/>
                <a:gd name="connsiteX73" fmla="*/ 128809 w 1879127"/>
                <a:gd name="connsiteY73" fmla="*/ 231955 h 492397"/>
                <a:gd name="connsiteX74" fmla="*/ 128808 w 1879127"/>
                <a:gd name="connsiteY74" fmla="*/ 231955 h 492397"/>
                <a:gd name="connsiteX75" fmla="*/ 139288 w 1879127"/>
                <a:gd name="connsiteY75" fmla="*/ 221475 h 492397"/>
                <a:gd name="connsiteX76" fmla="*/ 160249 w 1879127"/>
                <a:gd name="connsiteY76" fmla="*/ 192654 h 492397"/>
                <a:gd name="connsiteX77" fmla="*/ 141908 w 1879127"/>
                <a:gd name="connsiteY77" fmla="*/ 169074 h 492397"/>
                <a:gd name="connsiteX78" fmla="*/ 168109 w 1879127"/>
                <a:gd name="connsiteY78" fmla="*/ 163834 h 492397"/>
                <a:gd name="connsiteX79" fmla="*/ 149768 w 1879127"/>
                <a:gd name="connsiteY79" fmla="*/ 140253 h 492397"/>
                <a:gd name="connsiteX80" fmla="*/ 173349 w 1879127"/>
                <a:gd name="connsiteY80" fmla="*/ 140253 h 492397"/>
                <a:gd name="connsiteX81" fmla="*/ 178589 w 1879127"/>
                <a:gd name="connsiteY81" fmla="*/ 106192 h 492397"/>
                <a:gd name="connsiteX82" fmla="*/ 186449 w 1879127"/>
                <a:gd name="connsiteY82" fmla="*/ 90472 h 492397"/>
                <a:gd name="connsiteX83" fmla="*/ 233610 w 1879127"/>
                <a:gd name="connsiteY83" fmla="*/ 93092 h 492397"/>
                <a:gd name="connsiteX84" fmla="*/ 254571 w 1879127"/>
                <a:gd name="connsiteY84" fmla="*/ 59031 h 492397"/>
                <a:gd name="connsiteX0" fmla="*/ 254571 w 1879127"/>
                <a:gd name="connsiteY0" fmla="*/ 12005 h 445371"/>
                <a:gd name="connsiteX1" fmla="*/ 254573 w 1879127"/>
                <a:gd name="connsiteY1" fmla="*/ 12006 h 445371"/>
                <a:gd name="connsiteX2" fmla="*/ 234733 w 1879127"/>
                <a:gd name="connsiteY2" fmla="*/ 44246 h 445371"/>
                <a:gd name="connsiteX3" fmla="*/ 492513 w 1879127"/>
                <a:gd name="connsiteY3" fmla="*/ 44246 h 445371"/>
                <a:gd name="connsiteX4" fmla="*/ 492513 w 1879127"/>
                <a:gd name="connsiteY4" fmla="*/ 24581 h 445371"/>
                <a:gd name="connsiteX5" fmla="*/ 492513 w 1879127"/>
                <a:gd name="connsiteY5" fmla="*/ 9832 h 445371"/>
                <a:gd name="connsiteX6" fmla="*/ 482681 w 1879127"/>
                <a:gd name="connsiteY6" fmla="*/ 0 h 445371"/>
                <a:gd name="connsiteX7" fmla="*/ 524468 w 1879127"/>
                <a:gd name="connsiteY7" fmla="*/ 0 h 445371"/>
                <a:gd name="connsiteX8" fmla="*/ 534300 w 1879127"/>
                <a:gd name="connsiteY8" fmla="*/ 9832 h 445371"/>
                <a:gd name="connsiteX9" fmla="*/ 937423 w 1879127"/>
                <a:gd name="connsiteY9" fmla="*/ 9832 h 445371"/>
                <a:gd name="connsiteX10" fmla="*/ 944797 w 1879127"/>
                <a:gd name="connsiteY10" fmla="*/ 17206 h 445371"/>
                <a:gd name="connsiteX11" fmla="*/ 1222558 w 1879127"/>
                <a:gd name="connsiteY11" fmla="*/ 17206 h 445371"/>
                <a:gd name="connsiteX12" fmla="*/ 1232391 w 1879127"/>
                <a:gd name="connsiteY12" fmla="*/ 27039 h 445371"/>
                <a:gd name="connsiteX13" fmla="*/ 1431494 w 1879127"/>
                <a:gd name="connsiteY13" fmla="*/ 27039 h 445371"/>
                <a:gd name="connsiteX14" fmla="*/ 1432729 w 1879127"/>
                <a:gd name="connsiteY14" fmla="*/ 25599 h 445371"/>
                <a:gd name="connsiteX15" fmla="*/ 1435631 w 1879127"/>
                <a:gd name="connsiteY15" fmla="*/ 29282 h 445371"/>
                <a:gd name="connsiteX16" fmla="*/ 1500411 w 1879127"/>
                <a:gd name="connsiteY16" fmla="*/ 29282 h 445371"/>
                <a:gd name="connsiteX17" fmla="*/ 1500411 w 1879127"/>
                <a:gd name="connsiteY17" fmla="*/ 19316 h 445371"/>
                <a:gd name="connsiteX18" fmla="*/ 1522835 w 1879127"/>
                <a:gd name="connsiteY18" fmla="*/ 19316 h 445371"/>
                <a:gd name="connsiteX19" fmla="*/ 1530310 w 1879127"/>
                <a:gd name="connsiteY19" fmla="*/ 26791 h 445371"/>
                <a:gd name="connsiteX20" fmla="*/ 1814347 w 1879127"/>
                <a:gd name="connsiteY20" fmla="*/ 26791 h 445371"/>
                <a:gd name="connsiteX21" fmla="*/ 1826805 w 1879127"/>
                <a:gd name="connsiteY21" fmla="*/ 14333 h 445371"/>
                <a:gd name="connsiteX22" fmla="*/ 1869161 w 1879127"/>
                <a:gd name="connsiteY22" fmla="*/ 14333 h 445371"/>
                <a:gd name="connsiteX23" fmla="*/ 1879127 w 1879127"/>
                <a:gd name="connsiteY23" fmla="*/ 24299 h 445371"/>
                <a:gd name="connsiteX24" fmla="*/ 1879127 w 1879127"/>
                <a:gd name="connsiteY24" fmla="*/ 51706 h 445371"/>
                <a:gd name="connsiteX25" fmla="*/ 1866670 w 1879127"/>
                <a:gd name="connsiteY25" fmla="*/ 56689 h 445371"/>
                <a:gd name="connsiteX26" fmla="*/ 1866670 w 1879127"/>
                <a:gd name="connsiteY26" fmla="*/ 66655 h 445371"/>
                <a:gd name="connsiteX27" fmla="*/ 1866670 w 1879127"/>
                <a:gd name="connsiteY27" fmla="*/ 91571 h 445371"/>
                <a:gd name="connsiteX28" fmla="*/ 1851720 w 1879127"/>
                <a:gd name="connsiteY28" fmla="*/ 81605 h 445371"/>
                <a:gd name="connsiteX29" fmla="*/ 1824313 w 1879127"/>
                <a:gd name="connsiteY29" fmla="*/ 104029 h 445371"/>
                <a:gd name="connsiteX30" fmla="*/ 1811855 w 1879127"/>
                <a:gd name="connsiteY30" fmla="*/ 141402 h 445371"/>
                <a:gd name="connsiteX31" fmla="*/ 1789432 w 1879127"/>
                <a:gd name="connsiteY31" fmla="*/ 153860 h 445371"/>
                <a:gd name="connsiteX32" fmla="*/ 1776974 w 1879127"/>
                <a:gd name="connsiteY32" fmla="*/ 143894 h 445371"/>
                <a:gd name="connsiteX33" fmla="*/ 1754550 w 1879127"/>
                <a:gd name="connsiteY33" fmla="*/ 141402 h 445371"/>
                <a:gd name="connsiteX34" fmla="*/ 1747075 w 1879127"/>
                <a:gd name="connsiteY34" fmla="*/ 151368 h 445371"/>
                <a:gd name="connsiteX35" fmla="*/ 1727143 w 1879127"/>
                <a:gd name="connsiteY35" fmla="*/ 148877 h 445371"/>
                <a:gd name="connsiteX36" fmla="*/ 1719668 w 1879127"/>
                <a:gd name="connsiteY36" fmla="*/ 161334 h 445371"/>
                <a:gd name="connsiteX37" fmla="*/ 1684786 w 1879127"/>
                <a:gd name="connsiteY37" fmla="*/ 198708 h 445371"/>
                <a:gd name="connsiteX38" fmla="*/ 1679803 w 1879127"/>
                <a:gd name="connsiteY38" fmla="*/ 181267 h 445371"/>
                <a:gd name="connsiteX39" fmla="*/ 1669837 w 1879127"/>
                <a:gd name="connsiteY39" fmla="*/ 168809 h 445371"/>
                <a:gd name="connsiteX40" fmla="*/ 1639938 w 1879127"/>
                <a:gd name="connsiteY40" fmla="*/ 181267 h 445371"/>
                <a:gd name="connsiteX41" fmla="*/ 1634955 w 1879127"/>
                <a:gd name="connsiteY41" fmla="*/ 203691 h 445371"/>
                <a:gd name="connsiteX42" fmla="*/ 1615023 w 1879127"/>
                <a:gd name="connsiteY42" fmla="*/ 196216 h 445371"/>
                <a:gd name="connsiteX43" fmla="*/ 1605057 w 1879127"/>
                <a:gd name="connsiteY43" fmla="*/ 226115 h 445371"/>
                <a:gd name="connsiteX44" fmla="*/ 1592599 w 1879127"/>
                <a:gd name="connsiteY44" fmla="*/ 243556 h 445371"/>
                <a:gd name="connsiteX45" fmla="*/ 1575158 w 1879127"/>
                <a:gd name="connsiteY45" fmla="*/ 238573 h 445371"/>
                <a:gd name="connsiteX46" fmla="*/ 1552734 w 1879127"/>
                <a:gd name="connsiteY46" fmla="*/ 256013 h 445371"/>
                <a:gd name="connsiteX47" fmla="*/ 1522835 w 1879127"/>
                <a:gd name="connsiteY47" fmla="*/ 273454 h 445371"/>
                <a:gd name="connsiteX48" fmla="*/ 1500411 w 1879127"/>
                <a:gd name="connsiteY48" fmla="*/ 288404 h 445371"/>
                <a:gd name="connsiteX49" fmla="*/ 1473004 w 1879127"/>
                <a:gd name="connsiteY49" fmla="*/ 300861 h 445371"/>
                <a:gd name="connsiteX50" fmla="*/ 1430648 w 1879127"/>
                <a:gd name="connsiteY50" fmla="*/ 300861 h 445371"/>
                <a:gd name="connsiteX51" fmla="*/ 1385800 w 1879127"/>
                <a:gd name="connsiteY51" fmla="*/ 323285 h 445371"/>
                <a:gd name="connsiteX52" fmla="*/ 1368359 w 1879127"/>
                <a:gd name="connsiteY52" fmla="*/ 348201 h 445371"/>
                <a:gd name="connsiteX53" fmla="*/ 1360884 w 1879127"/>
                <a:gd name="connsiteY53" fmla="*/ 378099 h 445371"/>
                <a:gd name="connsiteX54" fmla="*/ 1343444 w 1879127"/>
                <a:gd name="connsiteY54" fmla="*/ 390557 h 445371"/>
                <a:gd name="connsiteX55" fmla="*/ 1323511 w 1879127"/>
                <a:gd name="connsiteY55" fmla="*/ 375608 h 445371"/>
                <a:gd name="connsiteX56" fmla="*/ 1306070 w 1879127"/>
                <a:gd name="connsiteY56" fmla="*/ 393049 h 445371"/>
                <a:gd name="connsiteX57" fmla="*/ 1306070 w 1879127"/>
                <a:gd name="connsiteY57" fmla="*/ 445371 h 445371"/>
                <a:gd name="connsiteX58" fmla="*/ 4236 w 1879127"/>
                <a:gd name="connsiteY58" fmla="*/ 445371 h 445371"/>
                <a:gd name="connsiteX59" fmla="*/ 0 w 1879127"/>
                <a:gd name="connsiteY59" fmla="*/ 439864 h 445371"/>
                <a:gd name="connsiteX60" fmla="*/ 35462 w 1879127"/>
                <a:gd name="connsiteY60" fmla="*/ 422133 h 445371"/>
                <a:gd name="connsiteX61" fmla="*/ 63325 w 1879127"/>
                <a:gd name="connsiteY61" fmla="*/ 422133 h 445371"/>
                <a:gd name="connsiteX62" fmla="*/ 68390 w 1879127"/>
                <a:gd name="connsiteY62" fmla="*/ 401869 h 445371"/>
                <a:gd name="connsiteX63" fmla="*/ 48127 w 1879127"/>
                <a:gd name="connsiteY63" fmla="*/ 381606 h 445371"/>
                <a:gd name="connsiteX64" fmla="*/ 43061 w 1879127"/>
                <a:gd name="connsiteY64" fmla="*/ 338545 h 445371"/>
                <a:gd name="connsiteX65" fmla="*/ 75989 w 1879127"/>
                <a:gd name="connsiteY65" fmla="*/ 310683 h 445371"/>
                <a:gd name="connsiteX66" fmla="*/ 91187 w 1879127"/>
                <a:gd name="connsiteY66" fmla="*/ 285353 h 445371"/>
                <a:gd name="connsiteX67" fmla="*/ 91187 w 1879127"/>
                <a:gd name="connsiteY67" fmla="*/ 260023 h 445371"/>
                <a:gd name="connsiteX68" fmla="*/ 126649 w 1879127"/>
                <a:gd name="connsiteY68" fmla="*/ 247359 h 445371"/>
                <a:gd name="connsiteX69" fmla="*/ 126649 w 1879127"/>
                <a:gd name="connsiteY69" fmla="*/ 209364 h 445371"/>
                <a:gd name="connsiteX70" fmla="*/ 154511 w 1879127"/>
                <a:gd name="connsiteY70" fmla="*/ 209364 h 445371"/>
                <a:gd name="connsiteX71" fmla="*/ 132521 w 1879127"/>
                <a:gd name="connsiteY71" fmla="*/ 181217 h 445371"/>
                <a:gd name="connsiteX72" fmla="*/ 128809 w 1879127"/>
                <a:gd name="connsiteY72" fmla="*/ 184929 h 445371"/>
                <a:gd name="connsiteX73" fmla="*/ 128808 w 1879127"/>
                <a:gd name="connsiteY73" fmla="*/ 184929 h 445371"/>
                <a:gd name="connsiteX74" fmla="*/ 139288 w 1879127"/>
                <a:gd name="connsiteY74" fmla="*/ 174449 h 445371"/>
                <a:gd name="connsiteX75" fmla="*/ 160249 w 1879127"/>
                <a:gd name="connsiteY75" fmla="*/ 145628 h 445371"/>
                <a:gd name="connsiteX76" fmla="*/ 141908 w 1879127"/>
                <a:gd name="connsiteY76" fmla="*/ 122048 h 445371"/>
                <a:gd name="connsiteX77" fmla="*/ 168109 w 1879127"/>
                <a:gd name="connsiteY77" fmla="*/ 116808 h 445371"/>
                <a:gd name="connsiteX78" fmla="*/ 149768 w 1879127"/>
                <a:gd name="connsiteY78" fmla="*/ 93227 h 445371"/>
                <a:gd name="connsiteX79" fmla="*/ 173349 w 1879127"/>
                <a:gd name="connsiteY79" fmla="*/ 93227 h 445371"/>
                <a:gd name="connsiteX80" fmla="*/ 178589 w 1879127"/>
                <a:gd name="connsiteY80" fmla="*/ 59166 h 445371"/>
                <a:gd name="connsiteX81" fmla="*/ 186449 w 1879127"/>
                <a:gd name="connsiteY81" fmla="*/ 43446 h 445371"/>
                <a:gd name="connsiteX82" fmla="*/ 233610 w 1879127"/>
                <a:gd name="connsiteY82" fmla="*/ 46066 h 445371"/>
                <a:gd name="connsiteX83" fmla="*/ 254571 w 1879127"/>
                <a:gd name="connsiteY83" fmla="*/ 12005 h 445371"/>
                <a:gd name="connsiteX0" fmla="*/ 233610 w 1879127"/>
                <a:gd name="connsiteY0" fmla="*/ 46066 h 445371"/>
                <a:gd name="connsiteX1" fmla="*/ 254573 w 1879127"/>
                <a:gd name="connsiteY1" fmla="*/ 12006 h 445371"/>
                <a:gd name="connsiteX2" fmla="*/ 234733 w 1879127"/>
                <a:gd name="connsiteY2" fmla="*/ 44246 h 445371"/>
                <a:gd name="connsiteX3" fmla="*/ 492513 w 1879127"/>
                <a:gd name="connsiteY3" fmla="*/ 44246 h 445371"/>
                <a:gd name="connsiteX4" fmla="*/ 492513 w 1879127"/>
                <a:gd name="connsiteY4" fmla="*/ 24581 h 445371"/>
                <a:gd name="connsiteX5" fmla="*/ 492513 w 1879127"/>
                <a:gd name="connsiteY5" fmla="*/ 9832 h 445371"/>
                <a:gd name="connsiteX6" fmla="*/ 482681 w 1879127"/>
                <a:gd name="connsiteY6" fmla="*/ 0 h 445371"/>
                <a:gd name="connsiteX7" fmla="*/ 524468 w 1879127"/>
                <a:gd name="connsiteY7" fmla="*/ 0 h 445371"/>
                <a:gd name="connsiteX8" fmla="*/ 534300 w 1879127"/>
                <a:gd name="connsiteY8" fmla="*/ 9832 h 445371"/>
                <a:gd name="connsiteX9" fmla="*/ 937423 w 1879127"/>
                <a:gd name="connsiteY9" fmla="*/ 9832 h 445371"/>
                <a:gd name="connsiteX10" fmla="*/ 944797 w 1879127"/>
                <a:gd name="connsiteY10" fmla="*/ 17206 h 445371"/>
                <a:gd name="connsiteX11" fmla="*/ 1222558 w 1879127"/>
                <a:gd name="connsiteY11" fmla="*/ 17206 h 445371"/>
                <a:gd name="connsiteX12" fmla="*/ 1232391 w 1879127"/>
                <a:gd name="connsiteY12" fmla="*/ 27039 h 445371"/>
                <a:gd name="connsiteX13" fmla="*/ 1431494 w 1879127"/>
                <a:gd name="connsiteY13" fmla="*/ 27039 h 445371"/>
                <a:gd name="connsiteX14" fmla="*/ 1432729 w 1879127"/>
                <a:gd name="connsiteY14" fmla="*/ 25599 h 445371"/>
                <a:gd name="connsiteX15" fmla="*/ 1435631 w 1879127"/>
                <a:gd name="connsiteY15" fmla="*/ 29282 h 445371"/>
                <a:gd name="connsiteX16" fmla="*/ 1500411 w 1879127"/>
                <a:gd name="connsiteY16" fmla="*/ 29282 h 445371"/>
                <a:gd name="connsiteX17" fmla="*/ 1500411 w 1879127"/>
                <a:gd name="connsiteY17" fmla="*/ 19316 h 445371"/>
                <a:gd name="connsiteX18" fmla="*/ 1522835 w 1879127"/>
                <a:gd name="connsiteY18" fmla="*/ 19316 h 445371"/>
                <a:gd name="connsiteX19" fmla="*/ 1530310 w 1879127"/>
                <a:gd name="connsiteY19" fmla="*/ 26791 h 445371"/>
                <a:gd name="connsiteX20" fmla="*/ 1814347 w 1879127"/>
                <a:gd name="connsiteY20" fmla="*/ 26791 h 445371"/>
                <a:gd name="connsiteX21" fmla="*/ 1826805 w 1879127"/>
                <a:gd name="connsiteY21" fmla="*/ 14333 h 445371"/>
                <a:gd name="connsiteX22" fmla="*/ 1869161 w 1879127"/>
                <a:gd name="connsiteY22" fmla="*/ 14333 h 445371"/>
                <a:gd name="connsiteX23" fmla="*/ 1879127 w 1879127"/>
                <a:gd name="connsiteY23" fmla="*/ 24299 h 445371"/>
                <a:gd name="connsiteX24" fmla="*/ 1879127 w 1879127"/>
                <a:gd name="connsiteY24" fmla="*/ 51706 h 445371"/>
                <a:gd name="connsiteX25" fmla="*/ 1866670 w 1879127"/>
                <a:gd name="connsiteY25" fmla="*/ 56689 h 445371"/>
                <a:gd name="connsiteX26" fmla="*/ 1866670 w 1879127"/>
                <a:gd name="connsiteY26" fmla="*/ 66655 h 445371"/>
                <a:gd name="connsiteX27" fmla="*/ 1866670 w 1879127"/>
                <a:gd name="connsiteY27" fmla="*/ 91571 h 445371"/>
                <a:gd name="connsiteX28" fmla="*/ 1851720 w 1879127"/>
                <a:gd name="connsiteY28" fmla="*/ 81605 h 445371"/>
                <a:gd name="connsiteX29" fmla="*/ 1824313 w 1879127"/>
                <a:gd name="connsiteY29" fmla="*/ 104029 h 445371"/>
                <a:gd name="connsiteX30" fmla="*/ 1811855 w 1879127"/>
                <a:gd name="connsiteY30" fmla="*/ 141402 h 445371"/>
                <a:gd name="connsiteX31" fmla="*/ 1789432 w 1879127"/>
                <a:gd name="connsiteY31" fmla="*/ 153860 h 445371"/>
                <a:gd name="connsiteX32" fmla="*/ 1776974 w 1879127"/>
                <a:gd name="connsiteY32" fmla="*/ 143894 h 445371"/>
                <a:gd name="connsiteX33" fmla="*/ 1754550 w 1879127"/>
                <a:gd name="connsiteY33" fmla="*/ 141402 h 445371"/>
                <a:gd name="connsiteX34" fmla="*/ 1747075 w 1879127"/>
                <a:gd name="connsiteY34" fmla="*/ 151368 h 445371"/>
                <a:gd name="connsiteX35" fmla="*/ 1727143 w 1879127"/>
                <a:gd name="connsiteY35" fmla="*/ 148877 h 445371"/>
                <a:gd name="connsiteX36" fmla="*/ 1719668 w 1879127"/>
                <a:gd name="connsiteY36" fmla="*/ 161334 h 445371"/>
                <a:gd name="connsiteX37" fmla="*/ 1684786 w 1879127"/>
                <a:gd name="connsiteY37" fmla="*/ 198708 h 445371"/>
                <a:gd name="connsiteX38" fmla="*/ 1679803 w 1879127"/>
                <a:gd name="connsiteY38" fmla="*/ 181267 h 445371"/>
                <a:gd name="connsiteX39" fmla="*/ 1669837 w 1879127"/>
                <a:gd name="connsiteY39" fmla="*/ 168809 h 445371"/>
                <a:gd name="connsiteX40" fmla="*/ 1639938 w 1879127"/>
                <a:gd name="connsiteY40" fmla="*/ 181267 h 445371"/>
                <a:gd name="connsiteX41" fmla="*/ 1634955 w 1879127"/>
                <a:gd name="connsiteY41" fmla="*/ 203691 h 445371"/>
                <a:gd name="connsiteX42" fmla="*/ 1615023 w 1879127"/>
                <a:gd name="connsiteY42" fmla="*/ 196216 h 445371"/>
                <a:gd name="connsiteX43" fmla="*/ 1605057 w 1879127"/>
                <a:gd name="connsiteY43" fmla="*/ 226115 h 445371"/>
                <a:gd name="connsiteX44" fmla="*/ 1592599 w 1879127"/>
                <a:gd name="connsiteY44" fmla="*/ 243556 h 445371"/>
                <a:gd name="connsiteX45" fmla="*/ 1575158 w 1879127"/>
                <a:gd name="connsiteY45" fmla="*/ 238573 h 445371"/>
                <a:gd name="connsiteX46" fmla="*/ 1552734 w 1879127"/>
                <a:gd name="connsiteY46" fmla="*/ 256013 h 445371"/>
                <a:gd name="connsiteX47" fmla="*/ 1522835 w 1879127"/>
                <a:gd name="connsiteY47" fmla="*/ 273454 h 445371"/>
                <a:gd name="connsiteX48" fmla="*/ 1500411 w 1879127"/>
                <a:gd name="connsiteY48" fmla="*/ 288404 h 445371"/>
                <a:gd name="connsiteX49" fmla="*/ 1473004 w 1879127"/>
                <a:gd name="connsiteY49" fmla="*/ 300861 h 445371"/>
                <a:gd name="connsiteX50" fmla="*/ 1430648 w 1879127"/>
                <a:gd name="connsiteY50" fmla="*/ 300861 h 445371"/>
                <a:gd name="connsiteX51" fmla="*/ 1385800 w 1879127"/>
                <a:gd name="connsiteY51" fmla="*/ 323285 h 445371"/>
                <a:gd name="connsiteX52" fmla="*/ 1368359 w 1879127"/>
                <a:gd name="connsiteY52" fmla="*/ 348201 h 445371"/>
                <a:gd name="connsiteX53" fmla="*/ 1360884 w 1879127"/>
                <a:gd name="connsiteY53" fmla="*/ 378099 h 445371"/>
                <a:gd name="connsiteX54" fmla="*/ 1343444 w 1879127"/>
                <a:gd name="connsiteY54" fmla="*/ 390557 h 445371"/>
                <a:gd name="connsiteX55" fmla="*/ 1323511 w 1879127"/>
                <a:gd name="connsiteY55" fmla="*/ 375608 h 445371"/>
                <a:gd name="connsiteX56" fmla="*/ 1306070 w 1879127"/>
                <a:gd name="connsiteY56" fmla="*/ 393049 h 445371"/>
                <a:gd name="connsiteX57" fmla="*/ 1306070 w 1879127"/>
                <a:gd name="connsiteY57" fmla="*/ 445371 h 445371"/>
                <a:gd name="connsiteX58" fmla="*/ 4236 w 1879127"/>
                <a:gd name="connsiteY58" fmla="*/ 445371 h 445371"/>
                <a:gd name="connsiteX59" fmla="*/ 0 w 1879127"/>
                <a:gd name="connsiteY59" fmla="*/ 439864 h 445371"/>
                <a:gd name="connsiteX60" fmla="*/ 35462 w 1879127"/>
                <a:gd name="connsiteY60" fmla="*/ 422133 h 445371"/>
                <a:gd name="connsiteX61" fmla="*/ 63325 w 1879127"/>
                <a:gd name="connsiteY61" fmla="*/ 422133 h 445371"/>
                <a:gd name="connsiteX62" fmla="*/ 68390 w 1879127"/>
                <a:gd name="connsiteY62" fmla="*/ 401869 h 445371"/>
                <a:gd name="connsiteX63" fmla="*/ 48127 w 1879127"/>
                <a:gd name="connsiteY63" fmla="*/ 381606 h 445371"/>
                <a:gd name="connsiteX64" fmla="*/ 43061 w 1879127"/>
                <a:gd name="connsiteY64" fmla="*/ 338545 h 445371"/>
                <a:gd name="connsiteX65" fmla="*/ 75989 w 1879127"/>
                <a:gd name="connsiteY65" fmla="*/ 310683 h 445371"/>
                <a:gd name="connsiteX66" fmla="*/ 91187 w 1879127"/>
                <a:gd name="connsiteY66" fmla="*/ 285353 h 445371"/>
                <a:gd name="connsiteX67" fmla="*/ 91187 w 1879127"/>
                <a:gd name="connsiteY67" fmla="*/ 260023 h 445371"/>
                <a:gd name="connsiteX68" fmla="*/ 126649 w 1879127"/>
                <a:gd name="connsiteY68" fmla="*/ 247359 h 445371"/>
                <a:gd name="connsiteX69" fmla="*/ 126649 w 1879127"/>
                <a:gd name="connsiteY69" fmla="*/ 209364 h 445371"/>
                <a:gd name="connsiteX70" fmla="*/ 154511 w 1879127"/>
                <a:gd name="connsiteY70" fmla="*/ 209364 h 445371"/>
                <a:gd name="connsiteX71" fmla="*/ 132521 w 1879127"/>
                <a:gd name="connsiteY71" fmla="*/ 181217 h 445371"/>
                <a:gd name="connsiteX72" fmla="*/ 128809 w 1879127"/>
                <a:gd name="connsiteY72" fmla="*/ 184929 h 445371"/>
                <a:gd name="connsiteX73" fmla="*/ 128808 w 1879127"/>
                <a:gd name="connsiteY73" fmla="*/ 184929 h 445371"/>
                <a:gd name="connsiteX74" fmla="*/ 139288 w 1879127"/>
                <a:gd name="connsiteY74" fmla="*/ 174449 h 445371"/>
                <a:gd name="connsiteX75" fmla="*/ 160249 w 1879127"/>
                <a:gd name="connsiteY75" fmla="*/ 145628 h 445371"/>
                <a:gd name="connsiteX76" fmla="*/ 141908 w 1879127"/>
                <a:gd name="connsiteY76" fmla="*/ 122048 h 445371"/>
                <a:gd name="connsiteX77" fmla="*/ 168109 w 1879127"/>
                <a:gd name="connsiteY77" fmla="*/ 116808 h 445371"/>
                <a:gd name="connsiteX78" fmla="*/ 149768 w 1879127"/>
                <a:gd name="connsiteY78" fmla="*/ 93227 h 445371"/>
                <a:gd name="connsiteX79" fmla="*/ 173349 w 1879127"/>
                <a:gd name="connsiteY79" fmla="*/ 93227 h 445371"/>
                <a:gd name="connsiteX80" fmla="*/ 178589 w 1879127"/>
                <a:gd name="connsiteY80" fmla="*/ 59166 h 445371"/>
                <a:gd name="connsiteX81" fmla="*/ 186449 w 1879127"/>
                <a:gd name="connsiteY81" fmla="*/ 43446 h 445371"/>
                <a:gd name="connsiteX82" fmla="*/ 233610 w 1879127"/>
                <a:gd name="connsiteY82" fmla="*/ 46066 h 445371"/>
                <a:gd name="connsiteX0" fmla="*/ 233610 w 1879127"/>
                <a:gd name="connsiteY0" fmla="*/ 46066 h 445371"/>
                <a:gd name="connsiteX1" fmla="*/ 234733 w 1879127"/>
                <a:gd name="connsiteY1" fmla="*/ 44246 h 445371"/>
                <a:gd name="connsiteX2" fmla="*/ 492513 w 1879127"/>
                <a:gd name="connsiteY2" fmla="*/ 44246 h 445371"/>
                <a:gd name="connsiteX3" fmla="*/ 492513 w 1879127"/>
                <a:gd name="connsiteY3" fmla="*/ 24581 h 445371"/>
                <a:gd name="connsiteX4" fmla="*/ 492513 w 1879127"/>
                <a:gd name="connsiteY4" fmla="*/ 9832 h 445371"/>
                <a:gd name="connsiteX5" fmla="*/ 482681 w 1879127"/>
                <a:gd name="connsiteY5" fmla="*/ 0 h 445371"/>
                <a:gd name="connsiteX6" fmla="*/ 524468 w 1879127"/>
                <a:gd name="connsiteY6" fmla="*/ 0 h 445371"/>
                <a:gd name="connsiteX7" fmla="*/ 534300 w 1879127"/>
                <a:gd name="connsiteY7" fmla="*/ 9832 h 445371"/>
                <a:gd name="connsiteX8" fmla="*/ 937423 w 1879127"/>
                <a:gd name="connsiteY8" fmla="*/ 9832 h 445371"/>
                <a:gd name="connsiteX9" fmla="*/ 944797 w 1879127"/>
                <a:gd name="connsiteY9" fmla="*/ 17206 h 445371"/>
                <a:gd name="connsiteX10" fmla="*/ 1222558 w 1879127"/>
                <a:gd name="connsiteY10" fmla="*/ 17206 h 445371"/>
                <a:gd name="connsiteX11" fmla="*/ 1232391 w 1879127"/>
                <a:gd name="connsiteY11" fmla="*/ 27039 h 445371"/>
                <a:gd name="connsiteX12" fmla="*/ 1431494 w 1879127"/>
                <a:gd name="connsiteY12" fmla="*/ 27039 h 445371"/>
                <a:gd name="connsiteX13" fmla="*/ 1432729 w 1879127"/>
                <a:gd name="connsiteY13" fmla="*/ 25599 h 445371"/>
                <a:gd name="connsiteX14" fmla="*/ 1435631 w 1879127"/>
                <a:gd name="connsiteY14" fmla="*/ 29282 h 445371"/>
                <a:gd name="connsiteX15" fmla="*/ 1500411 w 1879127"/>
                <a:gd name="connsiteY15" fmla="*/ 29282 h 445371"/>
                <a:gd name="connsiteX16" fmla="*/ 1500411 w 1879127"/>
                <a:gd name="connsiteY16" fmla="*/ 19316 h 445371"/>
                <a:gd name="connsiteX17" fmla="*/ 1522835 w 1879127"/>
                <a:gd name="connsiteY17" fmla="*/ 19316 h 445371"/>
                <a:gd name="connsiteX18" fmla="*/ 1530310 w 1879127"/>
                <a:gd name="connsiteY18" fmla="*/ 26791 h 445371"/>
                <a:gd name="connsiteX19" fmla="*/ 1814347 w 1879127"/>
                <a:gd name="connsiteY19" fmla="*/ 26791 h 445371"/>
                <a:gd name="connsiteX20" fmla="*/ 1826805 w 1879127"/>
                <a:gd name="connsiteY20" fmla="*/ 14333 h 445371"/>
                <a:gd name="connsiteX21" fmla="*/ 1869161 w 1879127"/>
                <a:gd name="connsiteY21" fmla="*/ 14333 h 445371"/>
                <a:gd name="connsiteX22" fmla="*/ 1879127 w 1879127"/>
                <a:gd name="connsiteY22" fmla="*/ 24299 h 445371"/>
                <a:gd name="connsiteX23" fmla="*/ 1879127 w 1879127"/>
                <a:gd name="connsiteY23" fmla="*/ 51706 h 445371"/>
                <a:gd name="connsiteX24" fmla="*/ 1866670 w 1879127"/>
                <a:gd name="connsiteY24" fmla="*/ 56689 h 445371"/>
                <a:gd name="connsiteX25" fmla="*/ 1866670 w 1879127"/>
                <a:gd name="connsiteY25" fmla="*/ 66655 h 445371"/>
                <a:gd name="connsiteX26" fmla="*/ 1866670 w 1879127"/>
                <a:gd name="connsiteY26" fmla="*/ 91571 h 445371"/>
                <a:gd name="connsiteX27" fmla="*/ 1851720 w 1879127"/>
                <a:gd name="connsiteY27" fmla="*/ 81605 h 445371"/>
                <a:gd name="connsiteX28" fmla="*/ 1824313 w 1879127"/>
                <a:gd name="connsiteY28" fmla="*/ 104029 h 445371"/>
                <a:gd name="connsiteX29" fmla="*/ 1811855 w 1879127"/>
                <a:gd name="connsiteY29" fmla="*/ 141402 h 445371"/>
                <a:gd name="connsiteX30" fmla="*/ 1789432 w 1879127"/>
                <a:gd name="connsiteY30" fmla="*/ 153860 h 445371"/>
                <a:gd name="connsiteX31" fmla="*/ 1776974 w 1879127"/>
                <a:gd name="connsiteY31" fmla="*/ 143894 h 445371"/>
                <a:gd name="connsiteX32" fmla="*/ 1754550 w 1879127"/>
                <a:gd name="connsiteY32" fmla="*/ 141402 h 445371"/>
                <a:gd name="connsiteX33" fmla="*/ 1747075 w 1879127"/>
                <a:gd name="connsiteY33" fmla="*/ 151368 h 445371"/>
                <a:gd name="connsiteX34" fmla="*/ 1727143 w 1879127"/>
                <a:gd name="connsiteY34" fmla="*/ 148877 h 445371"/>
                <a:gd name="connsiteX35" fmla="*/ 1719668 w 1879127"/>
                <a:gd name="connsiteY35" fmla="*/ 161334 h 445371"/>
                <a:gd name="connsiteX36" fmla="*/ 1684786 w 1879127"/>
                <a:gd name="connsiteY36" fmla="*/ 198708 h 445371"/>
                <a:gd name="connsiteX37" fmla="*/ 1679803 w 1879127"/>
                <a:gd name="connsiteY37" fmla="*/ 181267 h 445371"/>
                <a:gd name="connsiteX38" fmla="*/ 1669837 w 1879127"/>
                <a:gd name="connsiteY38" fmla="*/ 168809 h 445371"/>
                <a:gd name="connsiteX39" fmla="*/ 1639938 w 1879127"/>
                <a:gd name="connsiteY39" fmla="*/ 181267 h 445371"/>
                <a:gd name="connsiteX40" fmla="*/ 1634955 w 1879127"/>
                <a:gd name="connsiteY40" fmla="*/ 203691 h 445371"/>
                <a:gd name="connsiteX41" fmla="*/ 1615023 w 1879127"/>
                <a:gd name="connsiteY41" fmla="*/ 196216 h 445371"/>
                <a:gd name="connsiteX42" fmla="*/ 1605057 w 1879127"/>
                <a:gd name="connsiteY42" fmla="*/ 226115 h 445371"/>
                <a:gd name="connsiteX43" fmla="*/ 1592599 w 1879127"/>
                <a:gd name="connsiteY43" fmla="*/ 243556 h 445371"/>
                <a:gd name="connsiteX44" fmla="*/ 1575158 w 1879127"/>
                <a:gd name="connsiteY44" fmla="*/ 238573 h 445371"/>
                <a:gd name="connsiteX45" fmla="*/ 1552734 w 1879127"/>
                <a:gd name="connsiteY45" fmla="*/ 256013 h 445371"/>
                <a:gd name="connsiteX46" fmla="*/ 1522835 w 1879127"/>
                <a:gd name="connsiteY46" fmla="*/ 273454 h 445371"/>
                <a:gd name="connsiteX47" fmla="*/ 1500411 w 1879127"/>
                <a:gd name="connsiteY47" fmla="*/ 288404 h 445371"/>
                <a:gd name="connsiteX48" fmla="*/ 1473004 w 1879127"/>
                <a:gd name="connsiteY48" fmla="*/ 300861 h 445371"/>
                <a:gd name="connsiteX49" fmla="*/ 1430648 w 1879127"/>
                <a:gd name="connsiteY49" fmla="*/ 300861 h 445371"/>
                <a:gd name="connsiteX50" fmla="*/ 1385800 w 1879127"/>
                <a:gd name="connsiteY50" fmla="*/ 323285 h 445371"/>
                <a:gd name="connsiteX51" fmla="*/ 1368359 w 1879127"/>
                <a:gd name="connsiteY51" fmla="*/ 348201 h 445371"/>
                <a:gd name="connsiteX52" fmla="*/ 1360884 w 1879127"/>
                <a:gd name="connsiteY52" fmla="*/ 378099 h 445371"/>
                <a:gd name="connsiteX53" fmla="*/ 1343444 w 1879127"/>
                <a:gd name="connsiteY53" fmla="*/ 390557 h 445371"/>
                <a:gd name="connsiteX54" fmla="*/ 1323511 w 1879127"/>
                <a:gd name="connsiteY54" fmla="*/ 375608 h 445371"/>
                <a:gd name="connsiteX55" fmla="*/ 1306070 w 1879127"/>
                <a:gd name="connsiteY55" fmla="*/ 393049 h 445371"/>
                <a:gd name="connsiteX56" fmla="*/ 1306070 w 1879127"/>
                <a:gd name="connsiteY56" fmla="*/ 445371 h 445371"/>
                <a:gd name="connsiteX57" fmla="*/ 4236 w 1879127"/>
                <a:gd name="connsiteY57" fmla="*/ 445371 h 445371"/>
                <a:gd name="connsiteX58" fmla="*/ 0 w 1879127"/>
                <a:gd name="connsiteY58" fmla="*/ 439864 h 445371"/>
                <a:gd name="connsiteX59" fmla="*/ 35462 w 1879127"/>
                <a:gd name="connsiteY59" fmla="*/ 422133 h 445371"/>
                <a:gd name="connsiteX60" fmla="*/ 63325 w 1879127"/>
                <a:gd name="connsiteY60" fmla="*/ 422133 h 445371"/>
                <a:gd name="connsiteX61" fmla="*/ 68390 w 1879127"/>
                <a:gd name="connsiteY61" fmla="*/ 401869 h 445371"/>
                <a:gd name="connsiteX62" fmla="*/ 48127 w 1879127"/>
                <a:gd name="connsiteY62" fmla="*/ 381606 h 445371"/>
                <a:gd name="connsiteX63" fmla="*/ 43061 w 1879127"/>
                <a:gd name="connsiteY63" fmla="*/ 338545 h 445371"/>
                <a:gd name="connsiteX64" fmla="*/ 75989 w 1879127"/>
                <a:gd name="connsiteY64" fmla="*/ 310683 h 445371"/>
                <a:gd name="connsiteX65" fmla="*/ 91187 w 1879127"/>
                <a:gd name="connsiteY65" fmla="*/ 285353 h 445371"/>
                <a:gd name="connsiteX66" fmla="*/ 91187 w 1879127"/>
                <a:gd name="connsiteY66" fmla="*/ 260023 h 445371"/>
                <a:gd name="connsiteX67" fmla="*/ 126649 w 1879127"/>
                <a:gd name="connsiteY67" fmla="*/ 247359 h 445371"/>
                <a:gd name="connsiteX68" fmla="*/ 126649 w 1879127"/>
                <a:gd name="connsiteY68" fmla="*/ 209364 h 445371"/>
                <a:gd name="connsiteX69" fmla="*/ 154511 w 1879127"/>
                <a:gd name="connsiteY69" fmla="*/ 209364 h 445371"/>
                <a:gd name="connsiteX70" fmla="*/ 132521 w 1879127"/>
                <a:gd name="connsiteY70" fmla="*/ 181217 h 445371"/>
                <a:gd name="connsiteX71" fmla="*/ 128809 w 1879127"/>
                <a:gd name="connsiteY71" fmla="*/ 184929 h 445371"/>
                <a:gd name="connsiteX72" fmla="*/ 128808 w 1879127"/>
                <a:gd name="connsiteY72" fmla="*/ 184929 h 445371"/>
                <a:gd name="connsiteX73" fmla="*/ 139288 w 1879127"/>
                <a:gd name="connsiteY73" fmla="*/ 174449 h 445371"/>
                <a:gd name="connsiteX74" fmla="*/ 160249 w 1879127"/>
                <a:gd name="connsiteY74" fmla="*/ 145628 h 445371"/>
                <a:gd name="connsiteX75" fmla="*/ 141908 w 1879127"/>
                <a:gd name="connsiteY75" fmla="*/ 122048 h 445371"/>
                <a:gd name="connsiteX76" fmla="*/ 168109 w 1879127"/>
                <a:gd name="connsiteY76" fmla="*/ 116808 h 445371"/>
                <a:gd name="connsiteX77" fmla="*/ 149768 w 1879127"/>
                <a:gd name="connsiteY77" fmla="*/ 93227 h 445371"/>
                <a:gd name="connsiteX78" fmla="*/ 173349 w 1879127"/>
                <a:gd name="connsiteY78" fmla="*/ 93227 h 445371"/>
                <a:gd name="connsiteX79" fmla="*/ 178589 w 1879127"/>
                <a:gd name="connsiteY79" fmla="*/ 59166 h 445371"/>
                <a:gd name="connsiteX80" fmla="*/ 186449 w 1879127"/>
                <a:gd name="connsiteY80" fmla="*/ 43446 h 445371"/>
                <a:gd name="connsiteX81" fmla="*/ 233610 w 1879127"/>
                <a:gd name="connsiteY81" fmla="*/ 46066 h 445371"/>
                <a:gd name="connsiteX0" fmla="*/ 186449 w 1879127"/>
                <a:gd name="connsiteY0" fmla="*/ 43446 h 445371"/>
                <a:gd name="connsiteX1" fmla="*/ 234733 w 1879127"/>
                <a:gd name="connsiteY1" fmla="*/ 44246 h 445371"/>
                <a:gd name="connsiteX2" fmla="*/ 492513 w 1879127"/>
                <a:gd name="connsiteY2" fmla="*/ 44246 h 445371"/>
                <a:gd name="connsiteX3" fmla="*/ 492513 w 1879127"/>
                <a:gd name="connsiteY3" fmla="*/ 24581 h 445371"/>
                <a:gd name="connsiteX4" fmla="*/ 492513 w 1879127"/>
                <a:gd name="connsiteY4" fmla="*/ 9832 h 445371"/>
                <a:gd name="connsiteX5" fmla="*/ 482681 w 1879127"/>
                <a:gd name="connsiteY5" fmla="*/ 0 h 445371"/>
                <a:gd name="connsiteX6" fmla="*/ 524468 w 1879127"/>
                <a:gd name="connsiteY6" fmla="*/ 0 h 445371"/>
                <a:gd name="connsiteX7" fmla="*/ 534300 w 1879127"/>
                <a:gd name="connsiteY7" fmla="*/ 9832 h 445371"/>
                <a:gd name="connsiteX8" fmla="*/ 937423 w 1879127"/>
                <a:gd name="connsiteY8" fmla="*/ 9832 h 445371"/>
                <a:gd name="connsiteX9" fmla="*/ 944797 w 1879127"/>
                <a:gd name="connsiteY9" fmla="*/ 17206 h 445371"/>
                <a:gd name="connsiteX10" fmla="*/ 1222558 w 1879127"/>
                <a:gd name="connsiteY10" fmla="*/ 17206 h 445371"/>
                <a:gd name="connsiteX11" fmla="*/ 1232391 w 1879127"/>
                <a:gd name="connsiteY11" fmla="*/ 27039 h 445371"/>
                <a:gd name="connsiteX12" fmla="*/ 1431494 w 1879127"/>
                <a:gd name="connsiteY12" fmla="*/ 27039 h 445371"/>
                <a:gd name="connsiteX13" fmla="*/ 1432729 w 1879127"/>
                <a:gd name="connsiteY13" fmla="*/ 25599 h 445371"/>
                <a:gd name="connsiteX14" fmla="*/ 1435631 w 1879127"/>
                <a:gd name="connsiteY14" fmla="*/ 29282 h 445371"/>
                <a:gd name="connsiteX15" fmla="*/ 1500411 w 1879127"/>
                <a:gd name="connsiteY15" fmla="*/ 29282 h 445371"/>
                <a:gd name="connsiteX16" fmla="*/ 1500411 w 1879127"/>
                <a:gd name="connsiteY16" fmla="*/ 19316 h 445371"/>
                <a:gd name="connsiteX17" fmla="*/ 1522835 w 1879127"/>
                <a:gd name="connsiteY17" fmla="*/ 19316 h 445371"/>
                <a:gd name="connsiteX18" fmla="*/ 1530310 w 1879127"/>
                <a:gd name="connsiteY18" fmla="*/ 26791 h 445371"/>
                <a:gd name="connsiteX19" fmla="*/ 1814347 w 1879127"/>
                <a:gd name="connsiteY19" fmla="*/ 26791 h 445371"/>
                <a:gd name="connsiteX20" fmla="*/ 1826805 w 1879127"/>
                <a:gd name="connsiteY20" fmla="*/ 14333 h 445371"/>
                <a:gd name="connsiteX21" fmla="*/ 1869161 w 1879127"/>
                <a:gd name="connsiteY21" fmla="*/ 14333 h 445371"/>
                <a:gd name="connsiteX22" fmla="*/ 1879127 w 1879127"/>
                <a:gd name="connsiteY22" fmla="*/ 24299 h 445371"/>
                <a:gd name="connsiteX23" fmla="*/ 1879127 w 1879127"/>
                <a:gd name="connsiteY23" fmla="*/ 51706 h 445371"/>
                <a:gd name="connsiteX24" fmla="*/ 1866670 w 1879127"/>
                <a:gd name="connsiteY24" fmla="*/ 56689 h 445371"/>
                <a:gd name="connsiteX25" fmla="*/ 1866670 w 1879127"/>
                <a:gd name="connsiteY25" fmla="*/ 66655 h 445371"/>
                <a:gd name="connsiteX26" fmla="*/ 1866670 w 1879127"/>
                <a:gd name="connsiteY26" fmla="*/ 91571 h 445371"/>
                <a:gd name="connsiteX27" fmla="*/ 1851720 w 1879127"/>
                <a:gd name="connsiteY27" fmla="*/ 81605 h 445371"/>
                <a:gd name="connsiteX28" fmla="*/ 1824313 w 1879127"/>
                <a:gd name="connsiteY28" fmla="*/ 104029 h 445371"/>
                <a:gd name="connsiteX29" fmla="*/ 1811855 w 1879127"/>
                <a:gd name="connsiteY29" fmla="*/ 141402 h 445371"/>
                <a:gd name="connsiteX30" fmla="*/ 1789432 w 1879127"/>
                <a:gd name="connsiteY30" fmla="*/ 153860 h 445371"/>
                <a:gd name="connsiteX31" fmla="*/ 1776974 w 1879127"/>
                <a:gd name="connsiteY31" fmla="*/ 143894 h 445371"/>
                <a:gd name="connsiteX32" fmla="*/ 1754550 w 1879127"/>
                <a:gd name="connsiteY32" fmla="*/ 141402 h 445371"/>
                <a:gd name="connsiteX33" fmla="*/ 1747075 w 1879127"/>
                <a:gd name="connsiteY33" fmla="*/ 151368 h 445371"/>
                <a:gd name="connsiteX34" fmla="*/ 1727143 w 1879127"/>
                <a:gd name="connsiteY34" fmla="*/ 148877 h 445371"/>
                <a:gd name="connsiteX35" fmla="*/ 1719668 w 1879127"/>
                <a:gd name="connsiteY35" fmla="*/ 161334 h 445371"/>
                <a:gd name="connsiteX36" fmla="*/ 1684786 w 1879127"/>
                <a:gd name="connsiteY36" fmla="*/ 198708 h 445371"/>
                <a:gd name="connsiteX37" fmla="*/ 1679803 w 1879127"/>
                <a:gd name="connsiteY37" fmla="*/ 181267 h 445371"/>
                <a:gd name="connsiteX38" fmla="*/ 1669837 w 1879127"/>
                <a:gd name="connsiteY38" fmla="*/ 168809 h 445371"/>
                <a:gd name="connsiteX39" fmla="*/ 1639938 w 1879127"/>
                <a:gd name="connsiteY39" fmla="*/ 181267 h 445371"/>
                <a:gd name="connsiteX40" fmla="*/ 1634955 w 1879127"/>
                <a:gd name="connsiteY40" fmla="*/ 203691 h 445371"/>
                <a:gd name="connsiteX41" fmla="*/ 1615023 w 1879127"/>
                <a:gd name="connsiteY41" fmla="*/ 196216 h 445371"/>
                <a:gd name="connsiteX42" fmla="*/ 1605057 w 1879127"/>
                <a:gd name="connsiteY42" fmla="*/ 226115 h 445371"/>
                <a:gd name="connsiteX43" fmla="*/ 1592599 w 1879127"/>
                <a:gd name="connsiteY43" fmla="*/ 243556 h 445371"/>
                <a:gd name="connsiteX44" fmla="*/ 1575158 w 1879127"/>
                <a:gd name="connsiteY44" fmla="*/ 238573 h 445371"/>
                <a:gd name="connsiteX45" fmla="*/ 1552734 w 1879127"/>
                <a:gd name="connsiteY45" fmla="*/ 256013 h 445371"/>
                <a:gd name="connsiteX46" fmla="*/ 1522835 w 1879127"/>
                <a:gd name="connsiteY46" fmla="*/ 273454 h 445371"/>
                <a:gd name="connsiteX47" fmla="*/ 1500411 w 1879127"/>
                <a:gd name="connsiteY47" fmla="*/ 288404 h 445371"/>
                <a:gd name="connsiteX48" fmla="*/ 1473004 w 1879127"/>
                <a:gd name="connsiteY48" fmla="*/ 300861 h 445371"/>
                <a:gd name="connsiteX49" fmla="*/ 1430648 w 1879127"/>
                <a:gd name="connsiteY49" fmla="*/ 300861 h 445371"/>
                <a:gd name="connsiteX50" fmla="*/ 1385800 w 1879127"/>
                <a:gd name="connsiteY50" fmla="*/ 323285 h 445371"/>
                <a:gd name="connsiteX51" fmla="*/ 1368359 w 1879127"/>
                <a:gd name="connsiteY51" fmla="*/ 348201 h 445371"/>
                <a:gd name="connsiteX52" fmla="*/ 1360884 w 1879127"/>
                <a:gd name="connsiteY52" fmla="*/ 378099 h 445371"/>
                <a:gd name="connsiteX53" fmla="*/ 1343444 w 1879127"/>
                <a:gd name="connsiteY53" fmla="*/ 390557 h 445371"/>
                <a:gd name="connsiteX54" fmla="*/ 1323511 w 1879127"/>
                <a:gd name="connsiteY54" fmla="*/ 375608 h 445371"/>
                <a:gd name="connsiteX55" fmla="*/ 1306070 w 1879127"/>
                <a:gd name="connsiteY55" fmla="*/ 393049 h 445371"/>
                <a:gd name="connsiteX56" fmla="*/ 1306070 w 1879127"/>
                <a:gd name="connsiteY56" fmla="*/ 445371 h 445371"/>
                <a:gd name="connsiteX57" fmla="*/ 4236 w 1879127"/>
                <a:gd name="connsiteY57" fmla="*/ 445371 h 445371"/>
                <a:gd name="connsiteX58" fmla="*/ 0 w 1879127"/>
                <a:gd name="connsiteY58" fmla="*/ 439864 h 445371"/>
                <a:gd name="connsiteX59" fmla="*/ 35462 w 1879127"/>
                <a:gd name="connsiteY59" fmla="*/ 422133 h 445371"/>
                <a:gd name="connsiteX60" fmla="*/ 63325 w 1879127"/>
                <a:gd name="connsiteY60" fmla="*/ 422133 h 445371"/>
                <a:gd name="connsiteX61" fmla="*/ 68390 w 1879127"/>
                <a:gd name="connsiteY61" fmla="*/ 401869 h 445371"/>
                <a:gd name="connsiteX62" fmla="*/ 48127 w 1879127"/>
                <a:gd name="connsiteY62" fmla="*/ 381606 h 445371"/>
                <a:gd name="connsiteX63" fmla="*/ 43061 w 1879127"/>
                <a:gd name="connsiteY63" fmla="*/ 338545 h 445371"/>
                <a:gd name="connsiteX64" fmla="*/ 75989 w 1879127"/>
                <a:gd name="connsiteY64" fmla="*/ 310683 h 445371"/>
                <a:gd name="connsiteX65" fmla="*/ 91187 w 1879127"/>
                <a:gd name="connsiteY65" fmla="*/ 285353 h 445371"/>
                <a:gd name="connsiteX66" fmla="*/ 91187 w 1879127"/>
                <a:gd name="connsiteY66" fmla="*/ 260023 h 445371"/>
                <a:gd name="connsiteX67" fmla="*/ 126649 w 1879127"/>
                <a:gd name="connsiteY67" fmla="*/ 247359 h 445371"/>
                <a:gd name="connsiteX68" fmla="*/ 126649 w 1879127"/>
                <a:gd name="connsiteY68" fmla="*/ 209364 h 445371"/>
                <a:gd name="connsiteX69" fmla="*/ 154511 w 1879127"/>
                <a:gd name="connsiteY69" fmla="*/ 209364 h 445371"/>
                <a:gd name="connsiteX70" fmla="*/ 132521 w 1879127"/>
                <a:gd name="connsiteY70" fmla="*/ 181217 h 445371"/>
                <a:gd name="connsiteX71" fmla="*/ 128809 w 1879127"/>
                <a:gd name="connsiteY71" fmla="*/ 184929 h 445371"/>
                <a:gd name="connsiteX72" fmla="*/ 128808 w 1879127"/>
                <a:gd name="connsiteY72" fmla="*/ 184929 h 445371"/>
                <a:gd name="connsiteX73" fmla="*/ 139288 w 1879127"/>
                <a:gd name="connsiteY73" fmla="*/ 174449 h 445371"/>
                <a:gd name="connsiteX74" fmla="*/ 160249 w 1879127"/>
                <a:gd name="connsiteY74" fmla="*/ 145628 h 445371"/>
                <a:gd name="connsiteX75" fmla="*/ 141908 w 1879127"/>
                <a:gd name="connsiteY75" fmla="*/ 122048 h 445371"/>
                <a:gd name="connsiteX76" fmla="*/ 168109 w 1879127"/>
                <a:gd name="connsiteY76" fmla="*/ 116808 h 445371"/>
                <a:gd name="connsiteX77" fmla="*/ 149768 w 1879127"/>
                <a:gd name="connsiteY77" fmla="*/ 93227 h 445371"/>
                <a:gd name="connsiteX78" fmla="*/ 173349 w 1879127"/>
                <a:gd name="connsiteY78" fmla="*/ 93227 h 445371"/>
                <a:gd name="connsiteX79" fmla="*/ 178589 w 1879127"/>
                <a:gd name="connsiteY79" fmla="*/ 59166 h 445371"/>
                <a:gd name="connsiteX80" fmla="*/ 186449 w 1879127"/>
                <a:gd name="connsiteY80" fmla="*/ 43446 h 44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879127" h="445371">
                  <a:moveTo>
                    <a:pt x="186449" y="43446"/>
                  </a:moveTo>
                  <a:lnTo>
                    <a:pt x="234733" y="44246"/>
                  </a:lnTo>
                  <a:lnTo>
                    <a:pt x="492513" y="44246"/>
                  </a:lnTo>
                  <a:lnTo>
                    <a:pt x="492513" y="24581"/>
                  </a:lnTo>
                  <a:lnTo>
                    <a:pt x="492513" y="9832"/>
                  </a:lnTo>
                  <a:lnTo>
                    <a:pt x="482681" y="0"/>
                  </a:lnTo>
                  <a:lnTo>
                    <a:pt x="524468" y="0"/>
                  </a:lnTo>
                  <a:lnTo>
                    <a:pt x="534300" y="9832"/>
                  </a:lnTo>
                  <a:lnTo>
                    <a:pt x="937423" y="9832"/>
                  </a:lnTo>
                  <a:lnTo>
                    <a:pt x="944797" y="17206"/>
                  </a:lnTo>
                  <a:lnTo>
                    <a:pt x="1222558" y="17206"/>
                  </a:lnTo>
                  <a:lnTo>
                    <a:pt x="1232391" y="27039"/>
                  </a:lnTo>
                  <a:lnTo>
                    <a:pt x="1431494" y="27039"/>
                  </a:lnTo>
                  <a:lnTo>
                    <a:pt x="1432729" y="25599"/>
                  </a:lnTo>
                  <a:lnTo>
                    <a:pt x="1435631" y="29282"/>
                  </a:lnTo>
                  <a:lnTo>
                    <a:pt x="1500411" y="29282"/>
                  </a:lnTo>
                  <a:lnTo>
                    <a:pt x="1500411" y="19316"/>
                  </a:lnTo>
                  <a:lnTo>
                    <a:pt x="1522835" y="19316"/>
                  </a:lnTo>
                  <a:lnTo>
                    <a:pt x="1530310" y="26791"/>
                  </a:lnTo>
                  <a:lnTo>
                    <a:pt x="1814347" y="26791"/>
                  </a:lnTo>
                  <a:lnTo>
                    <a:pt x="1826805" y="14333"/>
                  </a:lnTo>
                  <a:lnTo>
                    <a:pt x="1869161" y="14333"/>
                  </a:lnTo>
                  <a:lnTo>
                    <a:pt x="1879127" y="24299"/>
                  </a:lnTo>
                  <a:lnTo>
                    <a:pt x="1879127" y="51706"/>
                  </a:lnTo>
                  <a:lnTo>
                    <a:pt x="1866670" y="56689"/>
                  </a:lnTo>
                  <a:lnTo>
                    <a:pt x="1866670" y="66655"/>
                  </a:lnTo>
                  <a:lnTo>
                    <a:pt x="1866670" y="91571"/>
                  </a:lnTo>
                  <a:lnTo>
                    <a:pt x="1851720" y="81605"/>
                  </a:lnTo>
                  <a:lnTo>
                    <a:pt x="1824313" y="104029"/>
                  </a:lnTo>
                  <a:lnTo>
                    <a:pt x="1811855" y="141402"/>
                  </a:lnTo>
                  <a:lnTo>
                    <a:pt x="1789432" y="153860"/>
                  </a:lnTo>
                  <a:lnTo>
                    <a:pt x="1776974" y="143894"/>
                  </a:lnTo>
                  <a:lnTo>
                    <a:pt x="1754550" y="141402"/>
                  </a:lnTo>
                  <a:lnTo>
                    <a:pt x="1747075" y="151368"/>
                  </a:lnTo>
                  <a:lnTo>
                    <a:pt x="1727143" y="148877"/>
                  </a:lnTo>
                  <a:lnTo>
                    <a:pt x="1719668" y="161334"/>
                  </a:lnTo>
                  <a:lnTo>
                    <a:pt x="1684786" y="198708"/>
                  </a:lnTo>
                  <a:lnTo>
                    <a:pt x="1679803" y="181267"/>
                  </a:lnTo>
                  <a:lnTo>
                    <a:pt x="1669837" y="168809"/>
                  </a:lnTo>
                  <a:lnTo>
                    <a:pt x="1639938" y="181267"/>
                  </a:lnTo>
                  <a:lnTo>
                    <a:pt x="1634955" y="203691"/>
                  </a:lnTo>
                  <a:lnTo>
                    <a:pt x="1615023" y="196216"/>
                  </a:lnTo>
                  <a:lnTo>
                    <a:pt x="1605057" y="226115"/>
                  </a:lnTo>
                  <a:lnTo>
                    <a:pt x="1592599" y="243556"/>
                  </a:lnTo>
                  <a:lnTo>
                    <a:pt x="1575158" y="238573"/>
                  </a:lnTo>
                  <a:lnTo>
                    <a:pt x="1552734" y="256013"/>
                  </a:lnTo>
                  <a:lnTo>
                    <a:pt x="1522835" y="273454"/>
                  </a:lnTo>
                  <a:lnTo>
                    <a:pt x="1500411" y="288404"/>
                  </a:lnTo>
                  <a:lnTo>
                    <a:pt x="1473004" y="300861"/>
                  </a:lnTo>
                  <a:lnTo>
                    <a:pt x="1430648" y="300861"/>
                  </a:lnTo>
                  <a:lnTo>
                    <a:pt x="1385800" y="323285"/>
                  </a:lnTo>
                  <a:lnTo>
                    <a:pt x="1368359" y="348201"/>
                  </a:lnTo>
                  <a:lnTo>
                    <a:pt x="1360884" y="378099"/>
                  </a:lnTo>
                  <a:lnTo>
                    <a:pt x="1343444" y="390557"/>
                  </a:lnTo>
                  <a:lnTo>
                    <a:pt x="1323511" y="375608"/>
                  </a:lnTo>
                  <a:lnTo>
                    <a:pt x="1306070" y="393049"/>
                  </a:lnTo>
                  <a:lnTo>
                    <a:pt x="1306070" y="445371"/>
                  </a:lnTo>
                  <a:lnTo>
                    <a:pt x="4236" y="445371"/>
                  </a:lnTo>
                  <a:lnTo>
                    <a:pt x="0" y="439864"/>
                  </a:lnTo>
                  <a:lnTo>
                    <a:pt x="35462" y="422133"/>
                  </a:lnTo>
                  <a:lnTo>
                    <a:pt x="63325" y="422133"/>
                  </a:lnTo>
                  <a:lnTo>
                    <a:pt x="68390" y="401869"/>
                  </a:lnTo>
                  <a:lnTo>
                    <a:pt x="48127" y="381606"/>
                  </a:lnTo>
                  <a:lnTo>
                    <a:pt x="43061" y="338545"/>
                  </a:lnTo>
                  <a:lnTo>
                    <a:pt x="75989" y="310683"/>
                  </a:lnTo>
                  <a:lnTo>
                    <a:pt x="91187" y="285353"/>
                  </a:lnTo>
                  <a:lnTo>
                    <a:pt x="91187" y="260023"/>
                  </a:lnTo>
                  <a:lnTo>
                    <a:pt x="126649" y="247359"/>
                  </a:lnTo>
                  <a:lnTo>
                    <a:pt x="126649" y="209364"/>
                  </a:lnTo>
                  <a:lnTo>
                    <a:pt x="154511" y="209364"/>
                  </a:lnTo>
                  <a:lnTo>
                    <a:pt x="132521" y="181217"/>
                  </a:lnTo>
                  <a:lnTo>
                    <a:pt x="128809" y="184929"/>
                  </a:lnTo>
                  <a:lnTo>
                    <a:pt x="128808" y="184929"/>
                  </a:lnTo>
                  <a:lnTo>
                    <a:pt x="139288" y="174449"/>
                  </a:lnTo>
                  <a:lnTo>
                    <a:pt x="160249" y="145628"/>
                  </a:lnTo>
                  <a:lnTo>
                    <a:pt x="141908" y="122048"/>
                  </a:lnTo>
                  <a:lnTo>
                    <a:pt x="168109" y="116808"/>
                  </a:lnTo>
                  <a:lnTo>
                    <a:pt x="149768" y="93227"/>
                  </a:lnTo>
                  <a:lnTo>
                    <a:pt x="173349" y="93227"/>
                  </a:lnTo>
                  <a:lnTo>
                    <a:pt x="178589" y="59166"/>
                  </a:lnTo>
                  <a:lnTo>
                    <a:pt x="186449" y="43446"/>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17" name="vMap : USA State : South Dakota"/>
            <p:cNvSpPr>
              <a:spLocks noChangeAspect="1"/>
            </p:cNvSpPr>
            <p:nvPr>
              <p:custDataLst>
                <p:tags r:id="rId40"/>
              </p:custDataLst>
            </p:nvPr>
          </p:nvSpPr>
          <p:spPr>
            <a:xfrm>
              <a:off x="3591459" y="2236007"/>
              <a:ext cx="917528" cy="571250"/>
            </a:xfrm>
            <a:custGeom>
              <a:avLst/>
              <a:gdLst>
                <a:gd name="connsiteX0" fmla="*/ 374469 w 2024638"/>
                <a:gd name="connsiteY0" fmla="*/ 382837 h 1150622"/>
                <a:gd name="connsiteX1" fmla="*/ 374470 w 2024638"/>
                <a:gd name="connsiteY1" fmla="*/ 0 h 1150622"/>
                <a:gd name="connsiteX2" fmla="*/ 374470 w 2024638"/>
                <a:gd name="connsiteY2" fmla="*/ 115269 h 1150622"/>
                <a:gd name="connsiteX3" fmla="*/ 1994106 w 2024638"/>
                <a:gd name="connsiteY3" fmla="*/ 115269 h 1150622"/>
                <a:gd name="connsiteX4" fmla="*/ 1995141 w 2024638"/>
                <a:gd name="connsiteY4" fmla="*/ 116127 h 1150622"/>
                <a:gd name="connsiteX5" fmla="*/ 1995141 w 2024638"/>
                <a:gd name="connsiteY5" fmla="*/ 143166 h 1150622"/>
                <a:gd name="connsiteX6" fmla="*/ 1980393 w 2024638"/>
                <a:gd name="connsiteY6" fmla="*/ 167747 h 1150622"/>
                <a:gd name="connsiteX7" fmla="*/ 1963186 w 2024638"/>
                <a:gd name="connsiteY7" fmla="*/ 192327 h 1150622"/>
                <a:gd name="connsiteX8" fmla="*/ 1943522 w 2024638"/>
                <a:gd name="connsiteY8" fmla="*/ 187411 h 1150622"/>
                <a:gd name="connsiteX9" fmla="*/ 1926315 w 2024638"/>
                <a:gd name="connsiteY9" fmla="*/ 214450 h 1150622"/>
                <a:gd name="connsiteX10" fmla="*/ 1943522 w 2024638"/>
                <a:gd name="connsiteY10" fmla="*/ 226740 h 1150622"/>
                <a:gd name="connsiteX11" fmla="*/ 1950896 w 2024638"/>
                <a:gd name="connsiteY11" fmla="*/ 248863 h 1150622"/>
                <a:gd name="connsiteX12" fmla="*/ 1968102 w 2024638"/>
                <a:gd name="connsiteY12" fmla="*/ 256237 h 1150622"/>
                <a:gd name="connsiteX13" fmla="*/ 1965644 w 2024638"/>
                <a:gd name="connsiteY13" fmla="*/ 280818 h 1150622"/>
                <a:gd name="connsiteX14" fmla="*/ 1987767 w 2024638"/>
                <a:gd name="connsiteY14" fmla="*/ 280818 h 1150622"/>
                <a:gd name="connsiteX15" fmla="*/ 1995141 w 2024638"/>
                <a:gd name="connsiteY15" fmla="*/ 288192 h 1150622"/>
                <a:gd name="connsiteX16" fmla="*/ 2009889 w 2024638"/>
                <a:gd name="connsiteY16" fmla="*/ 288192 h 1150622"/>
                <a:gd name="connsiteX17" fmla="*/ 2017264 w 2024638"/>
                <a:gd name="connsiteY17" fmla="*/ 295566 h 1150622"/>
                <a:gd name="connsiteX18" fmla="*/ 2024638 w 2024638"/>
                <a:gd name="connsiteY18" fmla="*/ 317689 h 1150622"/>
                <a:gd name="connsiteX19" fmla="*/ 2024638 w 2024638"/>
                <a:gd name="connsiteY19" fmla="*/ 610198 h 1150622"/>
                <a:gd name="connsiteX20" fmla="*/ 2012348 w 2024638"/>
                <a:gd name="connsiteY20" fmla="*/ 622488 h 1150622"/>
                <a:gd name="connsiteX21" fmla="*/ 2012348 w 2024638"/>
                <a:gd name="connsiteY21" fmla="*/ 688856 h 1150622"/>
                <a:gd name="connsiteX22" fmla="*/ 2022181 w 2024638"/>
                <a:gd name="connsiteY22" fmla="*/ 698689 h 1150622"/>
                <a:gd name="connsiteX23" fmla="*/ 2022181 w 2024638"/>
                <a:gd name="connsiteY23" fmla="*/ 856005 h 1150622"/>
                <a:gd name="connsiteX24" fmla="*/ 1985309 w 2024638"/>
                <a:gd name="connsiteY24" fmla="*/ 856005 h 1150622"/>
                <a:gd name="connsiteX25" fmla="*/ 1985309 w 2024638"/>
                <a:gd name="connsiteY25" fmla="*/ 873211 h 1150622"/>
                <a:gd name="connsiteX26" fmla="*/ 2000058 w 2024638"/>
                <a:gd name="connsiteY26" fmla="*/ 887960 h 1150622"/>
                <a:gd name="connsiteX27" fmla="*/ 2000058 w 2024638"/>
                <a:gd name="connsiteY27" fmla="*/ 910082 h 1150622"/>
                <a:gd name="connsiteX28" fmla="*/ 1987767 w 2024638"/>
                <a:gd name="connsiteY28" fmla="*/ 917456 h 1150622"/>
                <a:gd name="connsiteX29" fmla="*/ 1997599 w 2024638"/>
                <a:gd name="connsiteY29" fmla="*/ 932205 h 1150622"/>
                <a:gd name="connsiteX30" fmla="*/ 2000057 w 2024638"/>
                <a:gd name="connsiteY30" fmla="*/ 942037 h 1150622"/>
                <a:gd name="connsiteX31" fmla="*/ 2017264 w 2024638"/>
                <a:gd name="connsiteY31" fmla="*/ 934663 h 1150622"/>
                <a:gd name="connsiteX32" fmla="*/ 2017264 w 2024638"/>
                <a:gd name="connsiteY32" fmla="*/ 954327 h 1150622"/>
                <a:gd name="connsiteX33" fmla="*/ 2024638 w 2024638"/>
                <a:gd name="connsiteY33" fmla="*/ 969076 h 1150622"/>
                <a:gd name="connsiteX34" fmla="*/ 2007431 w 2024638"/>
                <a:gd name="connsiteY34" fmla="*/ 986282 h 1150622"/>
                <a:gd name="connsiteX35" fmla="*/ 2009889 w 2024638"/>
                <a:gd name="connsiteY35" fmla="*/ 1010863 h 1150622"/>
                <a:gd name="connsiteX36" fmla="*/ 1997599 w 2024638"/>
                <a:gd name="connsiteY36" fmla="*/ 1035444 h 1150622"/>
                <a:gd name="connsiteX37" fmla="*/ 1987767 w 2024638"/>
                <a:gd name="connsiteY37" fmla="*/ 1055108 h 1150622"/>
                <a:gd name="connsiteX38" fmla="*/ 1985309 w 2024638"/>
                <a:gd name="connsiteY38" fmla="*/ 1077231 h 1150622"/>
                <a:gd name="connsiteX39" fmla="*/ 1977935 w 2024638"/>
                <a:gd name="connsiteY39" fmla="*/ 1079689 h 1150622"/>
                <a:gd name="connsiteX40" fmla="*/ 2004973 w 2024638"/>
                <a:gd name="connsiteY40" fmla="*/ 1106727 h 1150622"/>
                <a:gd name="connsiteX41" fmla="*/ 2012348 w 2024638"/>
                <a:gd name="connsiteY41" fmla="*/ 1131308 h 1150622"/>
                <a:gd name="connsiteX42" fmla="*/ 2023078 w 2024638"/>
                <a:gd name="connsiteY42" fmla="*/ 1150622 h 1150622"/>
                <a:gd name="connsiteX43" fmla="*/ 2015040 w 2024638"/>
                <a:gd name="connsiteY43" fmla="*/ 1150622 h 1150622"/>
                <a:gd name="connsiteX44" fmla="*/ 1990849 w 2024638"/>
                <a:gd name="connsiteY44" fmla="*/ 1148203 h 1150622"/>
                <a:gd name="connsiteX45" fmla="*/ 1988430 w 2024638"/>
                <a:gd name="connsiteY45" fmla="*/ 1133689 h 1150622"/>
                <a:gd name="connsiteX46" fmla="*/ 1969078 w 2024638"/>
                <a:gd name="connsiteY46" fmla="*/ 1133689 h 1150622"/>
                <a:gd name="connsiteX47" fmla="*/ 1966659 w 2024638"/>
                <a:gd name="connsiteY47" fmla="*/ 1111918 h 1150622"/>
                <a:gd name="connsiteX48" fmla="*/ 1949725 w 2024638"/>
                <a:gd name="connsiteY48" fmla="*/ 1092565 h 1150622"/>
                <a:gd name="connsiteX49" fmla="*/ 1918278 w 2024638"/>
                <a:gd name="connsiteY49" fmla="*/ 1082889 h 1150622"/>
                <a:gd name="connsiteX50" fmla="*/ 1903764 w 2024638"/>
                <a:gd name="connsiteY50" fmla="*/ 1075632 h 1150622"/>
                <a:gd name="connsiteX51" fmla="*/ 1879573 w 2024638"/>
                <a:gd name="connsiteY51" fmla="*/ 1075632 h 1150622"/>
                <a:gd name="connsiteX52" fmla="*/ 1852964 w 2024638"/>
                <a:gd name="connsiteY52" fmla="*/ 1065956 h 1150622"/>
                <a:gd name="connsiteX53" fmla="*/ 1852964 w 2024638"/>
                <a:gd name="connsiteY53" fmla="*/ 1046603 h 1150622"/>
                <a:gd name="connsiteX54" fmla="*/ 1712659 w 2024638"/>
                <a:gd name="connsiteY54" fmla="*/ 1046603 h 1150622"/>
                <a:gd name="connsiteX55" fmla="*/ 1695725 w 2024638"/>
                <a:gd name="connsiteY55" fmla="*/ 1080470 h 1150622"/>
                <a:gd name="connsiteX56" fmla="*/ 1649764 w 2024638"/>
                <a:gd name="connsiteY56" fmla="*/ 1053861 h 1150622"/>
                <a:gd name="connsiteX57" fmla="*/ 1623154 w 2024638"/>
                <a:gd name="connsiteY57" fmla="*/ 1046603 h 1150622"/>
                <a:gd name="connsiteX58" fmla="*/ 1586868 w 2024638"/>
                <a:gd name="connsiteY58" fmla="*/ 1029670 h 1150622"/>
                <a:gd name="connsiteX59" fmla="*/ 1577192 w 2024638"/>
                <a:gd name="connsiteY59" fmla="*/ 1007899 h 1150622"/>
                <a:gd name="connsiteX60" fmla="*/ 375305 w 2024638"/>
                <a:gd name="connsiteY60" fmla="*/ 1007899 h 1150622"/>
                <a:gd name="connsiteX61" fmla="*/ 375305 w 2024638"/>
                <a:gd name="connsiteY61" fmla="*/ 656588 h 1150622"/>
                <a:gd name="connsiteX62" fmla="*/ 367331 w 2024638"/>
                <a:gd name="connsiteY62" fmla="*/ 648614 h 1150622"/>
                <a:gd name="connsiteX63" fmla="*/ 367331 w 2024638"/>
                <a:gd name="connsiteY63" fmla="*/ 404065 h 1150622"/>
                <a:gd name="connsiteX64" fmla="*/ 361680 w 2024638"/>
                <a:gd name="connsiteY64" fmla="*/ 398824 h 1150622"/>
                <a:gd name="connsiteX65" fmla="*/ 1 w 2024638"/>
                <a:gd name="connsiteY65" fmla="*/ 398824 h 1150622"/>
                <a:gd name="connsiteX66" fmla="*/ 0 w 2024638"/>
                <a:gd name="connsiteY66" fmla="*/ 398823 h 1150622"/>
                <a:gd name="connsiteX67" fmla="*/ 361680 w 2024638"/>
                <a:gd name="connsiteY67" fmla="*/ 398823 h 1150622"/>
                <a:gd name="connsiteX68" fmla="*/ 374469 w 2024638"/>
                <a:gd name="connsiteY68" fmla="*/ 382837 h 1150622"/>
                <a:gd name="connsiteX0" fmla="*/ 374469 w 2024638"/>
                <a:gd name="connsiteY0" fmla="*/ 267568 h 1035353"/>
                <a:gd name="connsiteX1" fmla="*/ 374470 w 2024638"/>
                <a:gd name="connsiteY1" fmla="*/ 0 h 1035353"/>
                <a:gd name="connsiteX2" fmla="*/ 1994106 w 2024638"/>
                <a:gd name="connsiteY2" fmla="*/ 0 h 1035353"/>
                <a:gd name="connsiteX3" fmla="*/ 1995141 w 2024638"/>
                <a:gd name="connsiteY3" fmla="*/ 858 h 1035353"/>
                <a:gd name="connsiteX4" fmla="*/ 1995141 w 2024638"/>
                <a:gd name="connsiteY4" fmla="*/ 27897 h 1035353"/>
                <a:gd name="connsiteX5" fmla="*/ 1980393 w 2024638"/>
                <a:gd name="connsiteY5" fmla="*/ 52478 h 1035353"/>
                <a:gd name="connsiteX6" fmla="*/ 1963186 w 2024638"/>
                <a:gd name="connsiteY6" fmla="*/ 77058 h 1035353"/>
                <a:gd name="connsiteX7" fmla="*/ 1943522 w 2024638"/>
                <a:gd name="connsiteY7" fmla="*/ 72142 h 1035353"/>
                <a:gd name="connsiteX8" fmla="*/ 1926315 w 2024638"/>
                <a:gd name="connsiteY8" fmla="*/ 99181 h 1035353"/>
                <a:gd name="connsiteX9" fmla="*/ 1943522 w 2024638"/>
                <a:gd name="connsiteY9" fmla="*/ 111471 h 1035353"/>
                <a:gd name="connsiteX10" fmla="*/ 1950896 w 2024638"/>
                <a:gd name="connsiteY10" fmla="*/ 133594 h 1035353"/>
                <a:gd name="connsiteX11" fmla="*/ 1968102 w 2024638"/>
                <a:gd name="connsiteY11" fmla="*/ 140968 h 1035353"/>
                <a:gd name="connsiteX12" fmla="*/ 1965644 w 2024638"/>
                <a:gd name="connsiteY12" fmla="*/ 165549 h 1035353"/>
                <a:gd name="connsiteX13" fmla="*/ 1987767 w 2024638"/>
                <a:gd name="connsiteY13" fmla="*/ 165549 h 1035353"/>
                <a:gd name="connsiteX14" fmla="*/ 1995141 w 2024638"/>
                <a:gd name="connsiteY14" fmla="*/ 172923 h 1035353"/>
                <a:gd name="connsiteX15" fmla="*/ 2009889 w 2024638"/>
                <a:gd name="connsiteY15" fmla="*/ 172923 h 1035353"/>
                <a:gd name="connsiteX16" fmla="*/ 2017264 w 2024638"/>
                <a:gd name="connsiteY16" fmla="*/ 180297 h 1035353"/>
                <a:gd name="connsiteX17" fmla="*/ 2024638 w 2024638"/>
                <a:gd name="connsiteY17" fmla="*/ 202420 h 1035353"/>
                <a:gd name="connsiteX18" fmla="*/ 2024638 w 2024638"/>
                <a:gd name="connsiteY18" fmla="*/ 494929 h 1035353"/>
                <a:gd name="connsiteX19" fmla="*/ 2012348 w 2024638"/>
                <a:gd name="connsiteY19" fmla="*/ 507219 h 1035353"/>
                <a:gd name="connsiteX20" fmla="*/ 2012348 w 2024638"/>
                <a:gd name="connsiteY20" fmla="*/ 573587 h 1035353"/>
                <a:gd name="connsiteX21" fmla="*/ 2022181 w 2024638"/>
                <a:gd name="connsiteY21" fmla="*/ 583420 h 1035353"/>
                <a:gd name="connsiteX22" fmla="*/ 2022181 w 2024638"/>
                <a:gd name="connsiteY22" fmla="*/ 740736 h 1035353"/>
                <a:gd name="connsiteX23" fmla="*/ 1985309 w 2024638"/>
                <a:gd name="connsiteY23" fmla="*/ 740736 h 1035353"/>
                <a:gd name="connsiteX24" fmla="*/ 1985309 w 2024638"/>
                <a:gd name="connsiteY24" fmla="*/ 757942 h 1035353"/>
                <a:gd name="connsiteX25" fmla="*/ 2000058 w 2024638"/>
                <a:gd name="connsiteY25" fmla="*/ 772691 h 1035353"/>
                <a:gd name="connsiteX26" fmla="*/ 2000058 w 2024638"/>
                <a:gd name="connsiteY26" fmla="*/ 794813 h 1035353"/>
                <a:gd name="connsiteX27" fmla="*/ 1987767 w 2024638"/>
                <a:gd name="connsiteY27" fmla="*/ 802187 h 1035353"/>
                <a:gd name="connsiteX28" fmla="*/ 1997599 w 2024638"/>
                <a:gd name="connsiteY28" fmla="*/ 816936 h 1035353"/>
                <a:gd name="connsiteX29" fmla="*/ 2000057 w 2024638"/>
                <a:gd name="connsiteY29" fmla="*/ 826768 h 1035353"/>
                <a:gd name="connsiteX30" fmla="*/ 2017264 w 2024638"/>
                <a:gd name="connsiteY30" fmla="*/ 819394 h 1035353"/>
                <a:gd name="connsiteX31" fmla="*/ 2017264 w 2024638"/>
                <a:gd name="connsiteY31" fmla="*/ 839058 h 1035353"/>
                <a:gd name="connsiteX32" fmla="*/ 2024638 w 2024638"/>
                <a:gd name="connsiteY32" fmla="*/ 853807 h 1035353"/>
                <a:gd name="connsiteX33" fmla="*/ 2007431 w 2024638"/>
                <a:gd name="connsiteY33" fmla="*/ 871013 h 1035353"/>
                <a:gd name="connsiteX34" fmla="*/ 2009889 w 2024638"/>
                <a:gd name="connsiteY34" fmla="*/ 895594 h 1035353"/>
                <a:gd name="connsiteX35" fmla="*/ 1997599 w 2024638"/>
                <a:gd name="connsiteY35" fmla="*/ 920175 h 1035353"/>
                <a:gd name="connsiteX36" fmla="*/ 1987767 w 2024638"/>
                <a:gd name="connsiteY36" fmla="*/ 939839 h 1035353"/>
                <a:gd name="connsiteX37" fmla="*/ 1985309 w 2024638"/>
                <a:gd name="connsiteY37" fmla="*/ 961962 h 1035353"/>
                <a:gd name="connsiteX38" fmla="*/ 1977935 w 2024638"/>
                <a:gd name="connsiteY38" fmla="*/ 964420 h 1035353"/>
                <a:gd name="connsiteX39" fmla="*/ 2004973 w 2024638"/>
                <a:gd name="connsiteY39" fmla="*/ 991458 h 1035353"/>
                <a:gd name="connsiteX40" fmla="*/ 2012348 w 2024638"/>
                <a:gd name="connsiteY40" fmla="*/ 1016039 h 1035353"/>
                <a:gd name="connsiteX41" fmla="*/ 2023078 w 2024638"/>
                <a:gd name="connsiteY41" fmla="*/ 1035353 h 1035353"/>
                <a:gd name="connsiteX42" fmla="*/ 2015040 w 2024638"/>
                <a:gd name="connsiteY42" fmla="*/ 1035353 h 1035353"/>
                <a:gd name="connsiteX43" fmla="*/ 1990849 w 2024638"/>
                <a:gd name="connsiteY43" fmla="*/ 1032934 h 1035353"/>
                <a:gd name="connsiteX44" fmla="*/ 1988430 w 2024638"/>
                <a:gd name="connsiteY44" fmla="*/ 1018420 h 1035353"/>
                <a:gd name="connsiteX45" fmla="*/ 1969078 w 2024638"/>
                <a:gd name="connsiteY45" fmla="*/ 1018420 h 1035353"/>
                <a:gd name="connsiteX46" fmla="*/ 1966659 w 2024638"/>
                <a:gd name="connsiteY46" fmla="*/ 996649 h 1035353"/>
                <a:gd name="connsiteX47" fmla="*/ 1949725 w 2024638"/>
                <a:gd name="connsiteY47" fmla="*/ 977296 h 1035353"/>
                <a:gd name="connsiteX48" fmla="*/ 1918278 w 2024638"/>
                <a:gd name="connsiteY48" fmla="*/ 967620 h 1035353"/>
                <a:gd name="connsiteX49" fmla="*/ 1903764 w 2024638"/>
                <a:gd name="connsiteY49" fmla="*/ 960363 h 1035353"/>
                <a:gd name="connsiteX50" fmla="*/ 1879573 w 2024638"/>
                <a:gd name="connsiteY50" fmla="*/ 960363 h 1035353"/>
                <a:gd name="connsiteX51" fmla="*/ 1852964 w 2024638"/>
                <a:gd name="connsiteY51" fmla="*/ 950687 h 1035353"/>
                <a:gd name="connsiteX52" fmla="*/ 1852964 w 2024638"/>
                <a:gd name="connsiteY52" fmla="*/ 931334 h 1035353"/>
                <a:gd name="connsiteX53" fmla="*/ 1712659 w 2024638"/>
                <a:gd name="connsiteY53" fmla="*/ 931334 h 1035353"/>
                <a:gd name="connsiteX54" fmla="*/ 1695725 w 2024638"/>
                <a:gd name="connsiteY54" fmla="*/ 965201 h 1035353"/>
                <a:gd name="connsiteX55" fmla="*/ 1649764 w 2024638"/>
                <a:gd name="connsiteY55" fmla="*/ 938592 h 1035353"/>
                <a:gd name="connsiteX56" fmla="*/ 1623154 w 2024638"/>
                <a:gd name="connsiteY56" fmla="*/ 931334 h 1035353"/>
                <a:gd name="connsiteX57" fmla="*/ 1586868 w 2024638"/>
                <a:gd name="connsiteY57" fmla="*/ 914401 h 1035353"/>
                <a:gd name="connsiteX58" fmla="*/ 1577192 w 2024638"/>
                <a:gd name="connsiteY58" fmla="*/ 892630 h 1035353"/>
                <a:gd name="connsiteX59" fmla="*/ 375305 w 2024638"/>
                <a:gd name="connsiteY59" fmla="*/ 892630 h 1035353"/>
                <a:gd name="connsiteX60" fmla="*/ 375305 w 2024638"/>
                <a:gd name="connsiteY60" fmla="*/ 541319 h 1035353"/>
                <a:gd name="connsiteX61" fmla="*/ 367331 w 2024638"/>
                <a:gd name="connsiteY61" fmla="*/ 533345 h 1035353"/>
                <a:gd name="connsiteX62" fmla="*/ 367331 w 2024638"/>
                <a:gd name="connsiteY62" fmla="*/ 288796 h 1035353"/>
                <a:gd name="connsiteX63" fmla="*/ 361680 w 2024638"/>
                <a:gd name="connsiteY63" fmla="*/ 283555 h 1035353"/>
                <a:gd name="connsiteX64" fmla="*/ 1 w 2024638"/>
                <a:gd name="connsiteY64" fmla="*/ 283555 h 1035353"/>
                <a:gd name="connsiteX65" fmla="*/ 0 w 2024638"/>
                <a:gd name="connsiteY65" fmla="*/ 283554 h 1035353"/>
                <a:gd name="connsiteX66" fmla="*/ 361680 w 2024638"/>
                <a:gd name="connsiteY66" fmla="*/ 283554 h 1035353"/>
                <a:gd name="connsiteX67" fmla="*/ 374469 w 2024638"/>
                <a:gd name="connsiteY67" fmla="*/ 267568 h 1035353"/>
                <a:gd name="connsiteX0" fmla="*/ 374468 w 2024637"/>
                <a:gd name="connsiteY0" fmla="*/ 267568 h 1035353"/>
                <a:gd name="connsiteX1" fmla="*/ 374469 w 2024637"/>
                <a:gd name="connsiteY1" fmla="*/ 0 h 1035353"/>
                <a:gd name="connsiteX2" fmla="*/ 1994105 w 2024637"/>
                <a:gd name="connsiteY2" fmla="*/ 0 h 1035353"/>
                <a:gd name="connsiteX3" fmla="*/ 1995140 w 2024637"/>
                <a:gd name="connsiteY3" fmla="*/ 858 h 1035353"/>
                <a:gd name="connsiteX4" fmla="*/ 1995140 w 2024637"/>
                <a:gd name="connsiteY4" fmla="*/ 27897 h 1035353"/>
                <a:gd name="connsiteX5" fmla="*/ 1980392 w 2024637"/>
                <a:gd name="connsiteY5" fmla="*/ 52478 h 1035353"/>
                <a:gd name="connsiteX6" fmla="*/ 1963185 w 2024637"/>
                <a:gd name="connsiteY6" fmla="*/ 77058 h 1035353"/>
                <a:gd name="connsiteX7" fmla="*/ 1943521 w 2024637"/>
                <a:gd name="connsiteY7" fmla="*/ 72142 h 1035353"/>
                <a:gd name="connsiteX8" fmla="*/ 1926314 w 2024637"/>
                <a:gd name="connsiteY8" fmla="*/ 99181 h 1035353"/>
                <a:gd name="connsiteX9" fmla="*/ 1943521 w 2024637"/>
                <a:gd name="connsiteY9" fmla="*/ 111471 h 1035353"/>
                <a:gd name="connsiteX10" fmla="*/ 1950895 w 2024637"/>
                <a:gd name="connsiteY10" fmla="*/ 133594 h 1035353"/>
                <a:gd name="connsiteX11" fmla="*/ 1968101 w 2024637"/>
                <a:gd name="connsiteY11" fmla="*/ 140968 h 1035353"/>
                <a:gd name="connsiteX12" fmla="*/ 1965643 w 2024637"/>
                <a:gd name="connsiteY12" fmla="*/ 165549 h 1035353"/>
                <a:gd name="connsiteX13" fmla="*/ 1987766 w 2024637"/>
                <a:gd name="connsiteY13" fmla="*/ 165549 h 1035353"/>
                <a:gd name="connsiteX14" fmla="*/ 1995140 w 2024637"/>
                <a:gd name="connsiteY14" fmla="*/ 172923 h 1035353"/>
                <a:gd name="connsiteX15" fmla="*/ 2009888 w 2024637"/>
                <a:gd name="connsiteY15" fmla="*/ 172923 h 1035353"/>
                <a:gd name="connsiteX16" fmla="*/ 2017263 w 2024637"/>
                <a:gd name="connsiteY16" fmla="*/ 180297 h 1035353"/>
                <a:gd name="connsiteX17" fmla="*/ 2024637 w 2024637"/>
                <a:gd name="connsiteY17" fmla="*/ 202420 h 1035353"/>
                <a:gd name="connsiteX18" fmla="*/ 2024637 w 2024637"/>
                <a:gd name="connsiteY18" fmla="*/ 494929 h 1035353"/>
                <a:gd name="connsiteX19" fmla="*/ 2012347 w 2024637"/>
                <a:gd name="connsiteY19" fmla="*/ 507219 h 1035353"/>
                <a:gd name="connsiteX20" fmla="*/ 2012347 w 2024637"/>
                <a:gd name="connsiteY20" fmla="*/ 573587 h 1035353"/>
                <a:gd name="connsiteX21" fmla="*/ 2022180 w 2024637"/>
                <a:gd name="connsiteY21" fmla="*/ 583420 h 1035353"/>
                <a:gd name="connsiteX22" fmla="*/ 2022180 w 2024637"/>
                <a:gd name="connsiteY22" fmla="*/ 740736 h 1035353"/>
                <a:gd name="connsiteX23" fmla="*/ 1985308 w 2024637"/>
                <a:gd name="connsiteY23" fmla="*/ 740736 h 1035353"/>
                <a:gd name="connsiteX24" fmla="*/ 1985308 w 2024637"/>
                <a:gd name="connsiteY24" fmla="*/ 757942 h 1035353"/>
                <a:gd name="connsiteX25" fmla="*/ 2000057 w 2024637"/>
                <a:gd name="connsiteY25" fmla="*/ 772691 h 1035353"/>
                <a:gd name="connsiteX26" fmla="*/ 2000057 w 2024637"/>
                <a:gd name="connsiteY26" fmla="*/ 794813 h 1035353"/>
                <a:gd name="connsiteX27" fmla="*/ 1987766 w 2024637"/>
                <a:gd name="connsiteY27" fmla="*/ 802187 h 1035353"/>
                <a:gd name="connsiteX28" fmla="*/ 1997598 w 2024637"/>
                <a:gd name="connsiteY28" fmla="*/ 816936 h 1035353"/>
                <a:gd name="connsiteX29" fmla="*/ 2000056 w 2024637"/>
                <a:gd name="connsiteY29" fmla="*/ 826768 h 1035353"/>
                <a:gd name="connsiteX30" fmla="*/ 2017263 w 2024637"/>
                <a:gd name="connsiteY30" fmla="*/ 819394 h 1035353"/>
                <a:gd name="connsiteX31" fmla="*/ 2017263 w 2024637"/>
                <a:gd name="connsiteY31" fmla="*/ 839058 h 1035353"/>
                <a:gd name="connsiteX32" fmla="*/ 2024637 w 2024637"/>
                <a:gd name="connsiteY32" fmla="*/ 853807 h 1035353"/>
                <a:gd name="connsiteX33" fmla="*/ 2007430 w 2024637"/>
                <a:gd name="connsiteY33" fmla="*/ 871013 h 1035353"/>
                <a:gd name="connsiteX34" fmla="*/ 2009888 w 2024637"/>
                <a:gd name="connsiteY34" fmla="*/ 895594 h 1035353"/>
                <a:gd name="connsiteX35" fmla="*/ 1997598 w 2024637"/>
                <a:gd name="connsiteY35" fmla="*/ 920175 h 1035353"/>
                <a:gd name="connsiteX36" fmla="*/ 1987766 w 2024637"/>
                <a:gd name="connsiteY36" fmla="*/ 939839 h 1035353"/>
                <a:gd name="connsiteX37" fmla="*/ 1985308 w 2024637"/>
                <a:gd name="connsiteY37" fmla="*/ 961962 h 1035353"/>
                <a:gd name="connsiteX38" fmla="*/ 1977934 w 2024637"/>
                <a:gd name="connsiteY38" fmla="*/ 964420 h 1035353"/>
                <a:gd name="connsiteX39" fmla="*/ 2004972 w 2024637"/>
                <a:gd name="connsiteY39" fmla="*/ 991458 h 1035353"/>
                <a:gd name="connsiteX40" fmla="*/ 2012347 w 2024637"/>
                <a:gd name="connsiteY40" fmla="*/ 1016039 h 1035353"/>
                <a:gd name="connsiteX41" fmla="*/ 2023077 w 2024637"/>
                <a:gd name="connsiteY41" fmla="*/ 1035353 h 1035353"/>
                <a:gd name="connsiteX42" fmla="*/ 2015039 w 2024637"/>
                <a:gd name="connsiteY42" fmla="*/ 1035353 h 1035353"/>
                <a:gd name="connsiteX43" fmla="*/ 1990848 w 2024637"/>
                <a:gd name="connsiteY43" fmla="*/ 1032934 h 1035353"/>
                <a:gd name="connsiteX44" fmla="*/ 1988429 w 2024637"/>
                <a:gd name="connsiteY44" fmla="*/ 1018420 h 1035353"/>
                <a:gd name="connsiteX45" fmla="*/ 1969077 w 2024637"/>
                <a:gd name="connsiteY45" fmla="*/ 1018420 h 1035353"/>
                <a:gd name="connsiteX46" fmla="*/ 1966658 w 2024637"/>
                <a:gd name="connsiteY46" fmla="*/ 996649 h 1035353"/>
                <a:gd name="connsiteX47" fmla="*/ 1949724 w 2024637"/>
                <a:gd name="connsiteY47" fmla="*/ 977296 h 1035353"/>
                <a:gd name="connsiteX48" fmla="*/ 1918277 w 2024637"/>
                <a:gd name="connsiteY48" fmla="*/ 967620 h 1035353"/>
                <a:gd name="connsiteX49" fmla="*/ 1903763 w 2024637"/>
                <a:gd name="connsiteY49" fmla="*/ 960363 h 1035353"/>
                <a:gd name="connsiteX50" fmla="*/ 1879572 w 2024637"/>
                <a:gd name="connsiteY50" fmla="*/ 960363 h 1035353"/>
                <a:gd name="connsiteX51" fmla="*/ 1852963 w 2024637"/>
                <a:gd name="connsiteY51" fmla="*/ 950687 h 1035353"/>
                <a:gd name="connsiteX52" fmla="*/ 1852963 w 2024637"/>
                <a:gd name="connsiteY52" fmla="*/ 931334 h 1035353"/>
                <a:gd name="connsiteX53" fmla="*/ 1712658 w 2024637"/>
                <a:gd name="connsiteY53" fmla="*/ 931334 h 1035353"/>
                <a:gd name="connsiteX54" fmla="*/ 1695724 w 2024637"/>
                <a:gd name="connsiteY54" fmla="*/ 965201 h 1035353"/>
                <a:gd name="connsiteX55" fmla="*/ 1649763 w 2024637"/>
                <a:gd name="connsiteY55" fmla="*/ 938592 h 1035353"/>
                <a:gd name="connsiteX56" fmla="*/ 1623153 w 2024637"/>
                <a:gd name="connsiteY56" fmla="*/ 931334 h 1035353"/>
                <a:gd name="connsiteX57" fmla="*/ 1586867 w 2024637"/>
                <a:gd name="connsiteY57" fmla="*/ 914401 h 1035353"/>
                <a:gd name="connsiteX58" fmla="*/ 1577191 w 2024637"/>
                <a:gd name="connsiteY58" fmla="*/ 892630 h 1035353"/>
                <a:gd name="connsiteX59" fmla="*/ 375304 w 2024637"/>
                <a:gd name="connsiteY59" fmla="*/ 892630 h 1035353"/>
                <a:gd name="connsiteX60" fmla="*/ 375304 w 2024637"/>
                <a:gd name="connsiteY60" fmla="*/ 541319 h 1035353"/>
                <a:gd name="connsiteX61" fmla="*/ 367330 w 2024637"/>
                <a:gd name="connsiteY61" fmla="*/ 533345 h 1035353"/>
                <a:gd name="connsiteX62" fmla="*/ 367330 w 2024637"/>
                <a:gd name="connsiteY62" fmla="*/ 288796 h 1035353"/>
                <a:gd name="connsiteX63" fmla="*/ 361679 w 2024637"/>
                <a:gd name="connsiteY63" fmla="*/ 283555 h 1035353"/>
                <a:gd name="connsiteX64" fmla="*/ 0 w 2024637"/>
                <a:gd name="connsiteY64" fmla="*/ 283555 h 1035353"/>
                <a:gd name="connsiteX65" fmla="*/ 361679 w 2024637"/>
                <a:gd name="connsiteY65" fmla="*/ 283554 h 1035353"/>
                <a:gd name="connsiteX66" fmla="*/ 374468 w 2024637"/>
                <a:gd name="connsiteY66" fmla="*/ 267568 h 1035353"/>
                <a:gd name="connsiteX0" fmla="*/ 119500 w 1769669"/>
                <a:gd name="connsiteY0" fmla="*/ 267568 h 1035353"/>
                <a:gd name="connsiteX1" fmla="*/ 119501 w 1769669"/>
                <a:gd name="connsiteY1" fmla="*/ 0 h 1035353"/>
                <a:gd name="connsiteX2" fmla="*/ 1739137 w 1769669"/>
                <a:gd name="connsiteY2" fmla="*/ 0 h 1035353"/>
                <a:gd name="connsiteX3" fmla="*/ 1740172 w 1769669"/>
                <a:gd name="connsiteY3" fmla="*/ 858 h 1035353"/>
                <a:gd name="connsiteX4" fmla="*/ 1740172 w 1769669"/>
                <a:gd name="connsiteY4" fmla="*/ 27897 h 1035353"/>
                <a:gd name="connsiteX5" fmla="*/ 1725424 w 1769669"/>
                <a:gd name="connsiteY5" fmla="*/ 52478 h 1035353"/>
                <a:gd name="connsiteX6" fmla="*/ 1708217 w 1769669"/>
                <a:gd name="connsiteY6" fmla="*/ 77058 h 1035353"/>
                <a:gd name="connsiteX7" fmla="*/ 1688553 w 1769669"/>
                <a:gd name="connsiteY7" fmla="*/ 72142 h 1035353"/>
                <a:gd name="connsiteX8" fmla="*/ 1671346 w 1769669"/>
                <a:gd name="connsiteY8" fmla="*/ 99181 h 1035353"/>
                <a:gd name="connsiteX9" fmla="*/ 1688553 w 1769669"/>
                <a:gd name="connsiteY9" fmla="*/ 111471 h 1035353"/>
                <a:gd name="connsiteX10" fmla="*/ 1695927 w 1769669"/>
                <a:gd name="connsiteY10" fmla="*/ 133594 h 1035353"/>
                <a:gd name="connsiteX11" fmla="*/ 1713133 w 1769669"/>
                <a:gd name="connsiteY11" fmla="*/ 140968 h 1035353"/>
                <a:gd name="connsiteX12" fmla="*/ 1710675 w 1769669"/>
                <a:gd name="connsiteY12" fmla="*/ 165549 h 1035353"/>
                <a:gd name="connsiteX13" fmla="*/ 1732798 w 1769669"/>
                <a:gd name="connsiteY13" fmla="*/ 165549 h 1035353"/>
                <a:gd name="connsiteX14" fmla="*/ 1740172 w 1769669"/>
                <a:gd name="connsiteY14" fmla="*/ 172923 h 1035353"/>
                <a:gd name="connsiteX15" fmla="*/ 1754920 w 1769669"/>
                <a:gd name="connsiteY15" fmla="*/ 172923 h 1035353"/>
                <a:gd name="connsiteX16" fmla="*/ 1762295 w 1769669"/>
                <a:gd name="connsiteY16" fmla="*/ 180297 h 1035353"/>
                <a:gd name="connsiteX17" fmla="*/ 1769669 w 1769669"/>
                <a:gd name="connsiteY17" fmla="*/ 202420 h 1035353"/>
                <a:gd name="connsiteX18" fmla="*/ 1769669 w 1769669"/>
                <a:gd name="connsiteY18" fmla="*/ 494929 h 1035353"/>
                <a:gd name="connsiteX19" fmla="*/ 1757379 w 1769669"/>
                <a:gd name="connsiteY19" fmla="*/ 507219 h 1035353"/>
                <a:gd name="connsiteX20" fmla="*/ 1757379 w 1769669"/>
                <a:gd name="connsiteY20" fmla="*/ 573587 h 1035353"/>
                <a:gd name="connsiteX21" fmla="*/ 1767212 w 1769669"/>
                <a:gd name="connsiteY21" fmla="*/ 583420 h 1035353"/>
                <a:gd name="connsiteX22" fmla="*/ 1767212 w 1769669"/>
                <a:gd name="connsiteY22" fmla="*/ 740736 h 1035353"/>
                <a:gd name="connsiteX23" fmla="*/ 1730340 w 1769669"/>
                <a:gd name="connsiteY23" fmla="*/ 740736 h 1035353"/>
                <a:gd name="connsiteX24" fmla="*/ 1730340 w 1769669"/>
                <a:gd name="connsiteY24" fmla="*/ 757942 h 1035353"/>
                <a:gd name="connsiteX25" fmla="*/ 1745089 w 1769669"/>
                <a:gd name="connsiteY25" fmla="*/ 772691 h 1035353"/>
                <a:gd name="connsiteX26" fmla="*/ 1745089 w 1769669"/>
                <a:gd name="connsiteY26" fmla="*/ 794813 h 1035353"/>
                <a:gd name="connsiteX27" fmla="*/ 1732798 w 1769669"/>
                <a:gd name="connsiteY27" fmla="*/ 802187 h 1035353"/>
                <a:gd name="connsiteX28" fmla="*/ 1742630 w 1769669"/>
                <a:gd name="connsiteY28" fmla="*/ 816936 h 1035353"/>
                <a:gd name="connsiteX29" fmla="*/ 1745088 w 1769669"/>
                <a:gd name="connsiteY29" fmla="*/ 826768 h 1035353"/>
                <a:gd name="connsiteX30" fmla="*/ 1762295 w 1769669"/>
                <a:gd name="connsiteY30" fmla="*/ 819394 h 1035353"/>
                <a:gd name="connsiteX31" fmla="*/ 1762295 w 1769669"/>
                <a:gd name="connsiteY31" fmla="*/ 839058 h 1035353"/>
                <a:gd name="connsiteX32" fmla="*/ 1769669 w 1769669"/>
                <a:gd name="connsiteY32" fmla="*/ 853807 h 1035353"/>
                <a:gd name="connsiteX33" fmla="*/ 1752462 w 1769669"/>
                <a:gd name="connsiteY33" fmla="*/ 871013 h 1035353"/>
                <a:gd name="connsiteX34" fmla="*/ 1754920 w 1769669"/>
                <a:gd name="connsiteY34" fmla="*/ 895594 h 1035353"/>
                <a:gd name="connsiteX35" fmla="*/ 1742630 w 1769669"/>
                <a:gd name="connsiteY35" fmla="*/ 920175 h 1035353"/>
                <a:gd name="connsiteX36" fmla="*/ 1732798 w 1769669"/>
                <a:gd name="connsiteY36" fmla="*/ 939839 h 1035353"/>
                <a:gd name="connsiteX37" fmla="*/ 1730340 w 1769669"/>
                <a:gd name="connsiteY37" fmla="*/ 961962 h 1035353"/>
                <a:gd name="connsiteX38" fmla="*/ 1722966 w 1769669"/>
                <a:gd name="connsiteY38" fmla="*/ 964420 h 1035353"/>
                <a:gd name="connsiteX39" fmla="*/ 1750004 w 1769669"/>
                <a:gd name="connsiteY39" fmla="*/ 991458 h 1035353"/>
                <a:gd name="connsiteX40" fmla="*/ 1757379 w 1769669"/>
                <a:gd name="connsiteY40" fmla="*/ 1016039 h 1035353"/>
                <a:gd name="connsiteX41" fmla="*/ 1768109 w 1769669"/>
                <a:gd name="connsiteY41" fmla="*/ 1035353 h 1035353"/>
                <a:gd name="connsiteX42" fmla="*/ 1760071 w 1769669"/>
                <a:gd name="connsiteY42" fmla="*/ 1035353 h 1035353"/>
                <a:gd name="connsiteX43" fmla="*/ 1735880 w 1769669"/>
                <a:gd name="connsiteY43" fmla="*/ 1032934 h 1035353"/>
                <a:gd name="connsiteX44" fmla="*/ 1733461 w 1769669"/>
                <a:gd name="connsiteY44" fmla="*/ 1018420 h 1035353"/>
                <a:gd name="connsiteX45" fmla="*/ 1714109 w 1769669"/>
                <a:gd name="connsiteY45" fmla="*/ 1018420 h 1035353"/>
                <a:gd name="connsiteX46" fmla="*/ 1711690 w 1769669"/>
                <a:gd name="connsiteY46" fmla="*/ 996649 h 1035353"/>
                <a:gd name="connsiteX47" fmla="*/ 1694756 w 1769669"/>
                <a:gd name="connsiteY47" fmla="*/ 977296 h 1035353"/>
                <a:gd name="connsiteX48" fmla="*/ 1663309 w 1769669"/>
                <a:gd name="connsiteY48" fmla="*/ 967620 h 1035353"/>
                <a:gd name="connsiteX49" fmla="*/ 1648795 w 1769669"/>
                <a:gd name="connsiteY49" fmla="*/ 960363 h 1035353"/>
                <a:gd name="connsiteX50" fmla="*/ 1624604 w 1769669"/>
                <a:gd name="connsiteY50" fmla="*/ 960363 h 1035353"/>
                <a:gd name="connsiteX51" fmla="*/ 1597995 w 1769669"/>
                <a:gd name="connsiteY51" fmla="*/ 950687 h 1035353"/>
                <a:gd name="connsiteX52" fmla="*/ 1597995 w 1769669"/>
                <a:gd name="connsiteY52" fmla="*/ 931334 h 1035353"/>
                <a:gd name="connsiteX53" fmla="*/ 1457690 w 1769669"/>
                <a:gd name="connsiteY53" fmla="*/ 931334 h 1035353"/>
                <a:gd name="connsiteX54" fmla="*/ 1440756 w 1769669"/>
                <a:gd name="connsiteY54" fmla="*/ 965201 h 1035353"/>
                <a:gd name="connsiteX55" fmla="*/ 1394795 w 1769669"/>
                <a:gd name="connsiteY55" fmla="*/ 938592 h 1035353"/>
                <a:gd name="connsiteX56" fmla="*/ 1368185 w 1769669"/>
                <a:gd name="connsiteY56" fmla="*/ 931334 h 1035353"/>
                <a:gd name="connsiteX57" fmla="*/ 1331899 w 1769669"/>
                <a:gd name="connsiteY57" fmla="*/ 914401 h 1035353"/>
                <a:gd name="connsiteX58" fmla="*/ 1322223 w 1769669"/>
                <a:gd name="connsiteY58" fmla="*/ 892630 h 1035353"/>
                <a:gd name="connsiteX59" fmla="*/ 120336 w 1769669"/>
                <a:gd name="connsiteY59" fmla="*/ 892630 h 1035353"/>
                <a:gd name="connsiteX60" fmla="*/ 120336 w 1769669"/>
                <a:gd name="connsiteY60" fmla="*/ 541319 h 1035353"/>
                <a:gd name="connsiteX61" fmla="*/ 112362 w 1769669"/>
                <a:gd name="connsiteY61" fmla="*/ 533345 h 1035353"/>
                <a:gd name="connsiteX62" fmla="*/ 112362 w 1769669"/>
                <a:gd name="connsiteY62" fmla="*/ 288796 h 1035353"/>
                <a:gd name="connsiteX63" fmla="*/ 106711 w 1769669"/>
                <a:gd name="connsiteY63" fmla="*/ 283555 h 1035353"/>
                <a:gd name="connsiteX64" fmla="*/ 106711 w 1769669"/>
                <a:gd name="connsiteY64" fmla="*/ 283554 h 1035353"/>
                <a:gd name="connsiteX65" fmla="*/ 119500 w 1769669"/>
                <a:gd name="connsiteY65" fmla="*/ 267568 h 1035353"/>
                <a:gd name="connsiteX0" fmla="*/ 12789 w 1662958"/>
                <a:gd name="connsiteY0" fmla="*/ 267568 h 1035353"/>
                <a:gd name="connsiteX1" fmla="*/ 12790 w 1662958"/>
                <a:gd name="connsiteY1" fmla="*/ 0 h 1035353"/>
                <a:gd name="connsiteX2" fmla="*/ 1632426 w 1662958"/>
                <a:gd name="connsiteY2" fmla="*/ 0 h 1035353"/>
                <a:gd name="connsiteX3" fmla="*/ 1633461 w 1662958"/>
                <a:gd name="connsiteY3" fmla="*/ 858 h 1035353"/>
                <a:gd name="connsiteX4" fmla="*/ 1633461 w 1662958"/>
                <a:gd name="connsiteY4" fmla="*/ 27897 h 1035353"/>
                <a:gd name="connsiteX5" fmla="*/ 1618713 w 1662958"/>
                <a:gd name="connsiteY5" fmla="*/ 52478 h 1035353"/>
                <a:gd name="connsiteX6" fmla="*/ 1601506 w 1662958"/>
                <a:gd name="connsiteY6" fmla="*/ 77058 h 1035353"/>
                <a:gd name="connsiteX7" fmla="*/ 1581842 w 1662958"/>
                <a:gd name="connsiteY7" fmla="*/ 72142 h 1035353"/>
                <a:gd name="connsiteX8" fmla="*/ 1564635 w 1662958"/>
                <a:gd name="connsiteY8" fmla="*/ 99181 h 1035353"/>
                <a:gd name="connsiteX9" fmla="*/ 1581842 w 1662958"/>
                <a:gd name="connsiteY9" fmla="*/ 111471 h 1035353"/>
                <a:gd name="connsiteX10" fmla="*/ 1589216 w 1662958"/>
                <a:gd name="connsiteY10" fmla="*/ 133594 h 1035353"/>
                <a:gd name="connsiteX11" fmla="*/ 1606422 w 1662958"/>
                <a:gd name="connsiteY11" fmla="*/ 140968 h 1035353"/>
                <a:gd name="connsiteX12" fmla="*/ 1603964 w 1662958"/>
                <a:gd name="connsiteY12" fmla="*/ 165549 h 1035353"/>
                <a:gd name="connsiteX13" fmla="*/ 1626087 w 1662958"/>
                <a:gd name="connsiteY13" fmla="*/ 165549 h 1035353"/>
                <a:gd name="connsiteX14" fmla="*/ 1633461 w 1662958"/>
                <a:gd name="connsiteY14" fmla="*/ 172923 h 1035353"/>
                <a:gd name="connsiteX15" fmla="*/ 1648209 w 1662958"/>
                <a:gd name="connsiteY15" fmla="*/ 172923 h 1035353"/>
                <a:gd name="connsiteX16" fmla="*/ 1655584 w 1662958"/>
                <a:gd name="connsiteY16" fmla="*/ 180297 h 1035353"/>
                <a:gd name="connsiteX17" fmla="*/ 1662958 w 1662958"/>
                <a:gd name="connsiteY17" fmla="*/ 202420 h 1035353"/>
                <a:gd name="connsiteX18" fmla="*/ 1662958 w 1662958"/>
                <a:gd name="connsiteY18" fmla="*/ 494929 h 1035353"/>
                <a:gd name="connsiteX19" fmla="*/ 1650668 w 1662958"/>
                <a:gd name="connsiteY19" fmla="*/ 507219 h 1035353"/>
                <a:gd name="connsiteX20" fmla="*/ 1650668 w 1662958"/>
                <a:gd name="connsiteY20" fmla="*/ 573587 h 1035353"/>
                <a:gd name="connsiteX21" fmla="*/ 1660501 w 1662958"/>
                <a:gd name="connsiteY21" fmla="*/ 583420 h 1035353"/>
                <a:gd name="connsiteX22" fmla="*/ 1660501 w 1662958"/>
                <a:gd name="connsiteY22" fmla="*/ 740736 h 1035353"/>
                <a:gd name="connsiteX23" fmla="*/ 1623629 w 1662958"/>
                <a:gd name="connsiteY23" fmla="*/ 740736 h 1035353"/>
                <a:gd name="connsiteX24" fmla="*/ 1623629 w 1662958"/>
                <a:gd name="connsiteY24" fmla="*/ 757942 h 1035353"/>
                <a:gd name="connsiteX25" fmla="*/ 1638378 w 1662958"/>
                <a:gd name="connsiteY25" fmla="*/ 772691 h 1035353"/>
                <a:gd name="connsiteX26" fmla="*/ 1638378 w 1662958"/>
                <a:gd name="connsiteY26" fmla="*/ 794813 h 1035353"/>
                <a:gd name="connsiteX27" fmla="*/ 1626087 w 1662958"/>
                <a:gd name="connsiteY27" fmla="*/ 802187 h 1035353"/>
                <a:gd name="connsiteX28" fmla="*/ 1635919 w 1662958"/>
                <a:gd name="connsiteY28" fmla="*/ 816936 h 1035353"/>
                <a:gd name="connsiteX29" fmla="*/ 1638377 w 1662958"/>
                <a:gd name="connsiteY29" fmla="*/ 826768 h 1035353"/>
                <a:gd name="connsiteX30" fmla="*/ 1655584 w 1662958"/>
                <a:gd name="connsiteY30" fmla="*/ 819394 h 1035353"/>
                <a:gd name="connsiteX31" fmla="*/ 1655584 w 1662958"/>
                <a:gd name="connsiteY31" fmla="*/ 839058 h 1035353"/>
                <a:gd name="connsiteX32" fmla="*/ 1662958 w 1662958"/>
                <a:gd name="connsiteY32" fmla="*/ 853807 h 1035353"/>
                <a:gd name="connsiteX33" fmla="*/ 1645751 w 1662958"/>
                <a:gd name="connsiteY33" fmla="*/ 871013 h 1035353"/>
                <a:gd name="connsiteX34" fmla="*/ 1648209 w 1662958"/>
                <a:gd name="connsiteY34" fmla="*/ 895594 h 1035353"/>
                <a:gd name="connsiteX35" fmla="*/ 1635919 w 1662958"/>
                <a:gd name="connsiteY35" fmla="*/ 920175 h 1035353"/>
                <a:gd name="connsiteX36" fmla="*/ 1626087 w 1662958"/>
                <a:gd name="connsiteY36" fmla="*/ 939839 h 1035353"/>
                <a:gd name="connsiteX37" fmla="*/ 1623629 w 1662958"/>
                <a:gd name="connsiteY37" fmla="*/ 961962 h 1035353"/>
                <a:gd name="connsiteX38" fmla="*/ 1616255 w 1662958"/>
                <a:gd name="connsiteY38" fmla="*/ 964420 h 1035353"/>
                <a:gd name="connsiteX39" fmla="*/ 1643293 w 1662958"/>
                <a:gd name="connsiteY39" fmla="*/ 991458 h 1035353"/>
                <a:gd name="connsiteX40" fmla="*/ 1650668 w 1662958"/>
                <a:gd name="connsiteY40" fmla="*/ 1016039 h 1035353"/>
                <a:gd name="connsiteX41" fmla="*/ 1661398 w 1662958"/>
                <a:gd name="connsiteY41" fmla="*/ 1035353 h 1035353"/>
                <a:gd name="connsiteX42" fmla="*/ 1653360 w 1662958"/>
                <a:gd name="connsiteY42" fmla="*/ 1035353 h 1035353"/>
                <a:gd name="connsiteX43" fmla="*/ 1629169 w 1662958"/>
                <a:gd name="connsiteY43" fmla="*/ 1032934 h 1035353"/>
                <a:gd name="connsiteX44" fmla="*/ 1626750 w 1662958"/>
                <a:gd name="connsiteY44" fmla="*/ 1018420 h 1035353"/>
                <a:gd name="connsiteX45" fmla="*/ 1607398 w 1662958"/>
                <a:gd name="connsiteY45" fmla="*/ 1018420 h 1035353"/>
                <a:gd name="connsiteX46" fmla="*/ 1604979 w 1662958"/>
                <a:gd name="connsiteY46" fmla="*/ 996649 h 1035353"/>
                <a:gd name="connsiteX47" fmla="*/ 1588045 w 1662958"/>
                <a:gd name="connsiteY47" fmla="*/ 977296 h 1035353"/>
                <a:gd name="connsiteX48" fmla="*/ 1556598 w 1662958"/>
                <a:gd name="connsiteY48" fmla="*/ 967620 h 1035353"/>
                <a:gd name="connsiteX49" fmla="*/ 1542084 w 1662958"/>
                <a:gd name="connsiteY49" fmla="*/ 960363 h 1035353"/>
                <a:gd name="connsiteX50" fmla="*/ 1517893 w 1662958"/>
                <a:gd name="connsiteY50" fmla="*/ 960363 h 1035353"/>
                <a:gd name="connsiteX51" fmla="*/ 1491284 w 1662958"/>
                <a:gd name="connsiteY51" fmla="*/ 950687 h 1035353"/>
                <a:gd name="connsiteX52" fmla="*/ 1491284 w 1662958"/>
                <a:gd name="connsiteY52" fmla="*/ 931334 h 1035353"/>
                <a:gd name="connsiteX53" fmla="*/ 1350979 w 1662958"/>
                <a:gd name="connsiteY53" fmla="*/ 931334 h 1035353"/>
                <a:gd name="connsiteX54" fmla="*/ 1334045 w 1662958"/>
                <a:gd name="connsiteY54" fmla="*/ 965201 h 1035353"/>
                <a:gd name="connsiteX55" fmla="*/ 1288084 w 1662958"/>
                <a:gd name="connsiteY55" fmla="*/ 938592 h 1035353"/>
                <a:gd name="connsiteX56" fmla="*/ 1261474 w 1662958"/>
                <a:gd name="connsiteY56" fmla="*/ 931334 h 1035353"/>
                <a:gd name="connsiteX57" fmla="*/ 1225188 w 1662958"/>
                <a:gd name="connsiteY57" fmla="*/ 914401 h 1035353"/>
                <a:gd name="connsiteX58" fmla="*/ 1215512 w 1662958"/>
                <a:gd name="connsiteY58" fmla="*/ 892630 h 1035353"/>
                <a:gd name="connsiteX59" fmla="*/ 13625 w 1662958"/>
                <a:gd name="connsiteY59" fmla="*/ 892630 h 1035353"/>
                <a:gd name="connsiteX60" fmla="*/ 13625 w 1662958"/>
                <a:gd name="connsiteY60" fmla="*/ 541319 h 1035353"/>
                <a:gd name="connsiteX61" fmla="*/ 5651 w 1662958"/>
                <a:gd name="connsiteY61" fmla="*/ 533345 h 1035353"/>
                <a:gd name="connsiteX62" fmla="*/ 5651 w 1662958"/>
                <a:gd name="connsiteY62" fmla="*/ 288796 h 1035353"/>
                <a:gd name="connsiteX63" fmla="*/ 0 w 1662958"/>
                <a:gd name="connsiteY63" fmla="*/ 283555 h 1035353"/>
                <a:gd name="connsiteX64" fmla="*/ 0 w 1662958"/>
                <a:gd name="connsiteY64" fmla="*/ 283554 h 1035353"/>
                <a:gd name="connsiteX65" fmla="*/ 12789 w 1662958"/>
                <a:gd name="connsiteY65" fmla="*/ 267568 h 103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62958" h="1035353">
                  <a:moveTo>
                    <a:pt x="12789" y="267568"/>
                  </a:moveTo>
                  <a:cubicBezTo>
                    <a:pt x="14921" y="220309"/>
                    <a:pt x="16089" y="177156"/>
                    <a:pt x="12790" y="0"/>
                  </a:cubicBezTo>
                  <a:lnTo>
                    <a:pt x="1632426" y="0"/>
                  </a:lnTo>
                  <a:lnTo>
                    <a:pt x="1633461" y="858"/>
                  </a:lnTo>
                  <a:lnTo>
                    <a:pt x="1633461" y="27897"/>
                  </a:lnTo>
                  <a:lnTo>
                    <a:pt x="1618713" y="52478"/>
                  </a:lnTo>
                  <a:lnTo>
                    <a:pt x="1601506" y="77058"/>
                  </a:lnTo>
                  <a:lnTo>
                    <a:pt x="1581842" y="72142"/>
                  </a:lnTo>
                  <a:lnTo>
                    <a:pt x="1564635" y="99181"/>
                  </a:lnTo>
                  <a:lnTo>
                    <a:pt x="1581842" y="111471"/>
                  </a:lnTo>
                  <a:lnTo>
                    <a:pt x="1589216" y="133594"/>
                  </a:lnTo>
                  <a:lnTo>
                    <a:pt x="1606422" y="140968"/>
                  </a:lnTo>
                  <a:lnTo>
                    <a:pt x="1603964" y="165549"/>
                  </a:lnTo>
                  <a:lnTo>
                    <a:pt x="1626087" y="165549"/>
                  </a:lnTo>
                  <a:lnTo>
                    <a:pt x="1633461" y="172923"/>
                  </a:lnTo>
                  <a:lnTo>
                    <a:pt x="1648209" y="172923"/>
                  </a:lnTo>
                  <a:lnTo>
                    <a:pt x="1655584" y="180297"/>
                  </a:lnTo>
                  <a:lnTo>
                    <a:pt x="1662958" y="202420"/>
                  </a:lnTo>
                  <a:lnTo>
                    <a:pt x="1662958" y="494929"/>
                  </a:lnTo>
                  <a:lnTo>
                    <a:pt x="1650668" y="507219"/>
                  </a:lnTo>
                  <a:lnTo>
                    <a:pt x="1650668" y="573587"/>
                  </a:lnTo>
                  <a:lnTo>
                    <a:pt x="1660501" y="583420"/>
                  </a:lnTo>
                  <a:lnTo>
                    <a:pt x="1660501" y="740736"/>
                  </a:lnTo>
                  <a:lnTo>
                    <a:pt x="1623629" y="740736"/>
                  </a:lnTo>
                  <a:lnTo>
                    <a:pt x="1623629" y="757942"/>
                  </a:lnTo>
                  <a:lnTo>
                    <a:pt x="1638378" y="772691"/>
                  </a:lnTo>
                  <a:lnTo>
                    <a:pt x="1638378" y="794813"/>
                  </a:lnTo>
                  <a:lnTo>
                    <a:pt x="1626087" y="802187"/>
                  </a:lnTo>
                  <a:lnTo>
                    <a:pt x="1635919" y="816936"/>
                  </a:lnTo>
                  <a:lnTo>
                    <a:pt x="1638377" y="826768"/>
                  </a:lnTo>
                  <a:lnTo>
                    <a:pt x="1655584" y="819394"/>
                  </a:lnTo>
                  <a:lnTo>
                    <a:pt x="1655584" y="839058"/>
                  </a:lnTo>
                  <a:lnTo>
                    <a:pt x="1662958" y="853807"/>
                  </a:lnTo>
                  <a:lnTo>
                    <a:pt x="1645751" y="871013"/>
                  </a:lnTo>
                  <a:lnTo>
                    <a:pt x="1648209" y="895594"/>
                  </a:lnTo>
                  <a:lnTo>
                    <a:pt x="1635919" y="920175"/>
                  </a:lnTo>
                  <a:lnTo>
                    <a:pt x="1626087" y="939839"/>
                  </a:lnTo>
                  <a:lnTo>
                    <a:pt x="1623629" y="961962"/>
                  </a:lnTo>
                  <a:lnTo>
                    <a:pt x="1616255" y="964420"/>
                  </a:lnTo>
                  <a:lnTo>
                    <a:pt x="1643293" y="991458"/>
                  </a:lnTo>
                  <a:lnTo>
                    <a:pt x="1650668" y="1016039"/>
                  </a:lnTo>
                  <a:lnTo>
                    <a:pt x="1661398" y="1035353"/>
                  </a:lnTo>
                  <a:lnTo>
                    <a:pt x="1653360" y="1035353"/>
                  </a:lnTo>
                  <a:lnTo>
                    <a:pt x="1629169" y="1032934"/>
                  </a:lnTo>
                  <a:lnTo>
                    <a:pt x="1626750" y="1018420"/>
                  </a:lnTo>
                  <a:lnTo>
                    <a:pt x="1607398" y="1018420"/>
                  </a:lnTo>
                  <a:lnTo>
                    <a:pt x="1604979" y="996649"/>
                  </a:lnTo>
                  <a:lnTo>
                    <a:pt x="1588045" y="977296"/>
                  </a:lnTo>
                  <a:lnTo>
                    <a:pt x="1556598" y="967620"/>
                  </a:lnTo>
                  <a:lnTo>
                    <a:pt x="1542084" y="960363"/>
                  </a:lnTo>
                  <a:lnTo>
                    <a:pt x="1517893" y="960363"/>
                  </a:lnTo>
                  <a:lnTo>
                    <a:pt x="1491284" y="950687"/>
                  </a:lnTo>
                  <a:lnTo>
                    <a:pt x="1491284" y="931334"/>
                  </a:lnTo>
                  <a:lnTo>
                    <a:pt x="1350979" y="931334"/>
                  </a:lnTo>
                  <a:lnTo>
                    <a:pt x="1334045" y="965201"/>
                  </a:lnTo>
                  <a:lnTo>
                    <a:pt x="1288084" y="938592"/>
                  </a:lnTo>
                  <a:lnTo>
                    <a:pt x="1261474" y="931334"/>
                  </a:lnTo>
                  <a:lnTo>
                    <a:pt x="1225188" y="914401"/>
                  </a:lnTo>
                  <a:lnTo>
                    <a:pt x="1215512" y="892630"/>
                  </a:lnTo>
                  <a:lnTo>
                    <a:pt x="13625" y="892630"/>
                  </a:lnTo>
                  <a:lnTo>
                    <a:pt x="13625" y="541319"/>
                  </a:lnTo>
                  <a:lnTo>
                    <a:pt x="5651" y="533345"/>
                  </a:lnTo>
                  <a:lnTo>
                    <a:pt x="5651" y="288796"/>
                  </a:lnTo>
                  <a:lnTo>
                    <a:pt x="0" y="283555"/>
                  </a:lnTo>
                  <a:lnTo>
                    <a:pt x="0" y="283554"/>
                  </a:lnTo>
                  <a:lnTo>
                    <a:pt x="12789" y="267568"/>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18" name="vMap : USA State : South Carolina"/>
            <p:cNvSpPr>
              <a:spLocks noChangeAspect="1"/>
            </p:cNvSpPr>
            <p:nvPr>
              <p:custDataLst>
                <p:tags r:id="rId41"/>
              </p:custDataLst>
            </p:nvPr>
          </p:nvSpPr>
          <p:spPr>
            <a:xfrm>
              <a:off x="6073569" y="3932936"/>
              <a:ext cx="571884" cy="456568"/>
            </a:xfrm>
            <a:custGeom>
              <a:avLst/>
              <a:gdLst/>
              <a:ahLst/>
              <a:cxnLst/>
              <a:rect l="l" t="t" r="r" b="b"/>
              <a:pathLst>
                <a:path w="1036501" h="827500">
                  <a:moveTo>
                    <a:pt x="194635" y="0"/>
                  </a:moveTo>
                  <a:lnTo>
                    <a:pt x="346620" y="0"/>
                  </a:lnTo>
                  <a:lnTo>
                    <a:pt x="364060" y="12458"/>
                  </a:lnTo>
                  <a:lnTo>
                    <a:pt x="501096" y="12458"/>
                  </a:lnTo>
                  <a:lnTo>
                    <a:pt x="503587" y="39865"/>
                  </a:lnTo>
                  <a:lnTo>
                    <a:pt x="526011" y="19932"/>
                  </a:lnTo>
                  <a:lnTo>
                    <a:pt x="545944" y="54814"/>
                  </a:lnTo>
                  <a:lnTo>
                    <a:pt x="548435" y="69763"/>
                  </a:lnTo>
                  <a:lnTo>
                    <a:pt x="555910" y="94679"/>
                  </a:lnTo>
                  <a:lnTo>
                    <a:pt x="685471" y="97170"/>
                  </a:lnTo>
                  <a:lnTo>
                    <a:pt x="707895" y="109628"/>
                  </a:lnTo>
                  <a:lnTo>
                    <a:pt x="802574" y="104645"/>
                  </a:lnTo>
                  <a:lnTo>
                    <a:pt x="1036501" y="349928"/>
                  </a:lnTo>
                  <a:cubicBezTo>
                    <a:pt x="1029985" y="352307"/>
                    <a:pt x="1023496" y="354695"/>
                    <a:pt x="1017264" y="357084"/>
                  </a:cubicBezTo>
                  <a:lnTo>
                    <a:pt x="980894" y="384183"/>
                  </a:lnTo>
                  <a:lnTo>
                    <a:pt x="970860" y="384183"/>
                  </a:lnTo>
                  <a:lnTo>
                    <a:pt x="959573" y="386166"/>
                  </a:lnTo>
                  <a:lnTo>
                    <a:pt x="953302" y="386166"/>
                  </a:lnTo>
                  <a:cubicBezTo>
                    <a:pt x="957064" y="394758"/>
                    <a:pt x="960827" y="402690"/>
                    <a:pt x="964589" y="411282"/>
                  </a:cubicBezTo>
                  <a:lnTo>
                    <a:pt x="916931" y="422518"/>
                  </a:lnTo>
                  <a:cubicBezTo>
                    <a:pt x="918185" y="425162"/>
                    <a:pt x="920694" y="428467"/>
                    <a:pt x="921948" y="431111"/>
                  </a:cubicBezTo>
                  <a:cubicBezTo>
                    <a:pt x="926964" y="433755"/>
                    <a:pt x="931981" y="435737"/>
                    <a:pt x="936998" y="438381"/>
                  </a:cubicBezTo>
                  <a:cubicBezTo>
                    <a:pt x="929473" y="444991"/>
                    <a:pt x="920694" y="451600"/>
                    <a:pt x="913169" y="458210"/>
                  </a:cubicBezTo>
                  <a:cubicBezTo>
                    <a:pt x="905644" y="465480"/>
                    <a:pt x="899373" y="473412"/>
                    <a:pt x="891848" y="480682"/>
                  </a:cubicBezTo>
                  <a:cubicBezTo>
                    <a:pt x="889339" y="491258"/>
                    <a:pt x="888085" y="501833"/>
                    <a:pt x="885577" y="512408"/>
                  </a:cubicBezTo>
                  <a:lnTo>
                    <a:pt x="885577" y="544134"/>
                  </a:lnTo>
                  <a:cubicBezTo>
                    <a:pt x="873035" y="549421"/>
                    <a:pt x="861748" y="554709"/>
                    <a:pt x="849206" y="559997"/>
                  </a:cubicBezTo>
                  <a:lnTo>
                    <a:pt x="811581" y="559997"/>
                  </a:lnTo>
                  <a:lnTo>
                    <a:pt x="811581" y="585113"/>
                  </a:lnTo>
                  <a:lnTo>
                    <a:pt x="743856" y="636667"/>
                  </a:lnTo>
                  <a:lnTo>
                    <a:pt x="668606" y="681613"/>
                  </a:lnTo>
                  <a:cubicBezTo>
                    <a:pt x="644777" y="696815"/>
                    <a:pt x="622202" y="712017"/>
                    <a:pt x="598373" y="727219"/>
                  </a:cubicBezTo>
                  <a:lnTo>
                    <a:pt x="598373" y="743081"/>
                  </a:lnTo>
                  <a:cubicBezTo>
                    <a:pt x="595865" y="750352"/>
                    <a:pt x="592102" y="758283"/>
                    <a:pt x="589594" y="765554"/>
                  </a:cubicBezTo>
                  <a:cubicBezTo>
                    <a:pt x="587086" y="768198"/>
                    <a:pt x="585831" y="771503"/>
                    <a:pt x="583323" y="774147"/>
                  </a:cubicBezTo>
                  <a:lnTo>
                    <a:pt x="583323" y="749691"/>
                  </a:lnTo>
                  <a:cubicBezTo>
                    <a:pt x="582069" y="747708"/>
                    <a:pt x="579561" y="745065"/>
                    <a:pt x="578306" y="743081"/>
                  </a:cubicBezTo>
                  <a:cubicBezTo>
                    <a:pt x="569527" y="753657"/>
                    <a:pt x="562002" y="763571"/>
                    <a:pt x="553223" y="774147"/>
                  </a:cubicBezTo>
                  <a:lnTo>
                    <a:pt x="538173" y="790009"/>
                  </a:lnTo>
                  <a:cubicBezTo>
                    <a:pt x="533156" y="793975"/>
                    <a:pt x="526886" y="797280"/>
                    <a:pt x="521869" y="801245"/>
                  </a:cubicBezTo>
                  <a:lnTo>
                    <a:pt x="550715" y="801245"/>
                  </a:lnTo>
                  <a:cubicBezTo>
                    <a:pt x="553223" y="802567"/>
                    <a:pt x="555731" y="804551"/>
                    <a:pt x="558240" y="805873"/>
                  </a:cubicBezTo>
                  <a:lnTo>
                    <a:pt x="531408" y="827500"/>
                  </a:lnTo>
                  <a:lnTo>
                    <a:pt x="516194" y="811335"/>
                  </a:lnTo>
                  <a:lnTo>
                    <a:pt x="494071" y="811335"/>
                  </a:lnTo>
                  <a:lnTo>
                    <a:pt x="479323" y="796587"/>
                  </a:lnTo>
                  <a:lnTo>
                    <a:pt x="479323" y="747426"/>
                  </a:lnTo>
                  <a:lnTo>
                    <a:pt x="469490" y="742510"/>
                  </a:lnTo>
                  <a:lnTo>
                    <a:pt x="469490" y="713013"/>
                  </a:lnTo>
                  <a:lnTo>
                    <a:pt x="452284" y="688432"/>
                  </a:lnTo>
                  <a:lnTo>
                    <a:pt x="435077" y="683516"/>
                  </a:lnTo>
                  <a:lnTo>
                    <a:pt x="422787" y="676142"/>
                  </a:lnTo>
                  <a:lnTo>
                    <a:pt x="420329" y="629439"/>
                  </a:lnTo>
                  <a:lnTo>
                    <a:pt x="403123" y="609774"/>
                  </a:lnTo>
                  <a:lnTo>
                    <a:pt x="400664" y="577819"/>
                  </a:lnTo>
                  <a:lnTo>
                    <a:pt x="388374" y="560613"/>
                  </a:lnTo>
                  <a:lnTo>
                    <a:pt x="353961" y="543406"/>
                  </a:lnTo>
                  <a:lnTo>
                    <a:pt x="344129" y="518826"/>
                  </a:lnTo>
                  <a:lnTo>
                    <a:pt x="331839" y="516368"/>
                  </a:lnTo>
                  <a:lnTo>
                    <a:pt x="322006" y="496703"/>
                  </a:lnTo>
                  <a:lnTo>
                    <a:pt x="307258" y="484413"/>
                  </a:lnTo>
                  <a:lnTo>
                    <a:pt x="307258" y="452458"/>
                  </a:lnTo>
                  <a:lnTo>
                    <a:pt x="272845" y="422961"/>
                  </a:lnTo>
                  <a:lnTo>
                    <a:pt x="260555" y="422961"/>
                  </a:lnTo>
                  <a:lnTo>
                    <a:pt x="238432" y="391006"/>
                  </a:lnTo>
                  <a:lnTo>
                    <a:pt x="201561" y="349219"/>
                  </a:lnTo>
                  <a:lnTo>
                    <a:pt x="169606" y="327097"/>
                  </a:lnTo>
                  <a:lnTo>
                    <a:pt x="159774" y="304974"/>
                  </a:lnTo>
                  <a:lnTo>
                    <a:pt x="145026" y="280393"/>
                  </a:lnTo>
                  <a:lnTo>
                    <a:pt x="132735" y="263187"/>
                  </a:lnTo>
                  <a:lnTo>
                    <a:pt x="132735" y="236148"/>
                  </a:lnTo>
                  <a:lnTo>
                    <a:pt x="113071" y="218942"/>
                  </a:lnTo>
                  <a:lnTo>
                    <a:pt x="100781" y="191903"/>
                  </a:lnTo>
                  <a:lnTo>
                    <a:pt x="78658" y="191903"/>
                  </a:lnTo>
                  <a:lnTo>
                    <a:pt x="39329" y="152574"/>
                  </a:lnTo>
                  <a:lnTo>
                    <a:pt x="24581" y="152574"/>
                  </a:lnTo>
                  <a:lnTo>
                    <a:pt x="0" y="127993"/>
                  </a:lnTo>
                  <a:lnTo>
                    <a:pt x="0" y="113245"/>
                  </a:lnTo>
                  <a:lnTo>
                    <a:pt x="49161" y="64084"/>
                  </a:lnTo>
                  <a:lnTo>
                    <a:pt x="49161" y="47196"/>
                  </a:lnTo>
                  <a:lnTo>
                    <a:pt x="127363" y="39865"/>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19" name="vMap : USA State : Rhode Island"/>
            <p:cNvSpPr/>
            <p:nvPr>
              <p:custDataLst>
                <p:tags r:id="rId42"/>
              </p:custDataLst>
            </p:nvPr>
          </p:nvSpPr>
          <p:spPr>
            <a:xfrm>
              <a:off x="7451151" y="2885858"/>
              <a:ext cx="88028" cy="106388"/>
            </a:xfrm>
            <a:custGeom>
              <a:avLst/>
              <a:gdLst>
                <a:gd name="connsiteX0" fmla="*/ 130671 w 137044"/>
                <a:gd name="connsiteY0" fmla="*/ 100993 h 138645"/>
                <a:gd name="connsiteX1" fmla="*/ 137044 w 137044"/>
                <a:gd name="connsiteY1" fmla="*/ 97169 h 138645"/>
                <a:gd name="connsiteX2" fmla="*/ 130671 w 137044"/>
                <a:gd name="connsiteY2" fmla="*/ 100993 h 138645"/>
                <a:gd name="connsiteX3" fmla="*/ 71913 w 137044"/>
                <a:gd name="connsiteY3" fmla="*/ 0 h 138645"/>
                <a:gd name="connsiteX4" fmla="*/ 70200 w 137044"/>
                <a:gd name="connsiteY4" fmla="*/ 20547 h 138645"/>
                <a:gd name="connsiteX5" fmla="*/ 78762 w 137044"/>
                <a:gd name="connsiteY5" fmla="*/ 23972 h 138645"/>
                <a:gd name="connsiteX6" fmla="*/ 78762 w 137044"/>
                <a:gd name="connsiteY6" fmla="*/ 47942 h 138645"/>
                <a:gd name="connsiteX7" fmla="*/ 104444 w 137044"/>
                <a:gd name="connsiteY7" fmla="*/ 75337 h 138645"/>
                <a:gd name="connsiteX8" fmla="*/ 114718 w 137044"/>
                <a:gd name="connsiteY8" fmla="*/ 77049 h 138645"/>
                <a:gd name="connsiteX9" fmla="*/ 112830 w 137044"/>
                <a:gd name="connsiteY9" fmla="*/ 111982 h 138645"/>
                <a:gd name="connsiteX10" fmla="*/ 113037 w 137044"/>
                <a:gd name="connsiteY10" fmla="*/ 112214 h 138645"/>
                <a:gd name="connsiteX11" fmla="*/ 130671 w 137044"/>
                <a:gd name="connsiteY11" fmla="*/ 100993 h 138645"/>
                <a:gd name="connsiteX12" fmla="*/ 111538 w 137044"/>
                <a:gd name="connsiteY12" fmla="*/ 113169 h 138645"/>
                <a:gd name="connsiteX13" fmla="*/ 87186 w 137044"/>
                <a:gd name="connsiteY13" fmla="*/ 97515 h 138645"/>
                <a:gd name="connsiteX14" fmla="*/ 66314 w 137044"/>
                <a:gd name="connsiteY14" fmla="*/ 120126 h 138645"/>
                <a:gd name="connsiteX15" fmla="*/ 31526 w 137044"/>
                <a:gd name="connsiteY15" fmla="*/ 135781 h 138645"/>
                <a:gd name="connsiteX16" fmla="*/ 1456 w 137044"/>
                <a:gd name="connsiteY16" fmla="*/ 138645 h 138645"/>
                <a:gd name="connsiteX17" fmla="*/ 0 w 137044"/>
                <a:gd name="connsiteY17" fmla="*/ 133553 h 138645"/>
                <a:gd name="connsiteX18" fmla="*/ 6849 w 137044"/>
                <a:gd name="connsiteY18" fmla="*/ 124991 h 138645"/>
                <a:gd name="connsiteX19" fmla="*/ 6849 w 137044"/>
                <a:gd name="connsiteY19" fmla="*/ 1712 h 138645"/>
                <a:gd name="connsiteX20" fmla="*/ 71913 w 137044"/>
                <a:gd name="connsiteY20" fmla="*/ 0 h 138645"/>
                <a:gd name="connsiteX0" fmla="*/ 71913 w 130671"/>
                <a:gd name="connsiteY0" fmla="*/ 0 h 138645"/>
                <a:gd name="connsiteX1" fmla="*/ 70200 w 130671"/>
                <a:gd name="connsiteY1" fmla="*/ 20547 h 138645"/>
                <a:gd name="connsiteX2" fmla="*/ 78762 w 130671"/>
                <a:gd name="connsiteY2" fmla="*/ 23972 h 138645"/>
                <a:gd name="connsiteX3" fmla="*/ 78762 w 130671"/>
                <a:gd name="connsiteY3" fmla="*/ 47942 h 138645"/>
                <a:gd name="connsiteX4" fmla="*/ 104444 w 130671"/>
                <a:gd name="connsiteY4" fmla="*/ 75337 h 138645"/>
                <a:gd name="connsiteX5" fmla="*/ 114718 w 130671"/>
                <a:gd name="connsiteY5" fmla="*/ 77049 h 138645"/>
                <a:gd name="connsiteX6" fmla="*/ 112830 w 130671"/>
                <a:gd name="connsiteY6" fmla="*/ 111982 h 138645"/>
                <a:gd name="connsiteX7" fmla="*/ 113037 w 130671"/>
                <a:gd name="connsiteY7" fmla="*/ 112214 h 138645"/>
                <a:gd name="connsiteX8" fmla="*/ 130671 w 130671"/>
                <a:gd name="connsiteY8" fmla="*/ 100993 h 138645"/>
                <a:gd name="connsiteX9" fmla="*/ 111538 w 130671"/>
                <a:gd name="connsiteY9" fmla="*/ 113169 h 138645"/>
                <a:gd name="connsiteX10" fmla="*/ 87186 w 130671"/>
                <a:gd name="connsiteY10" fmla="*/ 97515 h 138645"/>
                <a:gd name="connsiteX11" fmla="*/ 66314 w 130671"/>
                <a:gd name="connsiteY11" fmla="*/ 120126 h 138645"/>
                <a:gd name="connsiteX12" fmla="*/ 31526 w 130671"/>
                <a:gd name="connsiteY12" fmla="*/ 135781 h 138645"/>
                <a:gd name="connsiteX13" fmla="*/ 1456 w 130671"/>
                <a:gd name="connsiteY13" fmla="*/ 138645 h 138645"/>
                <a:gd name="connsiteX14" fmla="*/ 0 w 130671"/>
                <a:gd name="connsiteY14" fmla="*/ 133553 h 138645"/>
                <a:gd name="connsiteX15" fmla="*/ 6849 w 130671"/>
                <a:gd name="connsiteY15" fmla="*/ 124991 h 138645"/>
                <a:gd name="connsiteX16" fmla="*/ 6849 w 130671"/>
                <a:gd name="connsiteY16" fmla="*/ 1712 h 138645"/>
                <a:gd name="connsiteX17" fmla="*/ 71913 w 130671"/>
                <a:gd name="connsiteY17" fmla="*/ 0 h 138645"/>
                <a:gd name="connsiteX0" fmla="*/ 71913 w 114718"/>
                <a:gd name="connsiteY0" fmla="*/ 0 h 138645"/>
                <a:gd name="connsiteX1" fmla="*/ 70200 w 114718"/>
                <a:gd name="connsiteY1" fmla="*/ 20547 h 138645"/>
                <a:gd name="connsiteX2" fmla="*/ 78762 w 114718"/>
                <a:gd name="connsiteY2" fmla="*/ 23972 h 138645"/>
                <a:gd name="connsiteX3" fmla="*/ 78762 w 114718"/>
                <a:gd name="connsiteY3" fmla="*/ 47942 h 138645"/>
                <a:gd name="connsiteX4" fmla="*/ 104444 w 114718"/>
                <a:gd name="connsiteY4" fmla="*/ 75337 h 138645"/>
                <a:gd name="connsiteX5" fmla="*/ 114718 w 114718"/>
                <a:gd name="connsiteY5" fmla="*/ 77049 h 138645"/>
                <a:gd name="connsiteX6" fmla="*/ 112830 w 114718"/>
                <a:gd name="connsiteY6" fmla="*/ 111982 h 138645"/>
                <a:gd name="connsiteX7" fmla="*/ 113037 w 114718"/>
                <a:gd name="connsiteY7" fmla="*/ 112214 h 138645"/>
                <a:gd name="connsiteX8" fmla="*/ 111538 w 114718"/>
                <a:gd name="connsiteY8" fmla="*/ 113169 h 138645"/>
                <a:gd name="connsiteX9" fmla="*/ 87186 w 114718"/>
                <a:gd name="connsiteY9" fmla="*/ 97515 h 138645"/>
                <a:gd name="connsiteX10" fmla="*/ 66314 w 114718"/>
                <a:gd name="connsiteY10" fmla="*/ 120126 h 138645"/>
                <a:gd name="connsiteX11" fmla="*/ 31526 w 114718"/>
                <a:gd name="connsiteY11" fmla="*/ 135781 h 138645"/>
                <a:gd name="connsiteX12" fmla="*/ 1456 w 114718"/>
                <a:gd name="connsiteY12" fmla="*/ 138645 h 138645"/>
                <a:gd name="connsiteX13" fmla="*/ 0 w 114718"/>
                <a:gd name="connsiteY13" fmla="*/ 133553 h 138645"/>
                <a:gd name="connsiteX14" fmla="*/ 6849 w 114718"/>
                <a:gd name="connsiteY14" fmla="*/ 124991 h 138645"/>
                <a:gd name="connsiteX15" fmla="*/ 6849 w 114718"/>
                <a:gd name="connsiteY15" fmla="*/ 1712 h 138645"/>
                <a:gd name="connsiteX16" fmla="*/ 71913 w 114718"/>
                <a:gd name="connsiteY16" fmla="*/ 0 h 13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718" h="138645">
                  <a:moveTo>
                    <a:pt x="71913" y="0"/>
                  </a:moveTo>
                  <a:lnTo>
                    <a:pt x="70200" y="20547"/>
                  </a:lnTo>
                  <a:lnTo>
                    <a:pt x="78762" y="23972"/>
                  </a:lnTo>
                  <a:lnTo>
                    <a:pt x="78762" y="47942"/>
                  </a:lnTo>
                  <a:lnTo>
                    <a:pt x="104444" y="75337"/>
                  </a:lnTo>
                  <a:lnTo>
                    <a:pt x="114718" y="77049"/>
                  </a:lnTo>
                  <a:lnTo>
                    <a:pt x="112830" y="111982"/>
                  </a:lnTo>
                  <a:lnTo>
                    <a:pt x="113037" y="112214"/>
                  </a:lnTo>
                  <a:lnTo>
                    <a:pt x="111538" y="113169"/>
                  </a:lnTo>
                  <a:lnTo>
                    <a:pt x="87186" y="97515"/>
                  </a:lnTo>
                  <a:lnTo>
                    <a:pt x="66314" y="120126"/>
                  </a:lnTo>
                  <a:lnTo>
                    <a:pt x="31526" y="135781"/>
                  </a:lnTo>
                  <a:lnTo>
                    <a:pt x="1456" y="138645"/>
                  </a:lnTo>
                  <a:lnTo>
                    <a:pt x="0" y="133553"/>
                  </a:lnTo>
                  <a:lnTo>
                    <a:pt x="6849" y="124991"/>
                  </a:lnTo>
                  <a:lnTo>
                    <a:pt x="6849" y="1712"/>
                  </a:lnTo>
                  <a:lnTo>
                    <a:pt x="71913"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20" name="vMap : USA State : Pensylvania"/>
            <p:cNvSpPr>
              <a:spLocks noChangeAspect="1"/>
            </p:cNvSpPr>
            <p:nvPr>
              <p:custDataLst>
                <p:tags r:id="rId43"/>
              </p:custDataLst>
            </p:nvPr>
          </p:nvSpPr>
          <p:spPr>
            <a:xfrm>
              <a:off x="6410181" y="2835567"/>
              <a:ext cx="696786" cy="414747"/>
            </a:xfrm>
            <a:custGeom>
              <a:avLst/>
              <a:gdLst>
                <a:gd name="connsiteX0" fmla="*/ 241905 w 1332895"/>
                <a:gd name="connsiteY0" fmla="*/ 0 h 751701"/>
                <a:gd name="connsiteX1" fmla="*/ 241905 w 1332895"/>
                <a:gd name="connsiteY1" fmla="*/ 100977 h 751701"/>
                <a:gd name="connsiteX2" fmla="*/ 348343 w 1332895"/>
                <a:gd name="connsiteY2" fmla="*/ 100977 h 751701"/>
                <a:gd name="connsiteX3" fmla="*/ 358019 w 1332895"/>
                <a:gd name="connsiteY3" fmla="*/ 91301 h 751701"/>
                <a:gd name="connsiteX4" fmla="*/ 428171 w 1332895"/>
                <a:gd name="connsiteY4" fmla="*/ 91301 h 751701"/>
                <a:gd name="connsiteX5" fmla="*/ 440266 w 1332895"/>
                <a:gd name="connsiteY5" fmla="*/ 103396 h 751701"/>
                <a:gd name="connsiteX6" fmla="*/ 834571 w 1332895"/>
                <a:gd name="connsiteY6" fmla="*/ 103396 h 751701"/>
                <a:gd name="connsiteX7" fmla="*/ 846666 w 1332895"/>
                <a:gd name="connsiteY7" fmla="*/ 91301 h 751701"/>
                <a:gd name="connsiteX8" fmla="*/ 1192590 w 1332895"/>
                <a:gd name="connsiteY8" fmla="*/ 91301 h 751701"/>
                <a:gd name="connsiteX9" fmla="*/ 1204686 w 1332895"/>
                <a:gd name="connsiteY9" fmla="*/ 115492 h 751701"/>
                <a:gd name="connsiteX10" fmla="*/ 1219200 w 1332895"/>
                <a:gd name="connsiteY10" fmla="*/ 142101 h 751701"/>
                <a:gd name="connsiteX11" fmla="*/ 1236133 w 1332895"/>
                <a:gd name="connsiteY11" fmla="*/ 142101 h 751701"/>
                <a:gd name="connsiteX12" fmla="*/ 1238552 w 1332895"/>
                <a:gd name="connsiteY12" fmla="*/ 132425 h 751701"/>
                <a:gd name="connsiteX13" fmla="*/ 1255486 w 1332895"/>
                <a:gd name="connsiteY13" fmla="*/ 163873 h 751701"/>
                <a:gd name="connsiteX14" fmla="*/ 1260324 w 1332895"/>
                <a:gd name="connsiteY14" fmla="*/ 195320 h 751701"/>
                <a:gd name="connsiteX15" fmla="*/ 1260324 w 1332895"/>
                <a:gd name="connsiteY15" fmla="*/ 219511 h 751701"/>
                <a:gd name="connsiteX16" fmla="*/ 1289352 w 1332895"/>
                <a:gd name="connsiteY16" fmla="*/ 248539 h 751701"/>
                <a:gd name="connsiteX17" fmla="*/ 1301447 w 1332895"/>
                <a:gd name="connsiteY17" fmla="*/ 263054 h 751701"/>
                <a:gd name="connsiteX18" fmla="*/ 1332895 w 1332895"/>
                <a:gd name="connsiteY18" fmla="*/ 263054 h 751701"/>
                <a:gd name="connsiteX19" fmla="*/ 1332895 w 1332895"/>
                <a:gd name="connsiteY19" fmla="*/ 284825 h 751701"/>
                <a:gd name="connsiteX20" fmla="*/ 1299028 w 1332895"/>
                <a:gd name="connsiteY20" fmla="*/ 306596 h 751701"/>
                <a:gd name="connsiteX21" fmla="*/ 1301447 w 1332895"/>
                <a:gd name="connsiteY21" fmla="*/ 330787 h 751701"/>
                <a:gd name="connsiteX22" fmla="*/ 1279676 w 1332895"/>
                <a:gd name="connsiteY22" fmla="*/ 357396 h 751701"/>
                <a:gd name="connsiteX23" fmla="*/ 1243390 w 1332895"/>
                <a:gd name="connsiteY23" fmla="*/ 393682 h 751701"/>
                <a:gd name="connsiteX24" fmla="*/ 1255486 w 1332895"/>
                <a:gd name="connsiteY24" fmla="*/ 415454 h 751701"/>
                <a:gd name="connsiteX25" fmla="*/ 1260324 w 1332895"/>
                <a:gd name="connsiteY25" fmla="*/ 437225 h 751701"/>
                <a:gd name="connsiteX26" fmla="*/ 1233714 w 1332895"/>
                <a:gd name="connsiteY26" fmla="*/ 461415 h 751701"/>
                <a:gd name="connsiteX27" fmla="*/ 1224038 w 1332895"/>
                <a:gd name="connsiteY27" fmla="*/ 458996 h 751701"/>
                <a:gd name="connsiteX28" fmla="*/ 1226457 w 1332895"/>
                <a:gd name="connsiteY28" fmla="*/ 512215 h 751701"/>
                <a:gd name="connsiteX29" fmla="*/ 1253067 w 1332895"/>
                <a:gd name="connsiteY29" fmla="*/ 512215 h 751701"/>
                <a:gd name="connsiteX30" fmla="*/ 1253067 w 1332895"/>
                <a:gd name="connsiteY30" fmla="*/ 553339 h 751701"/>
                <a:gd name="connsiteX31" fmla="*/ 1274838 w 1332895"/>
                <a:gd name="connsiteY31" fmla="*/ 563015 h 751701"/>
                <a:gd name="connsiteX32" fmla="*/ 1301447 w 1332895"/>
                <a:gd name="connsiteY32" fmla="*/ 599301 h 751701"/>
                <a:gd name="connsiteX33" fmla="*/ 1323219 w 1332895"/>
                <a:gd name="connsiteY33" fmla="*/ 608977 h 751701"/>
                <a:gd name="connsiteX34" fmla="*/ 1325638 w 1332895"/>
                <a:gd name="connsiteY34" fmla="*/ 630749 h 751701"/>
                <a:gd name="connsiteX35" fmla="*/ 1279676 w 1332895"/>
                <a:gd name="connsiteY35" fmla="*/ 652520 h 751701"/>
                <a:gd name="connsiteX36" fmla="*/ 1255486 w 1332895"/>
                <a:gd name="connsiteY36" fmla="*/ 681549 h 751701"/>
                <a:gd name="connsiteX37" fmla="*/ 1214362 w 1332895"/>
                <a:gd name="connsiteY37" fmla="*/ 710577 h 751701"/>
                <a:gd name="connsiteX38" fmla="*/ 1175657 w 1332895"/>
                <a:gd name="connsiteY38" fmla="*/ 722673 h 751701"/>
                <a:gd name="connsiteX39" fmla="*/ 1124857 w 1332895"/>
                <a:gd name="connsiteY39" fmla="*/ 722673 h 751701"/>
                <a:gd name="connsiteX40" fmla="*/ 1095828 w 1332895"/>
                <a:gd name="connsiteY40" fmla="*/ 751701 h 751701"/>
                <a:gd name="connsiteX41" fmla="*/ 74990 w 1332895"/>
                <a:gd name="connsiteY41" fmla="*/ 751701 h 751701"/>
                <a:gd name="connsiteX42" fmla="*/ 74990 w 1332895"/>
                <a:gd name="connsiteY42" fmla="*/ 504958 h 751701"/>
                <a:gd name="connsiteX43" fmla="*/ 70017 w 1332895"/>
                <a:gd name="connsiteY43" fmla="*/ 491804 h 751701"/>
                <a:gd name="connsiteX44" fmla="*/ 70017 w 1332895"/>
                <a:gd name="connsiteY44" fmla="*/ 99439 h 751701"/>
                <a:gd name="connsiteX45" fmla="*/ 22129 w 1332895"/>
                <a:gd name="connsiteY45" fmla="*/ 114714 h 751701"/>
                <a:gd name="connsiteX46" fmla="*/ 0 w 1332895"/>
                <a:gd name="connsiteY46" fmla="*/ 123273 h 751701"/>
                <a:gd name="connsiteX47" fmla="*/ 0 w 1332895"/>
                <a:gd name="connsiteY47" fmla="*/ 123272 h 751701"/>
                <a:gd name="connsiteX48" fmla="*/ 89829 w 1332895"/>
                <a:gd name="connsiteY48" fmla="*/ 93118 h 751701"/>
                <a:gd name="connsiteX49" fmla="*/ 161267 w 1332895"/>
                <a:gd name="connsiteY49" fmla="*/ 55888 h 751701"/>
                <a:gd name="connsiteX50" fmla="*/ 218835 w 1332895"/>
                <a:gd name="connsiteY50" fmla="*/ 12158 h 751701"/>
                <a:gd name="connsiteX51" fmla="*/ 241905 w 1332895"/>
                <a:gd name="connsiteY51" fmla="*/ 0 h 751701"/>
                <a:gd name="connsiteX0" fmla="*/ 241905 w 1332895"/>
                <a:gd name="connsiteY0" fmla="*/ 0 h 751701"/>
                <a:gd name="connsiteX1" fmla="*/ 241905 w 1332895"/>
                <a:gd name="connsiteY1" fmla="*/ 100977 h 751701"/>
                <a:gd name="connsiteX2" fmla="*/ 348343 w 1332895"/>
                <a:gd name="connsiteY2" fmla="*/ 100977 h 751701"/>
                <a:gd name="connsiteX3" fmla="*/ 358019 w 1332895"/>
                <a:gd name="connsiteY3" fmla="*/ 91301 h 751701"/>
                <a:gd name="connsiteX4" fmla="*/ 428171 w 1332895"/>
                <a:gd name="connsiteY4" fmla="*/ 91301 h 751701"/>
                <a:gd name="connsiteX5" fmla="*/ 440266 w 1332895"/>
                <a:gd name="connsiteY5" fmla="*/ 103396 h 751701"/>
                <a:gd name="connsiteX6" fmla="*/ 834571 w 1332895"/>
                <a:gd name="connsiteY6" fmla="*/ 103396 h 751701"/>
                <a:gd name="connsiteX7" fmla="*/ 846666 w 1332895"/>
                <a:gd name="connsiteY7" fmla="*/ 91301 h 751701"/>
                <a:gd name="connsiteX8" fmla="*/ 1192590 w 1332895"/>
                <a:gd name="connsiteY8" fmla="*/ 91301 h 751701"/>
                <a:gd name="connsiteX9" fmla="*/ 1204686 w 1332895"/>
                <a:gd name="connsiteY9" fmla="*/ 115492 h 751701"/>
                <a:gd name="connsiteX10" fmla="*/ 1219200 w 1332895"/>
                <a:gd name="connsiteY10" fmla="*/ 142101 h 751701"/>
                <a:gd name="connsiteX11" fmla="*/ 1236133 w 1332895"/>
                <a:gd name="connsiteY11" fmla="*/ 142101 h 751701"/>
                <a:gd name="connsiteX12" fmla="*/ 1238552 w 1332895"/>
                <a:gd name="connsiteY12" fmla="*/ 132425 h 751701"/>
                <a:gd name="connsiteX13" fmla="*/ 1255486 w 1332895"/>
                <a:gd name="connsiteY13" fmla="*/ 163873 h 751701"/>
                <a:gd name="connsiteX14" fmla="*/ 1260324 w 1332895"/>
                <a:gd name="connsiteY14" fmla="*/ 195320 h 751701"/>
                <a:gd name="connsiteX15" fmla="*/ 1260324 w 1332895"/>
                <a:gd name="connsiteY15" fmla="*/ 219511 h 751701"/>
                <a:gd name="connsiteX16" fmla="*/ 1289352 w 1332895"/>
                <a:gd name="connsiteY16" fmla="*/ 248539 h 751701"/>
                <a:gd name="connsiteX17" fmla="*/ 1301447 w 1332895"/>
                <a:gd name="connsiteY17" fmla="*/ 263054 h 751701"/>
                <a:gd name="connsiteX18" fmla="*/ 1332895 w 1332895"/>
                <a:gd name="connsiteY18" fmla="*/ 263054 h 751701"/>
                <a:gd name="connsiteX19" fmla="*/ 1332895 w 1332895"/>
                <a:gd name="connsiteY19" fmla="*/ 284825 h 751701"/>
                <a:gd name="connsiteX20" fmla="*/ 1299028 w 1332895"/>
                <a:gd name="connsiteY20" fmla="*/ 306596 h 751701"/>
                <a:gd name="connsiteX21" fmla="*/ 1301447 w 1332895"/>
                <a:gd name="connsiteY21" fmla="*/ 330787 h 751701"/>
                <a:gd name="connsiteX22" fmla="*/ 1279676 w 1332895"/>
                <a:gd name="connsiteY22" fmla="*/ 357396 h 751701"/>
                <a:gd name="connsiteX23" fmla="*/ 1243390 w 1332895"/>
                <a:gd name="connsiteY23" fmla="*/ 393682 h 751701"/>
                <a:gd name="connsiteX24" fmla="*/ 1255486 w 1332895"/>
                <a:gd name="connsiteY24" fmla="*/ 415454 h 751701"/>
                <a:gd name="connsiteX25" fmla="*/ 1260324 w 1332895"/>
                <a:gd name="connsiteY25" fmla="*/ 437225 h 751701"/>
                <a:gd name="connsiteX26" fmla="*/ 1233714 w 1332895"/>
                <a:gd name="connsiteY26" fmla="*/ 461415 h 751701"/>
                <a:gd name="connsiteX27" fmla="*/ 1224038 w 1332895"/>
                <a:gd name="connsiteY27" fmla="*/ 458996 h 751701"/>
                <a:gd name="connsiteX28" fmla="*/ 1226457 w 1332895"/>
                <a:gd name="connsiteY28" fmla="*/ 512215 h 751701"/>
                <a:gd name="connsiteX29" fmla="*/ 1253067 w 1332895"/>
                <a:gd name="connsiteY29" fmla="*/ 512215 h 751701"/>
                <a:gd name="connsiteX30" fmla="*/ 1253067 w 1332895"/>
                <a:gd name="connsiteY30" fmla="*/ 553339 h 751701"/>
                <a:gd name="connsiteX31" fmla="*/ 1274838 w 1332895"/>
                <a:gd name="connsiteY31" fmla="*/ 563015 h 751701"/>
                <a:gd name="connsiteX32" fmla="*/ 1301447 w 1332895"/>
                <a:gd name="connsiteY32" fmla="*/ 599301 h 751701"/>
                <a:gd name="connsiteX33" fmla="*/ 1323219 w 1332895"/>
                <a:gd name="connsiteY33" fmla="*/ 608977 h 751701"/>
                <a:gd name="connsiteX34" fmla="*/ 1325638 w 1332895"/>
                <a:gd name="connsiteY34" fmla="*/ 630749 h 751701"/>
                <a:gd name="connsiteX35" fmla="*/ 1279676 w 1332895"/>
                <a:gd name="connsiteY35" fmla="*/ 652520 h 751701"/>
                <a:gd name="connsiteX36" fmla="*/ 1255486 w 1332895"/>
                <a:gd name="connsiteY36" fmla="*/ 681549 h 751701"/>
                <a:gd name="connsiteX37" fmla="*/ 1214362 w 1332895"/>
                <a:gd name="connsiteY37" fmla="*/ 710577 h 751701"/>
                <a:gd name="connsiteX38" fmla="*/ 1175657 w 1332895"/>
                <a:gd name="connsiteY38" fmla="*/ 722673 h 751701"/>
                <a:gd name="connsiteX39" fmla="*/ 1124857 w 1332895"/>
                <a:gd name="connsiteY39" fmla="*/ 722673 h 751701"/>
                <a:gd name="connsiteX40" fmla="*/ 1095828 w 1332895"/>
                <a:gd name="connsiteY40" fmla="*/ 751701 h 751701"/>
                <a:gd name="connsiteX41" fmla="*/ 74990 w 1332895"/>
                <a:gd name="connsiteY41" fmla="*/ 751701 h 751701"/>
                <a:gd name="connsiteX42" fmla="*/ 74990 w 1332895"/>
                <a:gd name="connsiteY42" fmla="*/ 504958 h 751701"/>
                <a:gd name="connsiteX43" fmla="*/ 70017 w 1332895"/>
                <a:gd name="connsiteY43" fmla="*/ 491804 h 751701"/>
                <a:gd name="connsiteX44" fmla="*/ 70017 w 1332895"/>
                <a:gd name="connsiteY44" fmla="*/ 99439 h 751701"/>
                <a:gd name="connsiteX45" fmla="*/ 0 w 1332895"/>
                <a:gd name="connsiteY45" fmla="*/ 123273 h 751701"/>
                <a:gd name="connsiteX46" fmla="*/ 0 w 1332895"/>
                <a:gd name="connsiteY46" fmla="*/ 123272 h 751701"/>
                <a:gd name="connsiteX47" fmla="*/ 89829 w 1332895"/>
                <a:gd name="connsiteY47" fmla="*/ 93118 h 751701"/>
                <a:gd name="connsiteX48" fmla="*/ 161267 w 1332895"/>
                <a:gd name="connsiteY48" fmla="*/ 55888 h 751701"/>
                <a:gd name="connsiteX49" fmla="*/ 218835 w 1332895"/>
                <a:gd name="connsiteY49" fmla="*/ 12158 h 751701"/>
                <a:gd name="connsiteX50" fmla="*/ 241905 w 1332895"/>
                <a:gd name="connsiteY50" fmla="*/ 0 h 751701"/>
                <a:gd name="connsiteX0" fmla="*/ 241905 w 1332895"/>
                <a:gd name="connsiteY0" fmla="*/ 0 h 751701"/>
                <a:gd name="connsiteX1" fmla="*/ 241905 w 1332895"/>
                <a:gd name="connsiteY1" fmla="*/ 100977 h 751701"/>
                <a:gd name="connsiteX2" fmla="*/ 348343 w 1332895"/>
                <a:gd name="connsiteY2" fmla="*/ 100977 h 751701"/>
                <a:gd name="connsiteX3" fmla="*/ 358019 w 1332895"/>
                <a:gd name="connsiteY3" fmla="*/ 91301 h 751701"/>
                <a:gd name="connsiteX4" fmla="*/ 428171 w 1332895"/>
                <a:gd name="connsiteY4" fmla="*/ 91301 h 751701"/>
                <a:gd name="connsiteX5" fmla="*/ 440266 w 1332895"/>
                <a:gd name="connsiteY5" fmla="*/ 103396 h 751701"/>
                <a:gd name="connsiteX6" fmla="*/ 834571 w 1332895"/>
                <a:gd name="connsiteY6" fmla="*/ 103396 h 751701"/>
                <a:gd name="connsiteX7" fmla="*/ 846666 w 1332895"/>
                <a:gd name="connsiteY7" fmla="*/ 91301 h 751701"/>
                <a:gd name="connsiteX8" fmla="*/ 1192590 w 1332895"/>
                <a:gd name="connsiteY8" fmla="*/ 91301 h 751701"/>
                <a:gd name="connsiteX9" fmla="*/ 1204686 w 1332895"/>
                <a:gd name="connsiteY9" fmla="*/ 115492 h 751701"/>
                <a:gd name="connsiteX10" fmla="*/ 1219200 w 1332895"/>
                <a:gd name="connsiteY10" fmla="*/ 142101 h 751701"/>
                <a:gd name="connsiteX11" fmla="*/ 1236133 w 1332895"/>
                <a:gd name="connsiteY11" fmla="*/ 142101 h 751701"/>
                <a:gd name="connsiteX12" fmla="*/ 1238552 w 1332895"/>
                <a:gd name="connsiteY12" fmla="*/ 132425 h 751701"/>
                <a:gd name="connsiteX13" fmla="*/ 1255486 w 1332895"/>
                <a:gd name="connsiteY13" fmla="*/ 163873 h 751701"/>
                <a:gd name="connsiteX14" fmla="*/ 1260324 w 1332895"/>
                <a:gd name="connsiteY14" fmla="*/ 195320 h 751701"/>
                <a:gd name="connsiteX15" fmla="*/ 1260324 w 1332895"/>
                <a:gd name="connsiteY15" fmla="*/ 219511 h 751701"/>
                <a:gd name="connsiteX16" fmla="*/ 1289352 w 1332895"/>
                <a:gd name="connsiteY16" fmla="*/ 248539 h 751701"/>
                <a:gd name="connsiteX17" fmla="*/ 1301447 w 1332895"/>
                <a:gd name="connsiteY17" fmla="*/ 263054 h 751701"/>
                <a:gd name="connsiteX18" fmla="*/ 1332895 w 1332895"/>
                <a:gd name="connsiteY18" fmla="*/ 263054 h 751701"/>
                <a:gd name="connsiteX19" fmla="*/ 1332895 w 1332895"/>
                <a:gd name="connsiteY19" fmla="*/ 284825 h 751701"/>
                <a:gd name="connsiteX20" fmla="*/ 1299028 w 1332895"/>
                <a:gd name="connsiteY20" fmla="*/ 306596 h 751701"/>
                <a:gd name="connsiteX21" fmla="*/ 1301447 w 1332895"/>
                <a:gd name="connsiteY21" fmla="*/ 330787 h 751701"/>
                <a:gd name="connsiteX22" fmla="*/ 1279676 w 1332895"/>
                <a:gd name="connsiteY22" fmla="*/ 357396 h 751701"/>
                <a:gd name="connsiteX23" fmla="*/ 1243390 w 1332895"/>
                <a:gd name="connsiteY23" fmla="*/ 393682 h 751701"/>
                <a:gd name="connsiteX24" fmla="*/ 1255486 w 1332895"/>
                <a:gd name="connsiteY24" fmla="*/ 415454 h 751701"/>
                <a:gd name="connsiteX25" fmla="*/ 1260324 w 1332895"/>
                <a:gd name="connsiteY25" fmla="*/ 437225 h 751701"/>
                <a:gd name="connsiteX26" fmla="*/ 1233714 w 1332895"/>
                <a:gd name="connsiteY26" fmla="*/ 461415 h 751701"/>
                <a:gd name="connsiteX27" fmla="*/ 1224038 w 1332895"/>
                <a:gd name="connsiteY27" fmla="*/ 458996 h 751701"/>
                <a:gd name="connsiteX28" fmla="*/ 1226457 w 1332895"/>
                <a:gd name="connsiteY28" fmla="*/ 512215 h 751701"/>
                <a:gd name="connsiteX29" fmla="*/ 1253067 w 1332895"/>
                <a:gd name="connsiteY29" fmla="*/ 512215 h 751701"/>
                <a:gd name="connsiteX30" fmla="*/ 1253067 w 1332895"/>
                <a:gd name="connsiteY30" fmla="*/ 553339 h 751701"/>
                <a:gd name="connsiteX31" fmla="*/ 1274838 w 1332895"/>
                <a:gd name="connsiteY31" fmla="*/ 563015 h 751701"/>
                <a:gd name="connsiteX32" fmla="*/ 1301447 w 1332895"/>
                <a:gd name="connsiteY32" fmla="*/ 599301 h 751701"/>
                <a:gd name="connsiteX33" fmla="*/ 1323219 w 1332895"/>
                <a:gd name="connsiteY33" fmla="*/ 608977 h 751701"/>
                <a:gd name="connsiteX34" fmla="*/ 1325638 w 1332895"/>
                <a:gd name="connsiteY34" fmla="*/ 630749 h 751701"/>
                <a:gd name="connsiteX35" fmla="*/ 1279676 w 1332895"/>
                <a:gd name="connsiteY35" fmla="*/ 652520 h 751701"/>
                <a:gd name="connsiteX36" fmla="*/ 1255486 w 1332895"/>
                <a:gd name="connsiteY36" fmla="*/ 681549 h 751701"/>
                <a:gd name="connsiteX37" fmla="*/ 1214362 w 1332895"/>
                <a:gd name="connsiteY37" fmla="*/ 710577 h 751701"/>
                <a:gd name="connsiteX38" fmla="*/ 1175657 w 1332895"/>
                <a:gd name="connsiteY38" fmla="*/ 722673 h 751701"/>
                <a:gd name="connsiteX39" fmla="*/ 1124857 w 1332895"/>
                <a:gd name="connsiteY39" fmla="*/ 722673 h 751701"/>
                <a:gd name="connsiteX40" fmla="*/ 1095828 w 1332895"/>
                <a:gd name="connsiteY40" fmla="*/ 751701 h 751701"/>
                <a:gd name="connsiteX41" fmla="*/ 74990 w 1332895"/>
                <a:gd name="connsiteY41" fmla="*/ 751701 h 751701"/>
                <a:gd name="connsiteX42" fmla="*/ 74990 w 1332895"/>
                <a:gd name="connsiteY42" fmla="*/ 504958 h 751701"/>
                <a:gd name="connsiteX43" fmla="*/ 70017 w 1332895"/>
                <a:gd name="connsiteY43" fmla="*/ 491804 h 751701"/>
                <a:gd name="connsiteX44" fmla="*/ 70017 w 1332895"/>
                <a:gd name="connsiteY44" fmla="*/ 99439 h 751701"/>
                <a:gd name="connsiteX45" fmla="*/ 0 w 1332895"/>
                <a:gd name="connsiteY45" fmla="*/ 123273 h 751701"/>
                <a:gd name="connsiteX46" fmla="*/ 89829 w 1332895"/>
                <a:gd name="connsiteY46" fmla="*/ 93118 h 751701"/>
                <a:gd name="connsiteX47" fmla="*/ 161267 w 1332895"/>
                <a:gd name="connsiteY47" fmla="*/ 55888 h 751701"/>
                <a:gd name="connsiteX48" fmla="*/ 218835 w 1332895"/>
                <a:gd name="connsiteY48" fmla="*/ 12158 h 751701"/>
                <a:gd name="connsiteX49" fmla="*/ 241905 w 1332895"/>
                <a:gd name="connsiteY49" fmla="*/ 0 h 751701"/>
                <a:gd name="connsiteX0" fmla="*/ 171888 w 1262878"/>
                <a:gd name="connsiteY0" fmla="*/ 0 h 751701"/>
                <a:gd name="connsiteX1" fmla="*/ 171888 w 1262878"/>
                <a:gd name="connsiteY1" fmla="*/ 100977 h 751701"/>
                <a:gd name="connsiteX2" fmla="*/ 278326 w 1262878"/>
                <a:gd name="connsiteY2" fmla="*/ 100977 h 751701"/>
                <a:gd name="connsiteX3" fmla="*/ 288002 w 1262878"/>
                <a:gd name="connsiteY3" fmla="*/ 91301 h 751701"/>
                <a:gd name="connsiteX4" fmla="*/ 358154 w 1262878"/>
                <a:gd name="connsiteY4" fmla="*/ 91301 h 751701"/>
                <a:gd name="connsiteX5" fmla="*/ 370249 w 1262878"/>
                <a:gd name="connsiteY5" fmla="*/ 103396 h 751701"/>
                <a:gd name="connsiteX6" fmla="*/ 764554 w 1262878"/>
                <a:gd name="connsiteY6" fmla="*/ 103396 h 751701"/>
                <a:gd name="connsiteX7" fmla="*/ 776649 w 1262878"/>
                <a:gd name="connsiteY7" fmla="*/ 91301 h 751701"/>
                <a:gd name="connsiteX8" fmla="*/ 1122573 w 1262878"/>
                <a:gd name="connsiteY8" fmla="*/ 91301 h 751701"/>
                <a:gd name="connsiteX9" fmla="*/ 1134669 w 1262878"/>
                <a:gd name="connsiteY9" fmla="*/ 115492 h 751701"/>
                <a:gd name="connsiteX10" fmla="*/ 1149183 w 1262878"/>
                <a:gd name="connsiteY10" fmla="*/ 142101 h 751701"/>
                <a:gd name="connsiteX11" fmla="*/ 1166116 w 1262878"/>
                <a:gd name="connsiteY11" fmla="*/ 142101 h 751701"/>
                <a:gd name="connsiteX12" fmla="*/ 1168535 w 1262878"/>
                <a:gd name="connsiteY12" fmla="*/ 132425 h 751701"/>
                <a:gd name="connsiteX13" fmla="*/ 1185469 w 1262878"/>
                <a:gd name="connsiteY13" fmla="*/ 163873 h 751701"/>
                <a:gd name="connsiteX14" fmla="*/ 1190307 w 1262878"/>
                <a:gd name="connsiteY14" fmla="*/ 195320 h 751701"/>
                <a:gd name="connsiteX15" fmla="*/ 1190307 w 1262878"/>
                <a:gd name="connsiteY15" fmla="*/ 219511 h 751701"/>
                <a:gd name="connsiteX16" fmla="*/ 1219335 w 1262878"/>
                <a:gd name="connsiteY16" fmla="*/ 248539 h 751701"/>
                <a:gd name="connsiteX17" fmla="*/ 1231430 w 1262878"/>
                <a:gd name="connsiteY17" fmla="*/ 263054 h 751701"/>
                <a:gd name="connsiteX18" fmla="*/ 1262878 w 1262878"/>
                <a:gd name="connsiteY18" fmla="*/ 263054 h 751701"/>
                <a:gd name="connsiteX19" fmla="*/ 1262878 w 1262878"/>
                <a:gd name="connsiteY19" fmla="*/ 284825 h 751701"/>
                <a:gd name="connsiteX20" fmla="*/ 1229011 w 1262878"/>
                <a:gd name="connsiteY20" fmla="*/ 306596 h 751701"/>
                <a:gd name="connsiteX21" fmla="*/ 1231430 w 1262878"/>
                <a:gd name="connsiteY21" fmla="*/ 330787 h 751701"/>
                <a:gd name="connsiteX22" fmla="*/ 1209659 w 1262878"/>
                <a:gd name="connsiteY22" fmla="*/ 357396 h 751701"/>
                <a:gd name="connsiteX23" fmla="*/ 1173373 w 1262878"/>
                <a:gd name="connsiteY23" fmla="*/ 393682 h 751701"/>
                <a:gd name="connsiteX24" fmla="*/ 1185469 w 1262878"/>
                <a:gd name="connsiteY24" fmla="*/ 415454 h 751701"/>
                <a:gd name="connsiteX25" fmla="*/ 1190307 w 1262878"/>
                <a:gd name="connsiteY25" fmla="*/ 437225 h 751701"/>
                <a:gd name="connsiteX26" fmla="*/ 1163697 w 1262878"/>
                <a:gd name="connsiteY26" fmla="*/ 461415 h 751701"/>
                <a:gd name="connsiteX27" fmla="*/ 1154021 w 1262878"/>
                <a:gd name="connsiteY27" fmla="*/ 458996 h 751701"/>
                <a:gd name="connsiteX28" fmla="*/ 1156440 w 1262878"/>
                <a:gd name="connsiteY28" fmla="*/ 512215 h 751701"/>
                <a:gd name="connsiteX29" fmla="*/ 1183050 w 1262878"/>
                <a:gd name="connsiteY29" fmla="*/ 512215 h 751701"/>
                <a:gd name="connsiteX30" fmla="*/ 1183050 w 1262878"/>
                <a:gd name="connsiteY30" fmla="*/ 553339 h 751701"/>
                <a:gd name="connsiteX31" fmla="*/ 1204821 w 1262878"/>
                <a:gd name="connsiteY31" fmla="*/ 563015 h 751701"/>
                <a:gd name="connsiteX32" fmla="*/ 1231430 w 1262878"/>
                <a:gd name="connsiteY32" fmla="*/ 599301 h 751701"/>
                <a:gd name="connsiteX33" fmla="*/ 1253202 w 1262878"/>
                <a:gd name="connsiteY33" fmla="*/ 608977 h 751701"/>
                <a:gd name="connsiteX34" fmla="*/ 1255621 w 1262878"/>
                <a:gd name="connsiteY34" fmla="*/ 630749 h 751701"/>
                <a:gd name="connsiteX35" fmla="*/ 1209659 w 1262878"/>
                <a:gd name="connsiteY35" fmla="*/ 652520 h 751701"/>
                <a:gd name="connsiteX36" fmla="*/ 1185469 w 1262878"/>
                <a:gd name="connsiteY36" fmla="*/ 681549 h 751701"/>
                <a:gd name="connsiteX37" fmla="*/ 1144345 w 1262878"/>
                <a:gd name="connsiteY37" fmla="*/ 710577 h 751701"/>
                <a:gd name="connsiteX38" fmla="*/ 1105640 w 1262878"/>
                <a:gd name="connsiteY38" fmla="*/ 722673 h 751701"/>
                <a:gd name="connsiteX39" fmla="*/ 1054840 w 1262878"/>
                <a:gd name="connsiteY39" fmla="*/ 722673 h 751701"/>
                <a:gd name="connsiteX40" fmla="*/ 1025811 w 1262878"/>
                <a:gd name="connsiteY40" fmla="*/ 751701 h 751701"/>
                <a:gd name="connsiteX41" fmla="*/ 4973 w 1262878"/>
                <a:gd name="connsiteY41" fmla="*/ 751701 h 751701"/>
                <a:gd name="connsiteX42" fmla="*/ 4973 w 1262878"/>
                <a:gd name="connsiteY42" fmla="*/ 504958 h 751701"/>
                <a:gd name="connsiteX43" fmla="*/ 0 w 1262878"/>
                <a:gd name="connsiteY43" fmla="*/ 491804 h 751701"/>
                <a:gd name="connsiteX44" fmla="*/ 0 w 1262878"/>
                <a:gd name="connsiteY44" fmla="*/ 99439 h 751701"/>
                <a:gd name="connsiteX45" fmla="*/ 19812 w 1262878"/>
                <a:gd name="connsiteY45" fmla="*/ 93118 h 751701"/>
                <a:gd name="connsiteX46" fmla="*/ 91250 w 1262878"/>
                <a:gd name="connsiteY46" fmla="*/ 55888 h 751701"/>
                <a:gd name="connsiteX47" fmla="*/ 148818 w 1262878"/>
                <a:gd name="connsiteY47" fmla="*/ 12158 h 751701"/>
                <a:gd name="connsiteX48" fmla="*/ 171888 w 1262878"/>
                <a:gd name="connsiteY48" fmla="*/ 0 h 75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62878" h="751701">
                  <a:moveTo>
                    <a:pt x="171888" y="0"/>
                  </a:moveTo>
                  <a:lnTo>
                    <a:pt x="171888" y="100977"/>
                  </a:lnTo>
                  <a:lnTo>
                    <a:pt x="278326" y="100977"/>
                  </a:lnTo>
                  <a:lnTo>
                    <a:pt x="288002" y="91301"/>
                  </a:lnTo>
                  <a:lnTo>
                    <a:pt x="358154" y="91301"/>
                  </a:lnTo>
                  <a:lnTo>
                    <a:pt x="370249" y="103396"/>
                  </a:lnTo>
                  <a:lnTo>
                    <a:pt x="764554" y="103396"/>
                  </a:lnTo>
                  <a:lnTo>
                    <a:pt x="776649" y="91301"/>
                  </a:lnTo>
                  <a:lnTo>
                    <a:pt x="1122573" y="91301"/>
                  </a:lnTo>
                  <a:lnTo>
                    <a:pt x="1134669" y="115492"/>
                  </a:lnTo>
                  <a:lnTo>
                    <a:pt x="1149183" y="142101"/>
                  </a:lnTo>
                  <a:lnTo>
                    <a:pt x="1166116" y="142101"/>
                  </a:lnTo>
                  <a:lnTo>
                    <a:pt x="1168535" y="132425"/>
                  </a:lnTo>
                  <a:lnTo>
                    <a:pt x="1185469" y="163873"/>
                  </a:lnTo>
                  <a:lnTo>
                    <a:pt x="1190307" y="195320"/>
                  </a:lnTo>
                  <a:lnTo>
                    <a:pt x="1190307" y="219511"/>
                  </a:lnTo>
                  <a:lnTo>
                    <a:pt x="1219335" y="248539"/>
                  </a:lnTo>
                  <a:lnTo>
                    <a:pt x="1231430" y="263054"/>
                  </a:lnTo>
                  <a:lnTo>
                    <a:pt x="1262878" y="263054"/>
                  </a:lnTo>
                  <a:lnTo>
                    <a:pt x="1262878" y="284825"/>
                  </a:lnTo>
                  <a:lnTo>
                    <a:pt x="1229011" y="306596"/>
                  </a:lnTo>
                  <a:lnTo>
                    <a:pt x="1231430" y="330787"/>
                  </a:lnTo>
                  <a:lnTo>
                    <a:pt x="1209659" y="357396"/>
                  </a:lnTo>
                  <a:lnTo>
                    <a:pt x="1173373" y="393682"/>
                  </a:lnTo>
                  <a:lnTo>
                    <a:pt x="1185469" y="415454"/>
                  </a:lnTo>
                  <a:lnTo>
                    <a:pt x="1190307" y="437225"/>
                  </a:lnTo>
                  <a:lnTo>
                    <a:pt x="1163697" y="461415"/>
                  </a:lnTo>
                  <a:lnTo>
                    <a:pt x="1154021" y="458996"/>
                  </a:lnTo>
                  <a:lnTo>
                    <a:pt x="1156440" y="512215"/>
                  </a:lnTo>
                  <a:lnTo>
                    <a:pt x="1183050" y="512215"/>
                  </a:lnTo>
                  <a:lnTo>
                    <a:pt x="1183050" y="553339"/>
                  </a:lnTo>
                  <a:lnTo>
                    <a:pt x="1204821" y="563015"/>
                  </a:lnTo>
                  <a:lnTo>
                    <a:pt x="1231430" y="599301"/>
                  </a:lnTo>
                  <a:lnTo>
                    <a:pt x="1253202" y="608977"/>
                  </a:lnTo>
                  <a:lnTo>
                    <a:pt x="1255621" y="630749"/>
                  </a:lnTo>
                  <a:lnTo>
                    <a:pt x="1209659" y="652520"/>
                  </a:lnTo>
                  <a:lnTo>
                    <a:pt x="1185469" y="681549"/>
                  </a:lnTo>
                  <a:lnTo>
                    <a:pt x="1144345" y="710577"/>
                  </a:lnTo>
                  <a:lnTo>
                    <a:pt x="1105640" y="722673"/>
                  </a:lnTo>
                  <a:lnTo>
                    <a:pt x="1054840" y="722673"/>
                  </a:lnTo>
                  <a:lnTo>
                    <a:pt x="1025811" y="751701"/>
                  </a:lnTo>
                  <a:lnTo>
                    <a:pt x="4973" y="751701"/>
                  </a:lnTo>
                  <a:lnTo>
                    <a:pt x="4973" y="504958"/>
                  </a:lnTo>
                  <a:lnTo>
                    <a:pt x="0" y="491804"/>
                  </a:lnTo>
                  <a:lnTo>
                    <a:pt x="0" y="99439"/>
                  </a:lnTo>
                  <a:lnTo>
                    <a:pt x="19812" y="93118"/>
                  </a:lnTo>
                  <a:cubicBezTo>
                    <a:pt x="44895" y="83865"/>
                    <a:pt x="66167" y="65142"/>
                    <a:pt x="91250" y="55888"/>
                  </a:cubicBezTo>
                  <a:lnTo>
                    <a:pt x="148818" y="12158"/>
                  </a:lnTo>
                  <a:lnTo>
                    <a:pt x="171888"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21" name="vMap : USA State : Oregon"/>
            <p:cNvSpPr>
              <a:spLocks noChangeAspect="1"/>
            </p:cNvSpPr>
            <p:nvPr>
              <p:custDataLst>
                <p:tags r:id="rId44"/>
              </p:custDataLst>
            </p:nvPr>
          </p:nvSpPr>
          <p:spPr bwMode="auto">
            <a:xfrm>
              <a:off x="1134311" y="2169614"/>
              <a:ext cx="977707" cy="718503"/>
            </a:xfrm>
            <a:custGeom>
              <a:avLst/>
              <a:gdLst/>
              <a:ahLst/>
              <a:cxnLst/>
              <a:rect l="l" t="t" r="r" b="b"/>
              <a:pathLst>
                <a:path w="1772028" h="1302238">
                  <a:moveTo>
                    <a:pt x="86565" y="0"/>
                  </a:moveTo>
                  <a:lnTo>
                    <a:pt x="115167" y="681"/>
                  </a:lnTo>
                  <a:lnTo>
                    <a:pt x="165967" y="24127"/>
                  </a:lnTo>
                  <a:lnTo>
                    <a:pt x="228490" y="12404"/>
                  </a:lnTo>
                  <a:lnTo>
                    <a:pt x="259752" y="16312"/>
                  </a:lnTo>
                  <a:lnTo>
                    <a:pt x="279290" y="51481"/>
                  </a:lnTo>
                  <a:lnTo>
                    <a:pt x="314459" y="51481"/>
                  </a:lnTo>
                  <a:lnTo>
                    <a:pt x="337905" y="43666"/>
                  </a:lnTo>
                  <a:lnTo>
                    <a:pt x="392613" y="82743"/>
                  </a:lnTo>
                  <a:lnTo>
                    <a:pt x="404336" y="153081"/>
                  </a:lnTo>
                  <a:lnTo>
                    <a:pt x="396521" y="188250"/>
                  </a:lnTo>
                  <a:lnTo>
                    <a:pt x="455136" y="231235"/>
                  </a:lnTo>
                  <a:lnTo>
                    <a:pt x="541105" y="227327"/>
                  </a:lnTo>
                  <a:lnTo>
                    <a:pt x="627075" y="188250"/>
                  </a:lnTo>
                  <a:lnTo>
                    <a:pt x="685690" y="188250"/>
                  </a:lnTo>
                  <a:lnTo>
                    <a:pt x="748213" y="207789"/>
                  </a:lnTo>
                  <a:lnTo>
                    <a:pt x="783382" y="207789"/>
                  </a:lnTo>
                  <a:lnTo>
                    <a:pt x="857628" y="184343"/>
                  </a:lnTo>
                  <a:lnTo>
                    <a:pt x="877167" y="176527"/>
                  </a:lnTo>
                  <a:lnTo>
                    <a:pt x="912336" y="192158"/>
                  </a:lnTo>
                  <a:lnTo>
                    <a:pt x="978767" y="172620"/>
                  </a:lnTo>
                  <a:lnTo>
                    <a:pt x="1056921" y="141358"/>
                  </a:lnTo>
                  <a:lnTo>
                    <a:pt x="1095998" y="117912"/>
                  </a:lnTo>
                  <a:lnTo>
                    <a:pt x="1111628" y="125727"/>
                  </a:lnTo>
                  <a:lnTo>
                    <a:pt x="1142890" y="110097"/>
                  </a:lnTo>
                  <a:lnTo>
                    <a:pt x="1213228" y="117912"/>
                  </a:lnTo>
                  <a:lnTo>
                    <a:pt x="1236675" y="102281"/>
                  </a:lnTo>
                  <a:lnTo>
                    <a:pt x="1678244" y="102281"/>
                  </a:lnTo>
                  <a:lnTo>
                    <a:pt x="1705598" y="141358"/>
                  </a:lnTo>
                  <a:lnTo>
                    <a:pt x="1736859" y="168712"/>
                  </a:lnTo>
                  <a:lnTo>
                    <a:pt x="1768121" y="172620"/>
                  </a:lnTo>
                  <a:lnTo>
                    <a:pt x="1772028" y="215604"/>
                  </a:lnTo>
                  <a:lnTo>
                    <a:pt x="1744675" y="274220"/>
                  </a:lnTo>
                  <a:lnTo>
                    <a:pt x="1725136" y="321112"/>
                  </a:lnTo>
                  <a:lnTo>
                    <a:pt x="1717321" y="368004"/>
                  </a:lnTo>
                  <a:lnTo>
                    <a:pt x="1693875" y="399266"/>
                  </a:lnTo>
                  <a:lnTo>
                    <a:pt x="1689967" y="438343"/>
                  </a:lnTo>
                  <a:lnTo>
                    <a:pt x="1666521" y="461789"/>
                  </a:lnTo>
                  <a:lnTo>
                    <a:pt x="1643075" y="481327"/>
                  </a:lnTo>
                  <a:lnTo>
                    <a:pt x="1627444" y="524312"/>
                  </a:lnTo>
                  <a:lnTo>
                    <a:pt x="1611813" y="563389"/>
                  </a:lnTo>
                  <a:lnTo>
                    <a:pt x="1615721" y="614189"/>
                  </a:lnTo>
                  <a:lnTo>
                    <a:pt x="1650890" y="637635"/>
                  </a:lnTo>
                  <a:lnTo>
                    <a:pt x="1678244" y="657174"/>
                  </a:lnTo>
                  <a:lnTo>
                    <a:pt x="1666521" y="711881"/>
                  </a:lnTo>
                  <a:lnTo>
                    <a:pt x="1662613" y="739235"/>
                  </a:lnTo>
                  <a:lnTo>
                    <a:pt x="1654798" y="754866"/>
                  </a:lnTo>
                  <a:cubicBezTo>
                    <a:pt x="1656100" y="937225"/>
                    <a:pt x="1657403" y="1119584"/>
                    <a:pt x="1658705" y="1301943"/>
                  </a:cubicBezTo>
                  <a:lnTo>
                    <a:pt x="83905" y="1301943"/>
                  </a:lnTo>
                  <a:lnTo>
                    <a:pt x="68121" y="1302238"/>
                  </a:lnTo>
                  <a:lnTo>
                    <a:pt x="47438" y="1277795"/>
                  </a:lnTo>
                  <a:lnTo>
                    <a:pt x="36143" y="1246170"/>
                  </a:lnTo>
                  <a:lnTo>
                    <a:pt x="29367" y="1212286"/>
                  </a:lnTo>
                  <a:lnTo>
                    <a:pt x="29367" y="1176143"/>
                  </a:lnTo>
                  <a:lnTo>
                    <a:pt x="24849" y="1139999"/>
                  </a:lnTo>
                  <a:lnTo>
                    <a:pt x="15813" y="1108374"/>
                  </a:lnTo>
                  <a:lnTo>
                    <a:pt x="0" y="1076749"/>
                  </a:lnTo>
                  <a:lnTo>
                    <a:pt x="0" y="1038347"/>
                  </a:lnTo>
                  <a:lnTo>
                    <a:pt x="15813" y="1013499"/>
                  </a:lnTo>
                  <a:lnTo>
                    <a:pt x="24849" y="981873"/>
                  </a:lnTo>
                  <a:lnTo>
                    <a:pt x="24849" y="950248"/>
                  </a:lnTo>
                  <a:lnTo>
                    <a:pt x="29367" y="918623"/>
                  </a:lnTo>
                  <a:lnTo>
                    <a:pt x="40661" y="886998"/>
                  </a:lnTo>
                  <a:lnTo>
                    <a:pt x="60992" y="859890"/>
                  </a:lnTo>
                  <a:lnTo>
                    <a:pt x="60992" y="853114"/>
                  </a:lnTo>
                  <a:lnTo>
                    <a:pt x="51956" y="828265"/>
                  </a:lnTo>
                  <a:lnTo>
                    <a:pt x="72286" y="810194"/>
                  </a:lnTo>
                  <a:lnTo>
                    <a:pt x="79063" y="780827"/>
                  </a:lnTo>
                  <a:lnTo>
                    <a:pt x="79063" y="690470"/>
                  </a:lnTo>
                  <a:lnTo>
                    <a:pt x="92617" y="663362"/>
                  </a:lnTo>
                  <a:lnTo>
                    <a:pt x="99394" y="536862"/>
                  </a:lnTo>
                  <a:lnTo>
                    <a:pt x="110689" y="410361"/>
                  </a:lnTo>
                  <a:lnTo>
                    <a:pt x="124242" y="288378"/>
                  </a:lnTo>
                  <a:lnTo>
                    <a:pt x="126501" y="161877"/>
                  </a:lnTo>
                  <a:lnTo>
                    <a:pt x="115206" y="39894"/>
                  </a:lnTo>
                  <a:lnTo>
                    <a:pt x="124242" y="15046"/>
                  </a:lnTo>
                  <a:lnTo>
                    <a:pt x="110689" y="8269"/>
                  </a:lnTo>
                  <a:lnTo>
                    <a:pt x="94876" y="3751"/>
                  </a:lnTo>
                  <a:lnTo>
                    <a:pt x="79063" y="3751"/>
                  </a:lnTo>
                  <a:close/>
                </a:path>
              </a:pathLst>
            </a:custGeom>
            <a:solidFill>
              <a:schemeClr val="accent2"/>
            </a:solid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vMap : USA State : Oklahoma"/>
            <p:cNvSpPr>
              <a:spLocks noChangeAspect="1"/>
            </p:cNvSpPr>
            <p:nvPr>
              <p:custDataLst>
                <p:tags r:id="rId45"/>
              </p:custDataLst>
            </p:nvPr>
          </p:nvSpPr>
          <p:spPr>
            <a:xfrm>
              <a:off x="3724845" y="3664463"/>
              <a:ext cx="1023688" cy="488246"/>
            </a:xfrm>
            <a:custGeom>
              <a:avLst/>
              <a:gdLst>
                <a:gd name="connsiteX0" fmla="*/ 572644 w 2224465"/>
                <a:gd name="connsiteY0" fmla="*/ 0 h 884913"/>
                <a:gd name="connsiteX1" fmla="*/ 2181180 w 2224465"/>
                <a:gd name="connsiteY1" fmla="*/ 0 h 884913"/>
                <a:gd name="connsiteX2" fmla="*/ 2181180 w 2224465"/>
                <a:gd name="connsiteY2" fmla="*/ 137972 h 884913"/>
                <a:gd name="connsiteX3" fmla="*/ 2181180 w 2224465"/>
                <a:gd name="connsiteY3" fmla="*/ 146088 h 884913"/>
                <a:gd name="connsiteX4" fmla="*/ 2189296 w 2224465"/>
                <a:gd name="connsiteY4" fmla="*/ 154204 h 884913"/>
                <a:gd name="connsiteX5" fmla="*/ 2189296 w 2224465"/>
                <a:gd name="connsiteY5" fmla="*/ 211016 h 884913"/>
                <a:gd name="connsiteX6" fmla="*/ 2200117 w 2224465"/>
                <a:gd name="connsiteY6" fmla="*/ 221837 h 884913"/>
                <a:gd name="connsiteX7" fmla="*/ 2200117 w 2224465"/>
                <a:gd name="connsiteY7" fmla="*/ 278649 h 884913"/>
                <a:gd name="connsiteX8" fmla="*/ 2208233 w 2224465"/>
                <a:gd name="connsiteY8" fmla="*/ 286765 h 884913"/>
                <a:gd name="connsiteX9" fmla="*/ 2208233 w 2224465"/>
                <a:gd name="connsiteY9" fmla="*/ 351692 h 884913"/>
                <a:gd name="connsiteX10" fmla="*/ 2224465 w 2224465"/>
                <a:gd name="connsiteY10" fmla="*/ 367924 h 884913"/>
                <a:gd name="connsiteX11" fmla="*/ 2224465 w 2224465"/>
                <a:gd name="connsiteY11" fmla="*/ 803482 h 884913"/>
                <a:gd name="connsiteX12" fmla="*/ 2208233 w 2224465"/>
                <a:gd name="connsiteY12" fmla="*/ 819714 h 884913"/>
                <a:gd name="connsiteX13" fmla="*/ 2208233 w 2224465"/>
                <a:gd name="connsiteY13" fmla="*/ 884913 h 884913"/>
                <a:gd name="connsiteX14" fmla="*/ 2204796 w 2224465"/>
                <a:gd name="connsiteY14" fmla="*/ 882049 h 884913"/>
                <a:gd name="connsiteX15" fmla="*/ 2180984 w 2224465"/>
                <a:gd name="connsiteY15" fmla="*/ 882049 h 884913"/>
                <a:gd name="connsiteX16" fmla="*/ 2150027 w 2224465"/>
                <a:gd name="connsiteY16" fmla="*/ 860618 h 884913"/>
                <a:gd name="connsiteX17" fmla="*/ 2138121 w 2224465"/>
                <a:gd name="connsiteY17" fmla="*/ 865380 h 884913"/>
                <a:gd name="connsiteX18" fmla="*/ 2116690 w 2224465"/>
                <a:gd name="connsiteY18" fmla="*/ 841568 h 884913"/>
                <a:gd name="connsiteX19" fmla="*/ 2080971 w 2224465"/>
                <a:gd name="connsiteY19" fmla="*/ 824899 h 884913"/>
                <a:gd name="connsiteX20" fmla="*/ 2052396 w 2224465"/>
                <a:gd name="connsiteY20" fmla="*/ 808230 h 884913"/>
                <a:gd name="connsiteX21" fmla="*/ 2045252 w 2224465"/>
                <a:gd name="connsiteY21" fmla="*/ 827280 h 884913"/>
                <a:gd name="connsiteX22" fmla="*/ 1988102 w 2224465"/>
                <a:gd name="connsiteY22" fmla="*/ 834424 h 884913"/>
                <a:gd name="connsiteX23" fmla="*/ 1971434 w 2224465"/>
                <a:gd name="connsiteY23" fmla="*/ 810612 h 884913"/>
                <a:gd name="connsiteX24" fmla="*/ 1954765 w 2224465"/>
                <a:gd name="connsiteY24" fmla="*/ 834424 h 884913"/>
                <a:gd name="connsiteX25" fmla="*/ 1911902 w 2224465"/>
                <a:gd name="connsiteY25" fmla="*/ 827280 h 884913"/>
                <a:gd name="connsiteX26" fmla="*/ 1888090 w 2224465"/>
                <a:gd name="connsiteY26" fmla="*/ 836805 h 884913"/>
                <a:gd name="connsiteX27" fmla="*/ 1852371 w 2224465"/>
                <a:gd name="connsiteY27" fmla="*/ 836805 h 884913"/>
                <a:gd name="connsiteX28" fmla="*/ 1840465 w 2224465"/>
                <a:gd name="connsiteY28" fmla="*/ 862999 h 884913"/>
                <a:gd name="connsiteX29" fmla="*/ 1823796 w 2224465"/>
                <a:gd name="connsiteY29" fmla="*/ 858237 h 884913"/>
                <a:gd name="connsiteX30" fmla="*/ 1811890 w 2224465"/>
                <a:gd name="connsiteY30" fmla="*/ 882049 h 884913"/>
                <a:gd name="connsiteX31" fmla="*/ 1802365 w 2224465"/>
                <a:gd name="connsiteY31" fmla="*/ 855855 h 884913"/>
                <a:gd name="connsiteX32" fmla="*/ 1785696 w 2224465"/>
                <a:gd name="connsiteY32" fmla="*/ 855855 h 884913"/>
                <a:gd name="connsiteX33" fmla="*/ 1757121 w 2224465"/>
                <a:gd name="connsiteY33" fmla="*/ 846330 h 884913"/>
                <a:gd name="connsiteX34" fmla="*/ 1764265 w 2224465"/>
                <a:gd name="connsiteY34" fmla="*/ 829662 h 884913"/>
                <a:gd name="connsiteX35" fmla="*/ 1730927 w 2224465"/>
                <a:gd name="connsiteY35" fmla="*/ 836805 h 884913"/>
                <a:gd name="connsiteX36" fmla="*/ 1704734 w 2224465"/>
                <a:gd name="connsiteY36" fmla="*/ 836805 h 884913"/>
                <a:gd name="connsiteX37" fmla="*/ 1680921 w 2224465"/>
                <a:gd name="connsiteY37" fmla="*/ 815374 h 884913"/>
                <a:gd name="connsiteX38" fmla="*/ 1661871 w 2224465"/>
                <a:gd name="connsiteY38" fmla="*/ 839187 h 884913"/>
                <a:gd name="connsiteX39" fmla="*/ 1649965 w 2224465"/>
                <a:gd name="connsiteY39" fmla="*/ 841568 h 884913"/>
                <a:gd name="connsiteX40" fmla="*/ 1649965 w 2224465"/>
                <a:gd name="connsiteY40" fmla="*/ 862999 h 884913"/>
                <a:gd name="connsiteX41" fmla="*/ 1635677 w 2224465"/>
                <a:gd name="connsiteY41" fmla="*/ 874905 h 884913"/>
                <a:gd name="connsiteX42" fmla="*/ 1626152 w 2224465"/>
                <a:gd name="connsiteY42" fmla="*/ 860618 h 884913"/>
                <a:gd name="connsiteX43" fmla="*/ 1628534 w 2224465"/>
                <a:gd name="connsiteY43" fmla="*/ 820137 h 884913"/>
                <a:gd name="connsiteX44" fmla="*/ 1614246 w 2224465"/>
                <a:gd name="connsiteY44" fmla="*/ 832043 h 884913"/>
                <a:gd name="connsiteX45" fmla="*/ 1602340 w 2224465"/>
                <a:gd name="connsiteY45" fmla="*/ 829662 h 884913"/>
                <a:gd name="connsiteX46" fmla="*/ 1578527 w 2224465"/>
                <a:gd name="connsiteY46" fmla="*/ 851093 h 884913"/>
                <a:gd name="connsiteX47" fmla="*/ 1564240 w 2224465"/>
                <a:gd name="connsiteY47" fmla="*/ 817755 h 884913"/>
                <a:gd name="connsiteX48" fmla="*/ 1549952 w 2224465"/>
                <a:gd name="connsiteY48" fmla="*/ 834424 h 884913"/>
                <a:gd name="connsiteX49" fmla="*/ 1542809 w 2224465"/>
                <a:gd name="connsiteY49" fmla="*/ 815374 h 884913"/>
                <a:gd name="connsiteX50" fmla="*/ 1521377 w 2224465"/>
                <a:gd name="connsiteY50" fmla="*/ 805849 h 884913"/>
                <a:gd name="connsiteX51" fmla="*/ 1497565 w 2224465"/>
                <a:gd name="connsiteY51" fmla="*/ 822518 h 884913"/>
                <a:gd name="connsiteX52" fmla="*/ 1483277 w 2224465"/>
                <a:gd name="connsiteY52" fmla="*/ 839187 h 884913"/>
                <a:gd name="connsiteX53" fmla="*/ 1454702 w 2224465"/>
                <a:gd name="connsiteY53" fmla="*/ 834424 h 884913"/>
                <a:gd name="connsiteX54" fmla="*/ 1466609 w 2224465"/>
                <a:gd name="connsiteY54" fmla="*/ 803468 h 884913"/>
                <a:gd name="connsiteX55" fmla="*/ 1435652 w 2224465"/>
                <a:gd name="connsiteY55" fmla="*/ 803468 h 884913"/>
                <a:gd name="connsiteX56" fmla="*/ 1426127 w 2224465"/>
                <a:gd name="connsiteY56" fmla="*/ 762987 h 884913"/>
                <a:gd name="connsiteX57" fmla="*/ 1397552 w 2224465"/>
                <a:gd name="connsiteY57" fmla="*/ 765368 h 884913"/>
                <a:gd name="connsiteX58" fmla="*/ 1371359 w 2224465"/>
                <a:gd name="connsiteY58" fmla="*/ 762987 h 884913"/>
                <a:gd name="connsiteX59" fmla="*/ 1361834 w 2224465"/>
                <a:gd name="connsiteY59" fmla="*/ 782037 h 884913"/>
                <a:gd name="connsiteX60" fmla="*/ 1347546 w 2224465"/>
                <a:gd name="connsiteY60" fmla="*/ 782037 h 884913"/>
                <a:gd name="connsiteX61" fmla="*/ 1333259 w 2224465"/>
                <a:gd name="connsiteY61" fmla="*/ 762987 h 884913"/>
                <a:gd name="connsiteX62" fmla="*/ 1299921 w 2224465"/>
                <a:gd name="connsiteY62" fmla="*/ 760605 h 884913"/>
                <a:gd name="connsiteX63" fmla="*/ 1290396 w 2224465"/>
                <a:gd name="connsiteY63" fmla="*/ 777274 h 884913"/>
                <a:gd name="connsiteX64" fmla="*/ 1261821 w 2224465"/>
                <a:gd name="connsiteY64" fmla="*/ 767749 h 884913"/>
                <a:gd name="connsiteX65" fmla="*/ 1247534 w 2224465"/>
                <a:gd name="connsiteY65" fmla="*/ 743937 h 884913"/>
                <a:gd name="connsiteX66" fmla="*/ 1223721 w 2224465"/>
                <a:gd name="connsiteY66" fmla="*/ 746318 h 884913"/>
                <a:gd name="connsiteX67" fmla="*/ 1192765 w 2224465"/>
                <a:gd name="connsiteY67" fmla="*/ 743937 h 884913"/>
                <a:gd name="connsiteX68" fmla="*/ 1188002 w 2224465"/>
                <a:gd name="connsiteY68" fmla="*/ 717743 h 884913"/>
                <a:gd name="connsiteX69" fmla="*/ 1178477 w 2224465"/>
                <a:gd name="connsiteY69" fmla="*/ 693930 h 884913"/>
                <a:gd name="connsiteX70" fmla="*/ 1149902 w 2224465"/>
                <a:gd name="connsiteY70" fmla="*/ 674880 h 884913"/>
                <a:gd name="connsiteX71" fmla="*/ 1157046 w 2224465"/>
                <a:gd name="connsiteY71" fmla="*/ 698693 h 884913"/>
                <a:gd name="connsiteX72" fmla="*/ 1137996 w 2224465"/>
                <a:gd name="connsiteY72" fmla="*/ 703455 h 884913"/>
                <a:gd name="connsiteX73" fmla="*/ 1111802 w 2224465"/>
                <a:gd name="connsiteY73" fmla="*/ 689168 h 884913"/>
                <a:gd name="connsiteX74" fmla="*/ 1109421 w 2224465"/>
                <a:gd name="connsiteY74" fmla="*/ 698693 h 884913"/>
                <a:gd name="connsiteX75" fmla="*/ 1080846 w 2224465"/>
                <a:gd name="connsiteY75" fmla="*/ 696312 h 884913"/>
                <a:gd name="connsiteX76" fmla="*/ 1042746 w 2224465"/>
                <a:gd name="connsiteY76" fmla="*/ 648687 h 884913"/>
                <a:gd name="connsiteX77" fmla="*/ 1018934 w 2224465"/>
                <a:gd name="connsiteY77" fmla="*/ 648687 h 884913"/>
                <a:gd name="connsiteX78" fmla="*/ 1018934 w 2224465"/>
                <a:gd name="connsiteY78" fmla="*/ 134337 h 884913"/>
                <a:gd name="connsiteX79" fmla="*/ 358797 w 2224465"/>
                <a:gd name="connsiteY79" fmla="*/ 134337 h 884913"/>
                <a:gd name="connsiteX80" fmla="*/ 358797 w 2224465"/>
                <a:gd name="connsiteY80" fmla="*/ 707513 h 884913"/>
                <a:gd name="connsiteX81" fmla="*/ 358796 w 2224465"/>
                <a:gd name="connsiteY81" fmla="*/ 134056 h 884913"/>
                <a:gd name="connsiteX82" fmla="*/ 369099 w 2224465"/>
                <a:gd name="connsiteY82" fmla="*/ 134056 h 884913"/>
                <a:gd name="connsiteX83" fmla="*/ 369099 w 2224465"/>
                <a:gd name="connsiteY83" fmla="*/ 115 h 884913"/>
                <a:gd name="connsiteX84" fmla="*/ 0 w 2224465"/>
                <a:gd name="connsiteY84" fmla="*/ 115 h 884913"/>
                <a:gd name="connsiteX85" fmla="*/ 0 w 2224465"/>
                <a:gd name="connsiteY85" fmla="*/ 114 h 884913"/>
                <a:gd name="connsiteX86" fmla="*/ 572644 w 2224465"/>
                <a:gd name="connsiteY86" fmla="*/ 114 h 884913"/>
                <a:gd name="connsiteX87" fmla="*/ 572644 w 2224465"/>
                <a:gd name="connsiteY87" fmla="*/ 0 h 884913"/>
                <a:gd name="connsiteX0" fmla="*/ 572644 w 2224465"/>
                <a:gd name="connsiteY0" fmla="*/ 0 h 884913"/>
                <a:gd name="connsiteX1" fmla="*/ 2181180 w 2224465"/>
                <a:gd name="connsiteY1" fmla="*/ 0 h 884913"/>
                <a:gd name="connsiteX2" fmla="*/ 2181180 w 2224465"/>
                <a:gd name="connsiteY2" fmla="*/ 137972 h 884913"/>
                <a:gd name="connsiteX3" fmla="*/ 2181180 w 2224465"/>
                <a:gd name="connsiteY3" fmla="*/ 146088 h 884913"/>
                <a:gd name="connsiteX4" fmla="*/ 2189296 w 2224465"/>
                <a:gd name="connsiteY4" fmla="*/ 154204 h 884913"/>
                <a:gd name="connsiteX5" fmla="*/ 2189296 w 2224465"/>
                <a:gd name="connsiteY5" fmla="*/ 211016 h 884913"/>
                <a:gd name="connsiteX6" fmla="*/ 2200117 w 2224465"/>
                <a:gd name="connsiteY6" fmla="*/ 221837 h 884913"/>
                <a:gd name="connsiteX7" fmla="*/ 2200117 w 2224465"/>
                <a:gd name="connsiteY7" fmla="*/ 278649 h 884913"/>
                <a:gd name="connsiteX8" fmla="*/ 2208233 w 2224465"/>
                <a:gd name="connsiteY8" fmla="*/ 286765 h 884913"/>
                <a:gd name="connsiteX9" fmla="*/ 2208233 w 2224465"/>
                <a:gd name="connsiteY9" fmla="*/ 351692 h 884913"/>
                <a:gd name="connsiteX10" fmla="*/ 2224465 w 2224465"/>
                <a:gd name="connsiteY10" fmla="*/ 367924 h 884913"/>
                <a:gd name="connsiteX11" fmla="*/ 2224465 w 2224465"/>
                <a:gd name="connsiteY11" fmla="*/ 803482 h 884913"/>
                <a:gd name="connsiteX12" fmla="*/ 2208233 w 2224465"/>
                <a:gd name="connsiteY12" fmla="*/ 819714 h 884913"/>
                <a:gd name="connsiteX13" fmla="*/ 2208233 w 2224465"/>
                <a:gd name="connsiteY13" fmla="*/ 884913 h 884913"/>
                <a:gd name="connsiteX14" fmla="*/ 2204796 w 2224465"/>
                <a:gd name="connsiteY14" fmla="*/ 882049 h 884913"/>
                <a:gd name="connsiteX15" fmla="*/ 2180984 w 2224465"/>
                <a:gd name="connsiteY15" fmla="*/ 882049 h 884913"/>
                <a:gd name="connsiteX16" fmla="*/ 2150027 w 2224465"/>
                <a:gd name="connsiteY16" fmla="*/ 860618 h 884913"/>
                <a:gd name="connsiteX17" fmla="*/ 2138121 w 2224465"/>
                <a:gd name="connsiteY17" fmla="*/ 865380 h 884913"/>
                <a:gd name="connsiteX18" fmla="*/ 2116690 w 2224465"/>
                <a:gd name="connsiteY18" fmla="*/ 841568 h 884913"/>
                <a:gd name="connsiteX19" fmla="*/ 2080971 w 2224465"/>
                <a:gd name="connsiteY19" fmla="*/ 824899 h 884913"/>
                <a:gd name="connsiteX20" fmla="*/ 2052396 w 2224465"/>
                <a:gd name="connsiteY20" fmla="*/ 808230 h 884913"/>
                <a:gd name="connsiteX21" fmla="*/ 2045252 w 2224465"/>
                <a:gd name="connsiteY21" fmla="*/ 827280 h 884913"/>
                <a:gd name="connsiteX22" fmla="*/ 1988102 w 2224465"/>
                <a:gd name="connsiteY22" fmla="*/ 834424 h 884913"/>
                <a:gd name="connsiteX23" fmla="*/ 1971434 w 2224465"/>
                <a:gd name="connsiteY23" fmla="*/ 810612 h 884913"/>
                <a:gd name="connsiteX24" fmla="*/ 1954765 w 2224465"/>
                <a:gd name="connsiteY24" fmla="*/ 834424 h 884913"/>
                <a:gd name="connsiteX25" fmla="*/ 1911902 w 2224465"/>
                <a:gd name="connsiteY25" fmla="*/ 827280 h 884913"/>
                <a:gd name="connsiteX26" fmla="*/ 1888090 w 2224465"/>
                <a:gd name="connsiteY26" fmla="*/ 836805 h 884913"/>
                <a:gd name="connsiteX27" fmla="*/ 1852371 w 2224465"/>
                <a:gd name="connsiteY27" fmla="*/ 836805 h 884913"/>
                <a:gd name="connsiteX28" fmla="*/ 1840465 w 2224465"/>
                <a:gd name="connsiteY28" fmla="*/ 862999 h 884913"/>
                <a:gd name="connsiteX29" fmla="*/ 1823796 w 2224465"/>
                <a:gd name="connsiteY29" fmla="*/ 858237 h 884913"/>
                <a:gd name="connsiteX30" fmla="*/ 1811890 w 2224465"/>
                <a:gd name="connsiteY30" fmla="*/ 882049 h 884913"/>
                <a:gd name="connsiteX31" fmla="*/ 1802365 w 2224465"/>
                <a:gd name="connsiteY31" fmla="*/ 855855 h 884913"/>
                <a:gd name="connsiteX32" fmla="*/ 1785696 w 2224465"/>
                <a:gd name="connsiteY32" fmla="*/ 855855 h 884913"/>
                <a:gd name="connsiteX33" fmla="*/ 1757121 w 2224465"/>
                <a:gd name="connsiteY33" fmla="*/ 846330 h 884913"/>
                <a:gd name="connsiteX34" fmla="*/ 1764265 w 2224465"/>
                <a:gd name="connsiteY34" fmla="*/ 829662 h 884913"/>
                <a:gd name="connsiteX35" fmla="*/ 1730927 w 2224465"/>
                <a:gd name="connsiteY35" fmla="*/ 836805 h 884913"/>
                <a:gd name="connsiteX36" fmla="*/ 1704734 w 2224465"/>
                <a:gd name="connsiteY36" fmla="*/ 836805 h 884913"/>
                <a:gd name="connsiteX37" fmla="*/ 1680921 w 2224465"/>
                <a:gd name="connsiteY37" fmla="*/ 815374 h 884913"/>
                <a:gd name="connsiteX38" fmla="*/ 1661871 w 2224465"/>
                <a:gd name="connsiteY38" fmla="*/ 839187 h 884913"/>
                <a:gd name="connsiteX39" fmla="*/ 1649965 w 2224465"/>
                <a:gd name="connsiteY39" fmla="*/ 841568 h 884913"/>
                <a:gd name="connsiteX40" fmla="*/ 1649965 w 2224465"/>
                <a:gd name="connsiteY40" fmla="*/ 862999 h 884913"/>
                <a:gd name="connsiteX41" fmla="*/ 1635677 w 2224465"/>
                <a:gd name="connsiteY41" fmla="*/ 874905 h 884913"/>
                <a:gd name="connsiteX42" fmla="*/ 1626152 w 2224465"/>
                <a:gd name="connsiteY42" fmla="*/ 860618 h 884913"/>
                <a:gd name="connsiteX43" fmla="*/ 1628534 w 2224465"/>
                <a:gd name="connsiteY43" fmla="*/ 820137 h 884913"/>
                <a:gd name="connsiteX44" fmla="*/ 1614246 w 2224465"/>
                <a:gd name="connsiteY44" fmla="*/ 832043 h 884913"/>
                <a:gd name="connsiteX45" fmla="*/ 1602340 w 2224465"/>
                <a:gd name="connsiteY45" fmla="*/ 829662 h 884913"/>
                <a:gd name="connsiteX46" fmla="*/ 1578527 w 2224465"/>
                <a:gd name="connsiteY46" fmla="*/ 851093 h 884913"/>
                <a:gd name="connsiteX47" fmla="*/ 1564240 w 2224465"/>
                <a:gd name="connsiteY47" fmla="*/ 817755 h 884913"/>
                <a:gd name="connsiteX48" fmla="*/ 1549952 w 2224465"/>
                <a:gd name="connsiteY48" fmla="*/ 834424 h 884913"/>
                <a:gd name="connsiteX49" fmla="*/ 1542809 w 2224465"/>
                <a:gd name="connsiteY49" fmla="*/ 815374 h 884913"/>
                <a:gd name="connsiteX50" fmla="*/ 1521377 w 2224465"/>
                <a:gd name="connsiteY50" fmla="*/ 805849 h 884913"/>
                <a:gd name="connsiteX51" fmla="*/ 1497565 w 2224465"/>
                <a:gd name="connsiteY51" fmla="*/ 822518 h 884913"/>
                <a:gd name="connsiteX52" fmla="*/ 1483277 w 2224465"/>
                <a:gd name="connsiteY52" fmla="*/ 839187 h 884913"/>
                <a:gd name="connsiteX53" fmla="*/ 1454702 w 2224465"/>
                <a:gd name="connsiteY53" fmla="*/ 834424 h 884913"/>
                <a:gd name="connsiteX54" fmla="*/ 1466609 w 2224465"/>
                <a:gd name="connsiteY54" fmla="*/ 803468 h 884913"/>
                <a:gd name="connsiteX55" fmla="*/ 1435652 w 2224465"/>
                <a:gd name="connsiteY55" fmla="*/ 803468 h 884913"/>
                <a:gd name="connsiteX56" fmla="*/ 1426127 w 2224465"/>
                <a:gd name="connsiteY56" fmla="*/ 762987 h 884913"/>
                <a:gd name="connsiteX57" fmla="*/ 1397552 w 2224465"/>
                <a:gd name="connsiteY57" fmla="*/ 765368 h 884913"/>
                <a:gd name="connsiteX58" fmla="*/ 1371359 w 2224465"/>
                <a:gd name="connsiteY58" fmla="*/ 762987 h 884913"/>
                <a:gd name="connsiteX59" fmla="*/ 1361834 w 2224465"/>
                <a:gd name="connsiteY59" fmla="*/ 782037 h 884913"/>
                <a:gd name="connsiteX60" fmla="*/ 1347546 w 2224465"/>
                <a:gd name="connsiteY60" fmla="*/ 782037 h 884913"/>
                <a:gd name="connsiteX61" fmla="*/ 1333259 w 2224465"/>
                <a:gd name="connsiteY61" fmla="*/ 762987 h 884913"/>
                <a:gd name="connsiteX62" fmla="*/ 1299921 w 2224465"/>
                <a:gd name="connsiteY62" fmla="*/ 760605 h 884913"/>
                <a:gd name="connsiteX63" fmla="*/ 1290396 w 2224465"/>
                <a:gd name="connsiteY63" fmla="*/ 777274 h 884913"/>
                <a:gd name="connsiteX64" fmla="*/ 1261821 w 2224465"/>
                <a:gd name="connsiteY64" fmla="*/ 767749 h 884913"/>
                <a:gd name="connsiteX65" fmla="*/ 1247534 w 2224465"/>
                <a:gd name="connsiteY65" fmla="*/ 743937 h 884913"/>
                <a:gd name="connsiteX66" fmla="*/ 1223721 w 2224465"/>
                <a:gd name="connsiteY66" fmla="*/ 746318 h 884913"/>
                <a:gd name="connsiteX67" fmla="*/ 1192765 w 2224465"/>
                <a:gd name="connsiteY67" fmla="*/ 743937 h 884913"/>
                <a:gd name="connsiteX68" fmla="*/ 1188002 w 2224465"/>
                <a:gd name="connsiteY68" fmla="*/ 717743 h 884913"/>
                <a:gd name="connsiteX69" fmla="*/ 1178477 w 2224465"/>
                <a:gd name="connsiteY69" fmla="*/ 693930 h 884913"/>
                <a:gd name="connsiteX70" fmla="*/ 1149902 w 2224465"/>
                <a:gd name="connsiteY70" fmla="*/ 674880 h 884913"/>
                <a:gd name="connsiteX71" fmla="*/ 1157046 w 2224465"/>
                <a:gd name="connsiteY71" fmla="*/ 698693 h 884913"/>
                <a:gd name="connsiteX72" fmla="*/ 1137996 w 2224465"/>
                <a:gd name="connsiteY72" fmla="*/ 703455 h 884913"/>
                <a:gd name="connsiteX73" fmla="*/ 1111802 w 2224465"/>
                <a:gd name="connsiteY73" fmla="*/ 689168 h 884913"/>
                <a:gd name="connsiteX74" fmla="*/ 1109421 w 2224465"/>
                <a:gd name="connsiteY74" fmla="*/ 698693 h 884913"/>
                <a:gd name="connsiteX75" fmla="*/ 1080846 w 2224465"/>
                <a:gd name="connsiteY75" fmla="*/ 696312 h 884913"/>
                <a:gd name="connsiteX76" fmla="*/ 1042746 w 2224465"/>
                <a:gd name="connsiteY76" fmla="*/ 648687 h 884913"/>
                <a:gd name="connsiteX77" fmla="*/ 1018934 w 2224465"/>
                <a:gd name="connsiteY77" fmla="*/ 648687 h 884913"/>
                <a:gd name="connsiteX78" fmla="*/ 1018934 w 2224465"/>
                <a:gd name="connsiteY78" fmla="*/ 134337 h 884913"/>
                <a:gd name="connsiteX79" fmla="*/ 358797 w 2224465"/>
                <a:gd name="connsiteY79" fmla="*/ 134337 h 884913"/>
                <a:gd name="connsiteX80" fmla="*/ 358796 w 2224465"/>
                <a:gd name="connsiteY80" fmla="*/ 134056 h 884913"/>
                <a:gd name="connsiteX81" fmla="*/ 369099 w 2224465"/>
                <a:gd name="connsiteY81" fmla="*/ 134056 h 884913"/>
                <a:gd name="connsiteX82" fmla="*/ 369099 w 2224465"/>
                <a:gd name="connsiteY82" fmla="*/ 115 h 884913"/>
                <a:gd name="connsiteX83" fmla="*/ 0 w 2224465"/>
                <a:gd name="connsiteY83" fmla="*/ 115 h 884913"/>
                <a:gd name="connsiteX84" fmla="*/ 0 w 2224465"/>
                <a:gd name="connsiteY84" fmla="*/ 114 h 884913"/>
                <a:gd name="connsiteX85" fmla="*/ 572644 w 2224465"/>
                <a:gd name="connsiteY85" fmla="*/ 114 h 884913"/>
                <a:gd name="connsiteX86" fmla="*/ 572644 w 2224465"/>
                <a:gd name="connsiteY86" fmla="*/ 0 h 884913"/>
                <a:gd name="connsiteX0" fmla="*/ 572644 w 2224465"/>
                <a:gd name="connsiteY0" fmla="*/ 0 h 884913"/>
                <a:gd name="connsiteX1" fmla="*/ 2181180 w 2224465"/>
                <a:gd name="connsiteY1" fmla="*/ 0 h 884913"/>
                <a:gd name="connsiteX2" fmla="*/ 2181180 w 2224465"/>
                <a:gd name="connsiteY2" fmla="*/ 137972 h 884913"/>
                <a:gd name="connsiteX3" fmla="*/ 2181180 w 2224465"/>
                <a:gd name="connsiteY3" fmla="*/ 146088 h 884913"/>
                <a:gd name="connsiteX4" fmla="*/ 2189296 w 2224465"/>
                <a:gd name="connsiteY4" fmla="*/ 154204 h 884913"/>
                <a:gd name="connsiteX5" fmla="*/ 2189296 w 2224465"/>
                <a:gd name="connsiteY5" fmla="*/ 211016 h 884913"/>
                <a:gd name="connsiteX6" fmla="*/ 2200117 w 2224465"/>
                <a:gd name="connsiteY6" fmla="*/ 221837 h 884913"/>
                <a:gd name="connsiteX7" fmla="*/ 2200117 w 2224465"/>
                <a:gd name="connsiteY7" fmla="*/ 278649 h 884913"/>
                <a:gd name="connsiteX8" fmla="*/ 2208233 w 2224465"/>
                <a:gd name="connsiteY8" fmla="*/ 286765 h 884913"/>
                <a:gd name="connsiteX9" fmla="*/ 2208233 w 2224465"/>
                <a:gd name="connsiteY9" fmla="*/ 351692 h 884913"/>
                <a:gd name="connsiteX10" fmla="*/ 2224465 w 2224465"/>
                <a:gd name="connsiteY10" fmla="*/ 367924 h 884913"/>
                <a:gd name="connsiteX11" fmla="*/ 2224465 w 2224465"/>
                <a:gd name="connsiteY11" fmla="*/ 803482 h 884913"/>
                <a:gd name="connsiteX12" fmla="*/ 2208233 w 2224465"/>
                <a:gd name="connsiteY12" fmla="*/ 819714 h 884913"/>
                <a:gd name="connsiteX13" fmla="*/ 2208233 w 2224465"/>
                <a:gd name="connsiteY13" fmla="*/ 884913 h 884913"/>
                <a:gd name="connsiteX14" fmla="*/ 2204796 w 2224465"/>
                <a:gd name="connsiteY14" fmla="*/ 882049 h 884913"/>
                <a:gd name="connsiteX15" fmla="*/ 2180984 w 2224465"/>
                <a:gd name="connsiteY15" fmla="*/ 882049 h 884913"/>
                <a:gd name="connsiteX16" fmla="*/ 2150027 w 2224465"/>
                <a:gd name="connsiteY16" fmla="*/ 860618 h 884913"/>
                <a:gd name="connsiteX17" fmla="*/ 2138121 w 2224465"/>
                <a:gd name="connsiteY17" fmla="*/ 865380 h 884913"/>
                <a:gd name="connsiteX18" fmla="*/ 2116690 w 2224465"/>
                <a:gd name="connsiteY18" fmla="*/ 841568 h 884913"/>
                <a:gd name="connsiteX19" fmla="*/ 2080971 w 2224465"/>
                <a:gd name="connsiteY19" fmla="*/ 824899 h 884913"/>
                <a:gd name="connsiteX20" fmla="*/ 2052396 w 2224465"/>
                <a:gd name="connsiteY20" fmla="*/ 808230 h 884913"/>
                <a:gd name="connsiteX21" fmla="*/ 2045252 w 2224465"/>
                <a:gd name="connsiteY21" fmla="*/ 827280 h 884913"/>
                <a:gd name="connsiteX22" fmla="*/ 1988102 w 2224465"/>
                <a:gd name="connsiteY22" fmla="*/ 834424 h 884913"/>
                <a:gd name="connsiteX23" fmla="*/ 1971434 w 2224465"/>
                <a:gd name="connsiteY23" fmla="*/ 810612 h 884913"/>
                <a:gd name="connsiteX24" fmla="*/ 1954765 w 2224465"/>
                <a:gd name="connsiteY24" fmla="*/ 834424 h 884913"/>
                <a:gd name="connsiteX25" fmla="*/ 1911902 w 2224465"/>
                <a:gd name="connsiteY25" fmla="*/ 827280 h 884913"/>
                <a:gd name="connsiteX26" fmla="*/ 1888090 w 2224465"/>
                <a:gd name="connsiteY26" fmla="*/ 836805 h 884913"/>
                <a:gd name="connsiteX27" fmla="*/ 1852371 w 2224465"/>
                <a:gd name="connsiteY27" fmla="*/ 836805 h 884913"/>
                <a:gd name="connsiteX28" fmla="*/ 1840465 w 2224465"/>
                <a:gd name="connsiteY28" fmla="*/ 862999 h 884913"/>
                <a:gd name="connsiteX29" fmla="*/ 1823796 w 2224465"/>
                <a:gd name="connsiteY29" fmla="*/ 858237 h 884913"/>
                <a:gd name="connsiteX30" fmla="*/ 1811890 w 2224465"/>
                <a:gd name="connsiteY30" fmla="*/ 882049 h 884913"/>
                <a:gd name="connsiteX31" fmla="*/ 1802365 w 2224465"/>
                <a:gd name="connsiteY31" fmla="*/ 855855 h 884913"/>
                <a:gd name="connsiteX32" fmla="*/ 1785696 w 2224465"/>
                <a:gd name="connsiteY32" fmla="*/ 855855 h 884913"/>
                <a:gd name="connsiteX33" fmla="*/ 1757121 w 2224465"/>
                <a:gd name="connsiteY33" fmla="*/ 846330 h 884913"/>
                <a:gd name="connsiteX34" fmla="*/ 1764265 w 2224465"/>
                <a:gd name="connsiteY34" fmla="*/ 829662 h 884913"/>
                <a:gd name="connsiteX35" fmla="*/ 1730927 w 2224465"/>
                <a:gd name="connsiteY35" fmla="*/ 836805 h 884913"/>
                <a:gd name="connsiteX36" fmla="*/ 1704734 w 2224465"/>
                <a:gd name="connsiteY36" fmla="*/ 836805 h 884913"/>
                <a:gd name="connsiteX37" fmla="*/ 1680921 w 2224465"/>
                <a:gd name="connsiteY37" fmla="*/ 815374 h 884913"/>
                <a:gd name="connsiteX38" fmla="*/ 1661871 w 2224465"/>
                <a:gd name="connsiteY38" fmla="*/ 839187 h 884913"/>
                <a:gd name="connsiteX39" fmla="*/ 1649965 w 2224465"/>
                <a:gd name="connsiteY39" fmla="*/ 841568 h 884913"/>
                <a:gd name="connsiteX40" fmla="*/ 1649965 w 2224465"/>
                <a:gd name="connsiteY40" fmla="*/ 862999 h 884913"/>
                <a:gd name="connsiteX41" fmla="*/ 1635677 w 2224465"/>
                <a:gd name="connsiteY41" fmla="*/ 874905 h 884913"/>
                <a:gd name="connsiteX42" fmla="*/ 1626152 w 2224465"/>
                <a:gd name="connsiteY42" fmla="*/ 860618 h 884913"/>
                <a:gd name="connsiteX43" fmla="*/ 1628534 w 2224465"/>
                <a:gd name="connsiteY43" fmla="*/ 820137 h 884913"/>
                <a:gd name="connsiteX44" fmla="*/ 1614246 w 2224465"/>
                <a:gd name="connsiteY44" fmla="*/ 832043 h 884913"/>
                <a:gd name="connsiteX45" fmla="*/ 1602340 w 2224465"/>
                <a:gd name="connsiteY45" fmla="*/ 829662 h 884913"/>
                <a:gd name="connsiteX46" fmla="*/ 1578527 w 2224465"/>
                <a:gd name="connsiteY46" fmla="*/ 851093 h 884913"/>
                <a:gd name="connsiteX47" fmla="*/ 1564240 w 2224465"/>
                <a:gd name="connsiteY47" fmla="*/ 817755 h 884913"/>
                <a:gd name="connsiteX48" fmla="*/ 1549952 w 2224465"/>
                <a:gd name="connsiteY48" fmla="*/ 834424 h 884913"/>
                <a:gd name="connsiteX49" fmla="*/ 1542809 w 2224465"/>
                <a:gd name="connsiteY49" fmla="*/ 815374 h 884913"/>
                <a:gd name="connsiteX50" fmla="*/ 1521377 w 2224465"/>
                <a:gd name="connsiteY50" fmla="*/ 805849 h 884913"/>
                <a:gd name="connsiteX51" fmla="*/ 1497565 w 2224465"/>
                <a:gd name="connsiteY51" fmla="*/ 822518 h 884913"/>
                <a:gd name="connsiteX52" fmla="*/ 1483277 w 2224465"/>
                <a:gd name="connsiteY52" fmla="*/ 839187 h 884913"/>
                <a:gd name="connsiteX53" fmla="*/ 1454702 w 2224465"/>
                <a:gd name="connsiteY53" fmla="*/ 834424 h 884913"/>
                <a:gd name="connsiteX54" fmla="*/ 1466609 w 2224465"/>
                <a:gd name="connsiteY54" fmla="*/ 803468 h 884913"/>
                <a:gd name="connsiteX55" fmla="*/ 1435652 w 2224465"/>
                <a:gd name="connsiteY55" fmla="*/ 803468 h 884913"/>
                <a:gd name="connsiteX56" fmla="*/ 1426127 w 2224465"/>
                <a:gd name="connsiteY56" fmla="*/ 762987 h 884913"/>
                <a:gd name="connsiteX57" fmla="*/ 1397552 w 2224465"/>
                <a:gd name="connsiteY57" fmla="*/ 765368 h 884913"/>
                <a:gd name="connsiteX58" fmla="*/ 1371359 w 2224465"/>
                <a:gd name="connsiteY58" fmla="*/ 762987 h 884913"/>
                <a:gd name="connsiteX59" fmla="*/ 1361834 w 2224465"/>
                <a:gd name="connsiteY59" fmla="*/ 782037 h 884913"/>
                <a:gd name="connsiteX60" fmla="*/ 1347546 w 2224465"/>
                <a:gd name="connsiteY60" fmla="*/ 782037 h 884913"/>
                <a:gd name="connsiteX61" fmla="*/ 1333259 w 2224465"/>
                <a:gd name="connsiteY61" fmla="*/ 762987 h 884913"/>
                <a:gd name="connsiteX62" fmla="*/ 1299921 w 2224465"/>
                <a:gd name="connsiteY62" fmla="*/ 760605 h 884913"/>
                <a:gd name="connsiteX63" fmla="*/ 1290396 w 2224465"/>
                <a:gd name="connsiteY63" fmla="*/ 777274 h 884913"/>
                <a:gd name="connsiteX64" fmla="*/ 1261821 w 2224465"/>
                <a:gd name="connsiteY64" fmla="*/ 767749 h 884913"/>
                <a:gd name="connsiteX65" fmla="*/ 1247534 w 2224465"/>
                <a:gd name="connsiteY65" fmla="*/ 743937 h 884913"/>
                <a:gd name="connsiteX66" fmla="*/ 1223721 w 2224465"/>
                <a:gd name="connsiteY66" fmla="*/ 746318 h 884913"/>
                <a:gd name="connsiteX67" fmla="*/ 1192765 w 2224465"/>
                <a:gd name="connsiteY67" fmla="*/ 743937 h 884913"/>
                <a:gd name="connsiteX68" fmla="*/ 1188002 w 2224465"/>
                <a:gd name="connsiteY68" fmla="*/ 717743 h 884913"/>
                <a:gd name="connsiteX69" fmla="*/ 1178477 w 2224465"/>
                <a:gd name="connsiteY69" fmla="*/ 693930 h 884913"/>
                <a:gd name="connsiteX70" fmla="*/ 1149902 w 2224465"/>
                <a:gd name="connsiteY70" fmla="*/ 674880 h 884913"/>
                <a:gd name="connsiteX71" fmla="*/ 1157046 w 2224465"/>
                <a:gd name="connsiteY71" fmla="*/ 698693 h 884913"/>
                <a:gd name="connsiteX72" fmla="*/ 1137996 w 2224465"/>
                <a:gd name="connsiteY72" fmla="*/ 703455 h 884913"/>
                <a:gd name="connsiteX73" fmla="*/ 1111802 w 2224465"/>
                <a:gd name="connsiteY73" fmla="*/ 689168 h 884913"/>
                <a:gd name="connsiteX74" fmla="*/ 1109421 w 2224465"/>
                <a:gd name="connsiteY74" fmla="*/ 698693 h 884913"/>
                <a:gd name="connsiteX75" fmla="*/ 1080846 w 2224465"/>
                <a:gd name="connsiteY75" fmla="*/ 696312 h 884913"/>
                <a:gd name="connsiteX76" fmla="*/ 1042746 w 2224465"/>
                <a:gd name="connsiteY76" fmla="*/ 648687 h 884913"/>
                <a:gd name="connsiteX77" fmla="*/ 1018934 w 2224465"/>
                <a:gd name="connsiteY77" fmla="*/ 648687 h 884913"/>
                <a:gd name="connsiteX78" fmla="*/ 1018934 w 2224465"/>
                <a:gd name="connsiteY78" fmla="*/ 134337 h 884913"/>
                <a:gd name="connsiteX79" fmla="*/ 358797 w 2224465"/>
                <a:gd name="connsiteY79" fmla="*/ 134337 h 884913"/>
                <a:gd name="connsiteX80" fmla="*/ 358796 w 2224465"/>
                <a:gd name="connsiteY80" fmla="*/ 134056 h 884913"/>
                <a:gd name="connsiteX81" fmla="*/ 369099 w 2224465"/>
                <a:gd name="connsiteY81" fmla="*/ 134056 h 884913"/>
                <a:gd name="connsiteX82" fmla="*/ 369099 w 2224465"/>
                <a:gd name="connsiteY82" fmla="*/ 115 h 884913"/>
                <a:gd name="connsiteX83" fmla="*/ 0 w 2224465"/>
                <a:gd name="connsiteY83" fmla="*/ 115 h 884913"/>
                <a:gd name="connsiteX84" fmla="*/ 572644 w 2224465"/>
                <a:gd name="connsiteY84" fmla="*/ 114 h 884913"/>
                <a:gd name="connsiteX85" fmla="*/ 572644 w 2224465"/>
                <a:gd name="connsiteY85" fmla="*/ 0 h 884913"/>
                <a:gd name="connsiteX0" fmla="*/ 213848 w 1865669"/>
                <a:gd name="connsiteY0" fmla="*/ 0 h 884913"/>
                <a:gd name="connsiteX1" fmla="*/ 1822384 w 1865669"/>
                <a:gd name="connsiteY1" fmla="*/ 0 h 884913"/>
                <a:gd name="connsiteX2" fmla="*/ 1822384 w 1865669"/>
                <a:gd name="connsiteY2" fmla="*/ 137972 h 884913"/>
                <a:gd name="connsiteX3" fmla="*/ 1822384 w 1865669"/>
                <a:gd name="connsiteY3" fmla="*/ 146088 h 884913"/>
                <a:gd name="connsiteX4" fmla="*/ 1830500 w 1865669"/>
                <a:gd name="connsiteY4" fmla="*/ 154204 h 884913"/>
                <a:gd name="connsiteX5" fmla="*/ 1830500 w 1865669"/>
                <a:gd name="connsiteY5" fmla="*/ 211016 h 884913"/>
                <a:gd name="connsiteX6" fmla="*/ 1841321 w 1865669"/>
                <a:gd name="connsiteY6" fmla="*/ 221837 h 884913"/>
                <a:gd name="connsiteX7" fmla="*/ 1841321 w 1865669"/>
                <a:gd name="connsiteY7" fmla="*/ 278649 h 884913"/>
                <a:gd name="connsiteX8" fmla="*/ 1849437 w 1865669"/>
                <a:gd name="connsiteY8" fmla="*/ 286765 h 884913"/>
                <a:gd name="connsiteX9" fmla="*/ 1849437 w 1865669"/>
                <a:gd name="connsiteY9" fmla="*/ 351692 h 884913"/>
                <a:gd name="connsiteX10" fmla="*/ 1865669 w 1865669"/>
                <a:gd name="connsiteY10" fmla="*/ 367924 h 884913"/>
                <a:gd name="connsiteX11" fmla="*/ 1865669 w 1865669"/>
                <a:gd name="connsiteY11" fmla="*/ 803482 h 884913"/>
                <a:gd name="connsiteX12" fmla="*/ 1849437 w 1865669"/>
                <a:gd name="connsiteY12" fmla="*/ 819714 h 884913"/>
                <a:gd name="connsiteX13" fmla="*/ 1849437 w 1865669"/>
                <a:gd name="connsiteY13" fmla="*/ 884913 h 884913"/>
                <a:gd name="connsiteX14" fmla="*/ 1846000 w 1865669"/>
                <a:gd name="connsiteY14" fmla="*/ 882049 h 884913"/>
                <a:gd name="connsiteX15" fmla="*/ 1822188 w 1865669"/>
                <a:gd name="connsiteY15" fmla="*/ 882049 h 884913"/>
                <a:gd name="connsiteX16" fmla="*/ 1791231 w 1865669"/>
                <a:gd name="connsiteY16" fmla="*/ 860618 h 884913"/>
                <a:gd name="connsiteX17" fmla="*/ 1779325 w 1865669"/>
                <a:gd name="connsiteY17" fmla="*/ 865380 h 884913"/>
                <a:gd name="connsiteX18" fmla="*/ 1757894 w 1865669"/>
                <a:gd name="connsiteY18" fmla="*/ 841568 h 884913"/>
                <a:gd name="connsiteX19" fmla="*/ 1722175 w 1865669"/>
                <a:gd name="connsiteY19" fmla="*/ 824899 h 884913"/>
                <a:gd name="connsiteX20" fmla="*/ 1693600 w 1865669"/>
                <a:gd name="connsiteY20" fmla="*/ 808230 h 884913"/>
                <a:gd name="connsiteX21" fmla="*/ 1686456 w 1865669"/>
                <a:gd name="connsiteY21" fmla="*/ 827280 h 884913"/>
                <a:gd name="connsiteX22" fmla="*/ 1629306 w 1865669"/>
                <a:gd name="connsiteY22" fmla="*/ 834424 h 884913"/>
                <a:gd name="connsiteX23" fmla="*/ 1612638 w 1865669"/>
                <a:gd name="connsiteY23" fmla="*/ 810612 h 884913"/>
                <a:gd name="connsiteX24" fmla="*/ 1595969 w 1865669"/>
                <a:gd name="connsiteY24" fmla="*/ 834424 h 884913"/>
                <a:gd name="connsiteX25" fmla="*/ 1553106 w 1865669"/>
                <a:gd name="connsiteY25" fmla="*/ 827280 h 884913"/>
                <a:gd name="connsiteX26" fmla="*/ 1529294 w 1865669"/>
                <a:gd name="connsiteY26" fmla="*/ 836805 h 884913"/>
                <a:gd name="connsiteX27" fmla="*/ 1493575 w 1865669"/>
                <a:gd name="connsiteY27" fmla="*/ 836805 h 884913"/>
                <a:gd name="connsiteX28" fmla="*/ 1481669 w 1865669"/>
                <a:gd name="connsiteY28" fmla="*/ 862999 h 884913"/>
                <a:gd name="connsiteX29" fmla="*/ 1465000 w 1865669"/>
                <a:gd name="connsiteY29" fmla="*/ 858237 h 884913"/>
                <a:gd name="connsiteX30" fmla="*/ 1453094 w 1865669"/>
                <a:gd name="connsiteY30" fmla="*/ 882049 h 884913"/>
                <a:gd name="connsiteX31" fmla="*/ 1443569 w 1865669"/>
                <a:gd name="connsiteY31" fmla="*/ 855855 h 884913"/>
                <a:gd name="connsiteX32" fmla="*/ 1426900 w 1865669"/>
                <a:gd name="connsiteY32" fmla="*/ 855855 h 884913"/>
                <a:gd name="connsiteX33" fmla="*/ 1398325 w 1865669"/>
                <a:gd name="connsiteY33" fmla="*/ 846330 h 884913"/>
                <a:gd name="connsiteX34" fmla="*/ 1405469 w 1865669"/>
                <a:gd name="connsiteY34" fmla="*/ 829662 h 884913"/>
                <a:gd name="connsiteX35" fmla="*/ 1372131 w 1865669"/>
                <a:gd name="connsiteY35" fmla="*/ 836805 h 884913"/>
                <a:gd name="connsiteX36" fmla="*/ 1345938 w 1865669"/>
                <a:gd name="connsiteY36" fmla="*/ 836805 h 884913"/>
                <a:gd name="connsiteX37" fmla="*/ 1322125 w 1865669"/>
                <a:gd name="connsiteY37" fmla="*/ 815374 h 884913"/>
                <a:gd name="connsiteX38" fmla="*/ 1303075 w 1865669"/>
                <a:gd name="connsiteY38" fmla="*/ 839187 h 884913"/>
                <a:gd name="connsiteX39" fmla="*/ 1291169 w 1865669"/>
                <a:gd name="connsiteY39" fmla="*/ 841568 h 884913"/>
                <a:gd name="connsiteX40" fmla="*/ 1291169 w 1865669"/>
                <a:gd name="connsiteY40" fmla="*/ 862999 h 884913"/>
                <a:gd name="connsiteX41" fmla="*/ 1276881 w 1865669"/>
                <a:gd name="connsiteY41" fmla="*/ 874905 h 884913"/>
                <a:gd name="connsiteX42" fmla="*/ 1267356 w 1865669"/>
                <a:gd name="connsiteY42" fmla="*/ 860618 h 884913"/>
                <a:gd name="connsiteX43" fmla="*/ 1269738 w 1865669"/>
                <a:gd name="connsiteY43" fmla="*/ 820137 h 884913"/>
                <a:gd name="connsiteX44" fmla="*/ 1255450 w 1865669"/>
                <a:gd name="connsiteY44" fmla="*/ 832043 h 884913"/>
                <a:gd name="connsiteX45" fmla="*/ 1243544 w 1865669"/>
                <a:gd name="connsiteY45" fmla="*/ 829662 h 884913"/>
                <a:gd name="connsiteX46" fmla="*/ 1219731 w 1865669"/>
                <a:gd name="connsiteY46" fmla="*/ 851093 h 884913"/>
                <a:gd name="connsiteX47" fmla="*/ 1205444 w 1865669"/>
                <a:gd name="connsiteY47" fmla="*/ 817755 h 884913"/>
                <a:gd name="connsiteX48" fmla="*/ 1191156 w 1865669"/>
                <a:gd name="connsiteY48" fmla="*/ 834424 h 884913"/>
                <a:gd name="connsiteX49" fmla="*/ 1184013 w 1865669"/>
                <a:gd name="connsiteY49" fmla="*/ 815374 h 884913"/>
                <a:gd name="connsiteX50" fmla="*/ 1162581 w 1865669"/>
                <a:gd name="connsiteY50" fmla="*/ 805849 h 884913"/>
                <a:gd name="connsiteX51" fmla="*/ 1138769 w 1865669"/>
                <a:gd name="connsiteY51" fmla="*/ 822518 h 884913"/>
                <a:gd name="connsiteX52" fmla="*/ 1124481 w 1865669"/>
                <a:gd name="connsiteY52" fmla="*/ 839187 h 884913"/>
                <a:gd name="connsiteX53" fmla="*/ 1095906 w 1865669"/>
                <a:gd name="connsiteY53" fmla="*/ 834424 h 884913"/>
                <a:gd name="connsiteX54" fmla="*/ 1107813 w 1865669"/>
                <a:gd name="connsiteY54" fmla="*/ 803468 h 884913"/>
                <a:gd name="connsiteX55" fmla="*/ 1076856 w 1865669"/>
                <a:gd name="connsiteY55" fmla="*/ 803468 h 884913"/>
                <a:gd name="connsiteX56" fmla="*/ 1067331 w 1865669"/>
                <a:gd name="connsiteY56" fmla="*/ 762987 h 884913"/>
                <a:gd name="connsiteX57" fmla="*/ 1038756 w 1865669"/>
                <a:gd name="connsiteY57" fmla="*/ 765368 h 884913"/>
                <a:gd name="connsiteX58" fmla="*/ 1012563 w 1865669"/>
                <a:gd name="connsiteY58" fmla="*/ 762987 h 884913"/>
                <a:gd name="connsiteX59" fmla="*/ 1003038 w 1865669"/>
                <a:gd name="connsiteY59" fmla="*/ 782037 h 884913"/>
                <a:gd name="connsiteX60" fmla="*/ 988750 w 1865669"/>
                <a:gd name="connsiteY60" fmla="*/ 782037 h 884913"/>
                <a:gd name="connsiteX61" fmla="*/ 974463 w 1865669"/>
                <a:gd name="connsiteY61" fmla="*/ 762987 h 884913"/>
                <a:gd name="connsiteX62" fmla="*/ 941125 w 1865669"/>
                <a:gd name="connsiteY62" fmla="*/ 760605 h 884913"/>
                <a:gd name="connsiteX63" fmla="*/ 931600 w 1865669"/>
                <a:gd name="connsiteY63" fmla="*/ 777274 h 884913"/>
                <a:gd name="connsiteX64" fmla="*/ 903025 w 1865669"/>
                <a:gd name="connsiteY64" fmla="*/ 767749 h 884913"/>
                <a:gd name="connsiteX65" fmla="*/ 888738 w 1865669"/>
                <a:gd name="connsiteY65" fmla="*/ 743937 h 884913"/>
                <a:gd name="connsiteX66" fmla="*/ 864925 w 1865669"/>
                <a:gd name="connsiteY66" fmla="*/ 746318 h 884913"/>
                <a:gd name="connsiteX67" fmla="*/ 833969 w 1865669"/>
                <a:gd name="connsiteY67" fmla="*/ 743937 h 884913"/>
                <a:gd name="connsiteX68" fmla="*/ 829206 w 1865669"/>
                <a:gd name="connsiteY68" fmla="*/ 717743 h 884913"/>
                <a:gd name="connsiteX69" fmla="*/ 819681 w 1865669"/>
                <a:gd name="connsiteY69" fmla="*/ 693930 h 884913"/>
                <a:gd name="connsiteX70" fmla="*/ 791106 w 1865669"/>
                <a:gd name="connsiteY70" fmla="*/ 674880 h 884913"/>
                <a:gd name="connsiteX71" fmla="*/ 798250 w 1865669"/>
                <a:gd name="connsiteY71" fmla="*/ 698693 h 884913"/>
                <a:gd name="connsiteX72" fmla="*/ 779200 w 1865669"/>
                <a:gd name="connsiteY72" fmla="*/ 703455 h 884913"/>
                <a:gd name="connsiteX73" fmla="*/ 753006 w 1865669"/>
                <a:gd name="connsiteY73" fmla="*/ 689168 h 884913"/>
                <a:gd name="connsiteX74" fmla="*/ 750625 w 1865669"/>
                <a:gd name="connsiteY74" fmla="*/ 698693 h 884913"/>
                <a:gd name="connsiteX75" fmla="*/ 722050 w 1865669"/>
                <a:gd name="connsiteY75" fmla="*/ 696312 h 884913"/>
                <a:gd name="connsiteX76" fmla="*/ 683950 w 1865669"/>
                <a:gd name="connsiteY76" fmla="*/ 648687 h 884913"/>
                <a:gd name="connsiteX77" fmla="*/ 660138 w 1865669"/>
                <a:gd name="connsiteY77" fmla="*/ 648687 h 884913"/>
                <a:gd name="connsiteX78" fmla="*/ 660138 w 1865669"/>
                <a:gd name="connsiteY78" fmla="*/ 134337 h 884913"/>
                <a:gd name="connsiteX79" fmla="*/ 1 w 1865669"/>
                <a:gd name="connsiteY79" fmla="*/ 134337 h 884913"/>
                <a:gd name="connsiteX80" fmla="*/ 0 w 1865669"/>
                <a:gd name="connsiteY80" fmla="*/ 134056 h 884913"/>
                <a:gd name="connsiteX81" fmla="*/ 10303 w 1865669"/>
                <a:gd name="connsiteY81" fmla="*/ 134056 h 884913"/>
                <a:gd name="connsiteX82" fmla="*/ 10303 w 1865669"/>
                <a:gd name="connsiteY82" fmla="*/ 115 h 884913"/>
                <a:gd name="connsiteX83" fmla="*/ 213848 w 1865669"/>
                <a:gd name="connsiteY83" fmla="*/ 114 h 884913"/>
                <a:gd name="connsiteX84" fmla="*/ 213848 w 1865669"/>
                <a:gd name="connsiteY84" fmla="*/ 0 h 884913"/>
                <a:gd name="connsiteX0" fmla="*/ 259799 w 1911620"/>
                <a:gd name="connsiteY0" fmla="*/ 0 h 884913"/>
                <a:gd name="connsiteX1" fmla="*/ 1868335 w 1911620"/>
                <a:gd name="connsiteY1" fmla="*/ 0 h 884913"/>
                <a:gd name="connsiteX2" fmla="*/ 1868335 w 1911620"/>
                <a:gd name="connsiteY2" fmla="*/ 137972 h 884913"/>
                <a:gd name="connsiteX3" fmla="*/ 1868335 w 1911620"/>
                <a:gd name="connsiteY3" fmla="*/ 146088 h 884913"/>
                <a:gd name="connsiteX4" fmla="*/ 1876451 w 1911620"/>
                <a:gd name="connsiteY4" fmla="*/ 154204 h 884913"/>
                <a:gd name="connsiteX5" fmla="*/ 1876451 w 1911620"/>
                <a:gd name="connsiteY5" fmla="*/ 211016 h 884913"/>
                <a:gd name="connsiteX6" fmla="*/ 1887272 w 1911620"/>
                <a:gd name="connsiteY6" fmla="*/ 221837 h 884913"/>
                <a:gd name="connsiteX7" fmla="*/ 1887272 w 1911620"/>
                <a:gd name="connsiteY7" fmla="*/ 278649 h 884913"/>
                <a:gd name="connsiteX8" fmla="*/ 1895388 w 1911620"/>
                <a:gd name="connsiteY8" fmla="*/ 286765 h 884913"/>
                <a:gd name="connsiteX9" fmla="*/ 1895388 w 1911620"/>
                <a:gd name="connsiteY9" fmla="*/ 351692 h 884913"/>
                <a:gd name="connsiteX10" fmla="*/ 1911620 w 1911620"/>
                <a:gd name="connsiteY10" fmla="*/ 367924 h 884913"/>
                <a:gd name="connsiteX11" fmla="*/ 1911620 w 1911620"/>
                <a:gd name="connsiteY11" fmla="*/ 803482 h 884913"/>
                <a:gd name="connsiteX12" fmla="*/ 1895388 w 1911620"/>
                <a:gd name="connsiteY12" fmla="*/ 819714 h 884913"/>
                <a:gd name="connsiteX13" fmla="*/ 1895388 w 1911620"/>
                <a:gd name="connsiteY13" fmla="*/ 884913 h 884913"/>
                <a:gd name="connsiteX14" fmla="*/ 1891951 w 1911620"/>
                <a:gd name="connsiteY14" fmla="*/ 882049 h 884913"/>
                <a:gd name="connsiteX15" fmla="*/ 1868139 w 1911620"/>
                <a:gd name="connsiteY15" fmla="*/ 882049 h 884913"/>
                <a:gd name="connsiteX16" fmla="*/ 1837182 w 1911620"/>
                <a:gd name="connsiteY16" fmla="*/ 860618 h 884913"/>
                <a:gd name="connsiteX17" fmla="*/ 1825276 w 1911620"/>
                <a:gd name="connsiteY17" fmla="*/ 865380 h 884913"/>
                <a:gd name="connsiteX18" fmla="*/ 1803845 w 1911620"/>
                <a:gd name="connsiteY18" fmla="*/ 841568 h 884913"/>
                <a:gd name="connsiteX19" fmla="*/ 1768126 w 1911620"/>
                <a:gd name="connsiteY19" fmla="*/ 824899 h 884913"/>
                <a:gd name="connsiteX20" fmla="*/ 1739551 w 1911620"/>
                <a:gd name="connsiteY20" fmla="*/ 808230 h 884913"/>
                <a:gd name="connsiteX21" fmla="*/ 1732407 w 1911620"/>
                <a:gd name="connsiteY21" fmla="*/ 827280 h 884913"/>
                <a:gd name="connsiteX22" fmla="*/ 1675257 w 1911620"/>
                <a:gd name="connsiteY22" fmla="*/ 834424 h 884913"/>
                <a:gd name="connsiteX23" fmla="*/ 1658589 w 1911620"/>
                <a:gd name="connsiteY23" fmla="*/ 810612 h 884913"/>
                <a:gd name="connsiteX24" fmla="*/ 1641920 w 1911620"/>
                <a:gd name="connsiteY24" fmla="*/ 834424 h 884913"/>
                <a:gd name="connsiteX25" fmla="*/ 1599057 w 1911620"/>
                <a:gd name="connsiteY25" fmla="*/ 827280 h 884913"/>
                <a:gd name="connsiteX26" fmla="*/ 1575245 w 1911620"/>
                <a:gd name="connsiteY26" fmla="*/ 836805 h 884913"/>
                <a:gd name="connsiteX27" fmla="*/ 1539526 w 1911620"/>
                <a:gd name="connsiteY27" fmla="*/ 836805 h 884913"/>
                <a:gd name="connsiteX28" fmla="*/ 1527620 w 1911620"/>
                <a:gd name="connsiteY28" fmla="*/ 862999 h 884913"/>
                <a:gd name="connsiteX29" fmla="*/ 1510951 w 1911620"/>
                <a:gd name="connsiteY29" fmla="*/ 858237 h 884913"/>
                <a:gd name="connsiteX30" fmla="*/ 1499045 w 1911620"/>
                <a:gd name="connsiteY30" fmla="*/ 882049 h 884913"/>
                <a:gd name="connsiteX31" fmla="*/ 1489520 w 1911620"/>
                <a:gd name="connsiteY31" fmla="*/ 855855 h 884913"/>
                <a:gd name="connsiteX32" fmla="*/ 1472851 w 1911620"/>
                <a:gd name="connsiteY32" fmla="*/ 855855 h 884913"/>
                <a:gd name="connsiteX33" fmla="*/ 1444276 w 1911620"/>
                <a:gd name="connsiteY33" fmla="*/ 846330 h 884913"/>
                <a:gd name="connsiteX34" fmla="*/ 1451420 w 1911620"/>
                <a:gd name="connsiteY34" fmla="*/ 829662 h 884913"/>
                <a:gd name="connsiteX35" fmla="*/ 1418082 w 1911620"/>
                <a:gd name="connsiteY35" fmla="*/ 836805 h 884913"/>
                <a:gd name="connsiteX36" fmla="*/ 1391889 w 1911620"/>
                <a:gd name="connsiteY36" fmla="*/ 836805 h 884913"/>
                <a:gd name="connsiteX37" fmla="*/ 1368076 w 1911620"/>
                <a:gd name="connsiteY37" fmla="*/ 815374 h 884913"/>
                <a:gd name="connsiteX38" fmla="*/ 1349026 w 1911620"/>
                <a:gd name="connsiteY38" fmla="*/ 839187 h 884913"/>
                <a:gd name="connsiteX39" fmla="*/ 1337120 w 1911620"/>
                <a:gd name="connsiteY39" fmla="*/ 841568 h 884913"/>
                <a:gd name="connsiteX40" fmla="*/ 1337120 w 1911620"/>
                <a:gd name="connsiteY40" fmla="*/ 862999 h 884913"/>
                <a:gd name="connsiteX41" fmla="*/ 1322832 w 1911620"/>
                <a:gd name="connsiteY41" fmla="*/ 874905 h 884913"/>
                <a:gd name="connsiteX42" fmla="*/ 1313307 w 1911620"/>
                <a:gd name="connsiteY42" fmla="*/ 860618 h 884913"/>
                <a:gd name="connsiteX43" fmla="*/ 1315689 w 1911620"/>
                <a:gd name="connsiteY43" fmla="*/ 820137 h 884913"/>
                <a:gd name="connsiteX44" fmla="*/ 1301401 w 1911620"/>
                <a:gd name="connsiteY44" fmla="*/ 832043 h 884913"/>
                <a:gd name="connsiteX45" fmla="*/ 1289495 w 1911620"/>
                <a:gd name="connsiteY45" fmla="*/ 829662 h 884913"/>
                <a:gd name="connsiteX46" fmla="*/ 1265682 w 1911620"/>
                <a:gd name="connsiteY46" fmla="*/ 851093 h 884913"/>
                <a:gd name="connsiteX47" fmla="*/ 1251395 w 1911620"/>
                <a:gd name="connsiteY47" fmla="*/ 817755 h 884913"/>
                <a:gd name="connsiteX48" fmla="*/ 1237107 w 1911620"/>
                <a:gd name="connsiteY48" fmla="*/ 834424 h 884913"/>
                <a:gd name="connsiteX49" fmla="*/ 1229964 w 1911620"/>
                <a:gd name="connsiteY49" fmla="*/ 815374 h 884913"/>
                <a:gd name="connsiteX50" fmla="*/ 1208532 w 1911620"/>
                <a:gd name="connsiteY50" fmla="*/ 805849 h 884913"/>
                <a:gd name="connsiteX51" fmla="*/ 1184720 w 1911620"/>
                <a:gd name="connsiteY51" fmla="*/ 822518 h 884913"/>
                <a:gd name="connsiteX52" fmla="*/ 1170432 w 1911620"/>
                <a:gd name="connsiteY52" fmla="*/ 839187 h 884913"/>
                <a:gd name="connsiteX53" fmla="*/ 1141857 w 1911620"/>
                <a:gd name="connsiteY53" fmla="*/ 834424 h 884913"/>
                <a:gd name="connsiteX54" fmla="*/ 1153764 w 1911620"/>
                <a:gd name="connsiteY54" fmla="*/ 803468 h 884913"/>
                <a:gd name="connsiteX55" fmla="*/ 1122807 w 1911620"/>
                <a:gd name="connsiteY55" fmla="*/ 803468 h 884913"/>
                <a:gd name="connsiteX56" fmla="*/ 1113282 w 1911620"/>
                <a:gd name="connsiteY56" fmla="*/ 762987 h 884913"/>
                <a:gd name="connsiteX57" fmla="*/ 1084707 w 1911620"/>
                <a:gd name="connsiteY57" fmla="*/ 765368 h 884913"/>
                <a:gd name="connsiteX58" fmla="*/ 1058514 w 1911620"/>
                <a:gd name="connsiteY58" fmla="*/ 762987 h 884913"/>
                <a:gd name="connsiteX59" fmla="*/ 1048989 w 1911620"/>
                <a:gd name="connsiteY59" fmla="*/ 782037 h 884913"/>
                <a:gd name="connsiteX60" fmla="*/ 1034701 w 1911620"/>
                <a:gd name="connsiteY60" fmla="*/ 782037 h 884913"/>
                <a:gd name="connsiteX61" fmla="*/ 1020414 w 1911620"/>
                <a:gd name="connsiteY61" fmla="*/ 762987 h 884913"/>
                <a:gd name="connsiteX62" fmla="*/ 987076 w 1911620"/>
                <a:gd name="connsiteY62" fmla="*/ 760605 h 884913"/>
                <a:gd name="connsiteX63" fmla="*/ 977551 w 1911620"/>
                <a:gd name="connsiteY63" fmla="*/ 777274 h 884913"/>
                <a:gd name="connsiteX64" fmla="*/ 948976 w 1911620"/>
                <a:gd name="connsiteY64" fmla="*/ 767749 h 884913"/>
                <a:gd name="connsiteX65" fmla="*/ 934689 w 1911620"/>
                <a:gd name="connsiteY65" fmla="*/ 743937 h 884913"/>
                <a:gd name="connsiteX66" fmla="*/ 910876 w 1911620"/>
                <a:gd name="connsiteY66" fmla="*/ 746318 h 884913"/>
                <a:gd name="connsiteX67" fmla="*/ 879920 w 1911620"/>
                <a:gd name="connsiteY67" fmla="*/ 743937 h 884913"/>
                <a:gd name="connsiteX68" fmla="*/ 875157 w 1911620"/>
                <a:gd name="connsiteY68" fmla="*/ 717743 h 884913"/>
                <a:gd name="connsiteX69" fmla="*/ 865632 w 1911620"/>
                <a:gd name="connsiteY69" fmla="*/ 693930 h 884913"/>
                <a:gd name="connsiteX70" fmla="*/ 837057 w 1911620"/>
                <a:gd name="connsiteY70" fmla="*/ 674880 h 884913"/>
                <a:gd name="connsiteX71" fmla="*/ 844201 w 1911620"/>
                <a:gd name="connsiteY71" fmla="*/ 698693 h 884913"/>
                <a:gd name="connsiteX72" fmla="*/ 825151 w 1911620"/>
                <a:gd name="connsiteY72" fmla="*/ 703455 h 884913"/>
                <a:gd name="connsiteX73" fmla="*/ 798957 w 1911620"/>
                <a:gd name="connsiteY73" fmla="*/ 689168 h 884913"/>
                <a:gd name="connsiteX74" fmla="*/ 796576 w 1911620"/>
                <a:gd name="connsiteY74" fmla="*/ 698693 h 884913"/>
                <a:gd name="connsiteX75" fmla="*/ 768001 w 1911620"/>
                <a:gd name="connsiteY75" fmla="*/ 696312 h 884913"/>
                <a:gd name="connsiteX76" fmla="*/ 729901 w 1911620"/>
                <a:gd name="connsiteY76" fmla="*/ 648687 h 884913"/>
                <a:gd name="connsiteX77" fmla="*/ 706089 w 1911620"/>
                <a:gd name="connsiteY77" fmla="*/ 648687 h 884913"/>
                <a:gd name="connsiteX78" fmla="*/ 706089 w 1911620"/>
                <a:gd name="connsiteY78" fmla="*/ 134337 h 884913"/>
                <a:gd name="connsiteX79" fmla="*/ 45952 w 1911620"/>
                <a:gd name="connsiteY79" fmla="*/ 134337 h 884913"/>
                <a:gd name="connsiteX80" fmla="*/ 56254 w 1911620"/>
                <a:gd name="connsiteY80" fmla="*/ 134056 h 884913"/>
                <a:gd name="connsiteX81" fmla="*/ 56254 w 1911620"/>
                <a:gd name="connsiteY81" fmla="*/ 115 h 884913"/>
                <a:gd name="connsiteX82" fmla="*/ 259799 w 1911620"/>
                <a:gd name="connsiteY82" fmla="*/ 114 h 884913"/>
                <a:gd name="connsiteX83" fmla="*/ 259799 w 1911620"/>
                <a:gd name="connsiteY83" fmla="*/ 0 h 884913"/>
                <a:gd name="connsiteX0" fmla="*/ 203545 w 1855366"/>
                <a:gd name="connsiteY0" fmla="*/ 0 h 884913"/>
                <a:gd name="connsiteX1" fmla="*/ 1812081 w 1855366"/>
                <a:gd name="connsiteY1" fmla="*/ 0 h 884913"/>
                <a:gd name="connsiteX2" fmla="*/ 1812081 w 1855366"/>
                <a:gd name="connsiteY2" fmla="*/ 137972 h 884913"/>
                <a:gd name="connsiteX3" fmla="*/ 1812081 w 1855366"/>
                <a:gd name="connsiteY3" fmla="*/ 146088 h 884913"/>
                <a:gd name="connsiteX4" fmla="*/ 1820197 w 1855366"/>
                <a:gd name="connsiteY4" fmla="*/ 154204 h 884913"/>
                <a:gd name="connsiteX5" fmla="*/ 1820197 w 1855366"/>
                <a:gd name="connsiteY5" fmla="*/ 211016 h 884913"/>
                <a:gd name="connsiteX6" fmla="*/ 1831018 w 1855366"/>
                <a:gd name="connsiteY6" fmla="*/ 221837 h 884913"/>
                <a:gd name="connsiteX7" fmla="*/ 1831018 w 1855366"/>
                <a:gd name="connsiteY7" fmla="*/ 278649 h 884913"/>
                <a:gd name="connsiteX8" fmla="*/ 1839134 w 1855366"/>
                <a:gd name="connsiteY8" fmla="*/ 286765 h 884913"/>
                <a:gd name="connsiteX9" fmla="*/ 1839134 w 1855366"/>
                <a:gd name="connsiteY9" fmla="*/ 351692 h 884913"/>
                <a:gd name="connsiteX10" fmla="*/ 1855366 w 1855366"/>
                <a:gd name="connsiteY10" fmla="*/ 367924 h 884913"/>
                <a:gd name="connsiteX11" fmla="*/ 1855366 w 1855366"/>
                <a:gd name="connsiteY11" fmla="*/ 803482 h 884913"/>
                <a:gd name="connsiteX12" fmla="*/ 1839134 w 1855366"/>
                <a:gd name="connsiteY12" fmla="*/ 819714 h 884913"/>
                <a:gd name="connsiteX13" fmla="*/ 1839134 w 1855366"/>
                <a:gd name="connsiteY13" fmla="*/ 884913 h 884913"/>
                <a:gd name="connsiteX14" fmla="*/ 1835697 w 1855366"/>
                <a:gd name="connsiteY14" fmla="*/ 882049 h 884913"/>
                <a:gd name="connsiteX15" fmla="*/ 1811885 w 1855366"/>
                <a:gd name="connsiteY15" fmla="*/ 882049 h 884913"/>
                <a:gd name="connsiteX16" fmla="*/ 1780928 w 1855366"/>
                <a:gd name="connsiteY16" fmla="*/ 860618 h 884913"/>
                <a:gd name="connsiteX17" fmla="*/ 1769022 w 1855366"/>
                <a:gd name="connsiteY17" fmla="*/ 865380 h 884913"/>
                <a:gd name="connsiteX18" fmla="*/ 1747591 w 1855366"/>
                <a:gd name="connsiteY18" fmla="*/ 841568 h 884913"/>
                <a:gd name="connsiteX19" fmla="*/ 1711872 w 1855366"/>
                <a:gd name="connsiteY19" fmla="*/ 824899 h 884913"/>
                <a:gd name="connsiteX20" fmla="*/ 1683297 w 1855366"/>
                <a:gd name="connsiteY20" fmla="*/ 808230 h 884913"/>
                <a:gd name="connsiteX21" fmla="*/ 1676153 w 1855366"/>
                <a:gd name="connsiteY21" fmla="*/ 827280 h 884913"/>
                <a:gd name="connsiteX22" fmla="*/ 1619003 w 1855366"/>
                <a:gd name="connsiteY22" fmla="*/ 834424 h 884913"/>
                <a:gd name="connsiteX23" fmla="*/ 1602335 w 1855366"/>
                <a:gd name="connsiteY23" fmla="*/ 810612 h 884913"/>
                <a:gd name="connsiteX24" fmla="*/ 1585666 w 1855366"/>
                <a:gd name="connsiteY24" fmla="*/ 834424 h 884913"/>
                <a:gd name="connsiteX25" fmla="*/ 1542803 w 1855366"/>
                <a:gd name="connsiteY25" fmla="*/ 827280 h 884913"/>
                <a:gd name="connsiteX26" fmla="*/ 1518991 w 1855366"/>
                <a:gd name="connsiteY26" fmla="*/ 836805 h 884913"/>
                <a:gd name="connsiteX27" fmla="*/ 1483272 w 1855366"/>
                <a:gd name="connsiteY27" fmla="*/ 836805 h 884913"/>
                <a:gd name="connsiteX28" fmla="*/ 1471366 w 1855366"/>
                <a:gd name="connsiteY28" fmla="*/ 862999 h 884913"/>
                <a:gd name="connsiteX29" fmla="*/ 1454697 w 1855366"/>
                <a:gd name="connsiteY29" fmla="*/ 858237 h 884913"/>
                <a:gd name="connsiteX30" fmla="*/ 1442791 w 1855366"/>
                <a:gd name="connsiteY30" fmla="*/ 882049 h 884913"/>
                <a:gd name="connsiteX31" fmla="*/ 1433266 w 1855366"/>
                <a:gd name="connsiteY31" fmla="*/ 855855 h 884913"/>
                <a:gd name="connsiteX32" fmla="*/ 1416597 w 1855366"/>
                <a:gd name="connsiteY32" fmla="*/ 855855 h 884913"/>
                <a:gd name="connsiteX33" fmla="*/ 1388022 w 1855366"/>
                <a:gd name="connsiteY33" fmla="*/ 846330 h 884913"/>
                <a:gd name="connsiteX34" fmla="*/ 1395166 w 1855366"/>
                <a:gd name="connsiteY34" fmla="*/ 829662 h 884913"/>
                <a:gd name="connsiteX35" fmla="*/ 1361828 w 1855366"/>
                <a:gd name="connsiteY35" fmla="*/ 836805 h 884913"/>
                <a:gd name="connsiteX36" fmla="*/ 1335635 w 1855366"/>
                <a:gd name="connsiteY36" fmla="*/ 836805 h 884913"/>
                <a:gd name="connsiteX37" fmla="*/ 1311822 w 1855366"/>
                <a:gd name="connsiteY37" fmla="*/ 815374 h 884913"/>
                <a:gd name="connsiteX38" fmla="*/ 1292772 w 1855366"/>
                <a:gd name="connsiteY38" fmla="*/ 839187 h 884913"/>
                <a:gd name="connsiteX39" fmla="*/ 1280866 w 1855366"/>
                <a:gd name="connsiteY39" fmla="*/ 841568 h 884913"/>
                <a:gd name="connsiteX40" fmla="*/ 1280866 w 1855366"/>
                <a:gd name="connsiteY40" fmla="*/ 862999 h 884913"/>
                <a:gd name="connsiteX41" fmla="*/ 1266578 w 1855366"/>
                <a:gd name="connsiteY41" fmla="*/ 874905 h 884913"/>
                <a:gd name="connsiteX42" fmla="*/ 1257053 w 1855366"/>
                <a:gd name="connsiteY42" fmla="*/ 860618 h 884913"/>
                <a:gd name="connsiteX43" fmla="*/ 1259435 w 1855366"/>
                <a:gd name="connsiteY43" fmla="*/ 820137 h 884913"/>
                <a:gd name="connsiteX44" fmla="*/ 1245147 w 1855366"/>
                <a:gd name="connsiteY44" fmla="*/ 832043 h 884913"/>
                <a:gd name="connsiteX45" fmla="*/ 1233241 w 1855366"/>
                <a:gd name="connsiteY45" fmla="*/ 829662 h 884913"/>
                <a:gd name="connsiteX46" fmla="*/ 1209428 w 1855366"/>
                <a:gd name="connsiteY46" fmla="*/ 851093 h 884913"/>
                <a:gd name="connsiteX47" fmla="*/ 1195141 w 1855366"/>
                <a:gd name="connsiteY47" fmla="*/ 817755 h 884913"/>
                <a:gd name="connsiteX48" fmla="*/ 1180853 w 1855366"/>
                <a:gd name="connsiteY48" fmla="*/ 834424 h 884913"/>
                <a:gd name="connsiteX49" fmla="*/ 1173710 w 1855366"/>
                <a:gd name="connsiteY49" fmla="*/ 815374 h 884913"/>
                <a:gd name="connsiteX50" fmla="*/ 1152278 w 1855366"/>
                <a:gd name="connsiteY50" fmla="*/ 805849 h 884913"/>
                <a:gd name="connsiteX51" fmla="*/ 1128466 w 1855366"/>
                <a:gd name="connsiteY51" fmla="*/ 822518 h 884913"/>
                <a:gd name="connsiteX52" fmla="*/ 1114178 w 1855366"/>
                <a:gd name="connsiteY52" fmla="*/ 839187 h 884913"/>
                <a:gd name="connsiteX53" fmla="*/ 1085603 w 1855366"/>
                <a:gd name="connsiteY53" fmla="*/ 834424 h 884913"/>
                <a:gd name="connsiteX54" fmla="*/ 1097510 w 1855366"/>
                <a:gd name="connsiteY54" fmla="*/ 803468 h 884913"/>
                <a:gd name="connsiteX55" fmla="*/ 1066553 w 1855366"/>
                <a:gd name="connsiteY55" fmla="*/ 803468 h 884913"/>
                <a:gd name="connsiteX56" fmla="*/ 1057028 w 1855366"/>
                <a:gd name="connsiteY56" fmla="*/ 762987 h 884913"/>
                <a:gd name="connsiteX57" fmla="*/ 1028453 w 1855366"/>
                <a:gd name="connsiteY57" fmla="*/ 765368 h 884913"/>
                <a:gd name="connsiteX58" fmla="*/ 1002260 w 1855366"/>
                <a:gd name="connsiteY58" fmla="*/ 762987 h 884913"/>
                <a:gd name="connsiteX59" fmla="*/ 992735 w 1855366"/>
                <a:gd name="connsiteY59" fmla="*/ 782037 h 884913"/>
                <a:gd name="connsiteX60" fmla="*/ 978447 w 1855366"/>
                <a:gd name="connsiteY60" fmla="*/ 782037 h 884913"/>
                <a:gd name="connsiteX61" fmla="*/ 964160 w 1855366"/>
                <a:gd name="connsiteY61" fmla="*/ 762987 h 884913"/>
                <a:gd name="connsiteX62" fmla="*/ 930822 w 1855366"/>
                <a:gd name="connsiteY62" fmla="*/ 760605 h 884913"/>
                <a:gd name="connsiteX63" fmla="*/ 921297 w 1855366"/>
                <a:gd name="connsiteY63" fmla="*/ 777274 h 884913"/>
                <a:gd name="connsiteX64" fmla="*/ 892722 w 1855366"/>
                <a:gd name="connsiteY64" fmla="*/ 767749 h 884913"/>
                <a:gd name="connsiteX65" fmla="*/ 878435 w 1855366"/>
                <a:gd name="connsiteY65" fmla="*/ 743937 h 884913"/>
                <a:gd name="connsiteX66" fmla="*/ 854622 w 1855366"/>
                <a:gd name="connsiteY66" fmla="*/ 746318 h 884913"/>
                <a:gd name="connsiteX67" fmla="*/ 823666 w 1855366"/>
                <a:gd name="connsiteY67" fmla="*/ 743937 h 884913"/>
                <a:gd name="connsiteX68" fmla="*/ 818903 w 1855366"/>
                <a:gd name="connsiteY68" fmla="*/ 717743 h 884913"/>
                <a:gd name="connsiteX69" fmla="*/ 809378 w 1855366"/>
                <a:gd name="connsiteY69" fmla="*/ 693930 h 884913"/>
                <a:gd name="connsiteX70" fmla="*/ 780803 w 1855366"/>
                <a:gd name="connsiteY70" fmla="*/ 674880 h 884913"/>
                <a:gd name="connsiteX71" fmla="*/ 787947 w 1855366"/>
                <a:gd name="connsiteY71" fmla="*/ 698693 h 884913"/>
                <a:gd name="connsiteX72" fmla="*/ 768897 w 1855366"/>
                <a:gd name="connsiteY72" fmla="*/ 703455 h 884913"/>
                <a:gd name="connsiteX73" fmla="*/ 742703 w 1855366"/>
                <a:gd name="connsiteY73" fmla="*/ 689168 h 884913"/>
                <a:gd name="connsiteX74" fmla="*/ 740322 w 1855366"/>
                <a:gd name="connsiteY74" fmla="*/ 698693 h 884913"/>
                <a:gd name="connsiteX75" fmla="*/ 711747 w 1855366"/>
                <a:gd name="connsiteY75" fmla="*/ 696312 h 884913"/>
                <a:gd name="connsiteX76" fmla="*/ 673647 w 1855366"/>
                <a:gd name="connsiteY76" fmla="*/ 648687 h 884913"/>
                <a:gd name="connsiteX77" fmla="*/ 649835 w 1855366"/>
                <a:gd name="connsiteY77" fmla="*/ 648687 h 884913"/>
                <a:gd name="connsiteX78" fmla="*/ 649835 w 1855366"/>
                <a:gd name="connsiteY78" fmla="*/ 134337 h 884913"/>
                <a:gd name="connsiteX79" fmla="*/ 0 w 1855366"/>
                <a:gd name="connsiteY79" fmla="*/ 134056 h 884913"/>
                <a:gd name="connsiteX80" fmla="*/ 0 w 1855366"/>
                <a:gd name="connsiteY80" fmla="*/ 115 h 884913"/>
                <a:gd name="connsiteX81" fmla="*/ 203545 w 1855366"/>
                <a:gd name="connsiteY81" fmla="*/ 114 h 884913"/>
                <a:gd name="connsiteX82" fmla="*/ 203545 w 1855366"/>
                <a:gd name="connsiteY82" fmla="*/ 0 h 8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855366" h="884913">
                  <a:moveTo>
                    <a:pt x="203545" y="0"/>
                  </a:moveTo>
                  <a:lnTo>
                    <a:pt x="1812081" y="0"/>
                  </a:lnTo>
                  <a:lnTo>
                    <a:pt x="1812081" y="137972"/>
                  </a:lnTo>
                  <a:lnTo>
                    <a:pt x="1812081" y="146088"/>
                  </a:lnTo>
                  <a:lnTo>
                    <a:pt x="1820197" y="154204"/>
                  </a:lnTo>
                  <a:lnTo>
                    <a:pt x="1820197" y="211016"/>
                  </a:lnTo>
                  <a:lnTo>
                    <a:pt x="1831018" y="221837"/>
                  </a:lnTo>
                  <a:lnTo>
                    <a:pt x="1831018" y="278649"/>
                  </a:lnTo>
                  <a:lnTo>
                    <a:pt x="1839134" y="286765"/>
                  </a:lnTo>
                  <a:lnTo>
                    <a:pt x="1839134" y="351692"/>
                  </a:lnTo>
                  <a:lnTo>
                    <a:pt x="1855366" y="367924"/>
                  </a:lnTo>
                  <a:lnTo>
                    <a:pt x="1855366" y="803482"/>
                  </a:lnTo>
                  <a:lnTo>
                    <a:pt x="1839134" y="819714"/>
                  </a:lnTo>
                  <a:lnTo>
                    <a:pt x="1839134" y="884913"/>
                  </a:lnTo>
                  <a:lnTo>
                    <a:pt x="1835697" y="882049"/>
                  </a:lnTo>
                  <a:lnTo>
                    <a:pt x="1811885" y="882049"/>
                  </a:lnTo>
                  <a:lnTo>
                    <a:pt x="1780928" y="860618"/>
                  </a:lnTo>
                  <a:lnTo>
                    <a:pt x="1769022" y="865380"/>
                  </a:lnTo>
                  <a:lnTo>
                    <a:pt x="1747591" y="841568"/>
                  </a:lnTo>
                  <a:lnTo>
                    <a:pt x="1711872" y="824899"/>
                  </a:lnTo>
                  <a:lnTo>
                    <a:pt x="1683297" y="808230"/>
                  </a:lnTo>
                  <a:lnTo>
                    <a:pt x="1676153" y="827280"/>
                  </a:lnTo>
                  <a:lnTo>
                    <a:pt x="1619003" y="834424"/>
                  </a:lnTo>
                  <a:lnTo>
                    <a:pt x="1602335" y="810612"/>
                  </a:lnTo>
                  <a:lnTo>
                    <a:pt x="1585666" y="834424"/>
                  </a:lnTo>
                  <a:lnTo>
                    <a:pt x="1542803" y="827280"/>
                  </a:lnTo>
                  <a:lnTo>
                    <a:pt x="1518991" y="836805"/>
                  </a:lnTo>
                  <a:lnTo>
                    <a:pt x="1483272" y="836805"/>
                  </a:lnTo>
                  <a:lnTo>
                    <a:pt x="1471366" y="862999"/>
                  </a:lnTo>
                  <a:lnTo>
                    <a:pt x="1454697" y="858237"/>
                  </a:lnTo>
                  <a:lnTo>
                    <a:pt x="1442791" y="882049"/>
                  </a:lnTo>
                  <a:lnTo>
                    <a:pt x="1433266" y="855855"/>
                  </a:lnTo>
                  <a:lnTo>
                    <a:pt x="1416597" y="855855"/>
                  </a:lnTo>
                  <a:lnTo>
                    <a:pt x="1388022" y="846330"/>
                  </a:lnTo>
                  <a:lnTo>
                    <a:pt x="1395166" y="829662"/>
                  </a:lnTo>
                  <a:lnTo>
                    <a:pt x="1361828" y="836805"/>
                  </a:lnTo>
                  <a:lnTo>
                    <a:pt x="1335635" y="836805"/>
                  </a:lnTo>
                  <a:lnTo>
                    <a:pt x="1311822" y="815374"/>
                  </a:lnTo>
                  <a:lnTo>
                    <a:pt x="1292772" y="839187"/>
                  </a:lnTo>
                  <a:lnTo>
                    <a:pt x="1280866" y="841568"/>
                  </a:lnTo>
                  <a:lnTo>
                    <a:pt x="1280866" y="862999"/>
                  </a:lnTo>
                  <a:lnTo>
                    <a:pt x="1266578" y="874905"/>
                  </a:lnTo>
                  <a:lnTo>
                    <a:pt x="1257053" y="860618"/>
                  </a:lnTo>
                  <a:lnTo>
                    <a:pt x="1259435" y="820137"/>
                  </a:lnTo>
                  <a:lnTo>
                    <a:pt x="1245147" y="832043"/>
                  </a:lnTo>
                  <a:lnTo>
                    <a:pt x="1233241" y="829662"/>
                  </a:lnTo>
                  <a:lnTo>
                    <a:pt x="1209428" y="851093"/>
                  </a:lnTo>
                  <a:lnTo>
                    <a:pt x="1195141" y="817755"/>
                  </a:lnTo>
                  <a:lnTo>
                    <a:pt x="1180853" y="834424"/>
                  </a:lnTo>
                  <a:lnTo>
                    <a:pt x="1173710" y="815374"/>
                  </a:lnTo>
                  <a:lnTo>
                    <a:pt x="1152278" y="805849"/>
                  </a:lnTo>
                  <a:lnTo>
                    <a:pt x="1128466" y="822518"/>
                  </a:lnTo>
                  <a:lnTo>
                    <a:pt x="1114178" y="839187"/>
                  </a:lnTo>
                  <a:lnTo>
                    <a:pt x="1085603" y="834424"/>
                  </a:lnTo>
                  <a:lnTo>
                    <a:pt x="1097510" y="803468"/>
                  </a:lnTo>
                  <a:lnTo>
                    <a:pt x="1066553" y="803468"/>
                  </a:lnTo>
                  <a:lnTo>
                    <a:pt x="1057028" y="762987"/>
                  </a:lnTo>
                  <a:lnTo>
                    <a:pt x="1028453" y="765368"/>
                  </a:lnTo>
                  <a:lnTo>
                    <a:pt x="1002260" y="762987"/>
                  </a:lnTo>
                  <a:lnTo>
                    <a:pt x="992735" y="782037"/>
                  </a:lnTo>
                  <a:lnTo>
                    <a:pt x="978447" y="782037"/>
                  </a:lnTo>
                  <a:lnTo>
                    <a:pt x="964160" y="762987"/>
                  </a:lnTo>
                  <a:lnTo>
                    <a:pt x="930822" y="760605"/>
                  </a:lnTo>
                  <a:lnTo>
                    <a:pt x="921297" y="777274"/>
                  </a:lnTo>
                  <a:lnTo>
                    <a:pt x="892722" y="767749"/>
                  </a:lnTo>
                  <a:lnTo>
                    <a:pt x="878435" y="743937"/>
                  </a:lnTo>
                  <a:lnTo>
                    <a:pt x="854622" y="746318"/>
                  </a:lnTo>
                  <a:lnTo>
                    <a:pt x="823666" y="743937"/>
                  </a:lnTo>
                  <a:lnTo>
                    <a:pt x="818903" y="717743"/>
                  </a:lnTo>
                  <a:lnTo>
                    <a:pt x="809378" y="693930"/>
                  </a:lnTo>
                  <a:lnTo>
                    <a:pt x="780803" y="674880"/>
                  </a:lnTo>
                  <a:lnTo>
                    <a:pt x="787947" y="698693"/>
                  </a:lnTo>
                  <a:lnTo>
                    <a:pt x="768897" y="703455"/>
                  </a:lnTo>
                  <a:lnTo>
                    <a:pt x="742703" y="689168"/>
                  </a:lnTo>
                  <a:lnTo>
                    <a:pt x="740322" y="698693"/>
                  </a:lnTo>
                  <a:lnTo>
                    <a:pt x="711747" y="696312"/>
                  </a:lnTo>
                  <a:lnTo>
                    <a:pt x="673647" y="648687"/>
                  </a:lnTo>
                  <a:lnTo>
                    <a:pt x="649835" y="648687"/>
                  </a:lnTo>
                  <a:lnTo>
                    <a:pt x="649835" y="134337"/>
                  </a:lnTo>
                  <a:lnTo>
                    <a:pt x="0" y="134056"/>
                  </a:lnTo>
                  <a:lnTo>
                    <a:pt x="0" y="115"/>
                  </a:lnTo>
                  <a:lnTo>
                    <a:pt x="203545" y="114"/>
                  </a:lnTo>
                  <a:lnTo>
                    <a:pt x="203545"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23" name="vMap : USA State : Ohio"/>
            <p:cNvSpPr>
              <a:spLocks noChangeAspect="1"/>
            </p:cNvSpPr>
            <p:nvPr>
              <p:custDataLst>
                <p:tags r:id="rId46"/>
              </p:custDataLst>
            </p:nvPr>
          </p:nvSpPr>
          <p:spPr>
            <a:xfrm>
              <a:off x="5894220" y="2861768"/>
              <a:ext cx="515961" cy="594172"/>
            </a:xfrm>
            <a:custGeom>
              <a:avLst/>
              <a:gdLst/>
              <a:ahLst/>
              <a:cxnLst/>
              <a:rect l="l" t="t" r="r" b="b"/>
              <a:pathLst>
                <a:path w="935145" h="1076897">
                  <a:moveTo>
                    <a:pt x="317330" y="80495"/>
                  </a:moveTo>
                  <a:cubicBezTo>
                    <a:pt x="317162" y="82431"/>
                    <a:pt x="316871" y="84358"/>
                    <a:pt x="316414" y="86285"/>
                  </a:cubicBezTo>
                  <a:lnTo>
                    <a:pt x="304144" y="110162"/>
                  </a:lnTo>
                  <a:close/>
                  <a:moveTo>
                    <a:pt x="354039" y="60036"/>
                  </a:moveTo>
                  <a:lnTo>
                    <a:pt x="354039" y="63813"/>
                  </a:lnTo>
                  <a:cubicBezTo>
                    <a:pt x="349022" y="65134"/>
                    <a:pt x="344006" y="67117"/>
                    <a:pt x="338989" y="68439"/>
                  </a:cubicBezTo>
                  <a:lnTo>
                    <a:pt x="329840" y="69343"/>
                  </a:lnTo>
                  <a:close/>
                  <a:moveTo>
                    <a:pt x="935145" y="51949"/>
                  </a:moveTo>
                  <a:lnTo>
                    <a:pt x="935145" y="460940"/>
                  </a:lnTo>
                  <a:lnTo>
                    <a:pt x="914882" y="448276"/>
                  </a:lnTo>
                  <a:lnTo>
                    <a:pt x="902217" y="466006"/>
                  </a:lnTo>
                  <a:lnTo>
                    <a:pt x="917414" y="476138"/>
                  </a:lnTo>
                  <a:lnTo>
                    <a:pt x="914882" y="557193"/>
                  </a:lnTo>
                  <a:lnTo>
                    <a:pt x="902217" y="577457"/>
                  </a:lnTo>
                  <a:lnTo>
                    <a:pt x="889552" y="597720"/>
                  </a:lnTo>
                  <a:lnTo>
                    <a:pt x="889552" y="617984"/>
                  </a:lnTo>
                  <a:lnTo>
                    <a:pt x="884486" y="653446"/>
                  </a:lnTo>
                  <a:lnTo>
                    <a:pt x="861689" y="686374"/>
                  </a:lnTo>
                  <a:lnTo>
                    <a:pt x="866755" y="709171"/>
                  </a:lnTo>
                  <a:lnTo>
                    <a:pt x="846491" y="747165"/>
                  </a:lnTo>
                  <a:lnTo>
                    <a:pt x="793299" y="800358"/>
                  </a:lnTo>
                  <a:lnTo>
                    <a:pt x="762904" y="805424"/>
                  </a:lnTo>
                  <a:lnTo>
                    <a:pt x="735041" y="790226"/>
                  </a:lnTo>
                  <a:lnTo>
                    <a:pt x="719843" y="807956"/>
                  </a:lnTo>
                  <a:lnTo>
                    <a:pt x="689448" y="833286"/>
                  </a:lnTo>
                  <a:lnTo>
                    <a:pt x="666651" y="856083"/>
                  </a:lnTo>
                  <a:lnTo>
                    <a:pt x="664118" y="904209"/>
                  </a:lnTo>
                  <a:lnTo>
                    <a:pt x="666651" y="932072"/>
                  </a:lnTo>
                  <a:lnTo>
                    <a:pt x="638788" y="932072"/>
                  </a:lnTo>
                  <a:lnTo>
                    <a:pt x="610926" y="906742"/>
                  </a:lnTo>
                  <a:lnTo>
                    <a:pt x="590662" y="929539"/>
                  </a:lnTo>
                  <a:lnTo>
                    <a:pt x="580530" y="967533"/>
                  </a:lnTo>
                  <a:lnTo>
                    <a:pt x="570398" y="977665"/>
                  </a:lnTo>
                  <a:lnTo>
                    <a:pt x="575464" y="1008061"/>
                  </a:lnTo>
                  <a:lnTo>
                    <a:pt x="562800" y="1028324"/>
                  </a:lnTo>
                  <a:lnTo>
                    <a:pt x="547602" y="1046055"/>
                  </a:lnTo>
                  <a:lnTo>
                    <a:pt x="540003" y="1071385"/>
                  </a:lnTo>
                  <a:lnTo>
                    <a:pt x="504541" y="1071385"/>
                  </a:lnTo>
                  <a:lnTo>
                    <a:pt x="489108" y="1076897"/>
                  </a:lnTo>
                  <a:lnTo>
                    <a:pt x="479915" y="1049318"/>
                  </a:lnTo>
                  <a:lnTo>
                    <a:pt x="457792" y="1027195"/>
                  </a:lnTo>
                  <a:lnTo>
                    <a:pt x="435670" y="1027195"/>
                  </a:lnTo>
                  <a:lnTo>
                    <a:pt x="435670" y="1014905"/>
                  </a:lnTo>
                  <a:lnTo>
                    <a:pt x="425838" y="995240"/>
                  </a:lnTo>
                  <a:lnTo>
                    <a:pt x="428296" y="980492"/>
                  </a:lnTo>
                  <a:lnTo>
                    <a:pt x="396341" y="978034"/>
                  </a:lnTo>
                  <a:lnTo>
                    <a:pt x="366844" y="1014905"/>
                  </a:lnTo>
                  <a:lnTo>
                    <a:pt x="342263" y="1014905"/>
                  </a:lnTo>
                  <a:lnTo>
                    <a:pt x="317683" y="1005072"/>
                  </a:lnTo>
                  <a:lnTo>
                    <a:pt x="288186" y="987866"/>
                  </a:lnTo>
                  <a:lnTo>
                    <a:pt x="268521" y="1002614"/>
                  </a:lnTo>
                  <a:lnTo>
                    <a:pt x="234109" y="1007531"/>
                  </a:lnTo>
                  <a:lnTo>
                    <a:pt x="229192" y="997698"/>
                  </a:lnTo>
                  <a:lnTo>
                    <a:pt x="214444" y="968202"/>
                  </a:lnTo>
                  <a:lnTo>
                    <a:pt x="150534" y="973118"/>
                  </a:lnTo>
                  <a:lnTo>
                    <a:pt x="128412" y="950995"/>
                  </a:lnTo>
                  <a:lnTo>
                    <a:pt x="130870" y="941163"/>
                  </a:lnTo>
                  <a:lnTo>
                    <a:pt x="113663" y="911666"/>
                  </a:lnTo>
                  <a:lnTo>
                    <a:pt x="93999" y="894460"/>
                  </a:lnTo>
                  <a:lnTo>
                    <a:pt x="86625" y="874795"/>
                  </a:lnTo>
                  <a:lnTo>
                    <a:pt x="57128" y="887085"/>
                  </a:lnTo>
                  <a:lnTo>
                    <a:pt x="30089" y="879711"/>
                  </a:lnTo>
                  <a:lnTo>
                    <a:pt x="4885" y="861041"/>
                  </a:lnTo>
                  <a:cubicBezTo>
                    <a:pt x="-31" y="842196"/>
                    <a:pt x="-742" y="784011"/>
                    <a:pt x="591" y="766639"/>
                  </a:cubicBezTo>
                  <a:lnTo>
                    <a:pt x="12882" y="756807"/>
                  </a:lnTo>
                  <a:lnTo>
                    <a:pt x="12882" y="139833"/>
                  </a:lnTo>
                  <a:lnTo>
                    <a:pt x="12873" y="139644"/>
                  </a:lnTo>
                  <a:lnTo>
                    <a:pt x="90245" y="139644"/>
                  </a:lnTo>
                  <a:lnTo>
                    <a:pt x="101067" y="128822"/>
                  </a:lnTo>
                  <a:lnTo>
                    <a:pt x="288827" y="128822"/>
                  </a:lnTo>
                  <a:cubicBezTo>
                    <a:pt x="288036" y="129627"/>
                    <a:pt x="287194" y="130418"/>
                    <a:pt x="286314" y="131230"/>
                  </a:cubicBezTo>
                  <a:cubicBezTo>
                    <a:pt x="301364" y="133874"/>
                    <a:pt x="316414" y="135857"/>
                    <a:pt x="331464" y="138501"/>
                  </a:cubicBezTo>
                  <a:lnTo>
                    <a:pt x="365327" y="158329"/>
                  </a:lnTo>
                  <a:cubicBezTo>
                    <a:pt x="376614" y="167583"/>
                    <a:pt x="386647" y="176175"/>
                    <a:pt x="397935" y="185428"/>
                  </a:cubicBezTo>
                  <a:cubicBezTo>
                    <a:pt x="412985" y="188733"/>
                    <a:pt x="428035" y="191377"/>
                    <a:pt x="443085" y="194682"/>
                  </a:cubicBezTo>
                  <a:cubicBezTo>
                    <a:pt x="458135" y="199308"/>
                    <a:pt x="473185" y="203274"/>
                    <a:pt x="488235" y="207901"/>
                  </a:cubicBezTo>
                  <a:cubicBezTo>
                    <a:pt x="503285" y="211206"/>
                    <a:pt x="518335" y="213850"/>
                    <a:pt x="533385" y="217154"/>
                  </a:cubicBezTo>
                  <a:cubicBezTo>
                    <a:pt x="545299" y="214180"/>
                    <a:pt x="558799" y="200409"/>
                    <a:pt x="572386" y="195121"/>
                  </a:cubicBezTo>
                  <a:cubicBezTo>
                    <a:pt x="591199" y="193799"/>
                    <a:pt x="596093" y="186750"/>
                    <a:pt x="614905" y="185428"/>
                  </a:cubicBezTo>
                  <a:cubicBezTo>
                    <a:pt x="632464" y="183446"/>
                    <a:pt x="648768" y="180802"/>
                    <a:pt x="666326" y="178819"/>
                  </a:cubicBezTo>
                  <a:cubicBezTo>
                    <a:pt x="686393" y="161634"/>
                    <a:pt x="710271" y="157114"/>
                    <a:pt x="730338" y="139929"/>
                  </a:cubicBezTo>
                  <a:lnTo>
                    <a:pt x="818327" y="93884"/>
                  </a:lnTo>
                  <a:lnTo>
                    <a:pt x="887257" y="67224"/>
                  </a:lnTo>
                  <a:close/>
                  <a:moveTo>
                    <a:pt x="378993" y="0"/>
                  </a:moveTo>
                  <a:cubicBezTo>
                    <a:pt x="379045" y="117"/>
                    <a:pt x="379084" y="239"/>
                    <a:pt x="379122" y="361"/>
                  </a:cubicBezTo>
                  <a:lnTo>
                    <a:pt x="378814" y="255"/>
                  </a:lnTo>
                  <a:close/>
                </a:path>
              </a:pathLst>
            </a:custGeom>
            <a:solidFill>
              <a:schemeClr val="accent1"/>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24" name="vMap : USA State : New York"/>
            <p:cNvSpPr>
              <a:spLocks noChangeAspect="1"/>
            </p:cNvSpPr>
            <p:nvPr>
              <p:custDataLst>
                <p:tags r:id="rId47"/>
              </p:custDataLst>
            </p:nvPr>
          </p:nvSpPr>
          <p:spPr>
            <a:xfrm>
              <a:off x="6505020" y="2388099"/>
              <a:ext cx="943629" cy="737622"/>
            </a:xfrm>
            <a:custGeom>
              <a:avLst/>
              <a:gdLst>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3960005 w 6406682"/>
                <a:gd name="connsiteY71" fmla="*/ 4186555 h 5008016"/>
                <a:gd name="connsiteX72" fmla="*/ 3969067 w 6406682"/>
                <a:gd name="connsiteY72" fmla="*/ 4277175 h 5008016"/>
                <a:gd name="connsiteX73" fmla="*/ 3887512 w 6406682"/>
                <a:gd name="connsiteY73" fmla="*/ 4376852 h 5008016"/>
                <a:gd name="connsiteX74" fmla="*/ 3826385 w 6406682"/>
                <a:gd name="connsiteY74" fmla="*/ 4437984 h 5008016"/>
                <a:gd name="connsiteX75" fmla="*/ 3826381 w 6406682"/>
                <a:gd name="connsiteY75" fmla="*/ 4437980 h 5008016"/>
                <a:gd name="connsiteX76" fmla="*/ 3887509 w 6406682"/>
                <a:gd name="connsiteY76" fmla="*/ 4376852 h 5008016"/>
                <a:gd name="connsiteX77" fmla="*/ 3969063 w 6406682"/>
                <a:gd name="connsiteY77" fmla="*/ 4277175 h 5008016"/>
                <a:gd name="connsiteX78" fmla="*/ 3960002 w 6406682"/>
                <a:gd name="connsiteY78" fmla="*/ 4186555 h 5008016"/>
                <a:gd name="connsiteX79" fmla="*/ 4086868 w 6406682"/>
                <a:gd name="connsiteY79" fmla="*/ 4105000 h 5008016"/>
                <a:gd name="connsiteX80" fmla="*/ 4086868 w 6406682"/>
                <a:gd name="connsiteY80" fmla="*/ 4023445 h 5008016"/>
                <a:gd name="connsiteX81" fmla="*/ 3969063 w 6406682"/>
                <a:gd name="connsiteY81" fmla="*/ 4023445 h 5008016"/>
                <a:gd name="connsiteX82" fmla="*/ 3923755 w 6406682"/>
                <a:gd name="connsiteY82" fmla="*/ 3969072 h 5008016"/>
                <a:gd name="connsiteX83" fmla="*/ 3815016 w 6406682"/>
                <a:gd name="connsiteY83" fmla="*/ 3860332 h 5008016"/>
                <a:gd name="connsiteX84" fmla="*/ 3815016 w 6406682"/>
                <a:gd name="connsiteY84" fmla="*/ 3769713 h 5008016"/>
                <a:gd name="connsiteX85" fmla="*/ 3796893 w 6406682"/>
                <a:gd name="connsiteY85" fmla="*/ 3651911 h 5008016"/>
                <a:gd name="connsiteX86" fmla="*/ 3733457 w 6406682"/>
                <a:gd name="connsiteY86" fmla="*/ 3534107 h 5008016"/>
                <a:gd name="connsiteX87" fmla="*/ 3724396 w 6406682"/>
                <a:gd name="connsiteY87" fmla="*/ 3570353 h 5008016"/>
                <a:gd name="connsiteX88" fmla="*/ 3660965 w 6406682"/>
                <a:gd name="connsiteY88" fmla="*/ 3570353 h 5008016"/>
                <a:gd name="connsiteX89" fmla="*/ 3606595 w 6406682"/>
                <a:gd name="connsiteY89" fmla="*/ 3470675 h 5008016"/>
                <a:gd name="connsiteX90" fmla="*/ 3561283 w 6406682"/>
                <a:gd name="connsiteY90" fmla="*/ 3380055 h 5008016"/>
                <a:gd name="connsiteX91" fmla="*/ 2265446 w 6406682"/>
                <a:gd name="connsiteY91" fmla="*/ 3380055 h 5008016"/>
                <a:gd name="connsiteX92" fmla="*/ 2220137 w 6406682"/>
                <a:gd name="connsiteY92" fmla="*/ 3425364 h 5008016"/>
                <a:gd name="connsiteX93" fmla="*/ 743064 w 6406682"/>
                <a:gd name="connsiteY93" fmla="*/ 3425364 h 5008016"/>
                <a:gd name="connsiteX94" fmla="*/ 697756 w 6406682"/>
                <a:gd name="connsiteY94" fmla="*/ 3380055 h 5008016"/>
                <a:gd name="connsiteX95" fmla="*/ 434965 w 6406682"/>
                <a:gd name="connsiteY95" fmla="*/ 3380055 h 5008016"/>
                <a:gd name="connsiteX96" fmla="*/ 398719 w 6406682"/>
                <a:gd name="connsiteY96" fmla="*/ 3416302 h 5008016"/>
                <a:gd name="connsiteX97" fmla="*/ 0 w 6406682"/>
                <a:gd name="connsiteY97" fmla="*/ 3416302 h 5008016"/>
                <a:gd name="connsiteX98" fmla="*/ 0 w 6406682"/>
                <a:gd name="connsiteY98" fmla="*/ 3048885 h 5008016"/>
                <a:gd name="connsiteX99" fmla="*/ 7829 w 6406682"/>
                <a:gd name="connsiteY99" fmla="*/ 3033912 h 5008016"/>
                <a:gd name="connsiteX100" fmla="*/ 186069 w 6406682"/>
                <a:gd name="connsiteY100" fmla="*/ 2939977 h 5008016"/>
                <a:gd name="connsiteX101" fmla="*/ 425005 w 6406682"/>
                <a:gd name="connsiteY101" fmla="*/ 2807016 h 5008016"/>
                <a:gd name="connsiteX102" fmla="*/ 608900 w 6406682"/>
                <a:gd name="connsiteY102" fmla="*/ 2596508 h 5008016"/>
                <a:gd name="connsiteX103" fmla="*/ 668301 w 6406682"/>
                <a:gd name="connsiteY103" fmla="*/ 2450477 h 5008016"/>
                <a:gd name="connsiteX104" fmla="*/ 587750 w 6406682"/>
                <a:gd name="connsiteY104" fmla="*/ 2303656 h 5008016"/>
                <a:gd name="connsiteX105" fmla="*/ 559914 w 6406682"/>
                <a:gd name="connsiteY105" fmla="*/ 2142772 h 5008016"/>
                <a:gd name="connsiteX106" fmla="*/ 547825 w 6406682"/>
                <a:gd name="connsiteY106" fmla="*/ 2033778 h 5008016"/>
                <a:gd name="connsiteX107" fmla="*/ 641787 w 6406682"/>
                <a:gd name="connsiteY107" fmla="*/ 1932264 h 5008016"/>
                <a:gd name="connsiteX108" fmla="*/ 768634 w 6406682"/>
                <a:gd name="connsiteY108" fmla="*/ 1872841 h 5008016"/>
                <a:gd name="connsiteX109" fmla="*/ 923674 w 6406682"/>
                <a:gd name="connsiteY109" fmla="*/ 1840655 h 5008016"/>
                <a:gd name="connsiteX110" fmla="*/ 1097505 w 6406682"/>
                <a:gd name="connsiteY110" fmla="*/ 1830751 h 5008016"/>
                <a:gd name="connsiteX111" fmla="*/ 1261940 w 6406682"/>
                <a:gd name="connsiteY111" fmla="*/ 1840655 h 5008016"/>
                <a:gd name="connsiteX112" fmla="*/ 1421674 w 6406682"/>
                <a:gd name="connsiteY112" fmla="*/ 1872841 h 5008016"/>
                <a:gd name="connsiteX113" fmla="*/ 1572017 w 6406682"/>
                <a:gd name="connsiteY113" fmla="*/ 1900078 h 5008016"/>
                <a:gd name="connsiteX114" fmla="*/ 1689469 w 6406682"/>
                <a:gd name="connsiteY114" fmla="*/ 1949597 h 5008016"/>
                <a:gd name="connsiteX115" fmla="*/ 1853904 w 6406682"/>
                <a:gd name="connsiteY115" fmla="*/ 1949597 h 5008016"/>
                <a:gd name="connsiteX116" fmla="*/ 1896186 w 6406682"/>
                <a:gd name="connsiteY116" fmla="*/ 1957022 h 5008016"/>
                <a:gd name="connsiteX117" fmla="*/ 2112301 w 6406682"/>
                <a:gd name="connsiteY117" fmla="*/ 1949597 h 5008016"/>
                <a:gd name="connsiteX118" fmla="*/ 2354930 w 6406682"/>
                <a:gd name="connsiteY118" fmla="*/ 1935486 h 5008016"/>
                <a:gd name="connsiteX119" fmla="*/ 2502243 w 6406682"/>
                <a:gd name="connsiteY119" fmla="*/ 1798561 h 5008016"/>
                <a:gd name="connsiteX120" fmla="*/ 2691349 w 6406682"/>
                <a:gd name="connsiteY120" fmla="*/ 1694557 h 5008016"/>
                <a:gd name="connsiteX121" fmla="*/ 2823613 w 6406682"/>
                <a:gd name="connsiteY121" fmla="*/ 1703457 h 5008016"/>
                <a:gd name="connsiteX122" fmla="*/ 2867292 w 6406682"/>
                <a:gd name="connsiteY122" fmla="*/ 1745353 h 5008016"/>
                <a:gd name="connsiteX123" fmla="*/ 2854462 w 6406682"/>
                <a:gd name="connsiteY123" fmla="*/ 1694557 h 5008016"/>
                <a:gd name="connsiteX124" fmla="*/ 2836339 w 6406682"/>
                <a:gd name="connsiteY124" fmla="*/ 1386458 h 5008016"/>
                <a:gd name="connsiteX125" fmla="*/ 2963201 w 6406682"/>
                <a:gd name="connsiteY125" fmla="*/ 1250530 h 5008016"/>
                <a:gd name="connsiteX126" fmla="*/ 2936016 w 6406682"/>
                <a:gd name="connsiteY126" fmla="*/ 1123663 h 5008016"/>
                <a:gd name="connsiteX127" fmla="*/ 2772904 w 6406682"/>
                <a:gd name="connsiteY127" fmla="*/ 1033047 h 5008016"/>
                <a:gd name="connsiteX128" fmla="*/ 3035698 w 6406682"/>
                <a:gd name="connsiteY128" fmla="*/ 770253 h 5008016"/>
                <a:gd name="connsiteX129" fmla="*/ 3162561 w 6406682"/>
                <a:gd name="connsiteY129" fmla="*/ 734006 h 5008016"/>
                <a:gd name="connsiteX130" fmla="*/ 3207869 w 6406682"/>
                <a:gd name="connsiteY130" fmla="*/ 589020 h 5008016"/>
                <a:gd name="connsiteX131" fmla="*/ 3543156 w 6406682"/>
                <a:gd name="connsiteY131" fmla="*/ 271856 h 5008016"/>
                <a:gd name="connsiteX132" fmla="*/ 3706269 w 6406682"/>
                <a:gd name="connsiteY132" fmla="*/ 135928 h 5008016"/>
                <a:gd name="connsiteX133" fmla="*/ 3905628 w 6406682"/>
                <a:gd name="connsiteY133" fmla="*/ 36250 h 5008016"/>
                <a:gd name="connsiteX134" fmla="*/ 4068741 w 6406682"/>
                <a:gd name="connsiteY134" fmla="*/ 45312 h 5008016"/>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3960005 w 6406682"/>
                <a:gd name="connsiteY71" fmla="*/ 4186555 h 5008016"/>
                <a:gd name="connsiteX72" fmla="*/ 3969067 w 6406682"/>
                <a:gd name="connsiteY72" fmla="*/ 4277175 h 5008016"/>
                <a:gd name="connsiteX73" fmla="*/ 3887512 w 6406682"/>
                <a:gd name="connsiteY73" fmla="*/ 4376852 h 5008016"/>
                <a:gd name="connsiteX74" fmla="*/ 3826385 w 6406682"/>
                <a:gd name="connsiteY74" fmla="*/ 4437984 h 5008016"/>
                <a:gd name="connsiteX75" fmla="*/ 3887509 w 6406682"/>
                <a:gd name="connsiteY75" fmla="*/ 4376852 h 5008016"/>
                <a:gd name="connsiteX76" fmla="*/ 3969063 w 6406682"/>
                <a:gd name="connsiteY76" fmla="*/ 4277175 h 5008016"/>
                <a:gd name="connsiteX77" fmla="*/ 3960002 w 6406682"/>
                <a:gd name="connsiteY77" fmla="*/ 4186555 h 5008016"/>
                <a:gd name="connsiteX78" fmla="*/ 4086868 w 6406682"/>
                <a:gd name="connsiteY78" fmla="*/ 4105000 h 5008016"/>
                <a:gd name="connsiteX79" fmla="*/ 4086868 w 6406682"/>
                <a:gd name="connsiteY79" fmla="*/ 4023445 h 5008016"/>
                <a:gd name="connsiteX80" fmla="*/ 3969063 w 6406682"/>
                <a:gd name="connsiteY80" fmla="*/ 4023445 h 5008016"/>
                <a:gd name="connsiteX81" fmla="*/ 3923755 w 6406682"/>
                <a:gd name="connsiteY81" fmla="*/ 3969072 h 5008016"/>
                <a:gd name="connsiteX82" fmla="*/ 3815016 w 6406682"/>
                <a:gd name="connsiteY82" fmla="*/ 3860332 h 5008016"/>
                <a:gd name="connsiteX83" fmla="*/ 3815016 w 6406682"/>
                <a:gd name="connsiteY83" fmla="*/ 3769713 h 5008016"/>
                <a:gd name="connsiteX84" fmla="*/ 3796893 w 6406682"/>
                <a:gd name="connsiteY84" fmla="*/ 3651911 h 5008016"/>
                <a:gd name="connsiteX85" fmla="*/ 3733457 w 6406682"/>
                <a:gd name="connsiteY85" fmla="*/ 3534107 h 5008016"/>
                <a:gd name="connsiteX86" fmla="*/ 3724396 w 6406682"/>
                <a:gd name="connsiteY86" fmla="*/ 3570353 h 5008016"/>
                <a:gd name="connsiteX87" fmla="*/ 3660965 w 6406682"/>
                <a:gd name="connsiteY87" fmla="*/ 3570353 h 5008016"/>
                <a:gd name="connsiteX88" fmla="*/ 3606595 w 6406682"/>
                <a:gd name="connsiteY88" fmla="*/ 3470675 h 5008016"/>
                <a:gd name="connsiteX89" fmla="*/ 3561283 w 6406682"/>
                <a:gd name="connsiteY89" fmla="*/ 3380055 h 5008016"/>
                <a:gd name="connsiteX90" fmla="*/ 2265446 w 6406682"/>
                <a:gd name="connsiteY90" fmla="*/ 3380055 h 5008016"/>
                <a:gd name="connsiteX91" fmla="*/ 2220137 w 6406682"/>
                <a:gd name="connsiteY91" fmla="*/ 3425364 h 5008016"/>
                <a:gd name="connsiteX92" fmla="*/ 743064 w 6406682"/>
                <a:gd name="connsiteY92" fmla="*/ 3425364 h 5008016"/>
                <a:gd name="connsiteX93" fmla="*/ 697756 w 6406682"/>
                <a:gd name="connsiteY93" fmla="*/ 3380055 h 5008016"/>
                <a:gd name="connsiteX94" fmla="*/ 434965 w 6406682"/>
                <a:gd name="connsiteY94" fmla="*/ 3380055 h 5008016"/>
                <a:gd name="connsiteX95" fmla="*/ 398719 w 6406682"/>
                <a:gd name="connsiteY95" fmla="*/ 3416302 h 5008016"/>
                <a:gd name="connsiteX96" fmla="*/ 0 w 6406682"/>
                <a:gd name="connsiteY96" fmla="*/ 3416302 h 5008016"/>
                <a:gd name="connsiteX97" fmla="*/ 0 w 6406682"/>
                <a:gd name="connsiteY97" fmla="*/ 3048885 h 5008016"/>
                <a:gd name="connsiteX98" fmla="*/ 7829 w 6406682"/>
                <a:gd name="connsiteY98" fmla="*/ 3033912 h 5008016"/>
                <a:gd name="connsiteX99" fmla="*/ 186069 w 6406682"/>
                <a:gd name="connsiteY99" fmla="*/ 2939977 h 5008016"/>
                <a:gd name="connsiteX100" fmla="*/ 425005 w 6406682"/>
                <a:gd name="connsiteY100" fmla="*/ 2807016 h 5008016"/>
                <a:gd name="connsiteX101" fmla="*/ 608900 w 6406682"/>
                <a:gd name="connsiteY101" fmla="*/ 2596508 h 5008016"/>
                <a:gd name="connsiteX102" fmla="*/ 668301 w 6406682"/>
                <a:gd name="connsiteY102" fmla="*/ 2450477 h 5008016"/>
                <a:gd name="connsiteX103" fmla="*/ 587750 w 6406682"/>
                <a:gd name="connsiteY103" fmla="*/ 2303656 h 5008016"/>
                <a:gd name="connsiteX104" fmla="*/ 559914 w 6406682"/>
                <a:gd name="connsiteY104" fmla="*/ 2142772 h 5008016"/>
                <a:gd name="connsiteX105" fmla="*/ 547825 w 6406682"/>
                <a:gd name="connsiteY105" fmla="*/ 2033778 h 5008016"/>
                <a:gd name="connsiteX106" fmla="*/ 641787 w 6406682"/>
                <a:gd name="connsiteY106" fmla="*/ 1932264 h 5008016"/>
                <a:gd name="connsiteX107" fmla="*/ 768634 w 6406682"/>
                <a:gd name="connsiteY107" fmla="*/ 1872841 h 5008016"/>
                <a:gd name="connsiteX108" fmla="*/ 923674 w 6406682"/>
                <a:gd name="connsiteY108" fmla="*/ 1840655 h 5008016"/>
                <a:gd name="connsiteX109" fmla="*/ 1097505 w 6406682"/>
                <a:gd name="connsiteY109" fmla="*/ 1830751 h 5008016"/>
                <a:gd name="connsiteX110" fmla="*/ 1261940 w 6406682"/>
                <a:gd name="connsiteY110" fmla="*/ 1840655 h 5008016"/>
                <a:gd name="connsiteX111" fmla="*/ 1421674 w 6406682"/>
                <a:gd name="connsiteY111" fmla="*/ 1872841 h 5008016"/>
                <a:gd name="connsiteX112" fmla="*/ 1572017 w 6406682"/>
                <a:gd name="connsiteY112" fmla="*/ 1900078 h 5008016"/>
                <a:gd name="connsiteX113" fmla="*/ 1689469 w 6406682"/>
                <a:gd name="connsiteY113" fmla="*/ 1949597 h 5008016"/>
                <a:gd name="connsiteX114" fmla="*/ 1853904 w 6406682"/>
                <a:gd name="connsiteY114" fmla="*/ 1949597 h 5008016"/>
                <a:gd name="connsiteX115" fmla="*/ 1896186 w 6406682"/>
                <a:gd name="connsiteY115" fmla="*/ 1957022 h 5008016"/>
                <a:gd name="connsiteX116" fmla="*/ 2112301 w 6406682"/>
                <a:gd name="connsiteY116" fmla="*/ 1949597 h 5008016"/>
                <a:gd name="connsiteX117" fmla="*/ 2354930 w 6406682"/>
                <a:gd name="connsiteY117" fmla="*/ 1935486 h 5008016"/>
                <a:gd name="connsiteX118" fmla="*/ 2502243 w 6406682"/>
                <a:gd name="connsiteY118" fmla="*/ 1798561 h 5008016"/>
                <a:gd name="connsiteX119" fmla="*/ 2691349 w 6406682"/>
                <a:gd name="connsiteY119" fmla="*/ 1694557 h 5008016"/>
                <a:gd name="connsiteX120" fmla="*/ 2823613 w 6406682"/>
                <a:gd name="connsiteY120" fmla="*/ 1703457 h 5008016"/>
                <a:gd name="connsiteX121" fmla="*/ 2867292 w 6406682"/>
                <a:gd name="connsiteY121" fmla="*/ 1745353 h 5008016"/>
                <a:gd name="connsiteX122" fmla="*/ 2854462 w 6406682"/>
                <a:gd name="connsiteY122" fmla="*/ 1694557 h 5008016"/>
                <a:gd name="connsiteX123" fmla="*/ 2836339 w 6406682"/>
                <a:gd name="connsiteY123" fmla="*/ 1386458 h 5008016"/>
                <a:gd name="connsiteX124" fmla="*/ 2963201 w 6406682"/>
                <a:gd name="connsiteY124" fmla="*/ 1250530 h 5008016"/>
                <a:gd name="connsiteX125" fmla="*/ 2936016 w 6406682"/>
                <a:gd name="connsiteY125" fmla="*/ 1123663 h 5008016"/>
                <a:gd name="connsiteX126" fmla="*/ 2772904 w 6406682"/>
                <a:gd name="connsiteY126" fmla="*/ 1033047 h 5008016"/>
                <a:gd name="connsiteX127" fmla="*/ 3035698 w 6406682"/>
                <a:gd name="connsiteY127" fmla="*/ 770253 h 5008016"/>
                <a:gd name="connsiteX128" fmla="*/ 3162561 w 6406682"/>
                <a:gd name="connsiteY128" fmla="*/ 734006 h 5008016"/>
                <a:gd name="connsiteX129" fmla="*/ 3207869 w 6406682"/>
                <a:gd name="connsiteY129" fmla="*/ 589020 h 5008016"/>
                <a:gd name="connsiteX130" fmla="*/ 3543156 w 6406682"/>
                <a:gd name="connsiteY130" fmla="*/ 271856 h 5008016"/>
                <a:gd name="connsiteX131" fmla="*/ 3706269 w 6406682"/>
                <a:gd name="connsiteY131" fmla="*/ 135928 h 5008016"/>
                <a:gd name="connsiteX132" fmla="*/ 3905628 w 6406682"/>
                <a:gd name="connsiteY132" fmla="*/ 36250 h 5008016"/>
                <a:gd name="connsiteX133" fmla="*/ 4068741 w 6406682"/>
                <a:gd name="connsiteY133" fmla="*/ 45312 h 5008016"/>
                <a:gd name="connsiteX134" fmla="*/ 4123111 w 6406682"/>
                <a:gd name="connsiteY134" fmla="*/ 0 h 5008016"/>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3960005 w 6406682"/>
                <a:gd name="connsiteY71" fmla="*/ 4186555 h 5008016"/>
                <a:gd name="connsiteX72" fmla="*/ 3969067 w 6406682"/>
                <a:gd name="connsiteY72" fmla="*/ 4277175 h 5008016"/>
                <a:gd name="connsiteX73" fmla="*/ 3887512 w 6406682"/>
                <a:gd name="connsiteY73" fmla="*/ 4376852 h 5008016"/>
                <a:gd name="connsiteX74" fmla="*/ 3826385 w 6406682"/>
                <a:gd name="connsiteY74" fmla="*/ 4437984 h 5008016"/>
                <a:gd name="connsiteX75" fmla="*/ 3969063 w 6406682"/>
                <a:gd name="connsiteY75" fmla="*/ 4277175 h 5008016"/>
                <a:gd name="connsiteX76" fmla="*/ 3960002 w 6406682"/>
                <a:gd name="connsiteY76" fmla="*/ 4186555 h 5008016"/>
                <a:gd name="connsiteX77" fmla="*/ 4086868 w 6406682"/>
                <a:gd name="connsiteY77" fmla="*/ 4105000 h 5008016"/>
                <a:gd name="connsiteX78" fmla="*/ 4086868 w 6406682"/>
                <a:gd name="connsiteY78" fmla="*/ 4023445 h 5008016"/>
                <a:gd name="connsiteX79" fmla="*/ 3969063 w 6406682"/>
                <a:gd name="connsiteY79" fmla="*/ 4023445 h 5008016"/>
                <a:gd name="connsiteX80" fmla="*/ 3923755 w 6406682"/>
                <a:gd name="connsiteY80" fmla="*/ 3969072 h 5008016"/>
                <a:gd name="connsiteX81" fmla="*/ 3815016 w 6406682"/>
                <a:gd name="connsiteY81" fmla="*/ 3860332 h 5008016"/>
                <a:gd name="connsiteX82" fmla="*/ 3815016 w 6406682"/>
                <a:gd name="connsiteY82" fmla="*/ 3769713 h 5008016"/>
                <a:gd name="connsiteX83" fmla="*/ 3796893 w 6406682"/>
                <a:gd name="connsiteY83" fmla="*/ 3651911 h 5008016"/>
                <a:gd name="connsiteX84" fmla="*/ 3733457 w 6406682"/>
                <a:gd name="connsiteY84" fmla="*/ 3534107 h 5008016"/>
                <a:gd name="connsiteX85" fmla="*/ 3724396 w 6406682"/>
                <a:gd name="connsiteY85" fmla="*/ 3570353 h 5008016"/>
                <a:gd name="connsiteX86" fmla="*/ 3660965 w 6406682"/>
                <a:gd name="connsiteY86" fmla="*/ 3570353 h 5008016"/>
                <a:gd name="connsiteX87" fmla="*/ 3606595 w 6406682"/>
                <a:gd name="connsiteY87" fmla="*/ 3470675 h 5008016"/>
                <a:gd name="connsiteX88" fmla="*/ 3561283 w 6406682"/>
                <a:gd name="connsiteY88" fmla="*/ 3380055 h 5008016"/>
                <a:gd name="connsiteX89" fmla="*/ 2265446 w 6406682"/>
                <a:gd name="connsiteY89" fmla="*/ 3380055 h 5008016"/>
                <a:gd name="connsiteX90" fmla="*/ 2220137 w 6406682"/>
                <a:gd name="connsiteY90" fmla="*/ 3425364 h 5008016"/>
                <a:gd name="connsiteX91" fmla="*/ 743064 w 6406682"/>
                <a:gd name="connsiteY91" fmla="*/ 3425364 h 5008016"/>
                <a:gd name="connsiteX92" fmla="*/ 697756 w 6406682"/>
                <a:gd name="connsiteY92" fmla="*/ 3380055 h 5008016"/>
                <a:gd name="connsiteX93" fmla="*/ 434965 w 6406682"/>
                <a:gd name="connsiteY93" fmla="*/ 3380055 h 5008016"/>
                <a:gd name="connsiteX94" fmla="*/ 398719 w 6406682"/>
                <a:gd name="connsiteY94" fmla="*/ 3416302 h 5008016"/>
                <a:gd name="connsiteX95" fmla="*/ 0 w 6406682"/>
                <a:gd name="connsiteY95" fmla="*/ 3416302 h 5008016"/>
                <a:gd name="connsiteX96" fmla="*/ 0 w 6406682"/>
                <a:gd name="connsiteY96" fmla="*/ 3048885 h 5008016"/>
                <a:gd name="connsiteX97" fmla="*/ 7829 w 6406682"/>
                <a:gd name="connsiteY97" fmla="*/ 3033912 h 5008016"/>
                <a:gd name="connsiteX98" fmla="*/ 186069 w 6406682"/>
                <a:gd name="connsiteY98" fmla="*/ 2939977 h 5008016"/>
                <a:gd name="connsiteX99" fmla="*/ 425005 w 6406682"/>
                <a:gd name="connsiteY99" fmla="*/ 2807016 h 5008016"/>
                <a:gd name="connsiteX100" fmla="*/ 608900 w 6406682"/>
                <a:gd name="connsiteY100" fmla="*/ 2596508 h 5008016"/>
                <a:gd name="connsiteX101" fmla="*/ 668301 w 6406682"/>
                <a:gd name="connsiteY101" fmla="*/ 2450477 h 5008016"/>
                <a:gd name="connsiteX102" fmla="*/ 587750 w 6406682"/>
                <a:gd name="connsiteY102" fmla="*/ 2303656 h 5008016"/>
                <a:gd name="connsiteX103" fmla="*/ 559914 w 6406682"/>
                <a:gd name="connsiteY103" fmla="*/ 2142772 h 5008016"/>
                <a:gd name="connsiteX104" fmla="*/ 547825 w 6406682"/>
                <a:gd name="connsiteY104" fmla="*/ 2033778 h 5008016"/>
                <a:gd name="connsiteX105" fmla="*/ 641787 w 6406682"/>
                <a:gd name="connsiteY105" fmla="*/ 1932264 h 5008016"/>
                <a:gd name="connsiteX106" fmla="*/ 768634 w 6406682"/>
                <a:gd name="connsiteY106" fmla="*/ 1872841 h 5008016"/>
                <a:gd name="connsiteX107" fmla="*/ 923674 w 6406682"/>
                <a:gd name="connsiteY107" fmla="*/ 1840655 h 5008016"/>
                <a:gd name="connsiteX108" fmla="*/ 1097505 w 6406682"/>
                <a:gd name="connsiteY108" fmla="*/ 1830751 h 5008016"/>
                <a:gd name="connsiteX109" fmla="*/ 1261940 w 6406682"/>
                <a:gd name="connsiteY109" fmla="*/ 1840655 h 5008016"/>
                <a:gd name="connsiteX110" fmla="*/ 1421674 w 6406682"/>
                <a:gd name="connsiteY110" fmla="*/ 1872841 h 5008016"/>
                <a:gd name="connsiteX111" fmla="*/ 1572017 w 6406682"/>
                <a:gd name="connsiteY111" fmla="*/ 1900078 h 5008016"/>
                <a:gd name="connsiteX112" fmla="*/ 1689469 w 6406682"/>
                <a:gd name="connsiteY112" fmla="*/ 1949597 h 5008016"/>
                <a:gd name="connsiteX113" fmla="*/ 1853904 w 6406682"/>
                <a:gd name="connsiteY113" fmla="*/ 1949597 h 5008016"/>
                <a:gd name="connsiteX114" fmla="*/ 1896186 w 6406682"/>
                <a:gd name="connsiteY114" fmla="*/ 1957022 h 5008016"/>
                <a:gd name="connsiteX115" fmla="*/ 2112301 w 6406682"/>
                <a:gd name="connsiteY115" fmla="*/ 1949597 h 5008016"/>
                <a:gd name="connsiteX116" fmla="*/ 2354930 w 6406682"/>
                <a:gd name="connsiteY116" fmla="*/ 1935486 h 5008016"/>
                <a:gd name="connsiteX117" fmla="*/ 2502243 w 6406682"/>
                <a:gd name="connsiteY117" fmla="*/ 1798561 h 5008016"/>
                <a:gd name="connsiteX118" fmla="*/ 2691349 w 6406682"/>
                <a:gd name="connsiteY118" fmla="*/ 1694557 h 5008016"/>
                <a:gd name="connsiteX119" fmla="*/ 2823613 w 6406682"/>
                <a:gd name="connsiteY119" fmla="*/ 1703457 h 5008016"/>
                <a:gd name="connsiteX120" fmla="*/ 2867292 w 6406682"/>
                <a:gd name="connsiteY120" fmla="*/ 1745353 h 5008016"/>
                <a:gd name="connsiteX121" fmla="*/ 2854462 w 6406682"/>
                <a:gd name="connsiteY121" fmla="*/ 1694557 h 5008016"/>
                <a:gd name="connsiteX122" fmla="*/ 2836339 w 6406682"/>
                <a:gd name="connsiteY122" fmla="*/ 1386458 h 5008016"/>
                <a:gd name="connsiteX123" fmla="*/ 2963201 w 6406682"/>
                <a:gd name="connsiteY123" fmla="*/ 1250530 h 5008016"/>
                <a:gd name="connsiteX124" fmla="*/ 2936016 w 6406682"/>
                <a:gd name="connsiteY124" fmla="*/ 1123663 h 5008016"/>
                <a:gd name="connsiteX125" fmla="*/ 2772904 w 6406682"/>
                <a:gd name="connsiteY125" fmla="*/ 1033047 h 5008016"/>
                <a:gd name="connsiteX126" fmla="*/ 3035698 w 6406682"/>
                <a:gd name="connsiteY126" fmla="*/ 770253 h 5008016"/>
                <a:gd name="connsiteX127" fmla="*/ 3162561 w 6406682"/>
                <a:gd name="connsiteY127" fmla="*/ 734006 h 5008016"/>
                <a:gd name="connsiteX128" fmla="*/ 3207869 w 6406682"/>
                <a:gd name="connsiteY128" fmla="*/ 589020 h 5008016"/>
                <a:gd name="connsiteX129" fmla="*/ 3543156 w 6406682"/>
                <a:gd name="connsiteY129" fmla="*/ 271856 h 5008016"/>
                <a:gd name="connsiteX130" fmla="*/ 3706269 w 6406682"/>
                <a:gd name="connsiteY130" fmla="*/ 135928 h 5008016"/>
                <a:gd name="connsiteX131" fmla="*/ 3905628 w 6406682"/>
                <a:gd name="connsiteY131" fmla="*/ 36250 h 5008016"/>
                <a:gd name="connsiteX132" fmla="*/ 4068741 w 6406682"/>
                <a:gd name="connsiteY132" fmla="*/ 45312 h 5008016"/>
                <a:gd name="connsiteX133" fmla="*/ 4123111 w 6406682"/>
                <a:gd name="connsiteY133" fmla="*/ 0 h 5008016"/>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3960005 w 6406682"/>
                <a:gd name="connsiteY71" fmla="*/ 4186555 h 5008016"/>
                <a:gd name="connsiteX72" fmla="*/ 3969067 w 6406682"/>
                <a:gd name="connsiteY72" fmla="*/ 4277175 h 5008016"/>
                <a:gd name="connsiteX73" fmla="*/ 3887512 w 6406682"/>
                <a:gd name="connsiteY73" fmla="*/ 4376852 h 5008016"/>
                <a:gd name="connsiteX74" fmla="*/ 3969063 w 6406682"/>
                <a:gd name="connsiteY74" fmla="*/ 4277175 h 5008016"/>
                <a:gd name="connsiteX75" fmla="*/ 3960002 w 6406682"/>
                <a:gd name="connsiteY75" fmla="*/ 4186555 h 5008016"/>
                <a:gd name="connsiteX76" fmla="*/ 4086868 w 6406682"/>
                <a:gd name="connsiteY76" fmla="*/ 4105000 h 5008016"/>
                <a:gd name="connsiteX77" fmla="*/ 4086868 w 6406682"/>
                <a:gd name="connsiteY77" fmla="*/ 4023445 h 5008016"/>
                <a:gd name="connsiteX78" fmla="*/ 3969063 w 6406682"/>
                <a:gd name="connsiteY78" fmla="*/ 4023445 h 5008016"/>
                <a:gd name="connsiteX79" fmla="*/ 3923755 w 6406682"/>
                <a:gd name="connsiteY79" fmla="*/ 3969072 h 5008016"/>
                <a:gd name="connsiteX80" fmla="*/ 3815016 w 6406682"/>
                <a:gd name="connsiteY80" fmla="*/ 3860332 h 5008016"/>
                <a:gd name="connsiteX81" fmla="*/ 3815016 w 6406682"/>
                <a:gd name="connsiteY81" fmla="*/ 3769713 h 5008016"/>
                <a:gd name="connsiteX82" fmla="*/ 3796893 w 6406682"/>
                <a:gd name="connsiteY82" fmla="*/ 3651911 h 5008016"/>
                <a:gd name="connsiteX83" fmla="*/ 3733457 w 6406682"/>
                <a:gd name="connsiteY83" fmla="*/ 3534107 h 5008016"/>
                <a:gd name="connsiteX84" fmla="*/ 3724396 w 6406682"/>
                <a:gd name="connsiteY84" fmla="*/ 3570353 h 5008016"/>
                <a:gd name="connsiteX85" fmla="*/ 3660965 w 6406682"/>
                <a:gd name="connsiteY85" fmla="*/ 3570353 h 5008016"/>
                <a:gd name="connsiteX86" fmla="*/ 3606595 w 6406682"/>
                <a:gd name="connsiteY86" fmla="*/ 3470675 h 5008016"/>
                <a:gd name="connsiteX87" fmla="*/ 3561283 w 6406682"/>
                <a:gd name="connsiteY87" fmla="*/ 3380055 h 5008016"/>
                <a:gd name="connsiteX88" fmla="*/ 2265446 w 6406682"/>
                <a:gd name="connsiteY88" fmla="*/ 3380055 h 5008016"/>
                <a:gd name="connsiteX89" fmla="*/ 2220137 w 6406682"/>
                <a:gd name="connsiteY89" fmla="*/ 3425364 h 5008016"/>
                <a:gd name="connsiteX90" fmla="*/ 743064 w 6406682"/>
                <a:gd name="connsiteY90" fmla="*/ 3425364 h 5008016"/>
                <a:gd name="connsiteX91" fmla="*/ 697756 w 6406682"/>
                <a:gd name="connsiteY91" fmla="*/ 3380055 h 5008016"/>
                <a:gd name="connsiteX92" fmla="*/ 434965 w 6406682"/>
                <a:gd name="connsiteY92" fmla="*/ 3380055 h 5008016"/>
                <a:gd name="connsiteX93" fmla="*/ 398719 w 6406682"/>
                <a:gd name="connsiteY93" fmla="*/ 3416302 h 5008016"/>
                <a:gd name="connsiteX94" fmla="*/ 0 w 6406682"/>
                <a:gd name="connsiteY94" fmla="*/ 3416302 h 5008016"/>
                <a:gd name="connsiteX95" fmla="*/ 0 w 6406682"/>
                <a:gd name="connsiteY95" fmla="*/ 3048885 h 5008016"/>
                <a:gd name="connsiteX96" fmla="*/ 7829 w 6406682"/>
                <a:gd name="connsiteY96" fmla="*/ 3033912 h 5008016"/>
                <a:gd name="connsiteX97" fmla="*/ 186069 w 6406682"/>
                <a:gd name="connsiteY97" fmla="*/ 2939977 h 5008016"/>
                <a:gd name="connsiteX98" fmla="*/ 425005 w 6406682"/>
                <a:gd name="connsiteY98" fmla="*/ 2807016 h 5008016"/>
                <a:gd name="connsiteX99" fmla="*/ 608900 w 6406682"/>
                <a:gd name="connsiteY99" fmla="*/ 2596508 h 5008016"/>
                <a:gd name="connsiteX100" fmla="*/ 668301 w 6406682"/>
                <a:gd name="connsiteY100" fmla="*/ 2450477 h 5008016"/>
                <a:gd name="connsiteX101" fmla="*/ 587750 w 6406682"/>
                <a:gd name="connsiteY101" fmla="*/ 2303656 h 5008016"/>
                <a:gd name="connsiteX102" fmla="*/ 559914 w 6406682"/>
                <a:gd name="connsiteY102" fmla="*/ 2142772 h 5008016"/>
                <a:gd name="connsiteX103" fmla="*/ 547825 w 6406682"/>
                <a:gd name="connsiteY103" fmla="*/ 2033778 h 5008016"/>
                <a:gd name="connsiteX104" fmla="*/ 641787 w 6406682"/>
                <a:gd name="connsiteY104" fmla="*/ 1932264 h 5008016"/>
                <a:gd name="connsiteX105" fmla="*/ 768634 w 6406682"/>
                <a:gd name="connsiteY105" fmla="*/ 1872841 h 5008016"/>
                <a:gd name="connsiteX106" fmla="*/ 923674 w 6406682"/>
                <a:gd name="connsiteY106" fmla="*/ 1840655 h 5008016"/>
                <a:gd name="connsiteX107" fmla="*/ 1097505 w 6406682"/>
                <a:gd name="connsiteY107" fmla="*/ 1830751 h 5008016"/>
                <a:gd name="connsiteX108" fmla="*/ 1261940 w 6406682"/>
                <a:gd name="connsiteY108" fmla="*/ 1840655 h 5008016"/>
                <a:gd name="connsiteX109" fmla="*/ 1421674 w 6406682"/>
                <a:gd name="connsiteY109" fmla="*/ 1872841 h 5008016"/>
                <a:gd name="connsiteX110" fmla="*/ 1572017 w 6406682"/>
                <a:gd name="connsiteY110" fmla="*/ 1900078 h 5008016"/>
                <a:gd name="connsiteX111" fmla="*/ 1689469 w 6406682"/>
                <a:gd name="connsiteY111" fmla="*/ 1949597 h 5008016"/>
                <a:gd name="connsiteX112" fmla="*/ 1853904 w 6406682"/>
                <a:gd name="connsiteY112" fmla="*/ 1949597 h 5008016"/>
                <a:gd name="connsiteX113" fmla="*/ 1896186 w 6406682"/>
                <a:gd name="connsiteY113" fmla="*/ 1957022 h 5008016"/>
                <a:gd name="connsiteX114" fmla="*/ 2112301 w 6406682"/>
                <a:gd name="connsiteY114" fmla="*/ 1949597 h 5008016"/>
                <a:gd name="connsiteX115" fmla="*/ 2354930 w 6406682"/>
                <a:gd name="connsiteY115" fmla="*/ 1935486 h 5008016"/>
                <a:gd name="connsiteX116" fmla="*/ 2502243 w 6406682"/>
                <a:gd name="connsiteY116" fmla="*/ 1798561 h 5008016"/>
                <a:gd name="connsiteX117" fmla="*/ 2691349 w 6406682"/>
                <a:gd name="connsiteY117" fmla="*/ 1694557 h 5008016"/>
                <a:gd name="connsiteX118" fmla="*/ 2823613 w 6406682"/>
                <a:gd name="connsiteY118" fmla="*/ 1703457 h 5008016"/>
                <a:gd name="connsiteX119" fmla="*/ 2867292 w 6406682"/>
                <a:gd name="connsiteY119" fmla="*/ 1745353 h 5008016"/>
                <a:gd name="connsiteX120" fmla="*/ 2854462 w 6406682"/>
                <a:gd name="connsiteY120" fmla="*/ 1694557 h 5008016"/>
                <a:gd name="connsiteX121" fmla="*/ 2836339 w 6406682"/>
                <a:gd name="connsiteY121" fmla="*/ 1386458 h 5008016"/>
                <a:gd name="connsiteX122" fmla="*/ 2963201 w 6406682"/>
                <a:gd name="connsiteY122" fmla="*/ 1250530 h 5008016"/>
                <a:gd name="connsiteX123" fmla="*/ 2936016 w 6406682"/>
                <a:gd name="connsiteY123" fmla="*/ 1123663 h 5008016"/>
                <a:gd name="connsiteX124" fmla="*/ 2772904 w 6406682"/>
                <a:gd name="connsiteY124" fmla="*/ 1033047 h 5008016"/>
                <a:gd name="connsiteX125" fmla="*/ 3035698 w 6406682"/>
                <a:gd name="connsiteY125" fmla="*/ 770253 h 5008016"/>
                <a:gd name="connsiteX126" fmla="*/ 3162561 w 6406682"/>
                <a:gd name="connsiteY126" fmla="*/ 734006 h 5008016"/>
                <a:gd name="connsiteX127" fmla="*/ 3207869 w 6406682"/>
                <a:gd name="connsiteY127" fmla="*/ 589020 h 5008016"/>
                <a:gd name="connsiteX128" fmla="*/ 3543156 w 6406682"/>
                <a:gd name="connsiteY128" fmla="*/ 271856 h 5008016"/>
                <a:gd name="connsiteX129" fmla="*/ 3706269 w 6406682"/>
                <a:gd name="connsiteY129" fmla="*/ 135928 h 5008016"/>
                <a:gd name="connsiteX130" fmla="*/ 3905628 w 6406682"/>
                <a:gd name="connsiteY130" fmla="*/ 36250 h 5008016"/>
                <a:gd name="connsiteX131" fmla="*/ 4068741 w 6406682"/>
                <a:gd name="connsiteY131" fmla="*/ 45312 h 5008016"/>
                <a:gd name="connsiteX132" fmla="*/ 4123111 w 6406682"/>
                <a:gd name="connsiteY132" fmla="*/ 0 h 5008016"/>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3960005 w 6406682"/>
                <a:gd name="connsiteY71" fmla="*/ 4186555 h 5008016"/>
                <a:gd name="connsiteX72" fmla="*/ 3969067 w 6406682"/>
                <a:gd name="connsiteY72" fmla="*/ 4277175 h 5008016"/>
                <a:gd name="connsiteX73" fmla="*/ 3969063 w 6406682"/>
                <a:gd name="connsiteY73" fmla="*/ 4277175 h 5008016"/>
                <a:gd name="connsiteX74" fmla="*/ 3960002 w 6406682"/>
                <a:gd name="connsiteY74" fmla="*/ 4186555 h 5008016"/>
                <a:gd name="connsiteX75" fmla="*/ 4086868 w 6406682"/>
                <a:gd name="connsiteY75" fmla="*/ 4105000 h 5008016"/>
                <a:gd name="connsiteX76" fmla="*/ 4086868 w 6406682"/>
                <a:gd name="connsiteY76" fmla="*/ 4023445 h 5008016"/>
                <a:gd name="connsiteX77" fmla="*/ 3969063 w 6406682"/>
                <a:gd name="connsiteY77" fmla="*/ 4023445 h 5008016"/>
                <a:gd name="connsiteX78" fmla="*/ 3923755 w 6406682"/>
                <a:gd name="connsiteY78" fmla="*/ 3969072 h 5008016"/>
                <a:gd name="connsiteX79" fmla="*/ 3815016 w 6406682"/>
                <a:gd name="connsiteY79" fmla="*/ 3860332 h 5008016"/>
                <a:gd name="connsiteX80" fmla="*/ 3815016 w 6406682"/>
                <a:gd name="connsiteY80" fmla="*/ 3769713 h 5008016"/>
                <a:gd name="connsiteX81" fmla="*/ 3796893 w 6406682"/>
                <a:gd name="connsiteY81" fmla="*/ 3651911 h 5008016"/>
                <a:gd name="connsiteX82" fmla="*/ 3733457 w 6406682"/>
                <a:gd name="connsiteY82" fmla="*/ 3534107 h 5008016"/>
                <a:gd name="connsiteX83" fmla="*/ 3724396 w 6406682"/>
                <a:gd name="connsiteY83" fmla="*/ 3570353 h 5008016"/>
                <a:gd name="connsiteX84" fmla="*/ 3660965 w 6406682"/>
                <a:gd name="connsiteY84" fmla="*/ 3570353 h 5008016"/>
                <a:gd name="connsiteX85" fmla="*/ 3606595 w 6406682"/>
                <a:gd name="connsiteY85" fmla="*/ 3470675 h 5008016"/>
                <a:gd name="connsiteX86" fmla="*/ 3561283 w 6406682"/>
                <a:gd name="connsiteY86" fmla="*/ 3380055 h 5008016"/>
                <a:gd name="connsiteX87" fmla="*/ 2265446 w 6406682"/>
                <a:gd name="connsiteY87" fmla="*/ 3380055 h 5008016"/>
                <a:gd name="connsiteX88" fmla="*/ 2220137 w 6406682"/>
                <a:gd name="connsiteY88" fmla="*/ 3425364 h 5008016"/>
                <a:gd name="connsiteX89" fmla="*/ 743064 w 6406682"/>
                <a:gd name="connsiteY89" fmla="*/ 3425364 h 5008016"/>
                <a:gd name="connsiteX90" fmla="*/ 697756 w 6406682"/>
                <a:gd name="connsiteY90" fmla="*/ 3380055 h 5008016"/>
                <a:gd name="connsiteX91" fmla="*/ 434965 w 6406682"/>
                <a:gd name="connsiteY91" fmla="*/ 3380055 h 5008016"/>
                <a:gd name="connsiteX92" fmla="*/ 398719 w 6406682"/>
                <a:gd name="connsiteY92" fmla="*/ 3416302 h 5008016"/>
                <a:gd name="connsiteX93" fmla="*/ 0 w 6406682"/>
                <a:gd name="connsiteY93" fmla="*/ 3416302 h 5008016"/>
                <a:gd name="connsiteX94" fmla="*/ 0 w 6406682"/>
                <a:gd name="connsiteY94" fmla="*/ 3048885 h 5008016"/>
                <a:gd name="connsiteX95" fmla="*/ 7829 w 6406682"/>
                <a:gd name="connsiteY95" fmla="*/ 3033912 h 5008016"/>
                <a:gd name="connsiteX96" fmla="*/ 186069 w 6406682"/>
                <a:gd name="connsiteY96" fmla="*/ 2939977 h 5008016"/>
                <a:gd name="connsiteX97" fmla="*/ 425005 w 6406682"/>
                <a:gd name="connsiteY97" fmla="*/ 2807016 h 5008016"/>
                <a:gd name="connsiteX98" fmla="*/ 608900 w 6406682"/>
                <a:gd name="connsiteY98" fmla="*/ 2596508 h 5008016"/>
                <a:gd name="connsiteX99" fmla="*/ 668301 w 6406682"/>
                <a:gd name="connsiteY99" fmla="*/ 2450477 h 5008016"/>
                <a:gd name="connsiteX100" fmla="*/ 587750 w 6406682"/>
                <a:gd name="connsiteY100" fmla="*/ 2303656 h 5008016"/>
                <a:gd name="connsiteX101" fmla="*/ 559914 w 6406682"/>
                <a:gd name="connsiteY101" fmla="*/ 2142772 h 5008016"/>
                <a:gd name="connsiteX102" fmla="*/ 547825 w 6406682"/>
                <a:gd name="connsiteY102" fmla="*/ 2033778 h 5008016"/>
                <a:gd name="connsiteX103" fmla="*/ 641787 w 6406682"/>
                <a:gd name="connsiteY103" fmla="*/ 1932264 h 5008016"/>
                <a:gd name="connsiteX104" fmla="*/ 768634 w 6406682"/>
                <a:gd name="connsiteY104" fmla="*/ 1872841 h 5008016"/>
                <a:gd name="connsiteX105" fmla="*/ 923674 w 6406682"/>
                <a:gd name="connsiteY105" fmla="*/ 1840655 h 5008016"/>
                <a:gd name="connsiteX106" fmla="*/ 1097505 w 6406682"/>
                <a:gd name="connsiteY106" fmla="*/ 1830751 h 5008016"/>
                <a:gd name="connsiteX107" fmla="*/ 1261940 w 6406682"/>
                <a:gd name="connsiteY107" fmla="*/ 1840655 h 5008016"/>
                <a:gd name="connsiteX108" fmla="*/ 1421674 w 6406682"/>
                <a:gd name="connsiteY108" fmla="*/ 1872841 h 5008016"/>
                <a:gd name="connsiteX109" fmla="*/ 1572017 w 6406682"/>
                <a:gd name="connsiteY109" fmla="*/ 1900078 h 5008016"/>
                <a:gd name="connsiteX110" fmla="*/ 1689469 w 6406682"/>
                <a:gd name="connsiteY110" fmla="*/ 1949597 h 5008016"/>
                <a:gd name="connsiteX111" fmla="*/ 1853904 w 6406682"/>
                <a:gd name="connsiteY111" fmla="*/ 1949597 h 5008016"/>
                <a:gd name="connsiteX112" fmla="*/ 1896186 w 6406682"/>
                <a:gd name="connsiteY112" fmla="*/ 1957022 h 5008016"/>
                <a:gd name="connsiteX113" fmla="*/ 2112301 w 6406682"/>
                <a:gd name="connsiteY113" fmla="*/ 1949597 h 5008016"/>
                <a:gd name="connsiteX114" fmla="*/ 2354930 w 6406682"/>
                <a:gd name="connsiteY114" fmla="*/ 1935486 h 5008016"/>
                <a:gd name="connsiteX115" fmla="*/ 2502243 w 6406682"/>
                <a:gd name="connsiteY115" fmla="*/ 1798561 h 5008016"/>
                <a:gd name="connsiteX116" fmla="*/ 2691349 w 6406682"/>
                <a:gd name="connsiteY116" fmla="*/ 1694557 h 5008016"/>
                <a:gd name="connsiteX117" fmla="*/ 2823613 w 6406682"/>
                <a:gd name="connsiteY117" fmla="*/ 1703457 h 5008016"/>
                <a:gd name="connsiteX118" fmla="*/ 2867292 w 6406682"/>
                <a:gd name="connsiteY118" fmla="*/ 1745353 h 5008016"/>
                <a:gd name="connsiteX119" fmla="*/ 2854462 w 6406682"/>
                <a:gd name="connsiteY119" fmla="*/ 1694557 h 5008016"/>
                <a:gd name="connsiteX120" fmla="*/ 2836339 w 6406682"/>
                <a:gd name="connsiteY120" fmla="*/ 1386458 h 5008016"/>
                <a:gd name="connsiteX121" fmla="*/ 2963201 w 6406682"/>
                <a:gd name="connsiteY121" fmla="*/ 1250530 h 5008016"/>
                <a:gd name="connsiteX122" fmla="*/ 2936016 w 6406682"/>
                <a:gd name="connsiteY122" fmla="*/ 1123663 h 5008016"/>
                <a:gd name="connsiteX123" fmla="*/ 2772904 w 6406682"/>
                <a:gd name="connsiteY123" fmla="*/ 1033047 h 5008016"/>
                <a:gd name="connsiteX124" fmla="*/ 3035698 w 6406682"/>
                <a:gd name="connsiteY124" fmla="*/ 770253 h 5008016"/>
                <a:gd name="connsiteX125" fmla="*/ 3162561 w 6406682"/>
                <a:gd name="connsiteY125" fmla="*/ 734006 h 5008016"/>
                <a:gd name="connsiteX126" fmla="*/ 3207869 w 6406682"/>
                <a:gd name="connsiteY126" fmla="*/ 589020 h 5008016"/>
                <a:gd name="connsiteX127" fmla="*/ 3543156 w 6406682"/>
                <a:gd name="connsiteY127" fmla="*/ 271856 h 5008016"/>
                <a:gd name="connsiteX128" fmla="*/ 3706269 w 6406682"/>
                <a:gd name="connsiteY128" fmla="*/ 135928 h 5008016"/>
                <a:gd name="connsiteX129" fmla="*/ 3905628 w 6406682"/>
                <a:gd name="connsiteY129" fmla="*/ 36250 h 5008016"/>
                <a:gd name="connsiteX130" fmla="*/ 4068741 w 6406682"/>
                <a:gd name="connsiteY130" fmla="*/ 45312 h 5008016"/>
                <a:gd name="connsiteX131" fmla="*/ 4123111 w 6406682"/>
                <a:gd name="connsiteY131" fmla="*/ 0 h 5008016"/>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3960005 w 6406682"/>
                <a:gd name="connsiteY71" fmla="*/ 4186555 h 5008016"/>
                <a:gd name="connsiteX72" fmla="*/ 3969067 w 6406682"/>
                <a:gd name="connsiteY72" fmla="*/ 4277175 h 5008016"/>
                <a:gd name="connsiteX73" fmla="*/ 3960002 w 6406682"/>
                <a:gd name="connsiteY73" fmla="*/ 4186555 h 5008016"/>
                <a:gd name="connsiteX74" fmla="*/ 4086868 w 6406682"/>
                <a:gd name="connsiteY74" fmla="*/ 4105000 h 5008016"/>
                <a:gd name="connsiteX75" fmla="*/ 4086868 w 6406682"/>
                <a:gd name="connsiteY75" fmla="*/ 4023445 h 5008016"/>
                <a:gd name="connsiteX76" fmla="*/ 3969063 w 6406682"/>
                <a:gd name="connsiteY76" fmla="*/ 4023445 h 5008016"/>
                <a:gd name="connsiteX77" fmla="*/ 3923755 w 6406682"/>
                <a:gd name="connsiteY77" fmla="*/ 3969072 h 5008016"/>
                <a:gd name="connsiteX78" fmla="*/ 3815016 w 6406682"/>
                <a:gd name="connsiteY78" fmla="*/ 3860332 h 5008016"/>
                <a:gd name="connsiteX79" fmla="*/ 3815016 w 6406682"/>
                <a:gd name="connsiteY79" fmla="*/ 3769713 h 5008016"/>
                <a:gd name="connsiteX80" fmla="*/ 3796893 w 6406682"/>
                <a:gd name="connsiteY80" fmla="*/ 3651911 h 5008016"/>
                <a:gd name="connsiteX81" fmla="*/ 3733457 w 6406682"/>
                <a:gd name="connsiteY81" fmla="*/ 3534107 h 5008016"/>
                <a:gd name="connsiteX82" fmla="*/ 3724396 w 6406682"/>
                <a:gd name="connsiteY82" fmla="*/ 3570353 h 5008016"/>
                <a:gd name="connsiteX83" fmla="*/ 3660965 w 6406682"/>
                <a:gd name="connsiteY83" fmla="*/ 3570353 h 5008016"/>
                <a:gd name="connsiteX84" fmla="*/ 3606595 w 6406682"/>
                <a:gd name="connsiteY84" fmla="*/ 3470675 h 5008016"/>
                <a:gd name="connsiteX85" fmla="*/ 3561283 w 6406682"/>
                <a:gd name="connsiteY85" fmla="*/ 3380055 h 5008016"/>
                <a:gd name="connsiteX86" fmla="*/ 2265446 w 6406682"/>
                <a:gd name="connsiteY86" fmla="*/ 3380055 h 5008016"/>
                <a:gd name="connsiteX87" fmla="*/ 2220137 w 6406682"/>
                <a:gd name="connsiteY87" fmla="*/ 3425364 h 5008016"/>
                <a:gd name="connsiteX88" fmla="*/ 743064 w 6406682"/>
                <a:gd name="connsiteY88" fmla="*/ 3425364 h 5008016"/>
                <a:gd name="connsiteX89" fmla="*/ 697756 w 6406682"/>
                <a:gd name="connsiteY89" fmla="*/ 3380055 h 5008016"/>
                <a:gd name="connsiteX90" fmla="*/ 434965 w 6406682"/>
                <a:gd name="connsiteY90" fmla="*/ 3380055 h 5008016"/>
                <a:gd name="connsiteX91" fmla="*/ 398719 w 6406682"/>
                <a:gd name="connsiteY91" fmla="*/ 3416302 h 5008016"/>
                <a:gd name="connsiteX92" fmla="*/ 0 w 6406682"/>
                <a:gd name="connsiteY92" fmla="*/ 3416302 h 5008016"/>
                <a:gd name="connsiteX93" fmla="*/ 0 w 6406682"/>
                <a:gd name="connsiteY93" fmla="*/ 3048885 h 5008016"/>
                <a:gd name="connsiteX94" fmla="*/ 7829 w 6406682"/>
                <a:gd name="connsiteY94" fmla="*/ 3033912 h 5008016"/>
                <a:gd name="connsiteX95" fmla="*/ 186069 w 6406682"/>
                <a:gd name="connsiteY95" fmla="*/ 2939977 h 5008016"/>
                <a:gd name="connsiteX96" fmla="*/ 425005 w 6406682"/>
                <a:gd name="connsiteY96" fmla="*/ 2807016 h 5008016"/>
                <a:gd name="connsiteX97" fmla="*/ 608900 w 6406682"/>
                <a:gd name="connsiteY97" fmla="*/ 2596508 h 5008016"/>
                <a:gd name="connsiteX98" fmla="*/ 668301 w 6406682"/>
                <a:gd name="connsiteY98" fmla="*/ 2450477 h 5008016"/>
                <a:gd name="connsiteX99" fmla="*/ 587750 w 6406682"/>
                <a:gd name="connsiteY99" fmla="*/ 2303656 h 5008016"/>
                <a:gd name="connsiteX100" fmla="*/ 559914 w 6406682"/>
                <a:gd name="connsiteY100" fmla="*/ 2142772 h 5008016"/>
                <a:gd name="connsiteX101" fmla="*/ 547825 w 6406682"/>
                <a:gd name="connsiteY101" fmla="*/ 2033778 h 5008016"/>
                <a:gd name="connsiteX102" fmla="*/ 641787 w 6406682"/>
                <a:gd name="connsiteY102" fmla="*/ 1932264 h 5008016"/>
                <a:gd name="connsiteX103" fmla="*/ 768634 w 6406682"/>
                <a:gd name="connsiteY103" fmla="*/ 1872841 h 5008016"/>
                <a:gd name="connsiteX104" fmla="*/ 923674 w 6406682"/>
                <a:gd name="connsiteY104" fmla="*/ 1840655 h 5008016"/>
                <a:gd name="connsiteX105" fmla="*/ 1097505 w 6406682"/>
                <a:gd name="connsiteY105" fmla="*/ 1830751 h 5008016"/>
                <a:gd name="connsiteX106" fmla="*/ 1261940 w 6406682"/>
                <a:gd name="connsiteY106" fmla="*/ 1840655 h 5008016"/>
                <a:gd name="connsiteX107" fmla="*/ 1421674 w 6406682"/>
                <a:gd name="connsiteY107" fmla="*/ 1872841 h 5008016"/>
                <a:gd name="connsiteX108" fmla="*/ 1572017 w 6406682"/>
                <a:gd name="connsiteY108" fmla="*/ 1900078 h 5008016"/>
                <a:gd name="connsiteX109" fmla="*/ 1689469 w 6406682"/>
                <a:gd name="connsiteY109" fmla="*/ 1949597 h 5008016"/>
                <a:gd name="connsiteX110" fmla="*/ 1853904 w 6406682"/>
                <a:gd name="connsiteY110" fmla="*/ 1949597 h 5008016"/>
                <a:gd name="connsiteX111" fmla="*/ 1896186 w 6406682"/>
                <a:gd name="connsiteY111" fmla="*/ 1957022 h 5008016"/>
                <a:gd name="connsiteX112" fmla="*/ 2112301 w 6406682"/>
                <a:gd name="connsiteY112" fmla="*/ 1949597 h 5008016"/>
                <a:gd name="connsiteX113" fmla="*/ 2354930 w 6406682"/>
                <a:gd name="connsiteY113" fmla="*/ 1935486 h 5008016"/>
                <a:gd name="connsiteX114" fmla="*/ 2502243 w 6406682"/>
                <a:gd name="connsiteY114" fmla="*/ 1798561 h 5008016"/>
                <a:gd name="connsiteX115" fmla="*/ 2691349 w 6406682"/>
                <a:gd name="connsiteY115" fmla="*/ 1694557 h 5008016"/>
                <a:gd name="connsiteX116" fmla="*/ 2823613 w 6406682"/>
                <a:gd name="connsiteY116" fmla="*/ 1703457 h 5008016"/>
                <a:gd name="connsiteX117" fmla="*/ 2867292 w 6406682"/>
                <a:gd name="connsiteY117" fmla="*/ 1745353 h 5008016"/>
                <a:gd name="connsiteX118" fmla="*/ 2854462 w 6406682"/>
                <a:gd name="connsiteY118" fmla="*/ 1694557 h 5008016"/>
                <a:gd name="connsiteX119" fmla="*/ 2836339 w 6406682"/>
                <a:gd name="connsiteY119" fmla="*/ 1386458 h 5008016"/>
                <a:gd name="connsiteX120" fmla="*/ 2963201 w 6406682"/>
                <a:gd name="connsiteY120" fmla="*/ 1250530 h 5008016"/>
                <a:gd name="connsiteX121" fmla="*/ 2936016 w 6406682"/>
                <a:gd name="connsiteY121" fmla="*/ 1123663 h 5008016"/>
                <a:gd name="connsiteX122" fmla="*/ 2772904 w 6406682"/>
                <a:gd name="connsiteY122" fmla="*/ 1033047 h 5008016"/>
                <a:gd name="connsiteX123" fmla="*/ 3035698 w 6406682"/>
                <a:gd name="connsiteY123" fmla="*/ 770253 h 5008016"/>
                <a:gd name="connsiteX124" fmla="*/ 3162561 w 6406682"/>
                <a:gd name="connsiteY124" fmla="*/ 734006 h 5008016"/>
                <a:gd name="connsiteX125" fmla="*/ 3207869 w 6406682"/>
                <a:gd name="connsiteY125" fmla="*/ 589020 h 5008016"/>
                <a:gd name="connsiteX126" fmla="*/ 3543156 w 6406682"/>
                <a:gd name="connsiteY126" fmla="*/ 271856 h 5008016"/>
                <a:gd name="connsiteX127" fmla="*/ 3706269 w 6406682"/>
                <a:gd name="connsiteY127" fmla="*/ 135928 h 5008016"/>
                <a:gd name="connsiteX128" fmla="*/ 3905628 w 6406682"/>
                <a:gd name="connsiteY128" fmla="*/ 36250 h 5008016"/>
                <a:gd name="connsiteX129" fmla="*/ 4068741 w 6406682"/>
                <a:gd name="connsiteY129" fmla="*/ 45312 h 5008016"/>
                <a:gd name="connsiteX130" fmla="*/ 4123111 w 6406682"/>
                <a:gd name="connsiteY130" fmla="*/ 0 h 5008016"/>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3960005 w 6406682"/>
                <a:gd name="connsiteY71" fmla="*/ 4186555 h 5008016"/>
                <a:gd name="connsiteX72" fmla="*/ 3960002 w 6406682"/>
                <a:gd name="connsiteY72" fmla="*/ 4186555 h 5008016"/>
                <a:gd name="connsiteX73" fmla="*/ 4086868 w 6406682"/>
                <a:gd name="connsiteY73" fmla="*/ 4105000 h 5008016"/>
                <a:gd name="connsiteX74" fmla="*/ 4086868 w 6406682"/>
                <a:gd name="connsiteY74" fmla="*/ 4023445 h 5008016"/>
                <a:gd name="connsiteX75" fmla="*/ 3969063 w 6406682"/>
                <a:gd name="connsiteY75" fmla="*/ 4023445 h 5008016"/>
                <a:gd name="connsiteX76" fmla="*/ 3923755 w 6406682"/>
                <a:gd name="connsiteY76" fmla="*/ 3969072 h 5008016"/>
                <a:gd name="connsiteX77" fmla="*/ 3815016 w 6406682"/>
                <a:gd name="connsiteY77" fmla="*/ 3860332 h 5008016"/>
                <a:gd name="connsiteX78" fmla="*/ 3815016 w 6406682"/>
                <a:gd name="connsiteY78" fmla="*/ 3769713 h 5008016"/>
                <a:gd name="connsiteX79" fmla="*/ 3796893 w 6406682"/>
                <a:gd name="connsiteY79" fmla="*/ 3651911 h 5008016"/>
                <a:gd name="connsiteX80" fmla="*/ 3733457 w 6406682"/>
                <a:gd name="connsiteY80" fmla="*/ 3534107 h 5008016"/>
                <a:gd name="connsiteX81" fmla="*/ 3724396 w 6406682"/>
                <a:gd name="connsiteY81" fmla="*/ 3570353 h 5008016"/>
                <a:gd name="connsiteX82" fmla="*/ 3660965 w 6406682"/>
                <a:gd name="connsiteY82" fmla="*/ 3570353 h 5008016"/>
                <a:gd name="connsiteX83" fmla="*/ 3606595 w 6406682"/>
                <a:gd name="connsiteY83" fmla="*/ 3470675 h 5008016"/>
                <a:gd name="connsiteX84" fmla="*/ 3561283 w 6406682"/>
                <a:gd name="connsiteY84" fmla="*/ 3380055 h 5008016"/>
                <a:gd name="connsiteX85" fmla="*/ 2265446 w 6406682"/>
                <a:gd name="connsiteY85" fmla="*/ 3380055 h 5008016"/>
                <a:gd name="connsiteX86" fmla="*/ 2220137 w 6406682"/>
                <a:gd name="connsiteY86" fmla="*/ 3425364 h 5008016"/>
                <a:gd name="connsiteX87" fmla="*/ 743064 w 6406682"/>
                <a:gd name="connsiteY87" fmla="*/ 3425364 h 5008016"/>
                <a:gd name="connsiteX88" fmla="*/ 697756 w 6406682"/>
                <a:gd name="connsiteY88" fmla="*/ 3380055 h 5008016"/>
                <a:gd name="connsiteX89" fmla="*/ 434965 w 6406682"/>
                <a:gd name="connsiteY89" fmla="*/ 3380055 h 5008016"/>
                <a:gd name="connsiteX90" fmla="*/ 398719 w 6406682"/>
                <a:gd name="connsiteY90" fmla="*/ 3416302 h 5008016"/>
                <a:gd name="connsiteX91" fmla="*/ 0 w 6406682"/>
                <a:gd name="connsiteY91" fmla="*/ 3416302 h 5008016"/>
                <a:gd name="connsiteX92" fmla="*/ 0 w 6406682"/>
                <a:gd name="connsiteY92" fmla="*/ 3048885 h 5008016"/>
                <a:gd name="connsiteX93" fmla="*/ 7829 w 6406682"/>
                <a:gd name="connsiteY93" fmla="*/ 3033912 h 5008016"/>
                <a:gd name="connsiteX94" fmla="*/ 186069 w 6406682"/>
                <a:gd name="connsiteY94" fmla="*/ 2939977 h 5008016"/>
                <a:gd name="connsiteX95" fmla="*/ 425005 w 6406682"/>
                <a:gd name="connsiteY95" fmla="*/ 2807016 h 5008016"/>
                <a:gd name="connsiteX96" fmla="*/ 608900 w 6406682"/>
                <a:gd name="connsiteY96" fmla="*/ 2596508 h 5008016"/>
                <a:gd name="connsiteX97" fmla="*/ 668301 w 6406682"/>
                <a:gd name="connsiteY97" fmla="*/ 2450477 h 5008016"/>
                <a:gd name="connsiteX98" fmla="*/ 587750 w 6406682"/>
                <a:gd name="connsiteY98" fmla="*/ 2303656 h 5008016"/>
                <a:gd name="connsiteX99" fmla="*/ 559914 w 6406682"/>
                <a:gd name="connsiteY99" fmla="*/ 2142772 h 5008016"/>
                <a:gd name="connsiteX100" fmla="*/ 547825 w 6406682"/>
                <a:gd name="connsiteY100" fmla="*/ 2033778 h 5008016"/>
                <a:gd name="connsiteX101" fmla="*/ 641787 w 6406682"/>
                <a:gd name="connsiteY101" fmla="*/ 1932264 h 5008016"/>
                <a:gd name="connsiteX102" fmla="*/ 768634 w 6406682"/>
                <a:gd name="connsiteY102" fmla="*/ 1872841 h 5008016"/>
                <a:gd name="connsiteX103" fmla="*/ 923674 w 6406682"/>
                <a:gd name="connsiteY103" fmla="*/ 1840655 h 5008016"/>
                <a:gd name="connsiteX104" fmla="*/ 1097505 w 6406682"/>
                <a:gd name="connsiteY104" fmla="*/ 1830751 h 5008016"/>
                <a:gd name="connsiteX105" fmla="*/ 1261940 w 6406682"/>
                <a:gd name="connsiteY105" fmla="*/ 1840655 h 5008016"/>
                <a:gd name="connsiteX106" fmla="*/ 1421674 w 6406682"/>
                <a:gd name="connsiteY106" fmla="*/ 1872841 h 5008016"/>
                <a:gd name="connsiteX107" fmla="*/ 1572017 w 6406682"/>
                <a:gd name="connsiteY107" fmla="*/ 1900078 h 5008016"/>
                <a:gd name="connsiteX108" fmla="*/ 1689469 w 6406682"/>
                <a:gd name="connsiteY108" fmla="*/ 1949597 h 5008016"/>
                <a:gd name="connsiteX109" fmla="*/ 1853904 w 6406682"/>
                <a:gd name="connsiteY109" fmla="*/ 1949597 h 5008016"/>
                <a:gd name="connsiteX110" fmla="*/ 1896186 w 6406682"/>
                <a:gd name="connsiteY110" fmla="*/ 1957022 h 5008016"/>
                <a:gd name="connsiteX111" fmla="*/ 2112301 w 6406682"/>
                <a:gd name="connsiteY111" fmla="*/ 1949597 h 5008016"/>
                <a:gd name="connsiteX112" fmla="*/ 2354930 w 6406682"/>
                <a:gd name="connsiteY112" fmla="*/ 1935486 h 5008016"/>
                <a:gd name="connsiteX113" fmla="*/ 2502243 w 6406682"/>
                <a:gd name="connsiteY113" fmla="*/ 1798561 h 5008016"/>
                <a:gd name="connsiteX114" fmla="*/ 2691349 w 6406682"/>
                <a:gd name="connsiteY114" fmla="*/ 1694557 h 5008016"/>
                <a:gd name="connsiteX115" fmla="*/ 2823613 w 6406682"/>
                <a:gd name="connsiteY115" fmla="*/ 1703457 h 5008016"/>
                <a:gd name="connsiteX116" fmla="*/ 2867292 w 6406682"/>
                <a:gd name="connsiteY116" fmla="*/ 1745353 h 5008016"/>
                <a:gd name="connsiteX117" fmla="*/ 2854462 w 6406682"/>
                <a:gd name="connsiteY117" fmla="*/ 1694557 h 5008016"/>
                <a:gd name="connsiteX118" fmla="*/ 2836339 w 6406682"/>
                <a:gd name="connsiteY118" fmla="*/ 1386458 h 5008016"/>
                <a:gd name="connsiteX119" fmla="*/ 2963201 w 6406682"/>
                <a:gd name="connsiteY119" fmla="*/ 1250530 h 5008016"/>
                <a:gd name="connsiteX120" fmla="*/ 2936016 w 6406682"/>
                <a:gd name="connsiteY120" fmla="*/ 1123663 h 5008016"/>
                <a:gd name="connsiteX121" fmla="*/ 2772904 w 6406682"/>
                <a:gd name="connsiteY121" fmla="*/ 1033047 h 5008016"/>
                <a:gd name="connsiteX122" fmla="*/ 3035698 w 6406682"/>
                <a:gd name="connsiteY122" fmla="*/ 770253 h 5008016"/>
                <a:gd name="connsiteX123" fmla="*/ 3162561 w 6406682"/>
                <a:gd name="connsiteY123" fmla="*/ 734006 h 5008016"/>
                <a:gd name="connsiteX124" fmla="*/ 3207869 w 6406682"/>
                <a:gd name="connsiteY124" fmla="*/ 589020 h 5008016"/>
                <a:gd name="connsiteX125" fmla="*/ 3543156 w 6406682"/>
                <a:gd name="connsiteY125" fmla="*/ 271856 h 5008016"/>
                <a:gd name="connsiteX126" fmla="*/ 3706269 w 6406682"/>
                <a:gd name="connsiteY126" fmla="*/ 135928 h 5008016"/>
                <a:gd name="connsiteX127" fmla="*/ 3905628 w 6406682"/>
                <a:gd name="connsiteY127" fmla="*/ 36250 h 5008016"/>
                <a:gd name="connsiteX128" fmla="*/ 4068741 w 6406682"/>
                <a:gd name="connsiteY128" fmla="*/ 45312 h 5008016"/>
                <a:gd name="connsiteX129" fmla="*/ 4123111 w 6406682"/>
                <a:gd name="connsiteY129" fmla="*/ 0 h 5008016"/>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3960005 w 6406682"/>
                <a:gd name="connsiteY71" fmla="*/ 4186555 h 5008016"/>
                <a:gd name="connsiteX72" fmla="*/ 4086868 w 6406682"/>
                <a:gd name="connsiteY72" fmla="*/ 4105000 h 5008016"/>
                <a:gd name="connsiteX73" fmla="*/ 4086868 w 6406682"/>
                <a:gd name="connsiteY73" fmla="*/ 4023445 h 5008016"/>
                <a:gd name="connsiteX74" fmla="*/ 3969063 w 6406682"/>
                <a:gd name="connsiteY74" fmla="*/ 4023445 h 5008016"/>
                <a:gd name="connsiteX75" fmla="*/ 3923755 w 6406682"/>
                <a:gd name="connsiteY75" fmla="*/ 3969072 h 5008016"/>
                <a:gd name="connsiteX76" fmla="*/ 3815016 w 6406682"/>
                <a:gd name="connsiteY76" fmla="*/ 3860332 h 5008016"/>
                <a:gd name="connsiteX77" fmla="*/ 3815016 w 6406682"/>
                <a:gd name="connsiteY77" fmla="*/ 3769713 h 5008016"/>
                <a:gd name="connsiteX78" fmla="*/ 3796893 w 6406682"/>
                <a:gd name="connsiteY78" fmla="*/ 3651911 h 5008016"/>
                <a:gd name="connsiteX79" fmla="*/ 3733457 w 6406682"/>
                <a:gd name="connsiteY79" fmla="*/ 3534107 h 5008016"/>
                <a:gd name="connsiteX80" fmla="*/ 3724396 w 6406682"/>
                <a:gd name="connsiteY80" fmla="*/ 3570353 h 5008016"/>
                <a:gd name="connsiteX81" fmla="*/ 3660965 w 6406682"/>
                <a:gd name="connsiteY81" fmla="*/ 3570353 h 5008016"/>
                <a:gd name="connsiteX82" fmla="*/ 3606595 w 6406682"/>
                <a:gd name="connsiteY82" fmla="*/ 3470675 h 5008016"/>
                <a:gd name="connsiteX83" fmla="*/ 3561283 w 6406682"/>
                <a:gd name="connsiteY83" fmla="*/ 3380055 h 5008016"/>
                <a:gd name="connsiteX84" fmla="*/ 2265446 w 6406682"/>
                <a:gd name="connsiteY84" fmla="*/ 3380055 h 5008016"/>
                <a:gd name="connsiteX85" fmla="*/ 2220137 w 6406682"/>
                <a:gd name="connsiteY85" fmla="*/ 3425364 h 5008016"/>
                <a:gd name="connsiteX86" fmla="*/ 743064 w 6406682"/>
                <a:gd name="connsiteY86" fmla="*/ 3425364 h 5008016"/>
                <a:gd name="connsiteX87" fmla="*/ 697756 w 6406682"/>
                <a:gd name="connsiteY87" fmla="*/ 3380055 h 5008016"/>
                <a:gd name="connsiteX88" fmla="*/ 434965 w 6406682"/>
                <a:gd name="connsiteY88" fmla="*/ 3380055 h 5008016"/>
                <a:gd name="connsiteX89" fmla="*/ 398719 w 6406682"/>
                <a:gd name="connsiteY89" fmla="*/ 3416302 h 5008016"/>
                <a:gd name="connsiteX90" fmla="*/ 0 w 6406682"/>
                <a:gd name="connsiteY90" fmla="*/ 3416302 h 5008016"/>
                <a:gd name="connsiteX91" fmla="*/ 0 w 6406682"/>
                <a:gd name="connsiteY91" fmla="*/ 3048885 h 5008016"/>
                <a:gd name="connsiteX92" fmla="*/ 7829 w 6406682"/>
                <a:gd name="connsiteY92" fmla="*/ 3033912 h 5008016"/>
                <a:gd name="connsiteX93" fmla="*/ 186069 w 6406682"/>
                <a:gd name="connsiteY93" fmla="*/ 2939977 h 5008016"/>
                <a:gd name="connsiteX94" fmla="*/ 425005 w 6406682"/>
                <a:gd name="connsiteY94" fmla="*/ 2807016 h 5008016"/>
                <a:gd name="connsiteX95" fmla="*/ 608900 w 6406682"/>
                <a:gd name="connsiteY95" fmla="*/ 2596508 h 5008016"/>
                <a:gd name="connsiteX96" fmla="*/ 668301 w 6406682"/>
                <a:gd name="connsiteY96" fmla="*/ 2450477 h 5008016"/>
                <a:gd name="connsiteX97" fmla="*/ 587750 w 6406682"/>
                <a:gd name="connsiteY97" fmla="*/ 2303656 h 5008016"/>
                <a:gd name="connsiteX98" fmla="*/ 559914 w 6406682"/>
                <a:gd name="connsiteY98" fmla="*/ 2142772 h 5008016"/>
                <a:gd name="connsiteX99" fmla="*/ 547825 w 6406682"/>
                <a:gd name="connsiteY99" fmla="*/ 2033778 h 5008016"/>
                <a:gd name="connsiteX100" fmla="*/ 641787 w 6406682"/>
                <a:gd name="connsiteY100" fmla="*/ 1932264 h 5008016"/>
                <a:gd name="connsiteX101" fmla="*/ 768634 w 6406682"/>
                <a:gd name="connsiteY101" fmla="*/ 1872841 h 5008016"/>
                <a:gd name="connsiteX102" fmla="*/ 923674 w 6406682"/>
                <a:gd name="connsiteY102" fmla="*/ 1840655 h 5008016"/>
                <a:gd name="connsiteX103" fmla="*/ 1097505 w 6406682"/>
                <a:gd name="connsiteY103" fmla="*/ 1830751 h 5008016"/>
                <a:gd name="connsiteX104" fmla="*/ 1261940 w 6406682"/>
                <a:gd name="connsiteY104" fmla="*/ 1840655 h 5008016"/>
                <a:gd name="connsiteX105" fmla="*/ 1421674 w 6406682"/>
                <a:gd name="connsiteY105" fmla="*/ 1872841 h 5008016"/>
                <a:gd name="connsiteX106" fmla="*/ 1572017 w 6406682"/>
                <a:gd name="connsiteY106" fmla="*/ 1900078 h 5008016"/>
                <a:gd name="connsiteX107" fmla="*/ 1689469 w 6406682"/>
                <a:gd name="connsiteY107" fmla="*/ 1949597 h 5008016"/>
                <a:gd name="connsiteX108" fmla="*/ 1853904 w 6406682"/>
                <a:gd name="connsiteY108" fmla="*/ 1949597 h 5008016"/>
                <a:gd name="connsiteX109" fmla="*/ 1896186 w 6406682"/>
                <a:gd name="connsiteY109" fmla="*/ 1957022 h 5008016"/>
                <a:gd name="connsiteX110" fmla="*/ 2112301 w 6406682"/>
                <a:gd name="connsiteY110" fmla="*/ 1949597 h 5008016"/>
                <a:gd name="connsiteX111" fmla="*/ 2354930 w 6406682"/>
                <a:gd name="connsiteY111" fmla="*/ 1935486 h 5008016"/>
                <a:gd name="connsiteX112" fmla="*/ 2502243 w 6406682"/>
                <a:gd name="connsiteY112" fmla="*/ 1798561 h 5008016"/>
                <a:gd name="connsiteX113" fmla="*/ 2691349 w 6406682"/>
                <a:gd name="connsiteY113" fmla="*/ 1694557 h 5008016"/>
                <a:gd name="connsiteX114" fmla="*/ 2823613 w 6406682"/>
                <a:gd name="connsiteY114" fmla="*/ 1703457 h 5008016"/>
                <a:gd name="connsiteX115" fmla="*/ 2867292 w 6406682"/>
                <a:gd name="connsiteY115" fmla="*/ 1745353 h 5008016"/>
                <a:gd name="connsiteX116" fmla="*/ 2854462 w 6406682"/>
                <a:gd name="connsiteY116" fmla="*/ 1694557 h 5008016"/>
                <a:gd name="connsiteX117" fmla="*/ 2836339 w 6406682"/>
                <a:gd name="connsiteY117" fmla="*/ 1386458 h 5008016"/>
                <a:gd name="connsiteX118" fmla="*/ 2963201 w 6406682"/>
                <a:gd name="connsiteY118" fmla="*/ 1250530 h 5008016"/>
                <a:gd name="connsiteX119" fmla="*/ 2936016 w 6406682"/>
                <a:gd name="connsiteY119" fmla="*/ 1123663 h 5008016"/>
                <a:gd name="connsiteX120" fmla="*/ 2772904 w 6406682"/>
                <a:gd name="connsiteY120" fmla="*/ 1033047 h 5008016"/>
                <a:gd name="connsiteX121" fmla="*/ 3035698 w 6406682"/>
                <a:gd name="connsiteY121" fmla="*/ 770253 h 5008016"/>
                <a:gd name="connsiteX122" fmla="*/ 3162561 w 6406682"/>
                <a:gd name="connsiteY122" fmla="*/ 734006 h 5008016"/>
                <a:gd name="connsiteX123" fmla="*/ 3207869 w 6406682"/>
                <a:gd name="connsiteY123" fmla="*/ 589020 h 5008016"/>
                <a:gd name="connsiteX124" fmla="*/ 3543156 w 6406682"/>
                <a:gd name="connsiteY124" fmla="*/ 271856 h 5008016"/>
                <a:gd name="connsiteX125" fmla="*/ 3706269 w 6406682"/>
                <a:gd name="connsiteY125" fmla="*/ 135928 h 5008016"/>
                <a:gd name="connsiteX126" fmla="*/ 3905628 w 6406682"/>
                <a:gd name="connsiteY126" fmla="*/ 36250 h 5008016"/>
                <a:gd name="connsiteX127" fmla="*/ 4068741 w 6406682"/>
                <a:gd name="connsiteY127" fmla="*/ 45312 h 5008016"/>
                <a:gd name="connsiteX128" fmla="*/ 4123111 w 6406682"/>
                <a:gd name="connsiteY128" fmla="*/ 0 h 5008016"/>
                <a:gd name="connsiteX0" fmla="*/ 4123111 w 6406682"/>
                <a:gd name="connsiteY0" fmla="*/ 0 h 5008016"/>
                <a:gd name="connsiteX1" fmla="*/ 5189085 w 6406682"/>
                <a:gd name="connsiteY1" fmla="*/ 0 h 5008016"/>
                <a:gd name="connsiteX2" fmla="*/ 5183766 w 6406682"/>
                <a:gd name="connsiteY2" fmla="*/ 61169 h 5008016"/>
                <a:gd name="connsiteX3" fmla="*/ 5192689 w 6406682"/>
                <a:gd name="connsiteY3" fmla="*/ 141450 h 5008016"/>
                <a:gd name="connsiteX4" fmla="*/ 5201608 w 6406682"/>
                <a:gd name="connsiteY4" fmla="*/ 310935 h 5008016"/>
                <a:gd name="connsiteX5" fmla="*/ 5174847 w 6406682"/>
                <a:gd name="connsiteY5" fmla="*/ 417977 h 5008016"/>
                <a:gd name="connsiteX6" fmla="*/ 5148085 w 6406682"/>
                <a:gd name="connsiteY6" fmla="*/ 462577 h 5008016"/>
                <a:gd name="connsiteX7" fmla="*/ 5272970 w 6406682"/>
                <a:gd name="connsiteY7" fmla="*/ 685585 h 5008016"/>
                <a:gd name="connsiteX8" fmla="*/ 5219447 w 6406682"/>
                <a:gd name="connsiteY8" fmla="*/ 739105 h 5008016"/>
                <a:gd name="connsiteX9" fmla="*/ 5210527 w 6406682"/>
                <a:gd name="connsiteY9" fmla="*/ 971032 h 5008016"/>
                <a:gd name="connsiteX10" fmla="*/ 5130246 w 6406682"/>
                <a:gd name="connsiteY10" fmla="*/ 1024551 h 5008016"/>
                <a:gd name="connsiteX11" fmla="*/ 5148085 w 6406682"/>
                <a:gd name="connsiteY11" fmla="*/ 1265398 h 5008016"/>
                <a:gd name="connsiteX12" fmla="*/ 5192689 w 6406682"/>
                <a:gd name="connsiteY12" fmla="*/ 1345679 h 5008016"/>
                <a:gd name="connsiteX13" fmla="*/ 5121327 w 6406682"/>
                <a:gd name="connsiteY13" fmla="*/ 1390279 h 5008016"/>
                <a:gd name="connsiteX14" fmla="*/ 5165927 w 6406682"/>
                <a:gd name="connsiteY14" fmla="*/ 1452721 h 5008016"/>
                <a:gd name="connsiteX15" fmla="*/ 5112404 w 6406682"/>
                <a:gd name="connsiteY15" fmla="*/ 1577606 h 5008016"/>
                <a:gd name="connsiteX16" fmla="*/ 5139166 w 6406682"/>
                <a:gd name="connsiteY16" fmla="*/ 1648968 h 5008016"/>
                <a:gd name="connsiteX17" fmla="*/ 5192689 w 6406682"/>
                <a:gd name="connsiteY17" fmla="*/ 1613287 h 5008016"/>
                <a:gd name="connsiteX18" fmla="*/ 5290808 w 6406682"/>
                <a:gd name="connsiteY18" fmla="*/ 1738168 h 5008016"/>
                <a:gd name="connsiteX19" fmla="*/ 5290808 w 6406682"/>
                <a:gd name="connsiteY19" fmla="*/ 1907653 h 5008016"/>
                <a:gd name="connsiteX20" fmla="*/ 5246208 w 6406682"/>
                <a:gd name="connsiteY20" fmla="*/ 1970095 h 5008016"/>
                <a:gd name="connsiteX21" fmla="*/ 5263530 w 6406682"/>
                <a:gd name="connsiteY21" fmla="*/ 2558891 h 5008016"/>
                <a:gd name="connsiteX22" fmla="*/ 5219686 w 6406682"/>
                <a:gd name="connsiteY22" fmla="*/ 2620265 h 5008016"/>
                <a:gd name="connsiteX23" fmla="*/ 5219686 w 6406682"/>
                <a:gd name="connsiteY23" fmla="*/ 2748488 h 5008016"/>
                <a:gd name="connsiteX24" fmla="*/ 5183050 w 6406682"/>
                <a:gd name="connsiteY24" fmla="*/ 2775965 h 5008016"/>
                <a:gd name="connsiteX25" fmla="*/ 5183050 w 6406682"/>
                <a:gd name="connsiteY25" fmla="*/ 2876710 h 5008016"/>
                <a:gd name="connsiteX26" fmla="*/ 5146418 w 6406682"/>
                <a:gd name="connsiteY26" fmla="*/ 2913346 h 5008016"/>
                <a:gd name="connsiteX27" fmla="*/ 5146418 w 6406682"/>
                <a:gd name="connsiteY27" fmla="*/ 3004933 h 5008016"/>
                <a:gd name="connsiteX28" fmla="*/ 5109782 w 6406682"/>
                <a:gd name="connsiteY28" fmla="*/ 3059883 h 5008016"/>
                <a:gd name="connsiteX29" fmla="*/ 5054828 w 6406682"/>
                <a:gd name="connsiteY29" fmla="*/ 3151473 h 5008016"/>
                <a:gd name="connsiteX30" fmla="*/ 5072340 w 6406682"/>
                <a:gd name="connsiteY30" fmla="*/ 3352844 h 5008016"/>
                <a:gd name="connsiteX31" fmla="*/ 5067804 w 6406682"/>
                <a:gd name="connsiteY31" fmla="*/ 3352724 h 5008016"/>
                <a:gd name="connsiteX32" fmla="*/ 5076723 w 6406682"/>
                <a:gd name="connsiteY32" fmla="*/ 3789817 h 5008016"/>
                <a:gd name="connsiteX33" fmla="*/ 5014285 w 6406682"/>
                <a:gd name="connsiteY33" fmla="*/ 3798737 h 5008016"/>
                <a:gd name="connsiteX34" fmla="*/ 5023204 w 6406682"/>
                <a:gd name="connsiteY34" fmla="*/ 4164464 h 5008016"/>
                <a:gd name="connsiteX35" fmla="*/ 5076723 w 6406682"/>
                <a:gd name="connsiteY35" fmla="*/ 4200145 h 5008016"/>
                <a:gd name="connsiteX36" fmla="*/ 5076723 w 6406682"/>
                <a:gd name="connsiteY36" fmla="*/ 4262588 h 5008016"/>
                <a:gd name="connsiteX37" fmla="*/ 4969681 w 6406682"/>
                <a:gd name="connsiteY37" fmla="*/ 4307188 h 5008016"/>
                <a:gd name="connsiteX38" fmla="*/ 4871561 w 6406682"/>
                <a:gd name="connsiteY38" fmla="*/ 4378549 h 5008016"/>
                <a:gd name="connsiteX39" fmla="*/ 4972843 w 6406682"/>
                <a:gd name="connsiteY39" fmla="*/ 4474204 h 5008016"/>
                <a:gd name="connsiteX40" fmla="*/ 4802749 w 6406682"/>
                <a:gd name="connsiteY40" fmla="*/ 4684950 h 5008016"/>
                <a:gd name="connsiteX41" fmla="*/ 5011169 w 6406682"/>
                <a:gd name="connsiteY41" fmla="*/ 4549022 h 5008016"/>
                <a:gd name="connsiteX42" fmla="*/ 5283021 w 6406682"/>
                <a:gd name="connsiteY42" fmla="*/ 4558084 h 5008016"/>
                <a:gd name="connsiteX43" fmla="*/ 5409887 w 6406682"/>
                <a:gd name="connsiteY43" fmla="*/ 4521837 h 5008016"/>
                <a:gd name="connsiteX44" fmla="*/ 5781420 w 6406682"/>
                <a:gd name="connsiteY44" fmla="*/ 4467468 h 5008016"/>
                <a:gd name="connsiteX45" fmla="*/ 6143892 w 6406682"/>
                <a:gd name="connsiteY45" fmla="*/ 4286232 h 5008016"/>
                <a:gd name="connsiteX46" fmla="*/ 6143892 w 6406682"/>
                <a:gd name="connsiteY46" fmla="*/ 4376848 h 5008016"/>
                <a:gd name="connsiteX47" fmla="*/ 6361374 w 6406682"/>
                <a:gd name="connsiteY47" fmla="*/ 4367786 h 5008016"/>
                <a:gd name="connsiteX48" fmla="*/ 6406682 w 6406682"/>
                <a:gd name="connsiteY48" fmla="*/ 4431221 h 5008016"/>
                <a:gd name="connsiteX49" fmla="*/ 6152954 w 6406682"/>
                <a:gd name="connsiteY49" fmla="*/ 4539961 h 5008016"/>
                <a:gd name="connsiteX50" fmla="*/ 5872036 w 6406682"/>
                <a:gd name="connsiteY50" fmla="*/ 4675888 h 5008016"/>
                <a:gd name="connsiteX51" fmla="*/ 5518630 w 6406682"/>
                <a:gd name="connsiteY51" fmla="*/ 4839001 h 5008016"/>
                <a:gd name="connsiteX52" fmla="*/ 5201467 w 6406682"/>
                <a:gd name="connsiteY52" fmla="*/ 4893371 h 5008016"/>
                <a:gd name="connsiteX53" fmla="*/ 4911488 w 6406682"/>
                <a:gd name="connsiteY53" fmla="*/ 4929617 h 5008016"/>
                <a:gd name="connsiteX54" fmla="*/ 4714987 w 6406682"/>
                <a:gd name="connsiteY54" fmla="*/ 4940335 h 5008016"/>
                <a:gd name="connsiteX55" fmla="*/ 4678614 w 6406682"/>
                <a:gd name="connsiteY55" fmla="*/ 4910506 h 5008016"/>
                <a:gd name="connsiteX56" fmla="*/ 4630144 w 6406682"/>
                <a:gd name="connsiteY56" fmla="*/ 4940334 h 5008016"/>
                <a:gd name="connsiteX57" fmla="*/ 4561014 w 6406682"/>
                <a:gd name="connsiteY57" fmla="*/ 4981183 h 5008016"/>
                <a:gd name="connsiteX58" fmla="*/ 4532733 w 6406682"/>
                <a:gd name="connsiteY58" fmla="*/ 4990610 h 5008016"/>
                <a:gd name="connsiteX59" fmla="*/ 4517022 w 6406682"/>
                <a:gd name="connsiteY59" fmla="*/ 5000037 h 5008016"/>
                <a:gd name="connsiteX60" fmla="*/ 4495026 w 6406682"/>
                <a:gd name="connsiteY60" fmla="*/ 5006322 h 5008016"/>
                <a:gd name="connsiteX61" fmla="*/ 4491214 w 6406682"/>
                <a:gd name="connsiteY61" fmla="*/ 5008016 h 5008016"/>
                <a:gd name="connsiteX62" fmla="*/ 4575473 w 6406682"/>
                <a:gd name="connsiteY62" fmla="*/ 4825924 h 5008016"/>
                <a:gd name="connsiteX63" fmla="*/ 4614067 w 6406682"/>
                <a:gd name="connsiteY63" fmla="*/ 4857573 h 5008016"/>
                <a:gd name="connsiteX64" fmla="*/ 4623457 w 6406682"/>
                <a:gd name="connsiteY64" fmla="*/ 4827168 h 5008016"/>
                <a:gd name="connsiteX65" fmla="*/ 4623458 w 6406682"/>
                <a:gd name="connsiteY65" fmla="*/ 4827169 h 5008016"/>
                <a:gd name="connsiteX66" fmla="*/ 4729132 w 6406682"/>
                <a:gd name="connsiteY66" fmla="*/ 4484984 h 5008016"/>
                <a:gd name="connsiteX67" fmla="*/ 4512772 w 6406682"/>
                <a:gd name="connsiteY67" fmla="*/ 4367787 h 5008016"/>
                <a:gd name="connsiteX68" fmla="*/ 4286227 w 6406682"/>
                <a:gd name="connsiteY68" fmla="*/ 4204678 h 5008016"/>
                <a:gd name="connsiteX69" fmla="*/ 4177488 w 6406682"/>
                <a:gd name="connsiteY69" fmla="*/ 4132181 h 5008016"/>
                <a:gd name="connsiteX70" fmla="*/ 4078173 w 6406682"/>
                <a:gd name="connsiteY70" fmla="*/ 4110593 h 5008016"/>
                <a:gd name="connsiteX71" fmla="*/ 4086868 w 6406682"/>
                <a:gd name="connsiteY71" fmla="*/ 4105000 h 5008016"/>
                <a:gd name="connsiteX72" fmla="*/ 4086868 w 6406682"/>
                <a:gd name="connsiteY72" fmla="*/ 4023445 h 5008016"/>
                <a:gd name="connsiteX73" fmla="*/ 3969063 w 6406682"/>
                <a:gd name="connsiteY73" fmla="*/ 4023445 h 5008016"/>
                <a:gd name="connsiteX74" fmla="*/ 3923755 w 6406682"/>
                <a:gd name="connsiteY74" fmla="*/ 3969072 h 5008016"/>
                <a:gd name="connsiteX75" fmla="*/ 3815016 w 6406682"/>
                <a:gd name="connsiteY75" fmla="*/ 3860332 h 5008016"/>
                <a:gd name="connsiteX76" fmla="*/ 3815016 w 6406682"/>
                <a:gd name="connsiteY76" fmla="*/ 3769713 h 5008016"/>
                <a:gd name="connsiteX77" fmla="*/ 3796893 w 6406682"/>
                <a:gd name="connsiteY77" fmla="*/ 3651911 h 5008016"/>
                <a:gd name="connsiteX78" fmla="*/ 3733457 w 6406682"/>
                <a:gd name="connsiteY78" fmla="*/ 3534107 h 5008016"/>
                <a:gd name="connsiteX79" fmla="*/ 3724396 w 6406682"/>
                <a:gd name="connsiteY79" fmla="*/ 3570353 h 5008016"/>
                <a:gd name="connsiteX80" fmla="*/ 3660965 w 6406682"/>
                <a:gd name="connsiteY80" fmla="*/ 3570353 h 5008016"/>
                <a:gd name="connsiteX81" fmla="*/ 3606595 w 6406682"/>
                <a:gd name="connsiteY81" fmla="*/ 3470675 h 5008016"/>
                <a:gd name="connsiteX82" fmla="*/ 3561283 w 6406682"/>
                <a:gd name="connsiteY82" fmla="*/ 3380055 h 5008016"/>
                <a:gd name="connsiteX83" fmla="*/ 2265446 w 6406682"/>
                <a:gd name="connsiteY83" fmla="*/ 3380055 h 5008016"/>
                <a:gd name="connsiteX84" fmla="*/ 2220137 w 6406682"/>
                <a:gd name="connsiteY84" fmla="*/ 3425364 h 5008016"/>
                <a:gd name="connsiteX85" fmla="*/ 743064 w 6406682"/>
                <a:gd name="connsiteY85" fmla="*/ 3425364 h 5008016"/>
                <a:gd name="connsiteX86" fmla="*/ 697756 w 6406682"/>
                <a:gd name="connsiteY86" fmla="*/ 3380055 h 5008016"/>
                <a:gd name="connsiteX87" fmla="*/ 434965 w 6406682"/>
                <a:gd name="connsiteY87" fmla="*/ 3380055 h 5008016"/>
                <a:gd name="connsiteX88" fmla="*/ 398719 w 6406682"/>
                <a:gd name="connsiteY88" fmla="*/ 3416302 h 5008016"/>
                <a:gd name="connsiteX89" fmla="*/ 0 w 6406682"/>
                <a:gd name="connsiteY89" fmla="*/ 3416302 h 5008016"/>
                <a:gd name="connsiteX90" fmla="*/ 0 w 6406682"/>
                <a:gd name="connsiteY90" fmla="*/ 3048885 h 5008016"/>
                <a:gd name="connsiteX91" fmla="*/ 7829 w 6406682"/>
                <a:gd name="connsiteY91" fmla="*/ 3033912 h 5008016"/>
                <a:gd name="connsiteX92" fmla="*/ 186069 w 6406682"/>
                <a:gd name="connsiteY92" fmla="*/ 2939977 h 5008016"/>
                <a:gd name="connsiteX93" fmla="*/ 425005 w 6406682"/>
                <a:gd name="connsiteY93" fmla="*/ 2807016 h 5008016"/>
                <a:gd name="connsiteX94" fmla="*/ 608900 w 6406682"/>
                <a:gd name="connsiteY94" fmla="*/ 2596508 h 5008016"/>
                <a:gd name="connsiteX95" fmla="*/ 668301 w 6406682"/>
                <a:gd name="connsiteY95" fmla="*/ 2450477 h 5008016"/>
                <a:gd name="connsiteX96" fmla="*/ 587750 w 6406682"/>
                <a:gd name="connsiteY96" fmla="*/ 2303656 h 5008016"/>
                <a:gd name="connsiteX97" fmla="*/ 559914 w 6406682"/>
                <a:gd name="connsiteY97" fmla="*/ 2142772 h 5008016"/>
                <a:gd name="connsiteX98" fmla="*/ 547825 w 6406682"/>
                <a:gd name="connsiteY98" fmla="*/ 2033778 h 5008016"/>
                <a:gd name="connsiteX99" fmla="*/ 641787 w 6406682"/>
                <a:gd name="connsiteY99" fmla="*/ 1932264 h 5008016"/>
                <a:gd name="connsiteX100" fmla="*/ 768634 w 6406682"/>
                <a:gd name="connsiteY100" fmla="*/ 1872841 h 5008016"/>
                <a:gd name="connsiteX101" fmla="*/ 923674 w 6406682"/>
                <a:gd name="connsiteY101" fmla="*/ 1840655 h 5008016"/>
                <a:gd name="connsiteX102" fmla="*/ 1097505 w 6406682"/>
                <a:gd name="connsiteY102" fmla="*/ 1830751 h 5008016"/>
                <a:gd name="connsiteX103" fmla="*/ 1261940 w 6406682"/>
                <a:gd name="connsiteY103" fmla="*/ 1840655 h 5008016"/>
                <a:gd name="connsiteX104" fmla="*/ 1421674 w 6406682"/>
                <a:gd name="connsiteY104" fmla="*/ 1872841 h 5008016"/>
                <a:gd name="connsiteX105" fmla="*/ 1572017 w 6406682"/>
                <a:gd name="connsiteY105" fmla="*/ 1900078 h 5008016"/>
                <a:gd name="connsiteX106" fmla="*/ 1689469 w 6406682"/>
                <a:gd name="connsiteY106" fmla="*/ 1949597 h 5008016"/>
                <a:gd name="connsiteX107" fmla="*/ 1853904 w 6406682"/>
                <a:gd name="connsiteY107" fmla="*/ 1949597 h 5008016"/>
                <a:gd name="connsiteX108" fmla="*/ 1896186 w 6406682"/>
                <a:gd name="connsiteY108" fmla="*/ 1957022 h 5008016"/>
                <a:gd name="connsiteX109" fmla="*/ 2112301 w 6406682"/>
                <a:gd name="connsiteY109" fmla="*/ 1949597 h 5008016"/>
                <a:gd name="connsiteX110" fmla="*/ 2354930 w 6406682"/>
                <a:gd name="connsiteY110" fmla="*/ 1935486 h 5008016"/>
                <a:gd name="connsiteX111" fmla="*/ 2502243 w 6406682"/>
                <a:gd name="connsiteY111" fmla="*/ 1798561 h 5008016"/>
                <a:gd name="connsiteX112" fmla="*/ 2691349 w 6406682"/>
                <a:gd name="connsiteY112" fmla="*/ 1694557 h 5008016"/>
                <a:gd name="connsiteX113" fmla="*/ 2823613 w 6406682"/>
                <a:gd name="connsiteY113" fmla="*/ 1703457 h 5008016"/>
                <a:gd name="connsiteX114" fmla="*/ 2867292 w 6406682"/>
                <a:gd name="connsiteY114" fmla="*/ 1745353 h 5008016"/>
                <a:gd name="connsiteX115" fmla="*/ 2854462 w 6406682"/>
                <a:gd name="connsiteY115" fmla="*/ 1694557 h 5008016"/>
                <a:gd name="connsiteX116" fmla="*/ 2836339 w 6406682"/>
                <a:gd name="connsiteY116" fmla="*/ 1386458 h 5008016"/>
                <a:gd name="connsiteX117" fmla="*/ 2963201 w 6406682"/>
                <a:gd name="connsiteY117" fmla="*/ 1250530 h 5008016"/>
                <a:gd name="connsiteX118" fmla="*/ 2936016 w 6406682"/>
                <a:gd name="connsiteY118" fmla="*/ 1123663 h 5008016"/>
                <a:gd name="connsiteX119" fmla="*/ 2772904 w 6406682"/>
                <a:gd name="connsiteY119" fmla="*/ 1033047 h 5008016"/>
                <a:gd name="connsiteX120" fmla="*/ 3035698 w 6406682"/>
                <a:gd name="connsiteY120" fmla="*/ 770253 h 5008016"/>
                <a:gd name="connsiteX121" fmla="*/ 3162561 w 6406682"/>
                <a:gd name="connsiteY121" fmla="*/ 734006 h 5008016"/>
                <a:gd name="connsiteX122" fmla="*/ 3207869 w 6406682"/>
                <a:gd name="connsiteY122" fmla="*/ 589020 h 5008016"/>
                <a:gd name="connsiteX123" fmla="*/ 3543156 w 6406682"/>
                <a:gd name="connsiteY123" fmla="*/ 271856 h 5008016"/>
                <a:gd name="connsiteX124" fmla="*/ 3706269 w 6406682"/>
                <a:gd name="connsiteY124" fmla="*/ 135928 h 5008016"/>
                <a:gd name="connsiteX125" fmla="*/ 3905628 w 6406682"/>
                <a:gd name="connsiteY125" fmla="*/ 36250 h 5008016"/>
                <a:gd name="connsiteX126" fmla="*/ 4068741 w 6406682"/>
                <a:gd name="connsiteY126" fmla="*/ 45312 h 5008016"/>
                <a:gd name="connsiteX127" fmla="*/ 4123111 w 6406682"/>
                <a:gd name="connsiteY127" fmla="*/ 0 h 500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6682" h="5008016">
                  <a:moveTo>
                    <a:pt x="4123111" y="0"/>
                  </a:moveTo>
                  <a:lnTo>
                    <a:pt x="5189085" y="0"/>
                  </a:lnTo>
                  <a:lnTo>
                    <a:pt x="5183766" y="61169"/>
                  </a:lnTo>
                  <a:lnTo>
                    <a:pt x="5192689" y="141450"/>
                  </a:lnTo>
                  <a:lnTo>
                    <a:pt x="5201608" y="310935"/>
                  </a:lnTo>
                  <a:lnTo>
                    <a:pt x="5174847" y="417977"/>
                  </a:lnTo>
                  <a:lnTo>
                    <a:pt x="5148085" y="462577"/>
                  </a:lnTo>
                  <a:lnTo>
                    <a:pt x="5272970" y="685585"/>
                  </a:lnTo>
                  <a:lnTo>
                    <a:pt x="5219447" y="739105"/>
                  </a:lnTo>
                  <a:cubicBezTo>
                    <a:pt x="5216472" y="816415"/>
                    <a:pt x="5213502" y="893722"/>
                    <a:pt x="5210527" y="971032"/>
                  </a:cubicBezTo>
                  <a:lnTo>
                    <a:pt x="5130246" y="1024551"/>
                  </a:lnTo>
                  <a:lnTo>
                    <a:pt x="5148085" y="1265398"/>
                  </a:lnTo>
                  <a:lnTo>
                    <a:pt x="5192689" y="1345679"/>
                  </a:lnTo>
                  <a:lnTo>
                    <a:pt x="5121327" y="1390279"/>
                  </a:lnTo>
                  <a:lnTo>
                    <a:pt x="5165927" y="1452721"/>
                  </a:lnTo>
                  <a:lnTo>
                    <a:pt x="5112404" y="1577606"/>
                  </a:lnTo>
                  <a:lnTo>
                    <a:pt x="5139166" y="1648968"/>
                  </a:lnTo>
                  <a:lnTo>
                    <a:pt x="5192689" y="1613287"/>
                  </a:lnTo>
                  <a:lnTo>
                    <a:pt x="5290808" y="1738168"/>
                  </a:lnTo>
                  <a:lnTo>
                    <a:pt x="5290808" y="1907653"/>
                  </a:lnTo>
                  <a:lnTo>
                    <a:pt x="5246208" y="1970095"/>
                  </a:lnTo>
                  <a:lnTo>
                    <a:pt x="5263530" y="2558891"/>
                  </a:lnTo>
                  <a:lnTo>
                    <a:pt x="5219686" y="2620265"/>
                  </a:lnTo>
                  <a:lnTo>
                    <a:pt x="5219686" y="2748488"/>
                  </a:lnTo>
                  <a:lnTo>
                    <a:pt x="5183050" y="2775965"/>
                  </a:lnTo>
                  <a:lnTo>
                    <a:pt x="5183050" y="2876710"/>
                  </a:lnTo>
                  <a:lnTo>
                    <a:pt x="5146418" y="2913346"/>
                  </a:lnTo>
                  <a:lnTo>
                    <a:pt x="5146418" y="3004933"/>
                  </a:lnTo>
                  <a:lnTo>
                    <a:pt x="5109782" y="3059883"/>
                  </a:lnTo>
                  <a:lnTo>
                    <a:pt x="5054828" y="3151473"/>
                  </a:lnTo>
                  <a:lnTo>
                    <a:pt x="5072340" y="3352844"/>
                  </a:lnTo>
                  <a:lnTo>
                    <a:pt x="5067804" y="3352724"/>
                  </a:lnTo>
                  <a:cubicBezTo>
                    <a:pt x="5070778" y="3498422"/>
                    <a:pt x="5073749" y="3644120"/>
                    <a:pt x="5076723" y="3789817"/>
                  </a:cubicBezTo>
                  <a:lnTo>
                    <a:pt x="5014285" y="3798737"/>
                  </a:lnTo>
                  <a:cubicBezTo>
                    <a:pt x="5017259" y="3920647"/>
                    <a:pt x="5020230" y="4042554"/>
                    <a:pt x="5023204" y="4164464"/>
                  </a:cubicBezTo>
                  <a:lnTo>
                    <a:pt x="5076723" y="4200145"/>
                  </a:lnTo>
                  <a:lnTo>
                    <a:pt x="5076723" y="4262588"/>
                  </a:lnTo>
                  <a:lnTo>
                    <a:pt x="4969681" y="4307188"/>
                  </a:lnTo>
                  <a:lnTo>
                    <a:pt x="4871561" y="4378549"/>
                  </a:lnTo>
                  <a:lnTo>
                    <a:pt x="4972843" y="4474204"/>
                  </a:lnTo>
                  <a:lnTo>
                    <a:pt x="4802749" y="4684950"/>
                  </a:lnTo>
                  <a:lnTo>
                    <a:pt x="5011169" y="4549022"/>
                  </a:lnTo>
                  <a:lnTo>
                    <a:pt x="5283021" y="4558084"/>
                  </a:lnTo>
                  <a:lnTo>
                    <a:pt x="5409887" y="4521837"/>
                  </a:lnTo>
                  <a:lnTo>
                    <a:pt x="5781420" y="4467468"/>
                  </a:lnTo>
                  <a:lnTo>
                    <a:pt x="6143892" y="4286232"/>
                  </a:lnTo>
                  <a:lnTo>
                    <a:pt x="6143892" y="4376848"/>
                  </a:lnTo>
                  <a:lnTo>
                    <a:pt x="6361374" y="4367786"/>
                  </a:lnTo>
                  <a:lnTo>
                    <a:pt x="6406682" y="4431221"/>
                  </a:lnTo>
                  <a:lnTo>
                    <a:pt x="6152954" y="4539961"/>
                  </a:lnTo>
                  <a:lnTo>
                    <a:pt x="5872036" y="4675888"/>
                  </a:lnTo>
                  <a:lnTo>
                    <a:pt x="5518630" y="4839001"/>
                  </a:lnTo>
                  <a:lnTo>
                    <a:pt x="5201467" y="4893371"/>
                  </a:lnTo>
                  <a:lnTo>
                    <a:pt x="4911488" y="4929617"/>
                  </a:lnTo>
                  <a:cubicBezTo>
                    <a:pt x="4850177" y="4934236"/>
                    <a:pt x="4788866" y="4942002"/>
                    <a:pt x="4714987" y="4940335"/>
                  </a:cubicBezTo>
                  <a:lnTo>
                    <a:pt x="4678614" y="4910506"/>
                  </a:lnTo>
                  <a:lnTo>
                    <a:pt x="4630144" y="4940334"/>
                  </a:lnTo>
                  <a:cubicBezTo>
                    <a:pt x="4630144" y="4940334"/>
                    <a:pt x="4584799" y="4968907"/>
                    <a:pt x="4561014" y="4981183"/>
                  </a:cubicBezTo>
                  <a:cubicBezTo>
                    <a:pt x="4552184" y="4985740"/>
                    <a:pt x="4541866" y="4986696"/>
                    <a:pt x="4532733" y="4990610"/>
                  </a:cubicBezTo>
                  <a:cubicBezTo>
                    <a:pt x="4527119" y="4993016"/>
                    <a:pt x="4522660" y="4997688"/>
                    <a:pt x="4517022" y="5000037"/>
                  </a:cubicBezTo>
                  <a:cubicBezTo>
                    <a:pt x="4509983" y="5002970"/>
                    <a:pt x="4502166" y="5003644"/>
                    <a:pt x="4495026" y="5006322"/>
                  </a:cubicBezTo>
                  <a:lnTo>
                    <a:pt x="4491214" y="5008016"/>
                  </a:lnTo>
                  <a:lnTo>
                    <a:pt x="4575473" y="4825924"/>
                  </a:lnTo>
                  <a:lnTo>
                    <a:pt x="4614067" y="4857573"/>
                  </a:lnTo>
                  <a:lnTo>
                    <a:pt x="4623457" y="4827168"/>
                  </a:lnTo>
                  <a:lnTo>
                    <a:pt x="4623458" y="4827169"/>
                  </a:lnTo>
                  <a:lnTo>
                    <a:pt x="4729132" y="4484984"/>
                  </a:lnTo>
                  <a:lnTo>
                    <a:pt x="4512772" y="4367787"/>
                  </a:lnTo>
                  <a:lnTo>
                    <a:pt x="4286227" y="4204678"/>
                  </a:lnTo>
                  <a:lnTo>
                    <a:pt x="4177488" y="4132181"/>
                  </a:lnTo>
                  <a:lnTo>
                    <a:pt x="4078173" y="4110593"/>
                  </a:lnTo>
                  <a:lnTo>
                    <a:pt x="4086868" y="4105000"/>
                  </a:lnTo>
                  <a:lnTo>
                    <a:pt x="4086868" y="4023445"/>
                  </a:lnTo>
                  <a:lnTo>
                    <a:pt x="3969063" y="4023445"/>
                  </a:lnTo>
                  <a:lnTo>
                    <a:pt x="3923755" y="3969072"/>
                  </a:lnTo>
                  <a:lnTo>
                    <a:pt x="3815016" y="3860332"/>
                  </a:lnTo>
                  <a:lnTo>
                    <a:pt x="3815016" y="3769713"/>
                  </a:lnTo>
                  <a:lnTo>
                    <a:pt x="3796893" y="3651911"/>
                  </a:lnTo>
                  <a:lnTo>
                    <a:pt x="3733457" y="3534107"/>
                  </a:lnTo>
                  <a:lnTo>
                    <a:pt x="3724396" y="3570353"/>
                  </a:lnTo>
                  <a:lnTo>
                    <a:pt x="3660965" y="3570353"/>
                  </a:lnTo>
                  <a:lnTo>
                    <a:pt x="3606595" y="3470675"/>
                  </a:lnTo>
                  <a:lnTo>
                    <a:pt x="3561283" y="3380055"/>
                  </a:lnTo>
                  <a:lnTo>
                    <a:pt x="2265446" y="3380055"/>
                  </a:lnTo>
                  <a:lnTo>
                    <a:pt x="2220137" y="3425364"/>
                  </a:lnTo>
                  <a:lnTo>
                    <a:pt x="743064" y="3425364"/>
                  </a:lnTo>
                  <a:lnTo>
                    <a:pt x="697756" y="3380055"/>
                  </a:lnTo>
                  <a:lnTo>
                    <a:pt x="434965" y="3380055"/>
                  </a:lnTo>
                  <a:lnTo>
                    <a:pt x="398719" y="3416302"/>
                  </a:lnTo>
                  <a:lnTo>
                    <a:pt x="0" y="3416302"/>
                  </a:lnTo>
                  <a:lnTo>
                    <a:pt x="0" y="3048885"/>
                  </a:lnTo>
                  <a:lnTo>
                    <a:pt x="7829" y="3033912"/>
                  </a:lnTo>
                  <a:lnTo>
                    <a:pt x="186069" y="2939977"/>
                  </a:lnTo>
                  <a:cubicBezTo>
                    <a:pt x="261236" y="2880554"/>
                    <a:pt x="349833" y="2866439"/>
                    <a:pt x="425005" y="2807016"/>
                  </a:cubicBezTo>
                  <a:cubicBezTo>
                    <a:pt x="490777" y="2727784"/>
                    <a:pt x="543124" y="2675740"/>
                    <a:pt x="608900" y="2596508"/>
                  </a:cubicBezTo>
                  <a:cubicBezTo>
                    <a:pt x="613598" y="2556894"/>
                    <a:pt x="663603" y="2490091"/>
                    <a:pt x="668301" y="2450477"/>
                  </a:cubicBezTo>
                  <a:cubicBezTo>
                    <a:pt x="677700" y="2415815"/>
                    <a:pt x="578355" y="2338321"/>
                    <a:pt x="587750" y="2303656"/>
                  </a:cubicBezTo>
                  <a:lnTo>
                    <a:pt x="559914" y="2142772"/>
                  </a:lnTo>
                  <a:cubicBezTo>
                    <a:pt x="574010" y="2098201"/>
                    <a:pt x="533729" y="2078344"/>
                    <a:pt x="547825" y="2033778"/>
                  </a:cubicBezTo>
                  <a:cubicBezTo>
                    <a:pt x="580712" y="1999116"/>
                    <a:pt x="608900" y="1966926"/>
                    <a:pt x="641787" y="1932264"/>
                  </a:cubicBezTo>
                  <a:lnTo>
                    <a:pt x="768634" y="1872841"/>
                  </a:lnTo>
                  <a:cubicBezTo>
                    <a:pt x="820314" y="1862937"/>
                    <a:pt x="871994" y="1850556"/>
                    <a:pt x="923674" y="1840655"/>
                  </a:cubicBezTo>
                  <a:cubicBezTo>
                    <a:pt x="980052" y="1838179"/>
                    <a:pt x="1041127" y="1833227"/>
                    <a:pt x="1097505" y="1830751"/>
                  </a:cubicBezTo>
                  <a:cubicBezTo>
                    <a:pt x="1153882" y="1833227"/>
                    <a:pt x="1205562" y="1838179"/>
                    <a:pt x="1261940" y="1840655"/>
                  </a:cubicBezTo>
                  <a:lnTo>
                    <a:pt x="1421674" y="1872841"/>
                  </a:lnTo>
                  <a:cubicBezTo>
                    <a:pt x="1473354" y="1882746"/>
                    <a:pt x="1520336" y="1890174"/>
                    <a:pt x="1572017" y="1900078"/>
                  </a:cubicBezTo>
                  <a:cubicBezTo>
                    <a:pt x="1609600" y="1917407"/>
                    <a:pt x="1651882" y="1932264"/>
                    <a:pt x="1689469" y="1949597"/>
                  </a:cubicBezTo>
                  <a:lnTo>
                    <a:pt x="1853904" y="1949597"/>
                  </a:lnTo>
                  <a:lnTo>
                    <a:pt x="1896186" y="1957022"/>
                  </a:lnTo>
                  <a:lnTo>
                    <a:pt x="2112301" y="1949597"/>
                  </a:lnTo>
                  <a:lnTo>
                    <a:pt x="2354930" y="1935486"/>
                  </a:lnTo>
                  <a:cubicBezTo>
                    <a:pt x="2420703" y="1905772"/>
                    <a:pt x="2436470" y="1828275"/>
                    <a:pt x="2502243" y="1798561"/>
                  </a:cubicBezTo>
                  <a:cubicBezTo>
                    <a:pt x="2562258" y="1785038"/>
                    <a:pt x="2631334" y="1708080"/>
                    <a:pt x="2691349" y="1694557"/>
                  </a:cubicBezTo>
                  <a:lnTo>
                    <a:pt x="2823613" y="1703457"/>
                  </a:lnTo>
                  <a:lnTo>
                    <a:pt x="2867292" y="1745353"/>
                  </a:lnTo>
                  <a:lnTo>
                    <a:pt x="2854462" y="1694557"/>
                  </a:lnTo>
                  <a:lnTo>
                    <a:pt x="2836339" y="1386458"/>
                  </a:lnTo>
                  <a:lnTo>
                    <a:pt x="2963201" y="1250530"/>
                  </a:lnTo>
                  <a:cubicBezTo>
                    <a:pt x="2936016" y="1223345"/>
                    <a:pt x="2963201" y="1150848"/>
                    <a:pt x="2936016" y="1123663"/>
                  </a:cubicBezTo>
                  <a:lnTo>
                    <a:pt x="2772904" y="1033047"/>
                  </a:lnTo>
                  <a:lnTo>
                    <a:pt x="3035698" y="770253"/>
                  </a:lnTo>
                  <a:lnTo>
                    <a:pt x="3162561" y="734006"/>
                  </a:lnTo>
                  <a:lnTo>
                    <a:pt x="3207869" y="589020"/>
                  </a:lnTo>
                  <a:lnTo>
                    <a:pt x="3543156" y="271856"/>
                  </a:lnTo>
                  <a:lnTo>
                    <a:pt x="3706269" y="135928"/>
                  </a:lnTo>
                  <a:lnTo>
                    <a:pt x="3905628" y="36250"/>
                  </a:lnTo>
                  <a:lnTo>
                    <a:pt x="4068741" y="45312"/>
                  </a:lnTo>
                  <a:lnTo>
                    <a:pt x="4123111"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25" name="vMap : USA State : New Mexico"/>
            <p:cNvSpPr>
              <a:spLocks noChangeAspect="1"/>
            </p:cNvSpPr>
            <p:nvPr>
              <p:custDataLst>
                <p:tags r:id="rId48"/>
              </p:custDataLst>
            </p:nvPr>
          </p:nvSpPr>
          <p:spPr>
            <a:xfrm>
              <a:off x="2999468" y="3664526"/>
              <a:ext cx="725377" cy="816324"/>
            </a:xfrm>
            <a:custGeom>
              <a:avLst/>
              <a:gdLst>
                <a:gd name="connsiteX0" fmla="*/ 160373 w 1553918"/>
                <a:gd name="connsiteY0" fmla="*/ 1623459 h 1624550"/>
                <a:gd name="connsiteX1" fmla="*/ 29390 w 1553918"/>
                <a:gd name="connsiteY1" fmla="*/ 1624550 h 1624550"/>
                <a:gd name="connsiteX2" fmla="*/ 160373 w 1553918"/>
                <a:gd name="connsiteY2" fmla="*/ 1623459 h 1624550"/>
                <a:gd name="connsiteX3" fmla="*/ 240014 w 1553918"/>
                <a:gd name="connsiteY3" fmla="*/ 0 h 1624550"/>
                <a:gd name="connsiteX4" fmla="*/ 240192 w 1553918"/>
                <a:gd name="connsiteY4" fmla="*/ 6 h 1624550"/>
                <a:gd name="connsiteX5" fmla="*/ 240218 w 1553918"/>
                <a:gd name="connsiteY5" fmla="*/ 143268 h 1624550"/>
                <a:gd name="connsiteX6" fmla="*/ 1553918 w 1553918"/>
                <a:gd name="connsiteY6" fmla="*/ 143268 h 1624550"/>
                <a:gd name="connsiteX7" fmla="*/ 1553918 w 1553918"/>
                <a:gd name="connsiteY7" fmla="*/ 277209 h 1624550"/>
                <a:gd name="connsiteX8" fmla="*/ 1543615 w 1553918"/>
                <a:gd name="connsiteY8" fmla="*/ 277209 h 1624550"/>
                <a:gd name="connsiteX9" fmla="*/ 1543615 w 1553918"/>
                <a:gd name="connsiteY9" fmla="*/ 1201912 h 1624550"/>
                <a:gd name="connsiteX10" fmla="*/ 1533312 w 1553918"/>
                <a:gd name="connsiteY10" fmla="*/ 1212215 h 1624550"/>
                <a:gd name="connsiteX11" fmla="*/ 1533312 w 1553918"/>
                <a:gd name="connsiteY11" fmla="*/ 1462065 h 1624550"/>
                <a:gd name="connsiteX12" fmla="*/ 763156 w 1553918"/>
                <a:gd name="connsiteY12" fmla="*/ 1462065 h 1624550"/>
                <a:gd name="connsiteX13" fmla="*/ 776034 w 1553918"/>
                <a:gd name="connsiteY13" fmla="*/ 1472368 h 1624550"/>
                <a:gd name="connsiteX14" fmla="*/ 776034 w 1553918"/>
                <a:gd name="connsiteY14" fmla="*/ 1504542 h 1624550"/>
                <a:gd name="connsiteX15" fmla="*/ 764198 w 1553918"/>
                <a:gd name="connsiteY15" fmla="*/ 1501049 h 1624550"/>
                <a:gd name="connsiteX16" fmla="*/ 416794 w 1553918"/>
                <a:gd name="connsiteY16" fmla="*/ 1508319 h 1624550"/>
                <a:gd name="connsiteX17" fmla="*/ 414286 w 1553918"/>
                <a:gd name="connsiteY17" fmla="*/ 1621343 h 1624550"/>
                <a:gd name="connsiteX18" fmla="*/ 239220 w 1553918"/>
                <a:gd name="connsiteY18" fmla="*/ 1622802 h 1624550"/>
                <a:gd name="connsiteX19" fmla="*/ 239220 w 1553918"/>
                <a:gd name="connsiteY19" fmla="*/ 142554 h 1624550"/>
                <a:gd name="connsiteX20" fmla="*/ 0 w 1553918"/>
                <a:gd name="connsiteY20" fmla="*/ 142554 h 1624550"/>
                <a:gd name="connsiteX21" fmla="*/ 0 w 1553918"/>
                <a:gd name="connsiteY21" fmla="*/ 142553 h 1624550"/>
                <a:gd name="connsiteX22" fmla="*/ 240014 w 1553918"/>
                <a:gd name="connsiteY22" fmla="*/ 142553 h 1624550"/>
                <a:gd name="connsiteX23" fmla="*/ 240014 w 1553918"/>
                <a:gd name="connsiteY23" fmla="*/ 0 h 1624550"/>
                <a:gd name="connsiteX0" fmla="*/ 240014 w 1553918"/>
                <a:gd name="connsiteY0" fmla="*/ 0 h 1622802"/>
                <a:gd name="connsiteX1" fmla="*/ 240192 w 1553918"/>
                <a:gd name="connsiteY1" fmla="*/ 6 h 1622802"/>
                <a:gd name="connsiteX2" fmla="*/ 240218 w 1553918"/>
                <a:gd name="connsiteY2" fmla="*/ 143268 h 1622802"/>
                <a:gd name="connsiteX3" fmla="*/ 1553918 w 1553918"/>
                <a:gd name="connsiteY3" fmla="*/ 143268 h 1622802"/>
                <a:gd name="connsiteX4" fmla="*/ 1553918 w 1553918"/>
                <a:gd name="connsiteY4" fmla="*/ 277209 h 1622802"/>
                <a:gd name="connsiteX5" fmla="*/ 1543615 w 1553918"/>
                <a:gd name="connsiteY5" fmla="*/ 277209 h 1622802"/>
                <a:gd name="connsiteX6" fmla="*/ 1543615 w 1553918"/>
                <a:gd name="connsiteY6" fmla="*/ 1201912 h 1622802"/>
                <a:gd name="connsiteX7" fmla="*/ 1533312 w 1553918"/>
                <a:gd name="connsiteY7" fmla="*/ 1212215 h 1622802"/>
                <a:gd name="connsiteX8" fmla="*/ 1533312 w 1553918"/>
                <a:gd name="connsiteY8" fmla="*/ 1462065 h 1622802"/>
                <a:gd name="connsiteX9" fmla="*/ 763156 w 1553918"/>
                <a:gd name="connsiteY9" fmla="*/ 1462065 h 1622802"/>
                <a:gd name="connsiteX10" fmla="*/ 776034 w 1553918"/>
                <a:gd name="connsiteY10" fmla="*/ 1472368 h 1622802"/>
                <a:gd name="connsiteX11" fmla="*/ 776034 w 1553918"/>
                <a:gd name="connsiteY11" fmla="*/ 1504542 h 1622802"/>
                <a:gd name="connsiteX12" fmla="*/ 764198 w 1553918"/>
                <a:gd name="connsiteY12" fmla="*/ 1501049 h 1622802"/>
                <a:gd name="connsiteX13" fmla="*/ 416794 w 1553918"/>
                <a:gd name="connsiteY13" fmla="*/ 1508319 h 1622802"/>
                <a:gd name="connsiteX14" fmla="*/ 414286 w 1553918"/>
                <a:gd name="connsiteY14" fmla="*/ 1621343 h 1622802"/>
                <a:gd name="connsiteX15" fmla="*/ 239220 w 1553918"/>
                <a:gd name="connsiteY15" fmla="*/ 1622802 h 1622802"/>
                <a:gd name="connsiteX16" fmla="*/ 239220 w 1553918"/>
                <a:gd name="connsiteY16" fmla="*/ 142554 h 1622802"/>
                <a:gd name="connsiteX17" fmla="*/ 0 w 1553918"/>
                <a:gd name="connsiteY17" fmla="*/ 142554 h 1622802"/>
                <a:gd name="connsiteX18" fmla="*/ 0 w 1553918"/>
                <a:gd name="connsiteY18" fmla="*/ 142553 h 1622802"/>
                <a:gd name="connsiteX19" fmla="*/ 240014 w 1553918"/>
                <a:gd name="connsiteY19" fmla="*/ 142553 h 1622802"/>
                <a:gd name="connsiteX20" fmla="*/ 240014 w 1553918"/>
                <a:gd name="connsiteY20" fmla="*/ 0 h 1622802"/>
                <a:gd name="connsiteX0" fmla="*/ 240014 w 1553918"/>
                <a:gd name="connsiteY0" fmla="*/ 142547 h 1622796"/>
                <a:gd name="connsiteX1" fmla="*/ 240192 w 1553918"/>
                <a:gd name="connsiteY1" fmla="*/ 0 h 1622796"/>
                <a:gd name="connsiteX2" fmla="*/ 240218 w 1553918"/>
                <a:gd name="connsiteY2" fmla="*/ 143262 h 1622796"/>
                <a:gd name="connsiteX3" fmla="*/ 1553918 w 1553918"/>
                <a:gd name="connsiteY3" fmla="*/ 143262 h 1622796"/>
                <a:gd name="connsiteX4" fmla="*/ 1553918 w 1553918"/>
                <a:gd name="connsiteY4" fmla="*/ 277203 h 1622796"/>
                <a:gd name="connsiteX5" fmla="*/ 1543615 w 1553918"/>
                <a:gd name="connsiteY5" fmla="*/ 277203 h 1622796"/>
                <a:gd name="connsiteX6" fmla="*/ 1543615 w 1553918"/>
                <a:gd name="connsiteY6" fmla="*/ 1201906 h 1622796"/>
                <a:gd name="connsiteX7" fmla="*/ 1533312 w 1553918"/>
                <a:gd name="connsiteY7" fmla="*/ 1212209 h 1622796"/>
                <a:gd name="connsiteX8" fmla="*/ 1533312 w 1553918"/>
                <a:gd name="connsiteY8" fmla="*/ 1462059 h 1622796"/>
                <a:gd name="connsiteX9" fmla="*/ 763156 w 1553918"/>
                <a:gd name="connsiteY9" fmla="*/ 1462059 h 1622796"/>
                <a:gd name="connsiteX10" fmla="*/ 776034 w 1553918"/>
                <a:gd name="connsiteY10" fmla="*/ 1472362 h 1622796"/>
                <a:gd name="connsiteX11" fmla="*/ 776034 w 1553918"/>
                <a:gd name="connsiteY11" fmla="*/ 1504536 h 1622796"/>
                <a:gd name="connsiteX12" fmla="*/ 764198 w 1553918"/>
                <a:gd name="connsiteY12" fmla="*/ 1501043 h 1622796"/>
                <a:gd name="connsiteX13" fmla="*/ 416794 w 1553918"/>
                <a:gd name="connsiteY13" fmla="*/ 1508313 h 1622796"/>
                <a:gd name="connsiteX14" fmla="*/ 414286 w 1553918"/>
                <a:gd name="connsiteY14" fmla="*/ 1621337 h 1622796"/>
                <a:gd name="connsiteX15" fmla="*/ 239220 w 1553918"/>
                <a:gd name="connsiteY15" fmla="*/ 1622796 h 1622796"/>
                <a:gd name="connsiteX16" fmla="*/ 239220 w 1553918"/>
                <a:gd name="connsiteY16" fmla="*/ 142548 h 1622796"/>
                <a:gd name="connsiteX17" fmla="*/ 0 w 1553918"/>
                <a:gd name="connsiteY17" fmla="*/ 142548 h 1622796"/>
                <a:gd name="connsiteX18" fmla="*/ 0 w 1553918"/>
                <a:gd name="connsiteY18" fmla="*/ 142547 h 1622796"/>
                <a:gd name="connsiteX19" fmla="*/ 240014 w 1553918"/>
                <a:gd name="connsiteY19" fmla="*/ 142547 h 1622796"/>
                <a:gd name="connsiteX0" fmla="*/ 240014 w 1553918"/>
                <a:gd name="connsiteY0" fmla="*/ 142547 h 1622796"/>
                <a:gd name="connsiteX1" fmla="*/ 240192 w 1553918"/>
                <a:gd name="connsiteY1" fmla="*/ 0 h 1622796"/>
                <a:gd name="connsiteX2" fmla="*/ 240218 w 1553918"/>
                <a:gd name="connsiteY2" fmla="*/ 143262 h 1622796"/>
                <a:gd name="connsiteX3" fmla="*/ 1553918 w 1553918"/>
                <a:gd name="connsiteY3" fmla="*/ 143262 h 1622796"/>
                <a:gd name="connsiteX4" fmla="*/ 1553918 w 1553918"/>
                <a:gd name="connsiteY4" fmla="*/ 277203 h 1622796"/>
                <a:gd name="connsiteX5" fmla="*/ 1543615 w 1553918"/>
                <a:gd name="connsiteY5" fmla="*/ 277203 h 1622796"/>
                <a:gd name="connsiteX6" fmla="*/ 1543615 w 1553918"/>
                <a:gd name="connsiteY6" fmla="*/ 1201906 h 1622796"/>
                <a:gd name="connsiteX7" fmla="*/ 1533312 w 1553918"/>
                <a:gd name="connsiteY7" fmla="*/ 1212209 h 1622796"/>
                <a:gd name="connsiteX8" fmla="*/ 1533312 w 1553918"/>
                <a:gd name="connsiteY8" fmla="*/ 1462059 h 1622796"/>
                <a:gd name="connsiteX9" fmla="*/ 763156 w 1553918"/>
                <a:gd name="connsiteY9" fmla="*/ 1462059 h 1622796"/>
                <a:gd name="connsiteX10" fmla="*/ 776034 w 1553918"/>
                <a:gd name="connsiteY10" fmla="*/ 1472362 h 1622796"/>
                <a:gd name="connsiteX11" fmla="*/ 776034 w 1553918"/>
                <a:gd name="connsiteY11" fmla="*/ 1504536 h 1622796"/>
                <a:gd name="connsiteX12" fmla="*/ 764198 w 1553918"/>
                <a:gd name="connsiteY12" fmla="*/ 1501043 h 1622796"/>
                <a:gd name="connsiteX13" fmla="*/ 416794 w 1553918"/>
                <a:gd name="connsiteY13" fmla="*/ 1508313 h 1622796"/>
                <a:gd name="connsiteX14" fmla="*/ 414286 w 1553918"/>
                <a:gd name="connsiteY14" fmla="*/ 1621337 h 1622796"/>
                <a:gd name="connsiteX15" fmla="*/ 239220 w 1553918"/>
                <a:gd name="connsiteY15" fmla="*/ 1622796 h 1622796"/>
                <a:gd name="connsiteX16" fmla="*/ 239220 w 1553918"/>
                <a:gd name="connsiteY16" fmla="*/ 142548 h 1622796"/>
                <a:gd name="connsiteX17" fmla="*/ 0 w 1553918"/>
                <a:gd name="connsiteY17" fmla="*/ 142548 h 1622796"/>
                <a:gd name="connsiteX18" fmla="*/ 240014 w 1553918"/>
                <a:gd name="connsiteY18" fmla="*/ 142547 h 1622796"/>
                <a:gd name="connsiteX0" fmla="*/ 794 w 1314698"/>
                <a:gd name="connsiteY0" fmla="*/ 142547 h 1622796"/>
                <a:gd name="connsiteX1" fmla="*/ 972 w 1314698"/>
                <a:gd name="connsiteY1" fmla="*/ 0 h 1622796"/>
                <a:gd name="connsiteX2" fmla="*/ 998 w 1314698"/>
                <a:gd name="connsiteY2" fmla="*/ 143262 h 1622796"/>
                <a:gd name="connsiteX3" fmla="*/ 1314698 w 1314698"/>
                <a:gd name="connsiteY3" fmla="*/ 143262 h 1622796"/>
                <a:gd name="connsiteX4" fmla="*/ 1314698 w 1314698"/>
                <a:gd name="connsiteY4" fmla="*/ 277203 h 1622796"/>
                <a:gd name="connsiteX5" fmla="*/ 1304395 w 1314698"/>
                <a:gd name="connsiteY5" fmla="*/ 277203 h 1622796"/>
                <a:gd name="connsiteX6" fmla="*/ 1304395 w 1314698"/>
                <a:gd name="connsiteY6" fmla="*/ 1201906 h 1622796"/>
                <a:gd name="connsiteX7" fmla="*/ 1294092 w 1314698"/>
                <a:gd name="connsiteY7" fmla="*/ 1212209 h 1622796"/>
                <a:gd name="connsiteX8" fmla="*/ 1294092 w 1314698"/>
                <a:gd name="connsiteY8" fmla="*/ 1462059 h 1622796"/>
                <a:gd name="connsiteX9" fmla="*/ 523936 w 1314698"/>
                <a:gd name="connsiteY9" fmla="*/ 1462059 h 1622796"/>
                <a:gd name="connsiteX10" fmla="*/ 536814 w 1314698"/>
                <a:gd name="connsiteY10" fmla="*/ 1472362 h 1622796"/>
                <a:gd name="connsiteX11" fmla="*/ 536814 w 1314698"/>
                <a:gd name="connsiteY11" fmla="*/ 1504536 h 1622796"/>
                <a:gd name="connsiteX12" fmla="*/ 524978 w 1314698"/>
                <a:gd name="connsiteY12" fmla="*/ 1501043 h 1622796"/>
                <a:gd name="connsiteX13" fmla="*/ 177574 w 1314698"/>
                <a:gd name="connsiteY13" fmla="*/ 1508313 h 1622796"/>
                <a:gd name="connsiteX14" fmla="*/ 175066 w 1314698"/>
                <a:gd name="connsiteY14" fmla="*/ 1621337 h 1622796"/>
                <a:gd name="connsiteX15" fmla="*/ 0 w 1314698"/>
                <a:gd name="connsiteY15" fmla="*/ 1622796 h 1622796"/>
                <a:gd name="connsiteX16" fmla="*/ 0 w 1314698"/>
                <a:gd name="connsiteY16" fmla="*/ 142548 h 1622796"/>
                <a:gd name="connsiteX17" fmla="*/ 794 w 1314698"/>
                <a:gd name="connsiteY17" fmla="*/ 142547 h 1622796"/>
                <a:gd name="connsiteX0" fmla="*/ 97138 w 1411042"/>
                <a:gd name="connsiteY0" fmla="*/ 0 h 1480249"/>
                <a:gd name="connsiteX1" fmla="*/ 97342 w 1411042"/>
                <a:gd name="connsiteY1" fmla="*/ 715 h 1480249"/>
                <a:gd name="connsiteX2" fmla="*/ 1411042 w 1411042"/>
                <a:gd name="connsiteY2" fmla="*/ 715 h 1480249"/>
                <a:gd name="connsiteX3" fmla="*/ 1411042 w 1411042"/>
                <a:gd name="connsiteY3" fmla="*/ 134656 h 1480249"/>
                <a:gd name="connsiteX4" fmla="*/ 1400739 w 1411042"/>
                <a:gd name="connsiteY4" fmla="*/ 134656 h 1480249"/>
                <a:gd name="connsiteX5" fmla="*/ 1400739 w 1411042"/>
                <a:gd name="connsiteY5" fmla="*/ 1059359 h 1480249"/>
                <a:gd name="connsiteX6" fmla="*/ 1390436 w 1411042"/>
                <a:gd name="connsiteY6" fmla="*/ 1069662 h 1480249"/>
                <a:gd name="connsiteX7" fmla="*/ 1390436 w 1411042"/>
                <a:gd name="connsiteY7" fmla="*/ 1319512 h 1480249"/>
                <a:gd name="connsiteX8" fmla="*/ 620280 w 1411042"/>
                <a:gd name="connsiteY8" fmla="*/ 1319512 h 1480249"/>
                <a:gd name="connsiteX9" fmla="*/ 633158 w 1411042"/>
                <a:gd name="connsiteY9" fmla="*/ 1329815 h 1480249"/>
                <a:gd name="connsiteX10" fmla="*/ 633158 w 1411042"/>
                <a:gd name="connsiteY10" fmla="*/ 1361989 h 1480249"/>
                <a:gd name="connsiteX11" fmla="*/ 621322 w 1411042"/>
                <a:gd name="connsiteY11" fmla="*/ 1358496 h 1480249"/>
                <a:gd name="connsiteX12" fmla="*/ 273918 w 1411042"/>
                <a:gd name="connsiteY12" fmla="*/ 1365766 h 1480249"/>
                <a:gd name="connsiteX13" fmla="*/ 271410 w 1411042"/>
                <a:gd name="connsiteY13" fmla="*/ 1478790 h 1480249"/>
                <a:gd name="connsiteX14" fmla="*/ 96344 w 1411042"/>
                <a:gd name="connsiteY14" fmla="*/ 1480249 h 1480249"/>
                <a:gd name="connsiteX15" fmla="*/ 96344 w 1411042"/>
                <a:gd name="connsiteY15" fmla="*/ 1 h 1480249"/>
                <a:gd name="connsiteX16" fmla="*/ 97138 w 1411042"/>
                <a:gd name="connsiteY16" fmla="*/ 0 h 1480249"/>
                <a:gd name="connsiteX0" fmla="*/ 0 w 1314698"/>
                <a:gd name="connsiteY0" fmla="*/ 0 h 1480248"/>
                <a:gd name="connsiteX1" fmla="*/ 998 w 1314698"/>
                <a:gd name="connsiteY1" fmla="*/ 714 h 1480248"/>
                <a:gd name="connsiteX2" fmla="*/ 1314698 w 1314698"/>
                <a:gd name="connsiteY2" fmla="*/ 714 h 1480248"/>
                <a:gd name="connsiteX3" fmla="*/ 1314698 w 1314698"/>
                <a:gd name="connsiteY3" fmla="*/ 134655 h 1480248"/>
                <a:gd name="connsiteX4" fmla="*/ 1304395 w 1314698"/>
                <a:gd name="connsiteY4" fmla="*/ 134655 h 1480248"/>
                <a:gd name="connsiteX5" fmla="*/ 1304395 w 1314698"/>
                <a:gd name="connsiteY5" fmla="*/ 1059358 h 1480248"/>
                <a:gd name="connsiteX6" fmla="*/ 1294092 w 1314698"/>
                <a:gd name="connsiteY6" fmla="*/ 1069661 h 1480248"/>
                <a:gd name="connsiteX7" fmla="*/ 1294092 w 1314698"/>
                <a:gd name="connsiteY7" fmla="*/ 1319511 h 1480248"/>
                <a:gd name="connsiteX8" fmla="*/ 523936 w 1314698"/>
                <a:gd name="connsiteY8" fmla="*/ 1319511 h 1480248"/>
                <a:gd name="connsiteX9" fmla="*/ 536814 w 1314698"/>
                <a:gd name="connsiteY9" fmla="*/ 1329814 h 1480248"/>
                <a:gd name="connsiteX10" fmla="*/ 536814 w 1314698"/>
                <a:gd name="connsiteY10" fmla="*/ 1361988 h 1480248"/>
                <a:gd name="connsiteX11" fmla="*/ 524978 w 1314698"/>
                <a:gd name="connsiteY11" fmla="*/ 1358495 h 1480248"/>
                <a:gd name="connsiteX12" fmla="*/ 177574 w 1314698"/>
                <a:gd name="connsiteY12" fmla="*/ 1365765 h 1480248"/>
                <a:gd name="connsiteX13" fmla="*/ 175066 w 1314698"/>
                <a:gd name="connsiteY13" fmla="*/ 1478789 h 1480248"/>
                <a:gd name="connsiteX14" fmla="*/ 0 w 1314698"/>
                <a:gd name="connsiteY14" fmla="*/ 1480248 h 1480248"/>
                <a:gd name="connsiteX15" fmla="*/ 0 w 1314698"/>
                <a:gd name="connsiteY15" fmla="*/ 0 h 1480248"/>
                <a:gd name="connsiteX0" fmla="*/ 0 w 1314698"/>
                <a:gd name="connsiteY0" fmla="*/ 1479534 h 1479534"/>
                <a:gd name="connsiteX1" fmla="*/ 998 w 1314698"/>
                <a:gd name="connsiteY1" fmla="*/ 0 h 1479534"/>
                <a:gd name="connsiteX2" fmla="*/ 1314698 w 1314698"/>
                <a:gd name="connsiteY2" fmla="*/ 0 h 1479534"/>
                <a:gd name="connsiteX3" fmla="*/ 1314698 w 1314698"/>
                <a:gd name="connsiteY3" fmla="*/ 133941 h 1479534"/>
                <a:gd name="connsiteX4" fmla="*/ 1304395 w 1314698"/>
                <a:gd name="connsiteY4" fmla="*/ 133941 h 1479534"/>
                <a:gd name="connsiteX5" fmla="*/ 1304395 w 1314698"/>
                <a:gd name="connsiteY5" fmla="*/ 1058644 h 1479534"/>
                <a:gd name="connsiteX6" fmla="*/ 1294092 w 1314698"/>
                <a:gd name="connsiteY6" fmla="*/ 1068947 h 1479534"/>
                <a:gd name="connsiteX7" fmla="*/ 1294092 w 1314698"/>
                <a:gd name="connsiteY7" fmla="*/ 1318797 h 1479534"/>
                <a:gd name="connsiteX8" fmla="*/ 523936 w 1314698"/>
                <a:gd name="connsiteY8" fmla="*/ 1318797 h 1479534"/>
                <a:gd name="connsiteX9" fmla="*/ 536814 w 1314698"/>
                <a:gd name="connsiteY9" fmla="*/ 1329100 h 1479534"/>
                <a:gd name="connsiteX10" fmla="*/ 536814 w 1314698"/>
                <a:gd name="connsiteY10" fmla="*/ 1361274 h 1479534"/>
                <a:gd name="connsiteX11" fmla="*/ 524978 w 1314698"/>
                <a:gd name="connsiteY11" fmla="*/ 1357781 h 1479534"/>
                <a:gd name="connsiteX12" fmla="*/ 177574 w 1314698"/>
                <a:gd name="connsiteY12" fmla="*/ 1365051 h 1479534"/>
                <a:gd name="connsiteX13" fmla="*/ 175066 w 1314698"/>
                <a:gd name="connsiteY13" fmla="*/ 1478075 h 1479534"/>
                <a:gd name="connsiteX14" fmla="*/ 0 w 1314698"/>
                <a:gd name="connsiteY14" fmla="*/ 1479534 h 14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4698" h="1479534">
                  <a:moveTo>
                    <a:pt x="0" y="1479534"/>
                  </a:moveTo>
                  <a:cubicBezTo>
                    <a:pt x="333" y="986356"/>
                    <a:pt x="665" y="493178"/>
                    <a:pt x="998" y="0"/>
                  </a:cubicBezTo>
                  <a:lnTo>
                    <a:pt x="1314698" y="0"/>
                  </a:lnTo>
                  <a:lnTo>
                    <a:pt x="1314698" y="133941"/>
                  </a:lnTo>
                  <a:lnTo>
                    <a:pt x="1304395" y="133941"/>
                  </a:lnTo>
                  <a:lnTo>
                    <a:pt x="1304395" y="1058644"/>
                  </a:lnTo>
                  <a:lnTo>
                    <a:pt x="1294092" y="1068947"/>
                  </a:lnTo>
                  <a:lnTo>
                    <a:pt x="1294092" y="1318797"/>
                  </a:lnTo>
                  <a:lnTo>
                    <a:pt x="523936" y="1318797"/>
                  </a:lnTo>
                  <a:lnTo>
                    <a:pt x="536814" y="1329100"/>
                  </a:lnTo>
                  <a:lnTo>
                    <a:pt x="536814" y="1361274"/>
                  </a:lnTo>
                  <a:cubicBezTo>
                    <a:pt x="532770" y="1360192"/>
                    <a:pt x="528784" y="1359034"/>
                    <a:pt x="524978" y="1357781"/>
                  </a:cubicBezTo>
                  <a:lnTo>
                    <a:pt x="177574" y="1365051"/>
                  </a:lnTo>
                  <a:cubicBezTo>
                    <a:pt x="178829" y="1405369"/>
                    <a:pt x="173812" y="1437757"/>
                    <a:pt x="175066" y="1478075"/>
                  </a:cubicBezTo>
                  <a:lnTo>
                    <a:pt x="0" y="1479534"/>
                  </a:lnTo>
                  <a:close/>
                </a:path>
              </a:pathLst>
            </a:custGeom>
            <a:solidFill>
              <a:schemeClr val="accent3"/>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26" name="vMap : USA State : New Jersey"/>
            <p:cNvSpPr>
              <a:spLocks noChangeAspect="1"/>
            </p:cNvSpPr>
            <p:nvPr>
              <p:custDataLst>
                <p:tags r:id="rId49"/>
              </p:custDataLst>
            </p:nvPr>
          </p:nvSpPr>
          <p:spPr>
            <a:xfrm>
              <a:off x="7001527" y="2993541"/>
              <a:ext cx="200204" cy="379564"/>
            </a:xfrm>
            <a:custGeom>
              <a:avLst/>
              <a:gdLst>
                <a:gd name="connsiteX0" fmla="*/ 1640180 w 2990385"/>
                <a:gd name="connsiteY0" fmla="*/ 438430 h 2577015"/>
                <a:gd name="connsiteX1" fmla="*/ 1431760 w 2990385"/>
                <a:gd name="connsiteY1" fmla="*/ 574358 h 2577015"/>
                <a:gd name="connsiteX2" fmla="*/ 1431761 w 2990385"/>
                <a:gd name="connsiteY2" fmla="*/ 574358 h 2577015"/>
                <a:gd name="connsiteX3" fmla="*/ 2038898 w 2990385"/>
                <a:gd name="connsiteY3" fmla="*/ 411245 h 2577015"/>
                <a:gd name="connsiteX4" fmla="*/ 1912032 w 2990385"/>
                <a:gd name="connsiteY4" fmla="*/ 447492 h 2577015"/>
                <a:gd name="connsiteX5" fmla="*/ 1640180 w 2990385"/>
                <a:gd name="connsiteY5" fmla="*/ 438430 h 2577015"/>
                <a:gd name="connsiteX6" fmla="*/ 1912032 w 2990385"/>
                <a:gd name="connsiteY6" fmla="*/ 447492 h 2577015"/>
                <a:gd name="connsiteX7" fmla="*/ 1603863 w 2990385"/>
                <a:gd name="connsiteY7" fmla="*/ 369473 h 2577015"/>
                <a:gd name="connsiteX8" fmla="*/ 1603863 w 2990385"/>
                <a:gd name="connsiteY8" fmla="*/ 369473 h 2577015"/>
                <a:gd name="connsiteX9" fmla="*/ 1360814 w 2990385"/>
                <a:gd name="connsiteY9" fmla="*/ 416733 h 2577015"/>
                <a:gd name="connsiteX10" fmla="*/ 2990385 w 2990385"/>
                <a:gd name="connsiteY10" fmla="*/ 257194 h 2577015"/>
                <a:gd name="connsiteX11" fmla="*/ 2772903 w 2990385"/>
                <a:gd name="connsiteY11" fmla="*/ 266256 h 2577015"/>
                <a:gd name="connsiteX12" fmla="*/ 2772903 w 2990385"/>
                <a:gd name="connsiteY12" fmla="*/ 266256 h 2577015"/>
                <a:gd name="connsiteX13" fmla="*/ 2772903 w 2990385"/>
                <a:gd name="connsiteY13" fmla="*/ 175640 h 2577015"/>
                <a:gd name="connsiteX14" fmla="*/ 2772903 w 2990385"/>
                <a:gd name="connsiteY14" fmla="*/ 175640 h 2577015"/>
                <a:gd name="connsiteX15" fmla="*/ 2410431 w 2990385"/>
                <a:gd name="connsiteY15" fmla="*/ 356876 h 2577015"/>
                <a:gd name="connsiteX16" fmla="*/ 2038898 w 2990385"/>
                <a:gd name="connsiteY16" fmla="*/ 411245 h 2577015"/>
                <a:gd name="connsiteX17" fmla="*/ 2410431 w 2990385"/>
                <a:gd name="connsiteY17" fmla="*/ 356876 h 2577015"/>
                <a:gd name="connsiteX18" fmla="*/ 707187 w 2990385"/>
                <a:gd name="connsiteY18" fmla="*/ 0 h 2577015"/>
                <a:gd name="connsiteX19" fmla="*/ 806502 w 2990385"/>
                <a:gd name="connsiteY19" fmla="*/ 21589 h 2577015"/>
                <a:gd name="connsiteX20" fmla="*/ 915241 w 2990385"/>
                <a:gd name="connsiteY20" fmla="*/ 94085 h 2577015"/>
                <a:gd name="connsiteX21" fmla="*/ 1141785 w 2990385"/>
                <a:gd name="connsiteY21" fmla="*/ 257194 h 2577015"/>
                <a:gd name="connsiteX22" fmla="*/ 1359267 w 2990385"/>
                <a:gd name="connsiteY22" fmla="*/ 374999 h 2577015"/>
                <a:gd name="connsiteX23" fmla="*/ 1359267 w 2990385"/>
                <a:gd name="connsiteY23" fmla="*/ 374999 h 2577015"/>
                <a:gd name="connsiteX24" fmla="*/ 1358143 w 2990385"/>
                <a:gd name="connsiteY24" fmla="*/ 374390 h 2577015"/>
                <a:gd name="connsiteX25" fmla="*/ 1243079 w 2990385"/>
                <a:gd name="connsiteY25" fmla="*/ 746981 h 2577015"/>
                <a:gd name="connsiteX26" fmla="*/ 1290890 w 2990385"/>
                <a:gd name="connsiteY26" fmla="*/ 786190 h 2577015"/>
                <a:gd name="connsiteX27" fmla="*/ 1204485 w 2990385"/>
                <a:gd name="connsiteY27" fmla="*/ 715332 h 2577015"/>
                <a:gd name="connsiteX28" fmla="*/ 1109262 w 2990385"/>
                <a:gd name="connsiteY28" fmla="*/ 921119 h 2577015"/>
                <a:gd name="connsiteX29" fmla="*/ 1323017 w 2990385"/>
                <a:gd name="connsiteY29" fmla="*/ 1018384 h 2577015"/>
                <a:gd name="connsiteX30" fmla="*/ 1350201 w 2990385"/>
                <a:gd name="connsiteY30" fmla="*/ 1172436 h 2577015"/>
                <a:gd name="connsiteX31" fmla="*/ 1232401 w 2990385"/>
                <a:gd name="connsiteY31" fmla="*/ 1335548 h 2577015"/>
                <a:gd name="connsiteX32" fmla="*/ 1232401 w 2990385"/>
                <a:gd name="connsiteY32" fmla="*/ 1553031 h 2577015"/>
                <a:gd name="connsiteX33" fmla="*/ 1159904 w 2990385"/>
                <a:gd name="connsiteY33" fmla="*/ 1806763 h 2577015"/>
                <a:gd name="connsiteX34" fmla="*/ 1005857 w 2990385"/>
                <a:gd name="connsiteY34" fmla="*/ 2033307 h 2577015"/>
                <a:gd name="connsiteX35" fmla="*/ 788371 w 2990385"/>
                <a:gd name="connsiteY35" fmla="*/ 2259851 h 2577015"/>
                <a:gd name="connsiteX36" fmla="*/ 643385 w 2990385"/>
                <a:gd name="connsiteY36" fmla="*/ 2522642 h 2577015"/>
                <a:gd name="connsiteX37" fmla="*/ 525584 w 2990385"/>
                <a:gd name="connsiteY37" fmla="*/ 2577015 h 2577015"/>
                <a:gd name="connsiteX38" fmla="*/ 552769 w 2990385"/>
                <a:gd name="connsiteY38" fmla="*/ 2432026 h 2577015"/>
                <a:gd name="connsiteX39" fmla="*/ 579954 w 2990385"/>
                <a:gd name="connsiteY39" fmla="*/ 2314221 h 2577015"/>
                <a:gd name="connsiteX40" fmla="*/ 498400 w 2990385"/>
                <a:gd name="connsiteY40" fmla="*/ 2296098 h 2577015"/>
                <a:gd name="connsiteX41" fmla="*/ 335287 w 2990385"/>
                <a:gd name="connsiteY41" fmla="*/ 2277974 h 2577015"/>
                <a:gd name="connsiteX42" fmla="*/ 144990 w 2990385"/>
                <a:gd name="connsiteY42" fmla="*/ 2087677 h 2577015"/>
                <a:gd name="connsiteX43" fmla="*/ 0 w 2990385"/>
                <a:gd name="connsiteY43" fmla="*/ 1897379 h 2577015"/>
                <a:gd name="connsiteX44" fmla="*/ 11032 w 2990385"/>
                <a:gd name="connsiteY44" fmla="*/ 1911854 h 2577015"/>
                <a:gd name="connsiteX45" fmla="*/ 167095 w 2990385"/>
                <a:gd name="connsiteY45" fmla="*/ 1622025 h 2577015"/>
                <a:gd name="connsiteX46" fmla="*/ 271860 w 2990385"/>
                <a:gd name="connsiteY46" fmla="*/ 1589281 h 2577015"/>
                <a:gd name="connsiteX47" fmla="*/ 425911 w 2990385"/>
                <a:gd name="connsiteY47" fmla="*/ 1480542 h 2577015"/>
                <a:gd name="connsiteX48" fmla="*/ 516527 w 2990385"/>
                <a:gd name="connsiteY48" fmla="*/ 1371798 h 2577015"/>
                <a:gd name="connsiteX49" fmla="*/ 688701 w 2990385"/>
                <a:gd name="connsiteY49" fmla="*/ 1290244 h 2577015"/>
                <a:gd name="connsiteX50" fmla="*/ 679639 w 2990385"/>
                <a:gd name="connsiteY50" fmla="*/ 1208686 h 2577015"/>
                <a:gd name="connsiteX51" fmla="*/ 598081 w 2990385"/>
                <a:gd name="connsiteY51" fmla="*/ 1172439 h 2577015"/>
                <a:gd name="connsiteX52" fmla="*/ 498403 w 2990385"/>
                <a:gd name="connsiteY52" fmla="*/ 1036511 h 2577015"/>
                <a:gd name="connsiteX53" fmla="*/ 416849 w 2990385"/>
                <a:gd name="connsiteY53" fmla="*/ 1000265 h 2577015"/>
                <a:gd name="connsiteX54" fmla="*/ 416849 w 2990385"/>
                <a:gd name="connsiteY54" fmla="*/ 846214 h 2577015"/>
                <a:gd name="connsiteX55" fmla="*/ 317168 w 2990385"/>
                <a:gd name="connsiteY55" fmla="*/ 846214 h 2577015"/>
                <a:gd name="connsiteX56" fmla="*/ 308106 w 2990385"/>
                <a:gd name="connsiteY56" fmla="*/ 646855 h 2577015"/>
                <a:gd name="connsiteX57" fmla="*/ 344352 w 2990385"/>
                <a:gd name="connsiteY57" fmla="*/ 655916 h 2577015"/>
                <a:gd name="connsiteX58" fmla="*/ 444034 w 2990385"/>
                <a:gd name="connsiteY58" fmla="*/ 565300 h 2577015"/>
                <a:gd name="connsiteX59" fmla="*/ 425911 w 2990385"/>
                <a:gd name="connsiteY59" fmla="*/ 483746 h 2577015"/>
                <a:gd name="connsiteX60" fmla="*/ 380599 w 2990385"/>
                <a:gd name="connsiteY60" fmla="*/ 402187 h 2577015"/>
                <a:gd name="connsiteX61" fmla="*/ 516527 w 2990385"/>
                <a:gd name="connsiteY61" fmla="*/ 266260 h 2577015"/>
                <a:gd name="connsiteX62" fmla="*/ 598081 w 2990385"/>
                <a:gd name="connsiteY62" fmla="*/ 166582 h 2577015"/>
                <a:gd name="connsiteX63" fmla="*/ 589019 w 2990385"/>
                <a:gd name="connsiteY63" fmla="*/ 75962 h 2577015"/>
                <a:gd name="connsiteX0" fmla="*/ 1640180 w 2772903"/>
                <a:gd name="connsiteY0" fmla="*/ 438430 h 2577015"/>
                <a:gd name="connsiteX1" fmla="*/ 1431760 w 2772903"/>
                <a:gd name="connsiteY1" fmla="*/ 574358 h 2577015"/>
                <a:gd name="connsiteX2" fmla="*/ 1431761 w 2772903"/>
                <a:gd name="connsiteY2" fmla="*/ 574358 h 2577015"/>
                <a:gd name="connsiteX3" fmla="*/ 1640180 w 2772903"/>
                <a:gd name="connsiteY3" fmla="*/ 438430 h 2577015"/>
                <a:gd name="connsiteX4" fmla="*/ 2038898 w 2772903"/>
                <a:gd name="connsiteY4" fmla="*/ 411245 h 2577015"/>
                <a:gd name="connsiteX5" fmla="*/ 1912032 w 2772903"/>
                <a:gd name="connsiteY5" fmla="*/ 447492 h 2577015"/>
                <a:gd name="connsiteX6" fmla="*/ 1640180 w 2772903"/>
                <a:gd name="connsiteY6" fmla="*/ 438430 h 2577015"/>
                <a:gd name="connsiteX7" fmla="*/ 1912032 w 2772903"/>
                <a:gd name="connsiteY7" fmla="*/ 447492 h 2577015"/>
                <a:gd name="connsiteX8" fmla="*/ 2038898 w 2772903"/>
                <a:gd name="connsiteY8" fmla="*/ 411245 h 2577015"/>
                <a:gd name="connsiteX9" fmla="*/ 1603863 w 2772903"/>
                <a:gd name="connsiteY9" fmla="*/ 369473 h 2577015"/>
                <a:gd name="connsiteX10" fmla="*/ 1603863 w 2772903"/>
                <a:gd name="connsiteY10" fmla="*/ 369473 h 2577015"/>
                <a:gd name="connsiteX11" fmla="*/ 1360814 w 2772903"/>
                <a:gd name="connsiteY11" fmla="*/ 416733 h 2577015"/>
                <a:gd name="connsiteX12" fmla="*/ 1603863 w 2772903"/>
                <a:gd name="connsiteY12" fmla="*/ 369473 h 2577015"/>
                <a:gd name="connsiteX13" fmla="*/ 2772903 w 2772903"/>
                <a:gd name="connsiteY13" fmla="*/ 266256 h 2577015"/>
                <a:gd name="connsiteX14" fmla="*/ 2772903 w 2772903"/>
                <a:gd name="connsiteY14" fmla="*/ 266256 h 2577015"/>
                <a:gd name="connsiteX15" fmla="*/ 2772903 w 2772903"/>
                <a:gd name="connsiteY15" fmla="*/ 266256 h 2577015"/>
                <a:gd name="connsiteX16" fmla="*/ 2772903 w 2772903"/>
                <a:gd name="connsiteY16" fmla="*/ 175640 h 2577015"/>
                <a:gd name="connsiteX17" fmla="*/ 2772903 w 2772903"/>
                <a:gd name="connsiteY17" fmla="*/ 175640 h 2577015"/>
                <a:gd name="connsiteX18" fmla="*/ 2410431 w 2772903"/>
                <a:gd name="connsiteY18" fmla="*/ 356876 h 2577015"/>
                <a:gd name="connsiteX19" fmla="*/ 2038898 w 2772903"/>
                <a:gd name="connsiteY19" fmla="*/ 411245 h 2577015"/>
                <a:gd name="connsiteX20" fmla="*/ 2410431 w 2772903"/>
                <a:gd name="connsiteY20" fmla="*/ 356876 h 2577015"/>
                <a:gd name="connsiteX21" fmla="*/ 2772903 w 2772903"/>
                <a:gd name="connsiteY21" fmla="*/ 175640 h 2577015"/>
                <a:gd name="connsiteX22" fmla="*/ 707187 w 2772903"/>
                <a:gd name="connsiteY22" fmla="*/ 0 h 2577015"/>
                <a:gd name="connsiteX23" fmla="*/ 806502 w 2772903"/>
                <a:gd name="connsiteY23" fmla="*/ 21589 h 2577015"/>
                <a:gd name="connsiteX24" fmla="*/ 915241 w 2772903"/>
                <a:gd name="connsiteY24" fmla="*/ 94085 h 2577015"/>
                <a:gd name="connsiteX25" fmla="*/ 1141785 w 2772903"/>
                <a:gd name="connsiteY25" fmla="*/ 257194 h 2577015"/>
                <a:gd name="connsiteX26" fmla="*/ 1359267 w 2772903"/>
                <a:gd name="connsiteY26" fmla="*/ 374999 h 2577015"/>
                <a:gd name="connsiteX27" fmla="*/ 1359267 w 2772903"/>
                <a:gd name="connsiteY27" fmla="*/ 374999 h 2577015"/>
                <a:gd name="connsiteX28" fmla="*/ 1358143 w 2772903"/>
                <a:gd name="connsiteY28" fmla="*/ 374390 h 2577015"/>
                <a:gd name="connsiteX29" fmla="*/ 1243079 w 2772903"/>
                <a:gd name="connsiteY29" fmla="*/ 746981 h 2577015"/>
                <a:gd name="connsiteX30" fmla="*/ 1290890 w 2772903"/>
                <a:gd name="connsiteY30" fmla="*/ 786190 h 2577015"/>
                <a:gd name="connsiteX31" fmla="*/ 1204485 w 2772903"/>
                <a:gd name="connsiteY31" fmla="*/ 715332 h 2577015"/>
                <a:gd name="connsiteX32" fmla="*/ 1109262 w 2772903"/>
                <a:gd name="connsiteY32" fmla="*/ 921119 h 2577015"/>
                <a:gd name="connsiteX33" fmla="*/ 1323017 w 2772903"/>
                <a:gd name="connsiteY33" fmla="*/ 1018384 h 2577015"/>
                <a:gd name="connsiteX34" fmla="*/ 1350201 w 2772903"/>
                <a:gd name="connsiteY34" fmla="*/ 1172436 h 2577015"/>
                <a:gd name="connsiteX35" fmla="*/ 1232401 w 2772903"/>
                <a:gd name="connsiteY35" fmla="*/ 1335548 h 2577015"/>
                <a:gd name="connsiteX36" fmla="*/ 1232401 w 2772903"/>
                <a:gd name="connsiteY36" fmla="*/ 1553031 h 2577015"/>
                <a:gd name="connsiteX37" fmla="*/ 1159904 w 2772903"/>
                <a:gd name="connsiteY37" fmla="*/ 1806763 h 2577015"/>
                <a:gd name="connsiteX38" fmla="*/ 1005857 w 2772903"/>
                <a:gd name="connsiteY38" fmla="*/ 2033307 h 2577015"/>
                <a:gd name="connsiteX39" fmla="*/ 788371 w 2772903"/>
                <a:gd name="connsiteY39" fmla="*/ 2259851 h 2577015"/>
                <a:gd name="connsiteX40" fmla="*/ 643385 w 2772903"/>
                <a:gd name="connsiteY40" fmla="*/ 2522642 h 2577015"/>
                <a:gd name="connsiteX41" fmla="*/ 525584 w 2772903"/>
                <a:gd name="connsiteY41" fmla="*/ 2577015 h 2577015"/>
                <a:gd name="connsiteX42" fmla="*/ 552769 w 2772903"/>
                <a:gd name="connsiteY42" fmla="*/ 2432026 h 2577015"/>
                <a:gd name="connsiteX43" fmla="*/ 579954 w 2772903"/>
                <a:gd name="connsiteY43" fmla="*/ 2314221 h 2577015"/>
                <a:gd name="connsiteX44" fmla="*/ 498400 w 2772903"/>
                <a:gd name="connsiteY44" fmla="*/ 2296098 h 2577015"/>
                <a:gd name="connsiteX45" fmla="*/ 335287 w 2772903"/>
                <a:gd name="connsiteY45" fmla="*/ 2277974 h 2577015"/>
                <a:gd name="connsiteX46" fmla="*/ 144990 w 2772903"/>
                <a:gd name="connsiteY46" fmla="*/ 2087677 h 2577015"/>
                <a:gd name="connsiteX47" fmla="*/ 0 w 2772903"/>
                <a:gd name="connsiteY47" fmla="*/ 1897379 h 2577015"/>
                <a:gd name="connsiteX48" fmla="*/ 11032 w 2772903"/>
                <a:gd name="connsiteY48" fmla="*/ 1911854 h 2577015"/>
                <a:gd name="connsiteX49" fmla="*/ 167095 w 2772903"/>
                <a:gd name="connsiteY49" fmla="*/ 1622025 h 2577015"/>
                <a:gd name="connsiteX50" fmla="*/ 271860 w 2772903"/>
                <a:gd name="connsiteY50" fmla="*/ 1589281 h 2577015"/>
                <a:gd name="connsiteX51" fmla="*/ 425911 w 2772903"/>
                <a:gd name="connsiteY51" fmla="*/ 1480542 h 2577015"/>
                <a:gd name="connsiteX52" fmla="*/ 516527 w 2772903"/>
                <a:gd name="connsiteY52" fmla="*/ 1371798 h 2577015"/>
                <a:gd name="connsiteX53" fmla="*/ 688701 w 2772903"/>
                <a:gd name="connsiteY53" fmla="*/ 1290244 h 2577015"/>
                <a:gd name="connsiteX54" fmla="*/ 679639 w 2772903"/>
                <a:gd name="connsiteY54" fmla="*/ 1208686 h 2577015"/>
                <a:gd name="connsiteX55" fmla="*/ 598081 w 2772903"/>
                <a:gd name="connsiteY55" fmla="*/ 1172439 h 2577015"/>
                <a:gd name="connsiteX56" fmla="*/ 498403 w 2772903"/>
                <a:gd name="connsiteY56" fmla="*/ 1036511 h 2577015"/>
                <a:gd name="connsiteX57" fmla="*/ 416849 w 2772903"/>
                <a:gd name="connsiteY57" fmla="*/ 1000265 h 2577015"/>
                <a:gd name="connsiteX58" fmla="*/ 416849 w 2772903"/>
                <a:gd name="connsiteY58" fmla="*/ 846214 h 2577015"/>
                <a:gd name="connsiteX59" fmla="*/ 317168 w 2772903"/>
                <a:gd name="connsiteY59" fmla="*/ 846214 h 2577015"/>
                <a:gd name="connsiteX60" fmla="*/ 308106 w 2772903"/>
                <a:gd name="connsiteY60" fmla="*/ 646855 h 2577015"/>
                <a:gd name="connsiteX61" fmla="*/ 344352 w 2772903"/>
                <a:gd name="connsiteY61" fmla="*/ 655916 h 2577015"/>
                <a:gd name="connsiteX62" fmla="*/ 444034 w 2772903"/>
                <a:gd name="connsiteY62" fmla="*/ 565300 h 2577015"/>
                <a:gd name="connsiteX63" fmla="*/ 425911 w 2772903"/>
                <a:gd name="connsiteY63" fmla="*/ 483746 h 2577015"/>
                <a:gd name="connsiteX64" fmla="*/ 380599 w 2772903"/>
                <a:gd name="connsiteY64" fmla="*/ 402187 h 2577015"/>
                <a:gd name="connsiteX65" fmla="*/ 516527 w 2772903"/>
                <a:gd name="connsiteY65" fmla="*/ 266260 h 2577015"/>
                <a:gd name="connsiteX66" fmla="*/ 598081 w 2772903"/>
                <a:gd name="connsiteY66" fmla="*/ 166582 h 2577015"/>
                <a:gd name="connsiteX67" fmla="*/ 589019 w 2772903"/>
                <a:gd name="connsiteY67" fmla="*/ 75962 h 2577015"/>
                <a:gd name="connsiteX68" fmla="*/ 707187 w 2772903"/>
                <a:gd name="connsiteY68" fmla="*/ 0 h 2577015"/>
                <a:gd name="connsiteX0" fmla="*/ 1640180 w 2772903"/>
                <a:gd name="connsiteY0" fmla="*/ 438430 h 2577015"/>
                <a:gd name="connsiteX1" fmla="*/ 1431760 w 2772903"/>
                <a:gd name="connsiteY1" fmla="*/ 574358 h 2577015"/>
                <a:gd name="connsiteX2" fmla="*/ 1431761 w 2772903"/>
                <a:gd name="connsiteY2" fmla="*/ 574358 h 2577015"/>
                <a:gd name="connsiteX3" fmla="*/ 1640180 w 2772903"/>
                <a:gd name="connsiteY3" fmla="*/ 438430 h 2577015"/>
                <a:gd name="connsiteX4" fmla="*/ 2038898 w 2772903"/>
                <a:gd name="connsiteY4" fmla="*/ 411245 h 2577015"/>
                <a:gd name="connsiteX5" fmla="*/ 1912032 w 2772903"/>
                <a:gd name="connsiteY5" fmla="*/ 447492 h 2577015"/>
                <a:gd name="connsiteX6" fmla="*/ 1640180 w 2772903"/>
                <a:gd name="connsiteY6" fmla="*/ 438430 h 2577015"/>
                <a:gd name="connsiteX7" fmla="*/ 1912032 w 2772903"/>
                <a:gd name="connsiteY7" fmla="*/ 447492 h 2577015"/>
                <a:gd name="connsiteX8" fmla="*/ 2038898 w 2772903"/>
                <a:gd name="connsiteY8" fmla="*/ 411245 h 2577015"/>
                <a:gd name="connsiteX9" fmla="*/ 1603863 w 2772903"/>
                <a:gd name="connsiteY9" fmla="*/ 369473 h 2577015"/>
                <a:gd name="connsiteX10" fmla="*/ 1603863 w 2772903"/>
                <a:gd name="connsiteY10" fmla="*/ 369473 h 2577015"/>
                <a:gd name="connsiteX11" fmla="*/ 1360814 w 2772903"/>
                <a:gd name="connsiteY11" fmla="*/ 416733 h 2577015"/>
                <a:gd name="connsiteX12" fmla="*/ 1603863 w 2772903"/>
                <a:gd name="connsiteY12" fmla="*/ 369473 h 2577015"/>
                <a:gd name="connsiteX13" fmla="*/ 2772903 w 2772903"/>
                <a:gd name="connsiteY13" fmla="*/ 175640 h 2577015"/>
                <a:gd name="connsiteX14" fmla="*/ 2772903 w 2772903"/>
                <a:gd name="connsiteY14" fmla="*/ 175640 h 2577015"/>
                <a:gd name="connsiteX15" fmla="*/ 2410431 w 2772903"/>
                <a:gd name="connsiteY15" fmla="*/ 356876 h 2577015"/>
                <a:gd name="connsiteX16" fmla="*/ 2038898 w 2772903"/>
                <a:gd name="connsiteY16" fmla="*/ 411245 h 2577015"/>
                <a:gd name="connsiteX17" fmla="*/ 2410431 w 2772903"/>
                <a:gd name="connsiteY17" fmla="*/ 356876 h 2577015"/>
                <a:gd name="connsiteX18" fmla="*/ 2772903 w 2772903"/>
                <a:gd name="connsiteY18" fmla="*/ 175640 h 2577015"/>
                <a:gd name="connsiteX19" fmla="*/ 707187 w 2772903"/>
                <a:gd name="connsiteY19" fmla="*/ 0 h 2577015"/>
                <a:gd name="connsiteX20" fmla="*/ 806502 w 2772903"/>
                <a:gd name="connsiteY20" fmla="*/ 21589 h 2577015"/>
                <a:gd name="connsiteX21" fmla="*/ 915241 w 2772903"/>
                <a:gd name="connsiteY21" fmla="*/ 94085 h 2577015"/>
                <a:gd name="connsiteX22" fmla="*/ 1141785 w 2772903"/>
                <a:gd name="connsiteY22" fmla="*/ 257194 h 2577015"/>
                <a:gd name="connsiteX23" fmla="*/ 1359267 w 2772903"/>
                <a:gd name="connsiteY23" fmla="*/ 374999 h 2577015"/>
                <a:gd name="connsiteX24" fmla="*/ 1359267 w 2772903"/>
                <a:gd name="connsiteY24" fmla="*/ 374999 h 2577015"/>
                <a:gd name="connsiteX25" fmla="*/ 1358143 w 2772903"/>
                <a:gd name="connsiteY25" fmla="*/ 374390 h 2577015"/>
                <a:gd name="connsiteX26" fmla="*/ 1243079 w 2772903"/>
                <a:gd name="connsiteY26" fmla="*/ 746981 h 2577015"/>
                <a:gd name="connsiteX27" fmla="*/ 1290890 w 2772903"/>
                <a:gd name="connsiteY27" fmla="*/ 786190 h 2577015"/>
                <a:gd name="connsiteX28" fmla="*/ 1204485 w 2772903"/>
                <a:gd name="connsiteY28" fmla="*/ 715332 h 2577015"/>
                <a:gd name="connsiteX29" fmla="*/ 1109262 w 2772903"/>
                <a:gd name="connsiteY29" fmla="*/ 921119 h 2577015"/>
                <a:gd name="connsiteX30" fmla="*/ 1323017 w 2772903"/>
                <a:gd name="connsiteY30" fmla="*/ 1018384 h 2577015"/>
                <a:gd name="connsiteX31" fmla="*/ 1350201 w 2772903"/>
                <a:gd name="connsiteY31" fmla="*/ 1172436 h 2577015"/>
                <a:gd name="connsiteX32" fmla="*/ 1232401 w 2772903"/>
                <a:gd name="connsiteY32" fmla="*/ 1335548 h 2577015"/>
                <a:gd name="connsiteX33" fmla="*/ 1232401 w 2772903"/>
                <a:gd name="connsiteY33" fmla="*/ 1553031 h 2577015"/>
                <a:gd name="connsiteX34" fmla="*/ 1159904 w 2772903"/>
                <a:gd name="connsiteY34" fmla="*/ 1806763 h 2577015"/>
                <a:gd name="connsiteX35" fmla="*/ 1005857 w 2772903"/>
                <a:gd name="connsiteY35" fmla="*/ 2033307 h 2577015"/>
                <a:gd name="connsiteX36" fmla="*/ 788371 w 2772903"/>
                <a:gd name="connsiteY36" fmla="*/ 2259851 h 2577015"/>
                <a:gd name="connsiteX37" fmla="*/ 643385 w 2772903"/>
                <a:gd name="connsiteY37" fmla="*/ 2522642 h 2577015"/>
                <a:gd name="connsiteX38" fmla="*/ 525584 w 2772903"/>
                <a:gd name="connsiteY38" fmla="*/ 2577015 h 2577015"/>
                <a:gd name="connsiteX39" fmla="*/ 552769 w 2772903"/>
                <a:gd name="connsiteY39" fmla="*/ 2432026 h 2577015"/>
                <a:gd name="connsiteX40" fmla="*/ 579954 w 2772903"/>
                <a:gd name="connsiteY40" fmla="*/ 2314221 h 2577015"/>
                <a:gd name="connsiteX41" fmla="*/ 498400 w 2772903"/>
                <a:gd name="connsiteY41" fmla="*/ 2296098 h 2577015"/>
                <a:gd name="connsiteX42" fmla="*/ 335287 w 2772903"/>
                <a:gd name="connsiteY42" fmla="*/ 2277974 h 2577015"/>
                <a:gd name="connsiteX43" fmla="*/ 144990 w 2772903"/>
                <a:gd name="connsiteY43" fmla="*/ 2087677 h 2577015"/>
                <a:gd name="connsiteX44" fmla="*/ 0 w 2772903"/>
                <a:gd name="connsiteY44" fmla="*/ 1897379 h 2577015"/>
                <a:gd name="connsiteX45" fmla="*/ 11032 w 2772903"/>
                <a:gd name="connsiteY45" fmla="*/ 1911854 h 2577015"/>
                <a:gd name="connsiteX46" fmla="*/ 167095 w 2772903"/>
                <a:gd name="connsiteY46" fmla="*/ 1622025 h 2577015"/>
                <a:gd name="connsiteX47" fmla="*/ 271860 w 2772903"/>
                <a:gd name="connsiteY47" fmla="*/ 1589281 h 2577015"/>
                <a:gd name="connsiteX48" fmla="*/ 425911 w 2772903"/>
                <a:gd name="connsiteY48" fmla="*/ 1480542 h 2577015"/>
                <a:gd name="connsiteX49" fmla="*/ 516527 w 2772903"/>
                <a:gd name="connsiteY49" fmla="*/ 1371798 h 2577015"/>
                <a:gd name="connsiteX50" fmla="*/ 688701 w 2772903"/>
                <a:gd name="connsiteY50" fmla="*/ 1290244 h 2577015"/>
                <a:gd name="connsiteX51" fmla="*/ 679639 w 2772903"/>
                <a:gd name="connsiteY51" fmla="*/ 1208686 h 2577015"/>
                <a:gd name="connsiteX52" fmla="*/ 598081 w 2772903"/>
                <a:gd name="connsiteY52" fmla="*/ 1172439 h 2577015"/>
                <a:gd name="connsiteX53" fmla="*/ 498403 w 2772903"/>
                <a:gd name="connsiteY53" fmla="*/ 1036511 h 2577015"/>
                <a:gd name="connsiteX54" fmla="*/ 416849 w 2772903"/>
                <a:gd name="connsiteY54" fmla="*/ 1000265 h 2577015"/>
                <a:gd name="connsiteX55" fmla="*/ 416849 w 2772903"/>
                <a:gd name="connsiteY55" fmla="*/ 846214 h 2577015"/>
                <a:gd name="connsiteX56" fmla="*/ 317168 w 2772903"/>
                <a:gd name="connsiteY56" fmla="*/ 846214 h 2577015"/>
                <a:gd name="connsiteX57" fmla="*/ 308106 w 2772903"/>
                <a:gd name="connsiteY57" fmla="*/ 646855 h 2577015"/>
                <a:gd name="connsiteX58" fmla="*/ 344352 w 2772903"/>
                <a:gd name="connsiteY58" fmla="*/ 655916 h 2577015"/>
                <a:gd name="connsiteX59" fmla="*/ 444034 w 2772903"/>
                <a:gd name="connsiteY59" fmla="*/ 565300 h 2577015"/>
                <a:gd name="connsiteX60" fmla="*/ 425911 w 2772903"/>
                <a:gd name="connsiteY60" fmla="*/ 483746 h 2577015"/>
                <a:gd name="connsiteX61" fmla="*/ 380599 w 2772903"/>
                <a:gd name="connsiteY61" fmla="*/ 402187 h 2577015"/>
                <a:gd name="connsiteX62" fmla="*/ 516527 w 2772903"/>
                <a:gd name="connsiteY62" fmla="*/ 266260 h 2577015"/>
                <a:gd name="connsiteX63" fmla="*/ 598081 w 2772903"/>
                <a:gd name="connsiteY63" fmla="*/ 166582 h 2577015"/>
                <a:gd name="connsiteX64" fmla="*/ 589019 w 2772903"/>
                <a:gd name="connsiteY64" fmla="*/ 75962 h 2577015"/>
                <a:gd name="connsiteX65" fmla="*/ 707187 w 2772903"/>
                <a:gd name="connsiteY65" fmla="*/ 0 h 2577015"/>
                <a:gd name="connsiteX0" fmla="*/ 1640180 w 2772903"/>
                <a:gd name="connsiteY0" fmla="*/ 438430 h 2577015"/>
                <a:gd name="connsiteX1" fmla="*/ 1431760 w 2772903"/>
                <a:gd name="connsiteY1" fmla="*/ 574358 h 2577015"/>
                <a:gd name="connsiteX2" fmla="*/ 1431761 w 2772903"/>
                <a:gd name="connsiteY2" fmla="*/ 574358 h 2577015"/>
                <a:gd name="connsiteX3" fmla="*/ 1640180 w 2772903"/>
                <a:gd name="connsiteY3" fmla="*/ 438430 h 2577015"/>
                <a:gd name="connsiteX4" fmla="*/ 2038898 w 2772903"/>
                <a:gd name="connsiteY4" fmla="*/ 411245 h 2577015"/>
                <a:gd name="connsiteX5" fmla="*/ 1912032 w 2772903"/>
                <a:gd name="connsiteY5" fmla="*/ 447492 h 2577015"/>
                <a:gd name="connsiteX6" fmla="*/ 1640180 w 2772903"/>
                <a:gd name="connsiteY6" fmla="*/ 438430 h 2577015"/>
                <a:gd name="connsiteX7" fmla="*/ 1912032 w 2772903"/>
                <a:gd name="connsiteY7" fmla="*/ 447492 h 2577015"/>
                <a:gd name="connsiteX8" fmla="*/ 2038898 w 2772903"/>
                <a:gd name="connsiteY8" fmla="*/ 411245 h 2577015"/>
                <a:gd name="connsiteX9" fmla="*/ 1603863 w 2772903"/>
                <a:gd name="connsiteY9" fmla="*/ 369473 h 2577015"/>
                <a:gd name="connsiteX10" fmla="*/ 1603863 w 2772903"/>
                <a:gd name="connsiteY10" fmla="*/ 369473 h 2577015"/>
                <a:gd name="connsiteX11" fmla="*/ 1360814 w 2772903"/>
                <a:gd name="connsiteY11" fmla="*/ 416733 h 2577015"/>
                <a:gd name="connsiteX12" fmla="*/ 1603863 w 2772903"/>
                <a:gd name="connsiteY12" fmla="*/ 369473 h 2577015"/>
                <a:gd name="connsiteX13" fmla="*/ 2410431 w 2772903"/>
                <a:gd name="connsiteY13" fmla="*/ 356876 h 2577015"/>
                <a:gd name="connsiteX14" fmla="*/ 2772903 w 2772903"/>
                <a:gd name="connsiteY14" fmla="*/ 175640 h 2577015"/>
                <a:gd name="connsiteX15" fmla="*/ 2410431 w 2772903"/>
                <a:gd name="connsiteY15" fmla="*/ 356876 h 2577015"/>
                <a:gd name="connsiteX16" fmla="*/ 2038898 w 2772903"/>
                <a:gd name="connsiteY16" fmla="*/ 411245 h 2577015"/>
                <a:gd name="connsiteX17" fmla="*/ 2410431 w 2772903"/>
                <a:gd name="connsiteY17" fmla="*/ 356876 h 2577015"/>
                <a:gd name="connsiteX18" fmla="*/ 707187 w 2772903"/>
                <a:gd name="connsiteY18" fmla="*/ 0 h 2577015"/>
                <a:gd name="connsiteX19" fmla="*/ 806502 w 2772903"/>
                <a:gd name="connsiteY19" fmla="*/ 21589 h 2577015"/>
                <a:gd name="connsiteX20" fmla="*/ 915241 w 2772903"/>
                <a:gd name="connsiteY20" fmla="*/ 94085 h 2577015"/>
                <a:gd name="connsiteX21" fmla="*/ 1141785 w 2772903"/>
                <a:gd name="connsiteY21" fmla="*/ 257194 h 2577015"/>
                <a:gd name="connsiteX22" fmla="*/ 1359267 w 2772903"/>
                <a:gd name="connsiteY22" fmla="*/ 374999 h 2577015"/>
                <a:gd name="connsiteX23" fmla="*/ 1359267 w 2772903"/>
                <a:gd name="connsiteY23" fmla="*/ 374999 h 2577015"/>
                <a:gd name="connsiteX24" fmla="*/ 1358143 w 2772903"/>
                <a:gd name="connsiteY24" fmla="*/ 374390 h 2577015"/>
                <a:gd name="connsiteX25" fmla="*/ 1243079 w 2772903"/>
                <a:gd name="connsiteY25" fmla="*/ 746981 h 2577015"/>
                <a:gd name="connsiteX26" fmla="*/ 1290890 w 2772903"/>
                <a:gd name="connsiteY26" fmla="*/ 786190 h 2577015"/>
                <a:gd name="connsiteX27" fmla="*/ 1204485 w 2772903"/>
                <a:gd name="connsiteY27" fmla="*/ 715332 h 2577015"/>
                <a:gd name="connsiteX28" fmla="*/ 1109262 w 2772903"/>
                <a:gd name="connsiteY28" fmla="*/ 921119 h 2577015"/>
                <a:gd name="connsiteX29" fmla="*/ 1323017 w 2772903"/>
                <a:gd name="connsiteY29" fmla="*/ 1018384 h 2577015"/>
                <a:gd name="connsiteX30" fmla="*/ 1350201 w 2772903"/>
                <a:gd name="connsiteY30" fmla="*/ 1172436 h 2577015"/>
                <a:gd name="connsiteX31" fmla="*/ 1232401 w 2772903"/>
                <a:gd name="connsiteY31" fmla="*/ 1335548 h 2577015"/>
                <a:gd name="connsiteX32" fmla="*/ 1232401 w 2772903"/>
                <a:gd name="connsiteY32" fmla="*/ 1553031 h 2577015"/>
                <a:gd name="connsiteX33" fmla="*/ 1159904 w 2772903"/>
                <a:gd name="connsiteY33" fmla="*/ 1806763 h 2577015"/>
                <a:gd name="connsiteX34" fmla="*/ 1005857 w 2772903"/>
                <a:gd name="connsiteY34" fmla="*/ 2033307 h 2577015"/>
                <a:gd name="connsiteX35" fmla="*/ 788371 w 2772903"/>
                <a:gd name="connsiteY35" fmla="*/ 2259851 h 2577015"/>
                <a:gd name="connsiteX36" fmla="*/ 643385 w 2772903"/>
                <a:gd name="connsiteY36" fmla="*/ 2522642 h 2577015"/>
                <a:gd name="connsiteX37" fmla="*/ 525584 w 2772903"/>
                <a:gd name="connsiteY37" fmla="*/ 2577015 h 2577015"/>
                <a:gd name="connsiteX38" fmla="*/ 552769 w 2772903"/>
                <a:gd name="connsiteY38" fmla="*/ 2432026 h 2577015"/>
                <a:gd name="connsiteX39" fmla="*/ 579954 w 2772903"/>
                <a:gd name="connsiteY39" fmla="*/ 2314221 h 2577015"/>
                <a:gd name="connsiteX40" fmla="*/ 498400 w 2772903"/>
                <a:gd name="connsiteY40" fmla="*/ 2296098 h 2577015"/>
                <a:gd name="connsiteX41" fmla="*/ 335287 w 2772903"/>
                <a:gd name="connsiteY41" fmla="*/ 2277974 h 2577015"/>
                <a:gd name="connsiteX42" fmla="*/ 144990 w 2772903"/>
                <a:gd name="connsiteY42" fmla="*/ 2087677 h 2577015"/>
                <a:gd name="connsiteX43" fmla="*/ 0 w 2772903"/>
                <a:gd name="connsiteY43" fmla="*/ 1897379 h 2577015"/>
                <a:gd name="connsiteX44" fmla="*/ 11032 w 2772903"/>
                <a:gd name="connsiteY44" fmla="*/ 1911854 h 2577015"/>
                <a:gd name="connsiteX45" fmla="*/ 167095 w 2772903"/>
                <a:gd name="connsiteY45" fmla="*/ 1622025 h 2577015"/>
                <a:gd name="connsiteX46" fmla="*/ 271860 w 2772903"/>
                <a:gd name="connsiteY46" fmla="*/ 1589281 h 2577015"/>
                <a:gd name="connsiteX47" fmla="*/ 425911 w 2772903"/>
                <a:gd name="connsiteY47" fmla="*/ 1480542 h 2577015"/>
                <a:gd name="connsiteX48" fmla="*/ 516527 w 2772903"/>
                <a:gd name="connsiteY48" fmla="*/ 1371798 h 2577015"/>
                <a:gd name="connsiteX49" fmla="*/ 688701 w 2772903"/>
                <a:gd name="connsiteY49" fmla="*/ 1290244 h 2577015"/>
                <a:gd name="connsiteX50" fmla="*/ 679639 w 2772903"/>
                <a:gd name="connsiteY50" fmla="*/ 1208686 h 2577015"/>
                <a:gd name="connsiteX51" fmla="*/ 598081 w 2772903"/>
                <a:gd name="connsiteY51" fmla="*/ 1172439 h 2577015"/>
                <a:gd name="connsiteX52" fmla="*/ 498403 w 2772903"/>
                <a:gd name="connsiteY52" fmla="*/ 1036511 h 2577015"/>
                <a:gd name="connsiteX53" fmla="*/ 416849 w 2772903"/>
                <a:gd name="connsiteY53" fmla="*/ 1000265 h 2577015"/>
                <a:gd name="connsiteX54" fmla="*/ 416849 w 2772903"/>
                <a:gd name="connsiteY54" fmla="*/ 846214 h 2577015"/>
                <a:gd name="connsiteX55" fmla="*/ 317168 w 2772903"/>
                <a:gd name="connsiteY55" fmla="*/ 846214 h 2577015"/>
                <a:gd name="connsiteX56" fmla="*/ 308106 w 2772903"/>
                <a:gd name="connsiteY56" fmla="*/ 646855 h 2577015"/>
                <a:gd name="connsiteX57" fmla="*/ 344352 w 2772903"/>
                <a:gd name="connsiteY57" fmla="*/ 655916 h 2577015"/>
                <a:gd name="connsiteX58" fmla="*/ 444034 w 2772903"/>
                <a:gd name="connsiteY58" fmla="*/ 565300 h 2577015"/>
                <a:gd name="connsiteX59" fmla="*/ 425911 w 2772903"/>
                <a:gd name="connsiteY59" fmla="*/ 483746 h 2577015"/>
                <a:gd name="connsiteX60" fmla="*/ 380599 w 2772903"/>
                <a:gd name="connsiteY60" fmla="*/ 402187 h 2577015"/>
                <a:gd name="connsiteX61" fmla="*/ 516527 w 2772903"/>
                <a:gd name="connsiteY61" fmla="*/ 266260 h 2577015"/>
                <a:gd name="connsiteX62" fmla="*/ 598081 w 2772903"/>
                <a:gd name="connsiteY62" fmla="*/ 166582 h 2577015"/>
                <a:gd name="connsiteX63" fmla="*/ 589019 w 2772903"/>
                <a:gd name="connsiteY63" fmla="*/ 75962 h 2577015"/>
                <a:gd name="connsiteX64" fmla="*/ 707187 w 2772903"/>
                <a:gd name="connsiteY64" fmla="*/ 0 h 2577015"/>
                <a:gd name="connsiteX0" fmla="*/ 1640180 w 2772903"/>
                <a:gd name="connsiteY0" fmla="*/ 438430 h 2577015"/>
                <a:gd name="connsiteX1" fmla="*/ 1431760 w 2772903"/>
                <a:gd name="connsiteY1" fmla="*/ 574358 h 2577015"/>
                <a:gd name="connsiteX2" fmla="*/ 1431761 w 2772903"/>
                <a:gd name="connsiteY2" fmla="*/ 574358 h 2577015"/>
                <a:gd name="connsiteX3" fmla="*/ 1640180 w 2772903"/>
                <a:gd name="connsiteY3" fmla="*/ 438430 h 2577015"/>
                <a:gd name="connsiteX4" fmla="*/ 2038898 w 2772903"/>
                <a:gd name="connsiteY4" fmla="*/ 411245 h 2577015"/>
                <a:gd name="connsiteX5" fmla="*/ 1912032 w 2772903"/>
                <a:gd name="connsiteY5" fmla="*/ 447492 h 2577015"/>
                <a:gd name="connsiteX6" fmla="*/ 1640180 w 2772903"/>
                <a:gd name="connsiteY6" fmla="*/ 438430 h 2577015"/>
                <a:gd name="connsiteX7" fmla="*/ 1912032 w 2772903"/>
                <a:gd name="connsiteY7" fmla="*/ 447492 h 2577015"/>
                <a:gd name="connsiteX8" fmla="*/ 2038898 w 2772903"/>
                <a:gd name="connsiteY8" fmla="*/ 411245 h 2577015"/>
                <a:gd name="connsiteX9" fmla="*/ 1603863 w 2772903"/>
                <a:gd name="connsiteY9" fmla="*/ 369473 h 2577015"/>
                <a:gd name="connsiteX10" fmla="*/ 1603863 w 2772903"/>
                <a:gd name="connsiteY10" fmla="*/ 369473 h 2577015"/>
                <a:gd name="connsiteX11" fmla="*/ 1360814 w 2772903"/>
                <a:gd name="connsiteY11" fmla="*/ 416733 h 2577015"/>
                <a:gd name="connsiteX12" fmla="*/ 1603863 w 2772903"/>
                <a:gd name="connsiteY12" fmla="*/ 369473 h 2577015"/>
                <a:gd name="connsiteX13" fmla="*/ 2038898 w 2772903"/>
                <a:gd name="connsiteY13" fmla="*/ 411245 h 2577015"/>
                <a:gd name="connsiteX14" fmla="*/ 2772903 w 2772903"/>
                <a:gd name="connsiteY14" fmla="*/ 175640 h 2577015"/>
                <a:gd name="connsiteX15" fmla="*/ 2410431 w 2772903"/>
                <a:gd name="connsiteY15" fmla="*/ 356876 h 2577015"/>
                <a:gd name="connsiteX16" fmla="*/ 2038898 w 2772903"/>
                <a:gd name="connsiteY16" fmla="*/ 411245 h 2577015"/>
                <a:gd name="connsiteX17" fmla="*/ 707187 w 2772903"/>
                <a:gd name="connsiteY17" fmla="*/ 0 h 2577015"/>
                <a:gd name="connsiteX18" fmla="*/ 806502 w 2772903"/>
                <a:gd name="connsiteY18" fmla="*/ 21589 h 2577015"/>
                <a:gd name="connsiteX19" fmla="*/ 915241 w 2772903"/>
                <a:gd name="connsiteY19" fmla="*/ 94085 h 2577015"/>
                <a:gd name="connsiteX20" fmla="*/ 1141785 w 2772903"/>
                <a:gd name="connsiteY20" fmla="*/ 257194 h 2577015"/>
                <a:gd name="connsiteX21" fmla="*/ 1359267 w 2772903"/>
                <a:gd name="connsiteY21" fmla="*/ 374999 h 2577015"/>
                <a:gd name="connsiteX22" fmla="*/ 1359267 w 2772903"/>
                <a:gd name="connsiteY22" fmla="*/ 374999 h 2577015"/>
                <a:gd name="connsiteX23" fmla="*/ 1358143 w 2772903"/>
                <a:gd name="connsiteY23" fmla="*/ 374390 h 2577015"/>
                <a:gd name="connsiteX24" fmla="*/ 1243079 w 2772903"/>
                <a:gd name="connsiteY24" fmla="*/ 746981 h 2577015"/>
                <a:gd name="connsiteX25" fmla="*/ 1290890 w 2772903"/>
                <a:gd name="connsiteY25" fmla="*/ 786190 h 2577015"/>
                <a:gd name="connsiteX26" fmla="*/ 1204485 w 2772903"/>
                <a:gd name="connsiteY26" fmla="*/ 715332 h 2577015"/>
                <a:gd name="connsiteX27" fmla="*/ 1109262 w 2772903"/>
                <a:gd name="connsiteY27" fmla="*/ 921119 h 2577015"/>
                <a:gd name="connsiteX28" fmla="*/ 1323017 w 2772903"/>
                <a:gd name="connsiteY28" fmla="*/ 1018384 h 2577015"/>
                <a:gd name="connsiteX29" fmla="*/ 1350201 w 2772903"/>
                <a:gd name="connsiteY29" fmla="*/ 1172436 h 2577015"/>
                <a:gd name="connsiteX30" fmla="*/ 1232401 w 2772903"/>
                <a:gd name="connsiteY30" fmla="*/ 1335548 h 2577015"/>
                <a:gd name="connsiteX31" fmla="*/ 1232401 w 2772903"/>
                <a:gd name="connsiteY31" fmla="*/ 1553031 h 2577015"/>
                <a:gd name="connsiteX32" fmla="*/ 1159904 w 2772903"/>
                <a:gd name="connsiteY32" fmla="*/ 1806763 h 2577015"/>
                <a:gd name="connsiteX33" fmla="*/ 1005857 w 2772903"/>
                <a:gd name="connsiteY33" fmla="*/ 2033307 h 2577015"/>
                <a:gd name="connsiteX34" fmla="*/ 788371 w 2772903"/>
                <a:gd name="connsiteY34" fmla="*/ 2259851 h 2577015"/>
                <a:gd name="connsiteX35" fmla="*/ 643385 w 2772903"/>
                <a:gd name="connsiteY35" fmla="*/ 2522642 h 2577015"/>
                <a:gd name="connsiteX36" fmla="*/ 525584 w 2772903"/>
                <a:gd name="connsiteY36" fmla="*/ 2577015 h 2577015"/>
                <a:gd name="connsiteX37" fmla="*/ 552769 w 2772903"/>
                <a:gd name="connsiteY37" fmla="*/ 2432026 h 2577015"/>
                <a:gd name="connsiteX38" fmla="*/ 579954 w 2772903"/>
                <a:gd name="connsiteY38" fmla="*/ 2314221 h 2577015"/>
                <a:gd name="connsiteX39" fmla="*/ 498400 w 2772903"/>
                <a:gd name="connsiteY39" fmla="*/ 2296098 h 2577015"/>
                <a:gd name="connsiteX40" fmla="*/ 335287 w 2772903"/>
                <a:gd name="connsiteY40" fmla="*/ 2277974 h 2577015"/>
                <a:gd name="connsiteX41" fmla="*/ 144990 w 2772903"/>
                <a:gd name="connsiteY41" fmla="*/ 2087677 h 2577015"/>
                <a:gd name="connsiteX42" fmla="*/ 0 w 2772903"/>
                <a:gd name="connsiteY42" fmla="*/ 1897379 h 2577015"/>
                <a:gd name="connsiteX43" fmla="*/ 11032 w 2772903"/>
                <a:gd name="connsiteY43" fmla="*/ 1911854 h 2577015"/>
                <a:gd name="connsiteX44" fmla="*/ 167095 w 2772903"/>
                <a:gd name="connsiteY44" fmla="*/ 1622025 h 2577015"/>
                <a:gd name="connsiteX45" fmla="*/ 271860 w 2772903"/>
                <a:gd name="connsiteY45" fmla="*/ 1589281 h 2577015"/>
                <a:gd name="connsiteX46" fmla="*/ 425911 w 2772903"/>
                <a:gd name="connsiteY46" fmla="*/ 1480542 h 2577015"/>
                <a:gd name="connsiteX47" fmla="*/ 516527 w 2772903"/>
                <a:gd name="connsiteY47" fmla="*/ 1371798 h 2577015"/>
                <a:gd name="connsiteX48" fmla="*/ 688701 w 2772903"/>
                <a:gd name="connsiteY48" fmla="*/ 1290244 h 2577015"/>
                <a:gd name="connsiteX49" fmla="*/ 679639 w 2772903"/>
                <a:gd name="connsiteY49" fmla="*/ 1208686 h 2577015"/>
                <a:gd name="connsiteX50" fmla="*/ 598081 w 2772903"/>
                <a:gd name="connsiteY50" fmla="*/ 1172439 h 2577015"/>
                <a:gd name="connsiteX51" fmla="*/ 498403 w 2772903"/>
                <a:gd name="connsiteY51" fmla="*/ 1036511 h 2577015"/>
                <a:gd name="connsiteX52" fmla="*/ 416849 w 2772903"/>
                <a:gd name="connsiteY52" fmla="*/ 1000265 h 2577015"/>
                <a:gd name="connsiteX53" fmla="*/ 416849 w 2772903"/>
                <a:gd name="connsiteY53" fmla="*/ 846214 h 2577015"/>
                <a:gd name="connsiteX54" fmla="*/ 317168 w 2772903"/>
                <a:gd name="connsiteY54" fmla="*/ 846214 h 2577015"/>
                <a:gd name="connsiteX55" fmla="*/ 308106 w 2772903"/>
                <a:gd name="connsiteY55" fmla="*/ 646855 h 2577015"/>
                <a:gd name="connsiteX56" fmla="*/ 344352 w 2772903"/>
                <a:gd name="connsiteY56" fmla="*/ 655916 h 2577015"/>
                <a:gd name="connsiteX57" fmla="*/ 444034 w 2772903"/>
                <a:gd name="connsiteY57" fmla="*/ 565300 h 2577015"/>
                <a:gd name="connsiteX58" fmla="*/ 425911 w 2772903"/>
                <a:gd name="connsiteY58" fmla="*/ 483746 h 2577015"/>
                <a:gd name="connsiteX59" fmla="*/ 380599 w 2772903"/>
                <a:gd name="connsiteY59" fmla="*/ 402187 h 2577015"/>
                <a:gd name="connsiteX60" fmla="*/ 516527 w 2772903"/>
                <a:gd name="connsiteY60" fmla="*/ 266260 h 2577015"/>
                <a:gd name="connsiteX61" fmla="*/ 598081 w 2772903"/>
                <a:gd name="connsiteY61" fmla="*/ 166582 h 2577015"/>
                <a:gd name="connsiteX62" fmla="*/ 589019 w 2772903"/>
                <a:gd name="connsiteY62" fmla="*/ 75962 h 2577015"/>
                <a:gd name="connsiteX63" fmla="*/ 707187 w 2772903"/>
                <a:gd name="connsiteY63" fmla="*/ 0 h 2577015"/>
                <a:gd name="connsiteX0" fmla="*/ 1640180 w 2410431"/>
                <a:gd name="connsiteY0" fmla="*/ 438430 h 2577015"/>
                <a:gd name="connsiteX1" fmla="*/ 1431760 w 2410431"/>
                <a:gd name="connsiteY1" fmla="*/ 574358 h 2577015"/>
                <a:gd name="connsiteX2" fmla="*/ 1431761 w 2410431"/>
                <a:gd name="connsiteY2" fmla="*/ 574358 h 2577015"/>
                <a:gd name="connsiteX3" fmla="*/ 1640180 w 2410431"/>
                <a:gd name="connsiteY3" fmla="*/ 438430 h 2577015"/>
                <a:gd name="connsiteX4" fmla="*/ 2038898 w 2410431"/>
                <a:gd name="connsiteY4" fmla="*/ 411245 h 2577015"/>
                <a:gd name="connsiteX5" fmla="*/ 1912032 w 2410431"/>
                <a:gd name="connsiteY5" fmla="*/ 447492 h 2577015"/>
                <a:gd name="connsiteX6" fmla="*/ 1640180 w 2410431"/>
                <a:gd name="connsiteY6" fmla="*/ 438430 h 2577015"/>
                <a:gd name="connsiteX7" fmla="*/ 1912032 w 2410431"/>
                <a:gd name="connsiteY7" fmla="*/ 447492 h 2577015"/>
                <a:gd name="connsiteX8" fmla="*/ 2038898 w 2410431"/>
                <a:gd name="connsiteY8" fmla="*/ 411245 h 2577015"/>
                <a:gd name="connsiteX9" fmla="*/ 1603863 w 2410431"/>
                <a:gd name="connsiteY9" fmla="*/ 369473 h 2577015"/>
                <a:gd name="connsiteX10" fmla="*/ 1603863 w 2410431"/>
                <a:gd name="connsiteY10" fmla="*/ 369473 h 2577015"/>
                <a:gd name="connsiteX11" fmla="*/ 1360814 w 2410431"/>
                <a:gd name="connsiteY11" fmla="*/ 416733 h 2577015"/>
                <a:gd name="connsiteX12" fmla="*/ 1603863 w 2410431"/>
                <a:gd name="connsiteY12" fmla="*/ 369473 h 2577015"/>
                <a:gd name="connsiteX13" fmla="*/ 2038898 w 2410431"/>
                <a:gd name="connsiteY13" fmla="*/ 411245 h 2577015"/>
                <a:gd name="connsiteX14" fmla="*/ 2410431 w 2410431"/>
                <a:gd name="connsiteY14" fmla="*/ 356876 h 2577015"/>
                <a:gd name="connsiteX15" fmla="*/ 2038898 w 2410431"/>
                <a:gd name="connsiteY15" fmla="*/ 411245 h 2577015"/>
                <a:gd name="connsiteX16" fmla="*/ 707187 w 2410431"/>
                <a:gd name="connsiteY16" fmla="*/ 0 h 2577015"/>
                <a:gd name="connsiteX17" fmla="*/ 806502 w 2410431"/>
                <a:gd name="connsiteY17" fmla="*/ 21589 h 2577015"/>
                <a:gd name="connsiteX18" fmla="*/ 915241 w 2410431"/>
                <a:gd name="connsiteY18" fmla="*/ 94085 h 2577015"/>
                <a:gd name="connsiteX19" fmla="*/ 1141785 w 2410431"/>
                <a:gd name="connsiteY19" fmla="*/ 257194 h 2577015"/>
                <a:gd name="connsiteX20" fmla="*/ 1359267 w 2410431"/>
                <a:gd name="connsiteY20" fmla="*/ 374999 h 2577015"/>
                <a:gd name="connsiteX21" fmla="*/ 1359267 w 2410431"/>
                <a:gd name="connsiteY21" fmla="*/ 374999 h 2577015"/>
                <a:gd name="connsiteX22" fmla="*/ 1358143 w 2410431"/>
                <a:gd name="connsiteY22" fmla="*/ 374390 h 2577015"/>
                <a:gd name="connsiteX23" fmla="*/ 1243079 w 2410431"/>
                <a:gd name="connsiteY23" fmla="*/ 746981 h 2577015"/>
                <a:gd name="connsiteX24" fmla="*/ 1290890 w 2410431"/>
                <a:gd name="connsiteY24" fmla="*/ 786190 h 2577015"/>
                <a:gd name="connsiteX25" fmla="*/ 1204485 w 2410431"/>
                <a:gd name="connsiteY25" fmla="*/ 715332 h 2577015"/>
                <a:gd name="connsiteX26" fmla="*/ 1109262 w 2410431"/>
                <a:gd name="connsiteY26" fmla="*/ 921119 h 2577015"/>
                <a:gd name="connsiteX27" fmla="*/ 1323017 w 2410431"/>
                <a:gd name="connsiteY27" fmla="*/ 1018384 h 2577015"/>
                <a:gd name="connsiteX28" fmla="*/ 1350201 w 2410431"/>
                <a:gd name="connsiteY28" fmla="*/ 1172436 h 2577015"/>
                <a:gd name="connsiteX29" fmla="*/ 1232401 w 2410431"/>
                <a:gd name="connsiteY29" fmla="*/ 1335548 h 2577015"/>
                <a:gd name="connsiteX30" fmla="*/ 1232401 w 2410431"/>
                <a:gd name="connsiteY30" fmla="*/ 1553031 h 2577015"/>
                <a:gd name="connsiteX31" fmla="*/ 1159904 w 2410431"/>
                <a:gd name="connsiteY31" fmla="*/ 1806763 h 2577015"/>
                <a:gd name="connsiteX32" fmla="*/ 1005857 w 2410431"/>
                <a:gd name="connsiteY32" fmla="*/ 2033307 h 2577015"/>
                <a:gd name="connsiteX33" fmla="*/ 788371 w 2410431"/>
                <a:gd name="connsiteY33" fmla="*/ 2259851 h 2577015"/>
                <a:gd name="connsiteX34" fmla="*/ 643385 w 2410431"/>
                <a:gd name="connsiteY34" fmla="*/ 2522642 h 2577015"/>
                <a:gd name="connsiteX35" fmla="*/ 525584 w 2410431"/>
                <a:gd name="connsiteY35" fmla="*/ 2577015 h 2577015"/>
                <a:gd name="connsiteX36" fmla="*/ 552769 w 2410431"/>
                <a:gd name="connsiteY36" fmla="*/ 2432026 h 2577015"/>
                <a:gd name="connsiteX37" fmla="*/ 579954 w 2410431"/>
                <a:gd name="connsiteY37" fmla="*/ 2314221 h 2577015"/>
                <a:gd name="connsiteX38" fmla="*/ 498400 w 2410431"/>
                <a:gd name="connsiteY38" fmla="*/ 2296098 h 2577015"/>
                <a:gd name="connsiteX39" fmla="*/ 335287 w 2410431"/>
                <a:gd name="connsiteY39" fmla="*/ 2277974 h 2577015"/>
                <a:gd name="connsiteX40" fmla="*/ 144990 w 2410431"/>
                <a:gd name="connsiteY40" fmla="*/ 2087677 h 2577015"/>
                <a:gd name="connsiteX41" fmla="*/ 0 w 2410431"/>
                <a:gd name="connsiteY41" fmla="*/ 1897379 h 2577015"/>
                <a:gd name="connsiteX42" fmla="*/ 11032 w 2410431"/>
                <a:gd name="connsiteY42" fmla="*/ 1911854 h 2577015"/>
                <a:gd name="connsiteX43" fmla="*/ 167095 w 2410431"/>
                <a:gd name="connsiteY43" fmla="*/ 1622025 h 2577015"/>
                <a:gd name="connsiteX44" fmla="*/ 271860 w 2410431"/>
                <a:gd name="connsiteY44" fmla="*/ 1589281 h 2577015"/>
                <a:gd name="connsiteX45" fmla="*/ 425911 w 2410431"/>
                <a:gd name="connsiteY45" fmla="*/ 1480542 h 2577015"/>
                <a:gd name="connsiteX46" fmla="*/ 516527 w 2410431"/>
                <a:gd name="connsiteY46" fmla="*/ 1371798 h 2577015"/>
                <a:gd name="connsiteX47" fmla="*/ 688701 w 2410431"/>
                <a:gd name="connsiteY47" fmla="*/ 1290244 h 2577015"/>
                <a:gd name="connsiteX48" fmla="*/ 679639 w 2410431"/>
                <a:gd name="connsiteY48" fmla="*/ 1208686 h 2577015"/>
                <a:gd name="connsiteX49" fmla="*/ 598081 w 2410431"/>
                <a:gd name="connsiteY49" fmla="*/ 1172439 h 2577015"/>
                <a:gd name="connsiteX50" fmla="*/ 498403 w 2410431"/>
                <a:gd name="connsiteY50" fmla="*/ 1036511 h 2577015"/>
                <a:gd name="connsiteX51" fmla="*/ 416849 w 2410431"/>
                <a:gd name="connsiteY51" fmla="*/ 1000265 h 2577015"/>
                <a:gd name="connsiteX52" fmla="*/ 416849 w 2410431"/>
                <a:gd name="connsiteY52" fmla="*/ 846214 h 2577015"/>
                <a:gd name="connsiteX53" fmla="*/ 317168 w 2410431"/>
                <a:gd name="connsiteY53" fmla="*/ 846214 h 2577015"/>
                <a:gd name="connsiteX54" fmla="*/ 308106 w 2410431"/>
                <a:gd name="connsiteY54" fmla="*/ 646855 h 2577015"/>
                <a:gd name="connsiteX55" fmla="*/ 344352 w 2410431"/>
                <a:gd name="connsiteY55" fmla="*/ 655916 h 2577015"/>
                <a:gd name="connsiteX56" fmla="*/ 444034 w 2410431"/>
                <a:gd name="connsiteY56" fmla="*/ 565300 h 2577015"/>
                <a:gd name="connsiteX57" fmla="*/ 425911 w 2410431"/>
                <a:gd name="connsiteY57" fmla="*/ 483746 h 2577015"/>
                <a:gd name="connsiteX58" fmla="*/ 380599 w 2410431"/>
                <a:gd name="connsiteY58" fmla="*/ 402187 h 2577015"/>
                <a:gd name="connsiteX59" fmla="*/ 516527 w 2410431"/>
                <a:gd name="connsiteY59" fmla="*/ 266260 h 2577015"/>
                <a:gd name="connsiteX60" fmla="*/ 598081 w 2410431"/>
                <a:gd name="connsiteY60" fmla="*/ 166582 h 2577015"/>
                <a:gd name="connsiteX61" fmla="*/ 589019 w 2410431"/>
                <a:gd name="connsiteY61" fmla="*/ 75962 h 2577015"/>
                <a:gd name="connsiteX62" fmla="*/ 707187 w 2410431"/>
                <a:gd name="connsiteY62" fmla="*/ 0 h 2577015"/>
                <a:gd name="connsiteX0" fmla="*/ 1640180 w 2038898"/>
                <a:gd name="connsiteY0" fmla="*/ 438430 h 2577015"/>
                <a:gd name="connsiteX1" fmla="*/ 1431760 w 2038898"/>
                <a:gd name="connsiteY1" fmla="*/ 574358 h 2577015"/>
                <a:gd name="connsiteX2" fmla="*/ 1431761 w 2038898"/>
                <a:gd name="connsiteY2" fmla="*/ 574358 h 2577015"/>
                <a:gd name="connsiteX3" fmla="*/ 1640180 w 2038898"/>
                <a:gd name="connsiteY3" fmla="*/ 438430 h 2577015"/>
                <a:gd name="connsiteX4" fmla="*/ 2038898 w 2038898"/>
                <a:gd name="connsiteY4" fmla="*/ 411245 h 2577015"/>
                <a:gd name="connsiteX5" fmla="*/ 1912032 w 2038898"/>
                <a:gd name="connsiteY5" fmla="*/ 447492 h 2577015"/>
                <a:gd name="connsiteX6" fmla="*/ 1640180 w 2038898"/>
                <a:gd name="connsiteY6" fmla="*/ 438430 h 2577015"/>
                <a:gd name="connsiteX7" fmla="*/ 1912032 w 2038898"/>
                <a:gd name="connsiteY7" fmla="*/ 447492 h 2577015"/>
                <a:gd name="connsiteX8" fmla="*/ 2038898 w 2038898"/>
                <a:gd name="connsiteY8" fmla="*/ 411245 h 2577015"/>
                <a:gd name="connsiteX9" fmla="*/ 1603863 w 2038898"/>
                <a:gd name="connsiteY9" fmla="*/ 369473 h 2577015"/>
                <a:gd name="connsiteX10" fmla="*/ 1603863 w 2038898"/>
                <a:gd name="connsiteY10" fmla="*/ 369473 h 2577015"/>
                <a:gd name="connsiteX11" fmla="*/ 1360814 w 2038898"/>
                <a:gd name="connsiteY11" fmla="*/ 416733 h 2577015"/>
                <a:gd name="connsiteX12" fmla="*/ 1603863 w 2038898"/>
                <a:gd name="connsiteY12" fmla="*/ 369473 h 2577015"/>
                <a:gd name="connsiteX13" fmla="*/ 707187 w 2038898"/>
                <a:gd name="connsiteY13" fmla="*/ 0 h 2577015"/>
                <a:gd name="connsiteX14" fmla="*/ 806502 w 2038898"/>
                <a:gd name="connsiteY14" fmla="*/ 21589 h 2577015"/>
                <a:gd name="connsiteX15" fmla="*/ 915241 w 2038898"/>
                <a:gd name="connsiteY15" fmla="*/ 94085 h 2577015"/>
                <a:gd name="connsiteX16" fmla="*/ 1141785 w 2038898"/>
                <a:gd name="connsiteY16" fmla="*/ 257194 h 2577015"/>
                <a:gd name="connsiteX17" fmla="*/ 1359267 w 2038898"/>
                <a:gd name="connsiteY17" fmla="*/ 374999 h 2577015"/>
                <a:gd name="connsiteX18" fmla="*/ 1359267 w 2038898"/>
                <a:gd name="connsiteY18" fmla="*/ 374999 h 2577015"/>
                <a:gd name="connsiteX19" fmla="*/ 1358143 w 2038898"/>
                <a:gd name="connsiteY19" fmla="*/ 374390 h 2577015"/>
                <a:gd name="connsiteX20" fmla="*/ 1243079 w 2038898"/>
                <a:gd name="connsiteY20" fmla="*/ 746981 h 2577015"/>
                <a:gd name="connsiteX21" fmla="*/ 1290890 w 2038898"/>
                <a:gd name="connsiteY21" fmla="*/ 786190 h 2577015"/>
                <a:gd name="connsiteX22" fmla="*/ 1204485 w 2038898"/>
                <a:gd name="connsiteY22" fmla="*/ 715332 h 2577015"/>
                <a:gd name="connsiteX23" fmla="*/ 1109262 w 2038898"/>
                <a:gd name="connsiteY23" fmla="*/ 921119 h 2577015"/>
                <a:gd name="connsiteX24" fmla="*/ 1323017 w 2038898"/>
                <a:gd name="connsiteY24" fmla="*/ 1018384 h 2577015"/>
                <a:gd name="connsiteX25" fmla="*/ 1350201 w 2038898"/>
                <a:gd name="connsiteY25" fmla="*/ 1172436 h 2577015"/>
                <a:gd name="connsiteX26" fmla="*/ 1232401 w 2038898"/>
                <a:gd name="connsiteY26" fmla="*/ 1335548 h 2577015"/>
                <a:gd name="connsiteX27" fmla="*/ 1232401 w 2038898"/>
                <a:gd name="connsiteY27" fmla="*/ 1553031 h 2577015"/>
                <a:gd name="connsiteX28" fmla="*/ 1159904 w 2038898"/>
                <a:gd name="connsiteY28" fmla="*/ 1806763 h 2577015"/>
                <a:gd name="connsiteX29" fmla="*/ 1005857 w 2038898"/>
                <a:gd name="connsiteY29" fmla="*/ 2033307 h 2577015"/>
                <a:gd name="connsiteX30" fmla="*/ 788371 w 2038898"/>
                <a:gd name="connsiteY30" fmla="*/ 2259851 h 2577015"/>
                <a:gd name="connsiteX31" fmla="*/ 643385 w 2038898"/>
                <a:gd name="connsiteY31" fmla="*/ 2522642 h 2577015"/>
                <a:gd name="connsiteX32" fmla="*/ 525584 w 2038898"/>
                <a:gd name="connsiteY32" fmla="*/ 2577015 h 2577015"/>
                <a:gd name="connsiteX33" fmla="*/ 552769 w 2038898"/>
                <a:gd name="connsiteY33" fmla="*/ 2432026 h 2577015"/>
                <a:gd name="connsiteX34" fmla="*/ 579954 w 2038898"/>
                <a:gd name="connsiteY34" fmla="*/ 2314221 h 2577015"/>
                <a:gd name="connsiteX35" fmla="*/ 498400 w 2038898"/>
                <a:gd name="connsiteY35" fmla="*/ 2296098 h 2577015"/>
                <a:gd name="connsiteX36" fmla="*/ 335287 w 2038898"/>
                <a:gd name="connsiteY36" fmla="*/ 2277974 h 2577015"/>
                <a:gd name="connsiteX37" fmla="*/ 144990 w 2038898"/>
                <a:gd name="connsiteY37" fmla="*/ 2087677 h 2577015"/>
                <a:gd name="connsiteX38" fmla="*/ 0 w 2038898"/>
                <a:gd name="connsiteY38" fmla="*/ 1897379 h 2577015"/>
                <a:gd name="connsiteX39" fmla="*/ 11032 w 2038898"/>
                <a:gd name="connsiteY39" fmla="*/ 1911854 h 2577015"/>
                <a:gd name="connsiteX40" fmla="*/ 167095 w 2038898"/>
                <a:gd name="connsiteY40" fmla="*/ 1622025 h 2577015"/>
                <a:gd name="connsiteX41" fmla="*/ 271860 w 2038898"/>
                <a:gd name="connsiteY41" fmla="*/ 1589281 h 2577015"/>
                <a:gd name="connsiteX42" fmla="*/ 425911 w 2038898"/>
                <a:gd name="connsiteY42" fmla="*/ 1480542 h 2577015"/>
                <a:gd name="connsiteX43" fmla="*/ 516527 w 2038898"/>
                <a:gd name="connsiteY43" fmla="*/ 1371798 h 2577015"/>
                <a:gd name="connsiteX44" fmla="*/ 688701 w 2038898"/>
                <a:gd name="connsiteY44" fmla="*/ 1290244 h 2577015"/>
                <a:gd name="connsiteX45" fmla="*/ 679639 w 2038898"/>
                <a:gd name="connsiteY45" fmla="*/ 1208686 h 2577015"/>
                <a:gd name="connsiteX46" fmla="*/ 598081 w 2038898"/>
                <a:gd name="connsiteY46" fmla="*/ 1172439 h 2577015"/>
                <a:gd name="connsiteX47" fmla="*/ 498403 w 2038898"/>
                <a:gd name="connsiteY47" fmla="*/ 1036511 h 2577015"/>
                <a:gd name="connsiteX48" fmla="*/ 416849 w 2038898"/>
                <a:gd name="connsiteY48" fmla="*/ 1000265 h 2577015"/>
                <a:gd name="connsiteX49" fmla="*/ 416849 w 2038898"/>
                <a:gd name="connsiteY49" fmla="*/ 846214 h 2577015"/>
                <a:gd name="connsiteX50" fmla="*/ 317168 w 2038898"/>
                <a:gd name="connsiteY50" fmla="*/ 846214 h 2577015"/>
                <a:gd name="connsiteX51" fmla="*/ 308106 w 2038898"/>
                <a:gd name="connsiteY51" fmla="*/ 646855 h 2577015"/>
                <a:gd name="connsiteX52" fmla="*/ 344352 w 2038898"/>
                <a:gd name="connsiteY52" fmla="*/ 655916 h 2577015"/>
                <a:gd name="connsiteX53" fmla="*/ 444034 w 2038898"/>
                <a:gd name="connsiteY53" fmla="*/ 565300 h 2577015"/>
                <a:gd name="connsiteX54" fmla="*/ 425911 w 2038898"/>
                <a:gd name="connsiteY54" fmla="*/ 483746 h 2577015"/>
                <a:gd name="connsiteX55" fmla="*/ 380599 w 2038898"/>
                <a:gd name="connsiteY55" fmla="*/ 402187 h 2577015"/>
                <a:gd name="connsiteX56" fmla="*/ 516527 w 2038898"/>
                <a:gd name="connsiteY56" fmla="*/ 266260 h 2577015"/>
                <a:gd name="connsiteX57" fmla="*/ 598081 w 2038898"/>
                <a:gd name="connsiteY57" fmla="*/ 166582 h 2577015"/>
                <a:gd name="connsiteX58" fmla="*/ 589019 w 2038898"/>
                <a:gd name="connsiteY58" fmla="*/ 75962 h 2577015"/>
                <a:gd name="connsiteX59" fmla="*/ 707187 w 2038898"/>
                <a:gd name="connsiteY59" fmla="*/ 0 h 2577015"/>
                <a:gd name="connsiteX0" fmla="*/ 1640180 w 1912032"/>
                <a:gd name="connsiteY0" fmla="*/ 438430 h 2577015"/>
                <a:gd name="connsiteX1" fmla="*/ 1431760 w 1912032"/>
                <a:gd name="connsiteY1" fmla="*/ 574358 h 2577015"/>
                <a:gd name="connsiteX2" fmla="*/ 1431761 w 1912032"/>
                <a:gd name="connsiteY2" fmla="*/ 574358 h 2577015"/>
                <a:gd name="connsiteX3" fmla="*/ 1640180 w 1912032"/>
                <a:gd name="connsiteY3" fmla="*/ 438430 h 2577015"/>
                <a:gd name="connsiteX4" fmla="*/ 1912032 w 1912032"/>
                <a:gd name="connsiteY4" fmla="*/ 447492 h 2577015"/>
                <a:gd name="connsiteX5" fmla="*/ 1912032 w 1912032"/>
                <a:gd name="connsiteY5" fmla="*/ 447492 h 2577015"/>
                <a:gd name="connsiteX6" fmla="*/ 1640180 w 1912032"/>
                <a:gd name="connsiteY6" fmla="*/ 438430 h 2577015"/>
                <a:gd name="connsiteX7" fmla="*/ 1912032 w 1912032"/>
                <a:gd name="connsiteY7" fmla="*/ 447492 h 2577015"/>
                <a:gd name="connsiteX8" fmla="*/ 1603863 w 1912032"/>
                <a:gd name="connsiteY8" fmla="*/ 369473 h 2577015"/>
                <a:gd name="connsiteX9" fmla="*/ 1603863 w 1912032"/>
                <a:gd name="connsiteY9" fmla="*/ 369473 h 2577015"/>
                <a:gd name="connsiteX10" fmla="*/ 1360814 w 1912032"/>
                <a:gd name="connsiteY10" fmla="*/ 416733 h 2577015"/>
                <a:gd name="connsiteX11" fmla="*/ 1603863 w 1912032"/>
                <a:gd name="connsiteY11" fmla="*/ 369473 h 2577015"/>
                <a:gd name="connsiteX12" fmla="*/ 707187 w 1912032"/>
                <a:gd name="connsiteY12" fmla="*/ 0 h 2577015"/>
                <a:gd name="connsiteX13" fmla="*/ 806502 w 1912032"/>
                <a:gd name="connsiteY13" fmla="*/ 21589 h 2577015"/>
                <a:gd name="connsiteX14" fmla="*/ 915241 w 1912032"/>
                <a:gd name="connsiteY14" fmla="*/ 94085 h 2577015"/>
                <a:gd name="connsiteX15" fmla="*/ 1141785 w 1912032"/>
                <a:gd name="connsiteY15" fmla="*/ 257194 h 2577015"/>
                <a:gd name="connsiteX16" fmla="*/ 1359267 w 1912032"/>
                <a:gd name="connsiteY16" fmla="*/ 374999 h 2577015"/>
                <a:gd name="connsiteX17" fmla="*/ 1359267 w 1912032"/>
                <a:gd name="connsiteY17" fmla="*/ 374999 h 2577015"/>
                <a:gd name="connsiteX18" fmla="*/ 1358143 w 1912032"/>
                <a:gd name="connsiteY18" fmla="*/ 374390 h 2577015"/>
                <a:gd name="connsiteX19" fmla="*/ 1243079 w 1912032"/>
                <a:gd name="connsiteY19" fmla="*/ 746981 h 2577015"/>
                <a:gd name="connsiteX20" fmla="*/ 1290890 w 1912032"/>
                <a:gd name="connsiteY20" fmla="*/ 786190 h 2577015"/>
                <a:gd name="connsiteX21" fmla="*/ 1204485 w 1912032"/>
                <a:gd name="connsiteY21" fmla="*/ 715332 h 2577015"/>
                <a:gd name="connsiteX22" fmla="*/ 1109262 w 1912032"/>
                <a:gd name="connsiteY22" fmla="*/ 921119 h 2577015"/>
                <a:gd name="connsiteX23" fmla="*/ 1323017 w 1912032"/>
                <a:gd name="connsiteY23" fmla="*/ 1018384 h 2577015"/>
                <a:gd name="connsiteX24" fmla="*/ 1350201 w 1912032"/>
                <a:gd name="connsiteY24" fmla="*/ 1172436 h 2577015"/>
                <a:gd name="connsiteX25" fmla="*/ 1232401 w 1912032"/>
                <a:gd name="connsiteY25" fmla="*/ 1335548 h 2577015"/>
                <a:gd name="connsiteX26" fmla="*/ 1232401 w 1912032"/>
                <a:gd name="connsiteY26" fmla="*/ 1553031 h 2577015"/>
                <a:gd name="connsiteX27" fmla="*/ 1159904 w 1912032"/>
                <a:gd name="connsiteY27" fmla="*/ 1806763 h 2577015"/>
                <a:gd name="connsiteX28" fmla="*/ 1005857 w 1912032"/>
                <a:gd name="connsiteY28" fmla="*/ 2033307 h 2577015"/>
                <a:gd name="connsiteX29" fmla="*/ 788371 w 1912032"/>
                <a:gd name="connsiteY29" fmla="*/ 2259851 h 2577015"/>
                <a:gd name="connsiteX30" fmla="*/ 643385 w 1912032"/>
                <a:gd name="connsiteY30" fmla="*/ 2522642 h 2577015"/>
                <a:gd name="connsiteX31" fmla="*/ 525584 w 1912032"/>
                <a:gd name="connsiteY31" fmla="*/ 2577015 h 2577015"/>
                <a:gd name="connsiteX32" fmla="*/ 552769 w 1912032"/>
                <a:gd name="connsiteY32" fmla="*/ 2432026 h 2577015"/>
                <a:gd name="connsiteX33" fmla="*/ 579954 w 1912032"/>
                <a:gd name="connsiteY33" fmla="*/ 2314221 h 2577015"/>
                <a:gd name="connsiteX34" fmla="*/ 498400 w 1912032"/>
                <a:gd name="connsiteY34" fmla="*/ 2296098 h 2577015"/>
                <a:gd name="connsiteX35" fmla="*/ 335287 w 1912032"/>
                <a:gd name="connsiteY35" fmla="*/ 2277974 h 2577015"/>
                <a:gd name="connsiteX36" fmla="*/ 144990 w 1912032"/>
                <a:gd name="connsiteY36" fmla="*/ 2087677 h 2577015"/>
                <a:gd name="connsiteX37" fmla="*/ 0 w 1912032"/>
                <a:gd name="connsiteY37" fmla="*/ 1897379 h 2577015"/>
                <a:gd name="connsiteX38" fmla="*/ 11032 w 1912032"/>
                <a:gd name="connsiteY38" fmla="*/ 1911854 h 2577015"/>
                <a:gd name="connsiteX39" fmla="*/ 167095 w 1912032"/>
                <a:gd name="connsiteY39" fmla="*/ 1622025 h 2577015"/>
                <a:gd name="connsiteX40" fmla="*/ 271860 w 1912032"/>
                <a:gd name="connsiteY40" fmla="*/ 1589281 h 2577015"/>
                <a:gd name="connsiteX41" fmla="*/ 425911 w 1912032"/>
                <a:gd name="connsiteY41" fmla="*/ 1480542 h 2577015"/>
                <a:gd name="connsiteX42" fmla="*/ 516527 w 1912032"/>
                <a:gd name="connsiteY42" fmla="*/ 1371798 h 2577015"/>
                <a:gd name="connsiteX43" fmla="*/ 688701 w 1912032"/>
                <a:gd name="connsiteY43" fmla="*/ 1290244 h 2577015"/>
                <a:gd name="connsiteX44" fmla="*/ 679639 w 1912032"/>
                <a:gd name="connsiteY44" fmla="*/ 1208686 h 2577015"/>
                <a:gd name="connsiteX45" fmla="*/ 598081 w 1912032"/>
                <a:gd name="connsiteY45" fmla="*/ 1172439 h 2577015"/>
                <a:gd name="connsiteX46" fmla="*/ 498403 w 1912032"/>
                <a:gd name="connsiteY46" fmla="*/ 1036511 h 2577015"/>
                <a:gd name="connsiteX47" fmla="*/ 416849 w 1912032"/>
                <a:gd name="connsiteY47" fmla="*/ 1000265 h 2577015"/>
                <a:gd name="connsiteX48" fmla="*/ 416849 w 1912032"/>
                <a:gd name="connsiteY48" fmla="*/ 846214 h 2577015"/>
                <a:gd name="connsiteX49" fmla="*/ 317168 w 1912032"/>
                <a:gd name="connsiteY49" fmla="*/ 846214 h 2577015"/>
                <a:gd name="connsiteX50" fmla="*/ 308106 w 1912032"/>
                <a:gd name="connsiteY50" fmla="*/ 646855 h 2577015"/>
                <a:gd name="connsiteX51" fmla="*/ 344352 w 1912032"/>
                <a:gd name="connsiteY51" fmla="*/ 655916 h 2577015"/>
                <a:gd name="connsiteX52" fmla="*/ 444034 w 1912032"/>
                <a:gd name="connsiteY52" fmla="*/ 565300 h 2577015"/>
                <a:gd name="connsiteX53" fmla="*/ 425911 w 1912032"/>
                <a:gd name="connsiteY53" fmla="*/ 483746 h 2577015"/>
                <a:gd name="connsiteX54" fmla="*/ 380599 w 1912032"/>
                <a:gd name="connsiteY54" fmla="*/ 402187 h 2577015"/>
                <a:gd name="connsiteX55" fmla="*/ 516527 w 1912032"/>
                <a:gd name="connsiteY55" fmla="*/ 266260 h 2577015"/>
                <a:gd name="connsiteX56" fmla="*/ 598081 w 1912032"/>
                <a:gd name="connsiteY56" fmla="*/ 166582 h 2577015"/>
                <a:gd name="connsiteX57" fmla="*/ 589019 w 1912032"/>
                <a:gd name="connsiteY57" fmla="*/ 75962 h 2577015"/>
                <a:gd name="connsiteX58" fmla="*/ 707187 w 1912032"/>
                <a:gd name="connsiteY58" fmla="*/ 0 h 2577015"/>
                <a:gd name="connsiteX0" fmla="*/ 1640180 w 1912032"/>
                <a:gd name="connsiteY0" fmla="*/ 438430 h 2577015"/>
                <a:gd name="connsiteX1" fmla="*/ 1431760 w 1912032"/>
                <a:gd name="connsiteY1" fmla="*/ 574358 h 2577015"/>
                <a:gd name="connsiteX2" fmla="*/ 1431761 w 1912032"/>
                <a:gd name="connsiteY2" fmla="*/ 574358 h 2577015"/>
                <a:gd name="connsiteX3" fmla="*/ 1640180 w 1912032"/>
                <a:gd name="connsiteY3" fmla="*/ 438430 h 2577015"/>
                <a:gd name="connsiteX4" fmla="*/ 1640180 w 1912032"/>
                <a:gd name="connsiteY4" fmla="*/ 438430 h 2577015"/>
                <a:gd name="connsiteX5" fmla="*/ 1912032 w 1912032"/>
                <a:gd name="connsiteY5" fmla="*/ 447492 h 2577015"/>
                <a:gd name="connsiteX6" fmla="*/ 1640180 w 1912032"/>
                <a:gd name="connsiteY6" fmla="*/ 438430 h 2577015"/>
                <a:gd name="connsiteX7" fmla="*/ 1603863 w 1912032"/>
                <a:gd name="connsiteY7" fmla="*/ 369473 h 2577015"/>
                <a:gd name="connsiteX8" fmla="*/ 1603863 w 1912032"/>
                <a:gd name="connsiteY8" fmla="*/ 369473 h 2577015"/>
                <a:gd name="connsiteX9" fmla="*/ 1360814 w 1912032"/>
                <a:gd name="connsiteY9" fmla="*/ 416733 h 2577015"/>
                <a:gd name="connsiteX10" fmla="*/ 1603863 w 1912032"/>
                <a:gd name="connsiteY10" fmla="*/ 369473 h 2577015"/>
                <a:gd name="connsiteX11" fmla="*/ 707187 w 1912032"/>
                <a:gd name="connsiteY11" fmla="*/ 0 h 2577015"/>
                <a:gd name="connsiteX12" fmla="*/ 806502 w 1912032"/>
                <a:gd name="connsiteY12" fmla="*/ 21589 h 2577015"/>
                <a:gd name="connsiteX13" fmla="*/ 915241 w 1912032"/>
                <a:gd name="connsiteY13" fmla="*/ 94085 h 2577015"/>
                <a:gd name="connsiteX14" fmla="*/ 1141785 w 1912032"/>
                <a:gd name="connsiteY14" fmla="*/ 257194 h 2577015"/>
                <a:gd name="connsiteX15" fmla="*/ 1359267 w 1912032"/>
                <a:gd name="connsiteY15" fmla="*/ 374999 h 2577015"/>
                <a:gd name="connsiteX16" fmla="*/ 1359267 w 1912032"/>
                <a:gd name="connsiteY16" fmla="*/ 374999 h 2577015"/>
                <a:gd name="connsiteX17" fmla="*/ 1358143 w 1912032"/>
                <a:gd name="connsiteY17" fmla="*/ 374390 h 2577015"/>
                <a:gd name="connsiteX18" fmla="*/ 1243079 w 1912032"/>
                <a:gd name="connsiteY18" fmla="*/ 746981 h 2577015"/>
                <a:gd name="connsiteX19" fmla="*/ 1290890 w 1912032"/>
                <a:gd name="connsiteY19" fmla="*/ 786190 h 2577015"/>
                <a:gd name="connsiteX20" fmla="*/ 1204485 w 1912032"/>
                <a:gd name="connsiteY20" fmla="*/ 715332 h 2577015"/>
                <a:gd name="connsiteX21" fmla="*/ 1109262 w 1912032"/>
                <a:gd name="connsiteY21" fmla="*/ 921119 h 2577015"/>
                <a:gd name="connsiteX22" fmla="*/ 1323017 w 1912032"/>
                <a:gd name="connsiteY22" fmla="*/ 1018384 h 2577015"/>
                <a:gd name="connsiteX23" fmla="*/ 1350201 w 1912032"/>
                <a:gd name="connsiteY23" fmla="*/ 1172436 h 2577015"/>
                <a:gd name="connsiteX24" fmla="*/ 1232401 w 1912032"/>
                <a:gd name="connsiteY24" fmla="*/ 1335548 h 2577015"/>
                <a:gd name="connsiteX25" fmla="*/ 1232401 w 1912032"/>
                <a:gd name="connsiteY25" fmla="*/ 1553031 h 2577015"/>
                <a:gd name="connsiteX26" fmla="*/ 1159904 w 1912032"/>
                <a:gd name="connsiteY26" fmla="*/ 1806763 h 2577015"/>
                <a:gd name="connsiteX27" fmla="*/ 1005857 w 1912032"/>
                <a:gd name="connsiteY27" fmla="*/ 2033307 h 2577015"/>
                <a:gd name="connsiteX28" fmla="*/ 788371 w 1912032"/>
                <a:gd name="connsiteY28" fmla="*/ 2259851 h 2577015"/>
                <a:gd name="connsiteX29" fmla="*/ 643385 w 1912032"/>
                <a:gd name="connsiteY29" fmla="*/ 2522642 h 2577015"/>
                <a:gd name="connsiteX30" fmla="*/ 525584 w 1912032"/>
                <a:gd name="connsiteY30" fmla="*/ 2577015 h 2577015"/>
                <a:gd name="connsiteX31" fmla="*/ 552769 w 1912032"/>
                <a:gd name="connsiteY31" fmla="*/ 2432026 h 2577015"/>
                <a:gd name="connsiteX32" fmla="*/ 579954 w 1912032"/>
                <a:gd name="connsiteY32" fmla="*/ 2314221 h 2577015"/>
                <a:gd name="connsiteX33" fmla="*/ 498400 w 1912032"/>
                <a:gd name="connsiteY33" fmla="*/ 2296098 h 2577015"/>
                <a:gd name="connsiteX34" fmla="*/ 335287 w 1912032"/>
                <a:gd name="connsiteY34" fmla="*/ 2277974 h 2577015"/>
                <a:gd name="connsiteX35" fmla="*/ 144990 w 1912032"/>
                <a:gd name="connsiteY35" fmla="*/ 2087677 h 2577015"/>
                <a:gd name="connsiteX36" fmla="*/ 0 w 1912032"/>
                <a:gd name="connsiteY36" fmla="*/ 1897379 h 2577015"/>
                <a:gd name="connsiteX37" fmla="*/ 11032 w 1912032"/>
                <a:gd name="connsiteY37" fmla="*/ 1911854 h 2577015"/>
                <a:gd name="connsiteX38" fmla="*/ 167095 w 1912032"/>
                <a:gd name="connsiteY38" fmla="*/ 1622025 h 2577015"/>
                <a:gd name="connsiteX39" fmla="*/ 271860 w 1912032"/>
                <a:gd name="connsiteY39" fmla="*/ 1589281 h 2577015"/>
                <a:gd name="connsiteX40" fmla="*/ 425911 w 1912032"/>
                <a:gd name="connsiteY40" fmla="*/ 1480542 h 2577015"/>
                <a:gd name="connsiteX41" fmla="*/ 516527 w 1912032"/>
                <a:gd name="connsiteY41" fmla="*/ 1371798 h 2577015"/>
                <a:gd name="connsiteX42" fmla="*/ 688701 w 1912032"/>
                <a:gd name="connsiteY42" fmla="*/ 1290244 h 2577015"/>
                <a:gd name="connsiteX43" fmla="*/ 679639 w 1912032"/>
                <a:gd name="connsiteY43" fmla="*/ 1208686 h 2577015"/>
                <a:gd name="connsiteX44" fmla="*/ 598081 w 1912032"/>
                <a:gd name="connsiteY44" fmla="*/ 1172439 h 2577015"/>
                <a:gd name="connsiteX45" fmla="*/ 498403 w 1912032"/>
                <a:gd name="connsiteY45" fmla="*/ 1036511 h 2577015"/>
                <a:gd name="connsiteX46" fmla="*/ 416849 w 1912032"/>
                <a:gd name="connsiteY46" fmla="*/ 1000265 h 2577015"/>
                <a:gd name="connsiteX47" fmla="*/ 416849 w 1912032"/>
                <a:gd name="connsiteY47" fmla="*/ 846214 h 2577015"/>
                <a:gd name="connsiteX48" fmla="*/ 317168 w 1912032"/>
                <a:gd name="connsiteY48" fmla="*/ 846214 h 2577015"/>
                <a:gd name="connsiteX49" fmla="*/ 308106 w 1912032"/>
                <a:gd name="connsiteY49" fmla="*/ 646855 h 2577015"/>
                <a:gd name="connsiteX50" fmla="*/ 344352 w 1912032"/>
                <a:gd name="connsiteY50" fmla="*/ 655916 h 2577015"/>
                <a:gd name="connsiteX51" fmla="*/ 444034 w 1912032"/>
                <a:gd name="connsiteY51" fmla="*/ 565300 h 2577015"/>
                <a:gd name="connsiteX52" fmla="*/ 425911 w 1912032"/>
                <a:gd name="connsiteY52" fmla="*/ 483746 h 2577015"/>
                <a:gd name="connsiteX53" fmla="*/ 380599 w 1912032"/>
                <a:gd name="connsiteY53" fmla="*/ 402187 h 2577015"/>
                <a:gd name="connsiteX54" fmla="*/ 516527 w 1912032"/>
                <a:gd name="connsiteY54" fmla="*/ 266260 h 2577015"/>
                <a:gd name="connsiteX55" fmla="*/ 598081 w 1912032"/>
                <a:gd name="connsiteY55" fmla="*/ 166582 h 2577015"/>
                <a:gd name="connsiteX56" fmla="*/ 589019 w 1912032"/>
                <a:gd name="connsiteY56" fmla="*/ 75962 h 2577015"/>
                <a:gd name="connsiteX57" fmla="*/ 707187 w 1912032"/>
                <a:gd name="connsiteY57" fmla="*/ 0 h 2577015"/>
                <a:gd name="connsiteX0" fmla="*/ 1640180 w 1640180"/>
                <a:gd name="connsiteY0" fmla="*/ 438430 h 2577015"/>
                <a:gd name="connsiteX1" fmla="*/ 1431760 w 1640180"/>
                <a:gd name="connsiteY1" fmla="*/ 574358 h 2577015"/>
                <a:gd name="connsiteX2" fmla="*/ 1431761 w 1640180"/>
                <a:gd name="connsiteY2" fmla="*/ 574358 h 2577015"/>
                <a:gd name="connsiteX3" fmla="*/ 1640180 w 1640180"/>
                <a:gd name="connsiteY3" fmla="*/ 438430 h 2577015"/>
                <a:gd name="connsiteX4" fmla="*/ 1603863 w 1640180"/>
                <a:gd name="connsiteY4" fmla="*/ 369473 h 2577015"/>
                <a:gd name="connsiteX5" fmla="*/ 1603863 w 1640180"/>
                <a:gd name="connsiteY5" fmla="*/ 369473 h 2577015"/>
                <a:gd name="connsiteX6" fmla="*/ 1360814 w 1640180"/>
                <a:gd name="connsiteY6" fmla="*/ 416733 h 2577015"/>
                <a:gd name="connsiteX7" fmla="*/ 1603863 w 1640180"/>
                <a:gd name="connsiteY7" fmla="*/ 369473 h 2577015"/>
                <a:gd name="connsiteX8" fmla="*/ 707187 w 1640180"/>
                <a:gd name="connsiteY8" fmla="*/ 0 h 2577015"/>
                <a:gd name="connsiteX9" fmla="*/ 806502 w 1640180"/>
                <a:gd name="connsiteY9" fmla="*/ 21589 h 2577015"/>
                <a:gd name="connsiteX10" fmla="*/ 915241 w 1640180"/>
                <a:gd name="connsiteY10" fmla="*/ 94085 h 2577015"/>
                <a:gd name="connsiteX11" fmla="*/ 1141785 w 1640180"/>
                <a:gd name="connsiteY11" fmla="*/ 257194 h 2577015"/>
                <a:gd name="connsiteX12" fmla="*/ 1359267 w 1640180"/>
                <a:gd name="connsiteY12" fmla="*/ 374999 h 2577015"/>
                <a:gd name="connsiteX13" fmla="*/ 1359267 w 1640180"/>
                <a:gd name="connsiteY13" fmla="*/ 374999 h 2577015"/>
                <a:gd name="connsiteX14" fmla="*/ 1358143 w 1640180"/>
                <a:gd name="connsiteY14" fmla="*/ 374390 h 2577015"/>
                <a:gd name="connsiteX15" fmla="*/ 1243079 w 1640180"/>
                <a:gd name="connsiteY15" fmla="*/ 746981 h 2577015"/>
                <a:gd name="connsiteX16" fmla="*/ 1290890 w 1640180"/>
                <a:gd name="connsiteY16" fmla="*/ 786190 h 2577015"/>
                <a:gd name="connsiteX17" fmla="*/ 1204485 w 1640180"/>
                <a:gd name="connsiteY17" fmla="*/ 715332 h 2577015"/>
                <a:gd name="connsiteX18" fmla="*/ 1109262 w 1640180"/>
                <a:gd name="connsiteY18" fmla="*/ 921119 h 2577015"/>
                <a:gd name="connsiteX19" fmla="*/ 1323017 w 1640180"/>
                <a:gd name="connsiteY19" fmla="*/ 1018384 h 2577015"/>
                <a:gd name="connsiteX20" fmla="*/ 1350201 w 1640180"/>
                <a:gd name="connsiteY20" fmla="*/ 1172436 h 2577015"/>
                <a:gd name="connsiteX21" fmla="*/ 1232401 w 1640180"/>
                <a:gd name="connsiteY21" fmla="*/ 1335548 h 2577015"/>
                <a:gd name="connsiteX22" fmla="*/ 1232401 w 1640180"/>
                <a:gd name="connsiteY22" fmla="*/ 1553031 h 2577015"/>
                <a:gd name="connsiteX23" fmla="*/ 1159904 w 1640180"/>
                <a:gd name="connsiteY23" fmla="*/ 1806763 h 2577015"/>
                <a:gd name="connsiteX24" fmla="*/ 1005857 w 1640180"/>
                <a:gd name="connsiteY24" fmla="*/ 2033307 h 2577015"/>
                <a:gd name="connsiteX25" fmla="*/ 788371 w 1640180"/>
                <a:gd name="connsiteY25" fmla="*/ 2259851 h 2577015"/>
                <a:gd name="connsiteX26" fmla="*/ 643385 w 1640180"/>
                <a:gd name="connsiteY26" fmla="*/ 2522642 h 2577015"/>
                <a:gd name="connsiteX27" fmla="*/ 525584 w 1640180"/>
                <a:gd name="connsiteY27" fmla="*/ 2577015 h 2577015"/>
                <a:gd name="connsiteX28" fmla="*/ 552769 w 1640180"/>
                <a:gd name="connsiteY28" fmla="*/ 2432026 h 2577015"/>
                <a:gd name="connsiteX29" fmla="*/ 579954 w 1640180"/>
                <a:gd name="connsiteY29" fmla="*/ 2314221 h 2577015"/>
                <a:gd name="connsiteX30" fmla="*/ 498400 w 1640180"/>
                <a:gd name="connsiteY30" fmla="*/ 2296098 h 2577015"/>
                <a:gd name="connsiteX31" fmla="*/ 335287 w 1640180"/>
                <a:gd name="connsiteY31" fmla="*/ 2277974 h 2577015"/>
                <a:gd name="connsiteX32" fmla="*/ 144990 w 1640180"/>
                <a:gd name="connsiteY32" fmla="*/ 2087677 h 2577015"/>
                <a:gd name="connsiteX33" fmla="*/ 0 w 1640180"/>
                <a:gd name="connsiteY33" fmla="*/ 1897379 h 2577015"/>
                <a:gd name="connsiteX34" fmla="*/ 11032 w 1640180"/>
                <a:gd name="connsiteY34" fmla="*/ 1911854 h 2577015"/>
                <a:gd name="connsiteX35" fmla="*/ 167095 w 1640180"/>
                <a:gd name="connsiteY35" fmla="*/ 1622025 h 2577015"/>
                <a:gd name="connsiteX36" fmla="*/ 271860 w 1640180"/>
                <a:gd name="connsiteY36" fmla="*/ 1589281 h 2577015"/>
                <a:gd name="connsiteX37" fmla="*/ 425911 w 1640180"/>
                <a:gd name="connsiteY37" fmla="*/ 1480542 h 2577015"/>
                <a:gd name="connsiteX38" fmla="*/ 516527 w 1640180"/>
                <a:gd name="connsiteY38" fmla="*/ 1371798 h 2577015"/>
                <a:gd name="connsiteX39" fmla="*/ 688701 w 1640180"/>
                <a:gd name="connsiteY39" fmla="*/ 1290244 h 2577015"/>
                <a:gd name="connsiteX40" fmla="*/ 679639 w 1640180"/>
                <a:gd name="connsiteY40" fmla="*/ 1208686 h 2577015"/>
                <a:gd name="connsiteX41" fmla="*/ 598081 w 1640180"/>
                <a:gd name="connsiteY41" fmla="*/ 1172439 h 2577015"/>
                <a:gd name="connsiteX42" fmla="*/ 498403 w 1640180"/>
                <a:gd name="connsiteY42" fmla="*/ 1036511 h 2577015"/>
                <a:gd name="connsiteX43" fmla="*/ 416849 w 1640180"/>
                <a:gd name="connsiteY43" fmla="*/ 1000265 h 2577015"/>
                <a:gd name="connsiteX44" fmla="*/ 416849 w 1640180"/>
                <a:gd name="connsiteY44" fmla="*/ 846214 h 2577015"/>
                <a:gd name="connsiteX45" fmla="*/ 317168 w 1640180"/>
                <a:gd name="connsiteY45" fmla="*/ 846214 h 2577015"/>
                <a:gd name="connsiteX46" fmla="*/ 308106 w 1640180"/>
                <a:gd name="connsiteY46" fmla="*/ 646855 h 2577015"/>
                <a:gd name="connsiteX47" fmla="*/ 344352 w 1640180"/>
                <a:gd name="connsiteY47" fmla="*/ 655916 h 2577015"/>
                <a:gd name="connsiteX48" fmla="*/ 444034 w 1640180"/>
                <a:gd name="connsiteY48" fmla="*/ 565300 h 2577015"/>
                <a:gd name="connsiteX49" fmla="*/ 425911 w 1640180"/>
                <a:gd name="connsiteY49" fmla="*/ 483746 h 2577015"/>
                <a:gd name="connsiteX50" fmla="*/ 380599 w 1640180"/>
                <a:gd name="connsiteY50" fmla="*/ 402187 h 2577015"/>
                <a:gd name="connsiteX51" fmla="*/ 516527 w 1640180"/>
                <a:gd name="connsiteY51" fmla="*/ 266260 h 2577015"/>
                <a:gd name="connsiteX52" fmla="*/ 598081 w 1640180"/>
                <a:gd name="connsiteY52" fmla="*/ 166582 h 2577015"/>
                <a:gd name="connsiteX53" fmla="*/ 589019 w 1640180"/>
                <a:gd name="connsiteY53" fmla="*/ 75962 h 2577015"/>
                <a:gd name="connsiteX54" fmla="*/ 707187 w 1640180"/>
                <a:gd name="connsiteY54" fmla="*/ 0 h 2577015"/>
                <a:gd name="connsiteX0" fmla="*/ 1431761 w 1603863"/>
                <a:gd name="connsiteY0" fmla="*/ 574358 h 2577015"/>
                <a:gd name="connsiteX1" fmla="*/ 1431760 w 1603863"/>
                <a:gd name="connsiteY1" fmla="*/ 574358 h 2577015"/>
                <a:gd name="connsiteX2" fmla="*/ 1431761 w 1603863"/>
                <a:gd name="connsiteY2" fmla="*/ 574358 h 2577015"/>
                <a:gd name="connsiteX3" fmla="*/ 1603863 w 1603863"/>
                <a:gd name="connsiteY3" fmla="*/ 369473 h 2577015"/>
                <a:gd name="connsiteX4" fmla="*/ 1603863 w 1603863"/>
                <a:gd name="connsiteY4" fmla="*/ 369473 h 2577015"/>
                <a:gd name="connsiteX5" fmla="*/ 1360814 w 1603863"/>
                <a:gd name="connsiteY5" fmla="*/ 416733 h 2577015"/>
                <a:gd name="connsiteX6" fmla="*/ 1603863 w 1603863"/>
                <a:gd name="connsiteY6" fmla="*/ 369473 h 2577015"/>
                <a:gd name="connsiteX7" fmla="*/ 707187 w 1603863"/>
                <a:gd name="connsiteY7" fmla="*/ 0 h 2577015"/>
                <a:gd name="connsiteX8" fmla="*/ 806502 w 1603863"/>
                <a:gd name="connsiteY8" fmla="*/ 21589 h 2577015"/>
                <a:gd name="connsiteX9" fmla="*/ 915241 w 1603863"/>
                <a:gd name="connsiteY9" fmla="*/ 94085 h 2577015"/>
                <a:gd name="connsiteX10" fmla="*/ 1141785 w 1603863"/>
                <a:gd name="connsiteY10" fmla="*/ 257194 h 2577015"/>
                <a:gd name="connsiteX11" fmla="*/ 1359267 w 1603863"/>
                <a:gd name="connsiteY11" fmla="*/ 374999 h 2577015"/>
                <a:gd name="connsiteX12" fmla="*/ 1359267 w 1603863"/>
                <a:gd name="connsiteY12" fmla="*/ 374999 h 2577015"/>
                <a:gd name="connsiteX13" fmla="*/ 1358143 w 1603863"/>
                <a:gd name="connsiteY13" fmla="*/ 374390 h 2577015"/>
                <a:gd name="connsiteX14" fmla="*/ 1243079 w 1603863"/>
                <a:gd name="connsiteY14" fmla="*/ 746981 h 2577015"/>
                <a:gd name="connsiteX15" fmla="*/ 1290890 w 1603863"/>
                <a:gd name="connsiteY15" fmla="*/ 786190 h 2577015"/>
                <a:gd name="connsiteX16" fmla="*/ 1204485 w 1603863"/>
                <a:gd name="connsiteY16" fmla="*/ 715332 h 2577015"/>
                <a:gd name="connsiteX17" fmla="*/ 1109262 w 1603863"/>
                <a:gd name="connsiteY17" fmla="*/ 921119 h 2577015"/>
                <a:gd name="connsiteX18" fmla="*/ 1323017 w 1603863"/>
                <a:gd name="connsiteY18" fmla="*/ 1018384 h 2577015"/>
                <a:gd name="connsiteX19" fmla="*/ 1350201 w 1603863"/>
                <a:gd name="connsiteY19" fmla="*/ 1172436 h 2577015"/>
                <a:gd name="connsiteX20" fmla="*/ 1232401 w 1603863"/>
                <a:gd name="connsiteY20" fmla="*/ 1335548 h 2577015"/>
                <a:gd name="connsiteX21" fmla="*/ 1232401 w 1603863"/>
                <a:gd name="connsiteY21" fmla="*/ 1553031 h 2577015"/>
                <a:gd name="connsiteX22" fmla="*/ 1159904 w 1603863"/>
                <a:gd name="connsiteY22" fmla="*/ 1806763 h 2577015"/>
                <a:gd name="connsiteX23" fmla="*/ 1005857 w 1603863"/>
                <a:gd name="connsiteY23" fmla="*/ 2033307 h 2577015"/>
                <a:gd name="connsiteX24" fmla="*/ 788371 w 1603863"/>
                <a:gd name="connsiteY24" fmla="*/ 2259851 h 2577015"/>
                <a:gd name="connsiteX25" fmla="*/ 643385 w 1603863"/>
                <a:gd name="connsiteY25" fmla="*/ 2522642 h 2577015"/>
                <a:gd name="connsiteX26" fmla="*/ 525584 w 1603863"/>
                <a:gd name="connsiteY26" fmla="*/ 2577015 h 2577015"/>
                <a:gd name="connsiteX27" fmla="*/ 552769 w 1603863"/>
                <a:gd name="connsiteY27" fmla="*/ 2432026 h 2577015"/>
                <a:gd name="connsiteX28" fmla="*/ 579954 w 1603863"/>
                <a:gd name="connsiteY28" fmla="*/ 2314221 h 2577015"/>
                <a:gd name="connsiteX29" fmla="*/ 498400 w 1603863"/>
                <a:gd name="connsiteY29" fmla="*/ 2296098 h 2577015"/>
                <a:gd name="connsiteX30" fmla="*/ 335287 w 1603863"/>
                <a:gd name="connsiteY30" fmla="*/ 2277974 h 2577015"/>
                <a:gd name="connsiteX31" fmla="*/ 144990 w 1603863"/>
                <a:gd name="connsiteY31" fmla="*/ 2087677 h 2577015"/>
                <a:gd name="connsiteX32" fmla="*/ 0 w 1603863"/>
                <a:gd name="connsiteY32" fmla="*/ 1897379 h 2577015"/>
                <a:gd name="connsiteX33" fmla="*/ 11032 w 1603863"/>
                <a:gd name="connsiteY33" fmla="*/ 1911854 h 2577015"/>
                <a:gd name="connsiteX34" fmla="*/ 167095 w 1603863"/>
                <a:gd name="connsiteY34" fmla="*/ 1622025 h 2577015"/>
                <a:gd name="connsiteX35" fmla="*/ 271860 w 1603863"/>
                <a:gd name="connsiteY35" fmla="*/ 1589281 h 2577015"/>
                <a:gd name="connsiteX36" fmla="*/ 425911 w 1603863"/>
                <a:gd name="connsiteY36" fmla="*/ 1480542 h 2577015"/>
                <a:gd name="connsiteX37" fmla="*/ 516527 w 1603863"/>
                <a:gd name="connsiteY37" fmla="*/ 1371798 h 2577015"/>
                <a:gd name="connsiteX38" fmla="*/ 688701 w 1603863"/>
                <a:gd name="connsiteY38" fmla="*/ 1290244 h 2577015"/>
                <a:gd name="connsiteX39" fmla="*/ 679639 w 1603863"/>
                <a:gd name="connsiteY39" fmla="*/ 1208686 h 2577015"/>
                <a:gd name="connsiteX40" fmla="*/ 598081 w 1603863"/>
                <a:gd name="connsiteY40" fmla="*/ 1172439 h 2577015"/>
                <a:gd name="connsiteX41" fmla="*/ 498403 w 1603863"/>
                <a:gd name="connsiteY41" fmla="*/ 1036511 h 2577015"/>
                <a:gd name="connsiteX42" fmla="*/ 416849 w 1603863"/>
                <a:gd name="connsiteY42" fmla="*/ 1000265 h 2577015"/>
                <a:gd name="connsiteX43" fmla="*/ 416849 w 1603863"/>
                <a:gd name="connsiteY43" fmla="*/ 846214 h 2577015"/>
                <a:gd name="connsiteX44" fmla="*/ 317168 w 1603863"/>
                <a:gd name="connsiteY44" fmla="*/ 846214 h 2577015"/>
                <a:gd name="connsiteX45" fmla="*/ 308106 w 1603863"/>
                <a:gd name="connsiteY45" fmla="*/ 646855 h 2577015"/>
                <a:gd name="connsiteX46" fmla="*/ 344352 w 1603863"/>
                <a:gd name="connsiteY46" fmla="*/ 655916 h 2577015"/>
                <a:gd name="connsiteX47" fmla="*/ 444034 w 1603863"/>
                <a:gd name="connsiteY47" fmla="*/ 565300 h 2577015"/>
                <a:gd name="connsiteX48" fmla="*/ 425911 w 1603863"/>
                <a:gd name="connsiteY48" fmla="*/ 483746 h 2577015"/>
                <a:gd name="connsiteX49" fmla="*/ 380599 w 1603863"/>
                <a:gd name="connsiteY49" fmla="*/ 402187 h 2577015"/>
                <a:gd name="connsiteX50" fmla="*/ 516527 w 1603863"/>
                <a:gd name="connsiteY50" fmla="*/ 266260 h 2577015"/>
                <a:gd name="connsiteX51" fmla="*/ 598081 w 1603863"/>
                <a:gd name="connsiteY51" fmla="*/ 166582 h 2577015"/>
                <a:gd name="connsiteX52" fmla="*/ 589019 w 1603863"/>
                <a:gd name="connsiteY52" fmla="*/ 75962 h 2577015"/>
                <a:gd name="connsiteX53" fmla="*/ 707187 w 1603863"/>
                <a:gd name="connsiteY53" fmla="*/ 0 h 2577015"/>
                <a:gd name="connsiteX0" fmla="*/ 1603863 w 1603863"/>
                <a:gd name="connsiteY0" fmla="*/ 369473 h 2577015"/>
                <a:gd name="connsiteX1" fmla="*/ 1603863 w 1603863"/>
                <a:gd name="connsiteY1" fmla="*/ 369473 h 2577015"/>
                <a:gd name="connsiteX2" fmla="*/ 1360814 w 1603863"/>
                <a:gd name="connsiteY2" fmla="*/ 416733 h 2577015"/>
                <a:gd name="connsiteX3" fmla="*/ 1603863 w 1603863"/>
                <a:gd name="connsiteY3" fmla="*/ 369473 h 2577015"/>
                <a:gd name="connsiteX4" fmla="*/ 707187 w 1603863"/>
                <a:gd name="connsiteY4" fmla="*/ 0 h 2577015"/>
                <a:gd name="connsiteX5" fmla="*/ 806502 w 1603863"/>
                <a:gd name="connsiteY5" fmla="*/ 21589 h 2577015"/>
                <a:gd name="connsiteX6" fmla="*/ 915241 w 1603863"/>
                <a:gd name="connsiteY6" fmla="*/ 94085 h 2577015"/>
                <a:gd name="connsiteX7" fmla="*/ 1141785 w 1603863"/>
                <a:gd name="connsiteY7" fmla="*/ 257194 h 2577015"/>
                <a:gd name="connsiteX8" fmla="*/ 1359267 w 1603863"/>
                <a:gd name="connsiteY8" fmla="*/ 374999 h 2577015"/>
                <a:gd name="connsiteX9" fmla="*/ 1359267 w 1603863"/>
                <a:gd name="connsiteY9" fmla="*/ 374999 h 2577015"/>
                <a:gd name="connsiteX10" fmla="*/ 1358143 w 1603863"/>
                <a:gd name="connsiteY10" fmla="*/ 374390 h 2577015"/>
                <a:gd name="connsiteX11" fmla="*/ 1243079 w 1603863"/>
                <a:gd name="connsiteY11" fmla="*/ 746981 h 2577015"/>
                <a:gd name="connsiteX12" fmla="*/ 1290890 w 1603863"/>
                <a:gd name="connsiteY12" fmla="*/ 786190 h 2577015"/>
                <a:gd name="connsiteX13" fmla="*/ 1204485 w 1603863"/>
                <a:gd name="connsiteY13" fmla="*/ 715332 h 2577015"/>
                <a:gd name="connsiteX14" fmla="*/ 1109262 w 1603863"/>
                <a:gd name="connsiteY14" fmla="*/ 921119 h 2577015"/>
                <a:gd name="connsiteX15" fmla="*/ 1323017 w 1603863"/>
                <a:gd name="connsiteY15" fmla="*/ 1018384 h 2577015"/>
                <a:gd name="connsiteX16" fmla="*/ 1350201 w 1603863"/>
                <a:gd name="connsiteY16" fmla="*/ 1172436 h 2577015"/>
                <a:gd name="connsiteX17" fmla="*/ 1232401 w 1603863"/>
                <a:gd name="connsiteY17" fmla="*/ 1335548 h 2577015"/>
                <a:gd name="connsiteX18" fmla="*/ 1232401 w 1603863"/>
                <a:gd name="connsiteY18" fmla="*/ 1553031 h 2577015"/>
                <a:gd name="connsiteX19" fmla="*/ 1159904 w 1603863"/>
                <a:gd name="connsiteY19" fmla="*/ 1806763 h 2577015"/>
                <a:gd name="connsiteX20" fmla="*/ 1005857 w 1603863"/>
                <a:gd name="connsiteY20" fmla="*/ 2033307 h 2577015"/>
                <a:gd name="connsiteX21" fmla="*/ 788371 w 1603863"/>
                <a:gd name="connsiteY21" fmla="*/ 2259851 h 2577015"/>
                <a:gd name="connsiteX22" fmla="*/ 643385 w 1603863"/>
                <a:gd name="connsiteY22" fmla="*/ 2522642 h 2577015"/>
                <a:gd name="connsiteX23" fmla="*/ 525584 w 1603863"/>
                <a:gd name="connsiteY23" fmla="*/ 2577015 h 2577015"/>
                <a:gd name="connsiteX24" fmla="*/ 552769 w 1603863"/>
                <a:gd name="connsiteY24" fmla="*/ 2432026 h 2577015"/>
                <a:gd name="connsiteX25" fmla="*/ 579954 w 1603863"/>
                <a:gd name="connsiteY25" fmla="*/ 2314221 h 2577015"/>
                <a:gd name="connsiteX26" fmla="*/ 498400 w 1603863"/>
                <a:gd name="connsiteY26" fmla="*/ 2296098 h 2577015"/>
                <a:gd name="connsiteX27" fmla="*/ 335287 w 1603863"/>
                <a:gd name="connsiteY27" fmla="*/ 2277974 h 2577015"/>
                <a:gd name="connsiteX28" fmla="*/ 144990 w 1603863"/>
                <a:gd name="connsiteY28" fmla="*/ 2087677 h 2577015"/>
                <a:gd name="connsiteX29" fmla="*/ 0 w 1603863"/>
                <a:gd name="connsiteY29" fmla="*/ 1897379 h 2577015"/>
                <a:gd name="connsiteX30" fmla="*/ 11032 w 1603863"/>
                <a:gd name="connsiteY30" fmla="*/ 1911854 h 2577015"/>
                <a:gd name="connsiteX31" fmla="*/ 167095 w 1603863"/>
                <a:gd name="connsiteY31" fmla="*/ 1622025 h 2577015"/>
                <a:gd name="connsiteX32" fmla="*/ 271860 w 1603863"/>
                <a:gd name="connsiteY32" fmla="*/ 1589281 h 2577015"/>
                <a:gd name="connsiteX33" fmla="*/ 425911 w 1603863"/>
                <a:gd name="connsiteY33" fmla="*/ 1480542 h 2577015"/>
                <a:gd name="connsiteX34" fmla="*/ 516527 w 1603863"/>
                <a:gd name="connsiteY34" fmla="*/ 1371798 h 2577015"/>
                <a:gd name="connsiteX35" fmla="*/ 688701 w 1603863"/>
                <a:gd name="connsiteY35" fmla="*/ 1290244 h 2577015"/>
                <a:gd name="connsiteX36" fmla="*/ 679639 w 1603863"/>
                <a:gd name="connsiteY36" fmla="*/ 1208686 h 2577015"/>
                <a:gd name="connsiteX37" fmla="*/ 598081 w 1603863"/>
                <a:gd name="connsiteY37" fmla="*/ 1172439 h 2577015"/>
                <a:gd name="connsiteX38" fmla="*/ 498403 w 1603863"/>
                <a:gd name="connsiteY38" fmla="*/ 1036511 h 2577015"/>
                <a:gd name="connsiteX39" fmla="*/ 416849 w 1603863"/>
                <a:gd name="connsiteY39" fmla="*/ 1000265 h 2577015"/>
                <a:gd name="connsiteX40" fmla="*/ 416849 w 1603863"/>
                <a:gd name="connsiteY40" fmla="*/ 846214 h 2577015"/>
                <a:gd name="connsiteX41" fmla="*/ 317168 w 1603863"/>
                <a:gd name="connsiteY41" fmla="*/ 846214 h 2577015"/>
                <a:gd name="connsiteX42" fmla="*/ 308106 w 1603863"/>
                <a:gd name="connsiteY42" fmla="*/ 646855 h 2577015"/>
                <a:gd name="connsiteX43" fmla="*/ 344352 w 1603863"/>
                <a:gd name="connsiteY43" fmla="*/ 655916 h 2577015"/>
                <a:gd name="connsiteX44" fmla="*/ 444034 w 1603863"/>
                <a:gd name="connsiteY44" fmla="*/ 565300 h 2577015"/>
                <a:gd name="connsiteX45" fmla="*/ 425911 w 1603863"/>
                <a:gd name="connsiteY45" fmla="*/ 483746 h 2577015"/>
                <a:gd name="connsiteX46" fmla="*/ 380599 w 1603863"/>
                <a:gd name="connsiteY46" fmla="*/ 402187 h 2577015"/>
                <a:gd name="connsiteX47" fmla="*/ 516527 w 1603863"/>
                <a:gd name="connsiteY47" fmla="*/ 266260 h 2577015"/>
                <a:gd name="connsiteX48" fmla="*/ 598081 w 1603863"/>
                <a:gd name="connsiteY48" fmla="*/ 166582 h 2577015"/>
                <a:gd name="connsiteX49" fmla="*/ 589019 w 1603863"/>
                <a:gd name="connsiteY49" fmla="*/ 75962 h 2577015"/>
                <a:gd name="connsiteX50" fmla="*/ 707187 w 1603863"/>
                <a:gd name="connsiteY50" fmla="*/ 0 h 2577015"/>
                <a:gd name="connsiteX0" fmla="*/ 1360814 w 1603863"/>
                <a:gd name="connsiteY0" fmla="*/ 416733 h 2577015"/>
                <a:gd name="connsiteX1" fmla="*/ 1603863 w 1603863"/>
                <a:gd name="connsiteY1" fmla="*/ 369473 h 2577015"/>
                <a:gd name="connsiteX2" fmla="*/ 1360814 w 1603863"/>
                <a:gd name="connsiteY2" fmla="*/ 416733 h 2577015"/>
                <a:gd name="connsiteX3" fmla="*/ 707187 w 1603863"/>
                <a:gd name="connsiteY3" fmla="*/ 0 h 2577015"/>
                <a:gd name="connsiteX4" fmla="*/ 806502 w 1603863"/>
                <a:gd name="connsiteY4" fmla="*/ 21589 h 2577015"/>
                <a:gd name="connsiteX5" fmla="*/ 915241 w 1603863"/>
                <a:gd name="connsiteY5" fmla="*/ 94085 h 2577015"/>
                <a:gd name="connsiteX6" fmla="*/ 1141785 w 1603863"/>
                <a:gd name="connsiteY6" fmla="*/ 257194 h 2577015"/>
                <a:gd name="connsiteX7" fmla="*/ 1359267 w 1603863"/>
                <a:gd name="connsiteY7" fmla="*/ 374999 h 2577015"/>
                <a:gd name="connsiteX8" fmla="*/ 1359267 w 1603863"/>
                <a:gd name="connsiteY8" fmla="*/ 374999 h 2577015"/>
                <a:gd name="connsiteX9" fmla="*/ 1358143 w 1603863"/>
                <a:gd name="connsiteY9" fmla="*/ 374390 h 2577015"/>
                <a:gd name="connsiteX10" fmla="*/ 1243079 w 1603863"/>
                <a:gd name="connsiteY10" fmla="*/ 746981 h 2577015"/>
                <a:gd name="connsiteX11" fmla="*/ 1290890 w 1603863"/>
                <a:gd name="connsiteY11" fmla="*/ 786190 h 2577015"/>
                <a:gd name="connsiteX12" fmla="*/ 1204485 w 1603863"/>
                <a:gd name="connsiteY12" fmla="*/ 715332 h 2577015"/>
                <a:gd name="connsiteX13" fmla="*/ 1109262 w 1603863"/>
                <a:gd name="connsiteY13" fmla="*/ 921119 h 2577015"/>
                <a:gd name="connsiteX14" fmla="*/ 1323017 w 1603863"/>
                <a:gd name="connsiteY14" fmla="*/ 1018384 h 2577015"/>
                <a:gd name="connsiteX15" fmla="*/ 1350201 w 1603863"/>
                <a:gd name="connsiteY15" fmla="*/ 1172436 h 2577015"/>
                <a:gd name="connsiteX16" fmla="*/ 1232401 w 1603863"/>
                <a:gd name="connsiteY16" fmla="*/ 1335548 h 2577015"/>
                <a:gd name="connsiteX17" fmla="*/ 1232401 w 1603863"/>
                <a:gd name="connsiteY17" fmla="*/ 1553031 h 2577015"/>
                <a:gd name="connsiteX18" fmla="*/ 1159904 w 1603863"/>
                <a:gd name="connsiteY18" fmla="*/ 1806763 h 2577015"/>
                <a:gd name="connsiteX19" fmla="*/ 1005857 w 1603863"/>
                <a:gd name="connsiteY19" fmla="*/ 2033307 h 2577015"/>
                <a:gd name="connsiteX20" fmla="*/ 788371 w 1603863"/>
                <a:gd name="connsiteY20" fmla="*/ 2259851 h 2577015"/>
                <a:gd name="connsiteX21" fmla="*/ 643385 w 1603863"/>
                <a:gd name="connsiteY21" fmla="*/ 2522642 h 2577015"/>
                <a:gd name="connsiteX22" fmla="*/ 525584 w 1603863"/>
                <a:gd name="connsiteY22" fmla="*/ 2577015 h 2577015"/>
                <a:gd name="connsiteX23" fmla="*/ 552769 w 1603863"/>
                <a:gd name="connsiteY23" fmla="*/ 2432026 h 2577015"/>
                <a:gd name="connsiteX24" fmla="*/ 579954 w 1603863"/>
                <a:gd name="connsiteY24" fmla="*/ 2314221 h 2577015"/>
                <a:gd name="connsiteX25" fmla="*/ 498400 w 1603863"/>
                <a:gd name="connsiteY25" fmla="*/ 2296098 h 2577015"/>
                <a:gd name="connsiteX26" fmla="*/ 335287 w 1603863"/>
                <a:gd name="connsiteY26" fmla="*/ 2277974 h 2577015"/>
                <a:gd name="connsiteX27" fmla="*/ 144990 w 1603863"/>
                <a:gd name="connsiteY27" fmla="*/ 2087677 h 2577015"/>
                <a:gd name="connsiteX28" fmla="*/ 0 w 1603863"/>
                <a:gd name="connsiteY28" fmla="*/ 1897379 h 2577015"/>
                <a:gd name="connsiteX29" fmla="*/ 11032 w 1603863"/>
                <a:gd name="connsiteY29" fmla="*/ 1911854 h 2577015"/>
                <a:gd name="connsiteX30" fmla="*/ 167095 w 1603863"/>
                <a:gd name="connsiteY30" fmla="*/ 1622025 h 2577015"/>
                <a:gd name="connsiteX31" fmla="*/ 271860 w 1603863"/>
                <a:gd name="connsiteY31" fmla="*/ 1589281 h 2577015"/>
                <a:gd name="connsiteX32" fmla="*/ 425911 w 1603863"/>
                <a:gd name="connsiteY32" fmla="*/ 1480542 h 2577015"/>
                <a:gd name="connsiteX33" fmla="*/ 516527 w 1603863"/>
                <a:gd name="connsiteY33" fmla="*/ 1371798 h 2577015"/>
                <a:gd name="connsiteX34" fmla="*/ 688701 w 1603863"/>
                <a:gd name="connsiteY34" fmla="*/ 1290244 h 2577015"/>
                <a:gd name="connsiteX35" fmla="*/ 679639 w 1603863"/>
                <a:gd name="connsiteY35" fmla="*/ 1208686 h 2577015"/>
                <a:gd name="connsiteX36" fmla="*/ 598081 w 1603863"/>
                <a:gd name="connsiteY36" fmla="*/ 1172439 h 2577015"/>
                <a:gd name="connsiteX37" fmla="*/ 498403 w 1603863"/>
                <a:gd name="connsiteY37" fmla="*/ 1036511 h 2577015"/>
                <a:gd name="connsiteX38" fmla="*/ 416849 w 1603863"/>
                <a:gd name="connsiteY38" fmla="*/ 1000265 h 2577015"/>
                <a:gd name="connsiteX39" fmla="*/ 416849 w 1603863"/>
                <a:gd name="connsiteY39" fmla="*/ 846214 h 2577015"/>
                <a:gd name="connsiteX40" fmla="*/ 317168 w 1603863"/>
                <a:gd name="connsiteY40" fmla="*/ 846214 h 2577015"/>
                <a:gd name="connsiteX41" fmla="*/ 308106 w 1603863"/>
                <a:gd name="connsiteY41" fmla="*/ 646855 h 2577015"/>
                <a:gd name="connsiteX42" fmla="*/ 344352 w 1603863"/>
                <a:gd name="connsiteY42" fmla="*/ 655916 h 2577015"/>
                <a:gd name="connsiteX43" fmla="*/ 444034 w 1603863"/>
                <a:gd name="connsiteY43" fmla="*/ 565300 h 2577015"/>
                <a:gd name="connsiteX44" fmla="*/ 425911 w 1603863"/>
                <a:gd name="connsiteY44" fmla="*/ 483746 h 2577015"/>
                <a:gd name="connsiteX45" fmla="*/ 380599 w 1603863"/>
                <a:gd name="connsiteY45" fmla="*/ 402187 h 2577015"/>
                <a:gd name="connsiteX46" fmla="*/ 516527 w 1603863"/>
                <a:gd name="connsiteY46" fmla="*/ 266260 h 2577015"/>
                <a:gd name="connsiteX47" fmla="*/ 598081 w 1603863"/>
                <a:gd name="connsiteY47" fmla="*/ 166582 h 2577015"/>
                <a:gd name="connsiteX48" fmla="*/ 589019 w 1603863"/>
                <a:gd name="connsiteY48" fmla="*/ 75962 h 2577015"/>
                <a:gd name="connsiteX49" fmla="*/ 707187 w 1603863"/>
                <a:gd name="connsiteY49" fmla="*/ 0 h 2577015"/>
                <a:gd name="connsiteX0" fmla="*/ 707187 w 1359267"/>
                <a:gd name="connsiteY0" fmla="*/ 0 h 2577015"/>
                <a:gd name="connsiteX1" fmla="*/ 806502 w 1359267"/>
                <a:gd name="connsiteY1" fmla="*/ 21589 h 2577015"/>
                <a:gd name="connsiteX2" fmla="*/ 915241 w 1359267"/>
                <a:gd name="connsiteY2" fmla="*/ 94085 h 2577015"/>
                <a:gd name="connsiteX3" fmla="*/ 1141785 w 1359267"/>
                <a:gd name="connsiteY3" fmla="*/ 257194 h 2577015"/>
                <a:gd name="connsiteX4" fmla="*/ 1359267 w 1359267"/>
                <a:gd name="connsiteY4" fmla="*/ 374999 h 2577015"/>
                <a:gd name="connsiteX5" fmla="*/ 1359267 w 1359267"/>
                <a:gd name="connsiteY5" fmla="*/ 374999 h 2577015"/>
                <a:gd name="connsiteX6" fmla="*/ 1358143 w 1359267"/>
                <a:gd name="connsiteY6" fmla="*/ 374390 h 2577015"/>
                <a:gd name="connsiteX7" fmla="*/ 1243079 w 1359267"/>
                <a:gd name="connsiteY7" fmla="*/ 746981 h 2577015"/>
                <a:gd name="connsiteX8" fmla="*/ 1290890 w 1359267"/>
                <a:gd name="connsiteY8" fmla="*/ 786190 h 2577015"/>
                <a:gd name="connsiteX9" fmla="*/ 1204485 w 1359267"/>
                <a:gd name="connsiteY9" fmla="*/ 715332 h 2577015"/>
                <a:gd name="connsiteX10" fmla="*/ 1109262 w 1359267"/>
                <a:gd name="connsiteY10" fmla="*/ 921119 h 2577015"/>
                <a:gd name="connsiteX11" fmla="*/ 1323017 w 1359267"/>
                <a:gd name="connsiteY11" fmla="*/ 1018384 h 2577015"/>
                <a:gd name="connsiteX12" fmla="*/ 1350201 w 1359267"/>
                <a:gd name="connsiteY12" fmla="*/ 1172436 h 2577015"/>
                <a:gd name="connsiteX13" fmla="*/ 1232401 w 1359267"/>
                <a:gd name="connsiteY13" fmla="*/ 1335548 h 2577015"/>
                <a:gd name="connsiteX14" fmla="*/ 1232401 w 1359267"/>
                <a:gd name="connsiteY14" fmla="*/ 1553031 h 2577015"/>
                <a:gd name="connsiteX15" fmla="*/ 1159904 w 1359267"/>
                <a:gd name="connsiteY15" fmla="*/ 1806763 h 2577015"/>
                <a:gd name="connsiteX16" fmla="*/ 1005857 w 1359267"/>
                <a:gd name="connsiteY16" fmla="*/ 2033307 h 2577015"/>
                <a:gd name="connsiteX17" fmla="*/ 788371 w 1359267"/>
                <a:gd name="connsiteY17" fmla="*/ 2259851 h 2577015"/>
                <a:gd name="connsiteX18" fmla="*/ 643385 w 1359267"/>
                <a:gd name="connsiteY18" fmla="*/ 2522642 h 2577015"/>
                <a:gd name="connsiteX19" fmla="*/ 525584 w 1359267"/>
                <a:gd name="connsiteY19" fmla="*/ 2577015 h 2577015"/>
                <a:gd name="connsiteX20" fmla="*/ 552769 w 1359267"/>
                <a:gd name="connsiteY20" fmla="*/ 2432026 h 2577015"/>
                <a:gd name="connsiteX21" fmla="*/ 579954 w 1359267"/>
                <a:gd name="connsiteY21" fmla="*/ 2314221 h 2577015"/>
                <a:gd name="connsiteX22" fmla="*/ 498400 w 1359267"/>
                <a:gd name="connsiteY22" fmla="*/ 2296098 h 2577015"/>
                <a:gd name="connsiteX23" fmla="*/ 335287 w 1359267"/>
                <a:gd name="connsiteY23" fmla="*/ 2277974 h 2577015"/>
                <a:gd name="connsiteX24" fmla="*/ 144990 w 1359267"/>
                <a:gd name="connsiteY24" fmla="*/ 2087677 h 2577015"/>
                <a:gd name="connsiteX25" fmla="*/ 0 w 1359267"/>
                <a:gd name="connsiteY25" fmla="*/ 1897379 h 2577015"/>
                <a:gd name="connsiteX26" fmla="*/ 11032 w 1359267"/>
                <a:gd name="connsiteY26" fmla="*/ 1911854 h 2577015"/>
                <a:gd name="connsiteX27" fmla="*/ 167095 w 1359267"/>
                <a:gd name="connsiteY27" fmla="*/ 1622025 h 2577015"/>
                <a:gd name="connsiteX28" fmla="*/ 271860 w 1359267"/>
                <a:gd name="connsiteY28" fmla="*/ 1589281 h 2577015"/>
                <a:gd name="connsiteX29" fmla="*/ 425911 w 1359267"/>
                <a:gd name="connsiteY29" fmla="*/ 1480542 h 2577015"/>
                <a:gd name="connsiteX30" fmla="*/ 516527 w 1359267"/>
                <a:gd name="connsiteY30" fmla="*/ 1371798 h 2577015"/>
                <a:gd name="connsiteX31" fmla="*/ 688701 w 1359267"/>
                <a:gd name="connsiteY31" fmla="*/ 1290244 h 2577015"/>
                <a:gd name="connsiteX32" fmla="*/ 679639 w 1359267"/>
                <a:gd name="connsiteY32" fmla="*/ 1208686 h 2577015"/>
                <a:gd name="connsiteX33" fmla="*/ 598081 w 1359267"/>
                <a:gd name="connsiteY33" fmla="*/ 1172439 h 2577015"/>
                <a:gd name="connsiteX34" fmla="*/ 498403 w 1359267"/>
                <a:gd name="connsiteY34" fmla="*/ 1036511 h 2577015"/>
                <a:gd name="connsiteX35" fmla="*/ 416849 w 1359267"/>
                <a:gd name="connsiteY35" fmla="*/ 1000265 h 2577015"/>
                <a:gd name="connsiteX36" fmla="*/ 416849 w 1359267"/>
                <a:gd name="connsiteY36" fmla="*/ 846214 h 2577015"/>
                <a:gd name="connsiteX37" fmla="*/ 317168 w 1359267"/>
                <a:gd name="connsiteY37" fmla="*/ 846214 h 2577015"/>
                <a:gd name="connsiteX38" fmla="*/ 308106 w 1359267"/>
                <a:gd name="connsiteY38" fmla="*/ 646855 h 2577015"/>
                <a:gd name="connsiteX39" fmla="*/ 344352 w 1359267"/>
                <a:gd name="connsiteY39" fmla="*/ 655916 h 2577015"/>
                <a:gd name="connsiteX40" fmla="*/ 444034 w 1359267"/>
                <a:gd name="connsiteY40" fmla="*/ 565300 h 2577015"/>
                <a:gd name="connsiteX41" fmla="*/ 425911 w 1359267"/>
                <a:gd name="connsiteY41" fmla="*/ 483746 h 2577015"/>
                <a:gd name="connsiteX42" fmla="*/ 380599 w 1359267"/>
                <a:gd name="connsiteY42" fmla="*/ 402187 h 2577015"/>
                <a:gd name="connsiteX43" fmla="*/ 516527 w 1359267"/>
                <a:gd name="connsiteY43" fmla="*/ 266260 h 2577015"/>
                <a:gd name="connsiteX44" fmla="*/ 598081 w 1359267"/>
                <a:gd name="connsiteY44" fmla="*/ 166582 h 2577015"/>
                <a:gd name="connsiteX45" fmla="*/ 589019 w 1359267"/>
                <a:gd name="connsiteY45" fmla="*/ 75962 h 2577015"/>
                <a:gd name="connsiteX46" fmla="*/ 707187 w 1359267"/>
                <a:gd name="connsiteY46" fmla="*/ 0 h 2577015"/>
                <a:gd name="connsiteX0" fmla="*/ 707187 w 1359267"/>
                <a:gd name="connsiteY0" fmla="*/ 0 h 2577015"/>
                <a:gd name="connsiteX1" fmla="*/ 806502 w 1359267"/>
                <a:gd name="connsiteY1" fmla="*/ 21589 h 2577015"/>
                <a:gd name="connsiteX2" fmla="*/ 915241 w 1359267"/>
                <a:gd name="connsiteY2" fmla="*/ 94085 h 2577015"/>
                <a:gd name="connsiteX3" fmla="*/ 1141785 w 1359267"/>
                <a:gd name="connsiteY3" fmla="*/ 257194 h 2577015"/>
                <a:gd name="connsiteX4" fmla="*/ 1359267 w 1359267"/>
                <a:gd name="connsiteY4" fmla="*/ 374999 h 2577015"/>
                <a:gd name="connsiteX5" fmla="*/ 1359267 w 1359267"/>
                <a:gd name="connsiteY5" fmla="*/ 374999 h 2577015"/>
                <a:gd name="connsiteX6" fmla="*/ 1358143 w 1359267"/>
                <a:gd name="connsiteY6" fmla="*/ 374390 h 2577015"/>
                <a:gd name="connsiteX7" fmla="*/ 1243079 w 1359267"/>
                <a:gd name="connsiteY7" fmla="*/ 746981 h 2577015"/>
                <a:gd name="connsiteX8" fmla="*/ 1204485 w 1359267"/>
                <a:gd name="connsiteY8" fmla="*/ 715332 h 2577015"/>
                <a:gd name="connsiteX9" fmla="*/ 1109262 w 1359267"/>
                <a:gd name="connsiteY9" fmla="*/ 921119 h 2577015"/>
                <a:gd name="connsiteX10" fmla="*/ 1323017 w 1359267"/>
                <a:gd name="connsiteY10" fmla="*/ 1018384 h 2577015"/>
                <a:gd name="connsiteX11" fmla="*/ 1350201 w 1359267"/>
                <a:gd name="connsiteY11" fmla="*/ 1172436 h 2577015"/>
                <a:gd name="connsiteX12" fmla="*/ 1232401 w 1359267"/>
                <a:gd name="connsiteY12" fmla="*/ 1335548 h 2577015"/>
                <a:gd name="connsiteX13" fmla="*/ 1232401 w 1359267"/>
                <a:gd name="connsiteY13" fmla="*/ 1553031 h 2577015"/>
                <a:gd name="connsiteX14" fmla="*/ 1159904 w 1359267"/>
                <a:gd name="connsiteY14" fmla="*/ 1806763 h 2577015"/>
                <a:gd name="connsiteX15" fmla="*/ 1005857 w 1359267"/>
                <a:gd name="connsiteY15" fmla="*/ 2033307 h 2577015"/>
                <a:gd name="connsiteX16" fmla="*/ 788371 w 1359267"/>
                <a:gd name="connsiteY16" fmla="*/ 2259851 h 2577015"/>
                <a:gd name="connsiteX17" fmla="*/ 643385 w 1359267"/>
                <a:gd name="connsiteY17" fmla="*/ 2522642 h 2577015"/>
                <a:gd name="connsiteX18" fmla="*/ 525584 w 1359267"/>
                <a:gd name="connsiteY18" fmla="*/ 2577015 h 2577015"/>
                <a:gd name="connsiteX19" fmla="*/ 552769 w 1359267"/>
                <a:gd name="connsiteY19" fmla="*/ 2432026 h 2577015"/>
                <a:gd name="connsiteX20" fmla="*/ 579954 w 1359267"/>
                <a:gd name="connsiteY20" fmla="*/ 2314221 h 2577015"/>
                <a:gd name="connsiteX21" fmla="*/ 498400 w 1359267"/>
                <a:gd name="connsiteY21" fmla="*/ 2296098 h 2577015"/>
                <a:gd name="connsiteX22" fmla="*/ 335287 w 1359267"/>
                <a:gd name="connsiteY22" fmla="*/ 2277974 h 2577015"/>
                <a:gd name="connsiteX23" fmla="*/ 144990 w 1359267"/>
                <a:gd name="connsiteY23" fmla="*/ 2087677 h 2577015"/>
                <a:gd name="connsiteX24" fmla="*/ 0 w 1359267"/>
                <a:gd name="connsiteY24" fmla="*/ 1897379 h 2577015"/>
                <a:gd name="connsiteX25" fmla="*/ 11032 w 1359267"/>
                <a:gd name="connsiteY25" fmla="*/ 1911854 h 2577015"/>
                <a:gd name="connsiteX26" fmla="*/ 167095 w 1359267"/>
                <a:gd name="connsiteY26" fmla="*/ 1622025 h 2577015"/>
                <a:gd name="connsiteX27" fmla="*/ 271860 w 1359267"/>
                <a:gd name="connsiteY27" fmla="*/ 1589281 h 2577015"/>
                <a:gd name="connsiteX28" fmla="*/ 425911 w 1359267"/>
                <a:gd name="connsiteY28" fmla="*/ 1480542 h 2577015"/>
                <a:gd name="connsiteX29" fmla="*/ 516527 w 1359267"/>
                <a:gd name="connsiteY29" fmla="*/ 1371798 h 2577015"/>
                <a:gd name="connsiteX30" fmla="*/ 688701 w 1359267"/>
                <a:gd name="connsiteY30" fmla="*/ 1290244 h 2577015"/>
                <a:gd name="connsiteX31" fmla="*/ 679639 w 1359267"/>
                <a:gd name="connsiteY31" fmla="*/ 1208686 h 2577015"/>
                <a:gd name="connsiteX32" fmla="*/ 598081 w 1359267"/>
                <a:gd name="connsiteY32" fmla="*/ 1172439 h 2577015"/>
                <a:gd name="connsiteX33" fmla="*/ 498403 w 1359267"/>
                <a:gd name="connsiteY33" fmla="*/ 1036511 h 2577015"/>
                <a:gd name="connsiteX34" fmla="*/ 416849 w 1359267"/>
                <a:gd name="connsiteY34" fmla="*/ 1000265 h 2577015"/>
                <a:gd name="connsiteX35" fmla="*/ 416849 w 1359267"/>
                <a:gd name="connsiteY35" fmla="*/ 846214 h 2577015"/>
                <a:gd name="connsiteX36" fmla="*/ 317168 w 1359267"/>
                <a:gd name="connsiteY36" fmla="*/ 846214 h 2577015"/>
                <a:gd name="connsiteX37" fmla="*/ 308106 w 1359267"/>
                <a:gd name="connsiteY37" fmla="*/ 646855 h 2577015"/>
                <a:gd name="connsiteX38" fmla="*/ 344352 w 1359267"/>
                <a:gd name="connsiteY38" fmla="*/ 655916 h 2577015"/>
                <a:gd name="connsiteX39" fmla="*/ 444034 w 1359267"/>
                <a:gd name="connsiteY39" fmla="*/ 565300 h 2577015"/>
                <a:gd name="connsiteX40" fmla="*/ 425911 w 1359267"/>
                <a:gd name="connsiteY40" fmla="*/ 483746 h 2577015"/>
                <a:gd name="connsiteX41" fmla="*/ 380599 w 1359267"/>
                <a:gd name="connsiteY41" fmla="*/ 402187 h 2577015"/>
                <a:gd name="connsiteX42" fmla="*/ 516527 w 1359267"/>
                <a:gd name="connsiteY42" fmla="*/ 266260 h 2577015"/>
                <a:gd name="connsiteX43" fmla="*/ 598081 w 1359267"/>
                <a:gd name="connsiteY43" fmla="*/ 166582 h 2577015"/>
                <a:gd name="connsiteX44" fmla="*/ 589019 w 1359267"/>
                <a:gd name="connsiteY44" fmla="*/ 75962 h 2577015"/>
                <a:gd name="connsiteX45" fmla="*/ 707187 w 1359267"/>
                <a:gd name="connsiteY45" fmla="*/ 0 h 257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59267" h="2577015">
                  <a:moveTo>
                    <a:pt x="707187" y="0"/>
                  </a:moveTo>
                  <a:lnTo>
                    <a:pt x="806502" y="21589"/>
                  </a:lnTo>
                  <a:lnTo>
                    <a:pt x="915241" y="94085"/>
                  </a:lnTo>
                  <a:lnTo>
                    <a:pt x="1141785" y="257194"/>
                  </a:lnTo>
                  <a:lnTo>
                    <a:pt x="1359267" y="374999"/>
                  </a:lnTo>
                  <a:lnTo>
                    <a:pt x="1359267" y="374999"/>
                  </a:lnTo>
                  <a:lnTo>
                    <a:pt x="1358143" y="374390"/>
                  </a:lnTo>
                  <a:lnTo>
                    <a:pt x="1243079" y="746981"/>
                  </a:lnTo>
                  <a:lnTo>
                    <a:pt x="1204485" y="715332"/>
                  </a:lnTo>
                  <a:lnTo>
                    <a:pt x="1109262" y="921119"/>
                  </a:lnTo>
                  <a:lnTo>
                    <a:pt x="1323017" y="1018384"/>
                  </a:lnTo>
                  <a:lnTo>
                    <a:pt x="1350201" y="1172436"/>
                  </a:lnTo>
                  <a:lnTo>
                    <a:pt x="1232401" y="1335548"/>
                  </a:lnTo>
                  <a:lnTo>
                    <a:pt x="1232401" y="1553031"/>
                  </a:lnTo>
                  <a:lnTo>
                    <a:pt x="1159904" y="1806763"/>
                  </a:lnTo>
                  <a:lnTo>
                    <a:pt x="1005857" y="2033307"/>
                  </a:lnTo>
                  <a:lnTo>
                    <a:pt x="788371" y="2259851"/>
                  </a:lnTo>
                  <a:lnTo>
                    <a:pt x="643385" y="2522642"/>
                  </a:lnTo>
                  <a:lnTo>
                    <a:pt x="525584" y="2577015"/>
                  </a:lnTo>
                  <a:lnTo>
                    <a:pt x="552769" y="2432026"/>
                  </a:lnTo>
                  <a:lnTo>
                    <a:pt x="579954" y="2314221"/>
                  </a:lnTo>
                  <a:lnTo>
                    <a:pt x="498400" y="2296098"/>
                  </a:lnTo>
                  <a:lnTo>
                    <a:pt x="335287" y="2277974"/>
                  </a:lnTo>
                  <a:lnTo>
                    <a:pt x="144990" y="2087677"/>
                  </a:lnTo>
                  <a:lnTo>
                    <a:pt x="0" y="1897379"/>
                  </a:lnTo>
                  <a:lnTo>
                    <a:pt x="11032" y="1911854"/>
                  </a:lnTo>
                  <a:lnTo>
                    <a:pt x="167095" y="1622025"/>
                  </a:lnTo>
                  <a:lnTo>
                    <a:pt x="271860" y="1589281"/>
                  </a:lnTo>
                  <a:lnTo>
                    <a:pt x="425911" y="1480542"/>
                  </a:lnTo>
                  <a:lnTo>
                    <a:pt x="516527" y="1371798"/>
                  </a:lnTo>
                  <a:lnTo>
                    <a:pt x="688701" y="1290244"/>
                  </a:lnTo>
                  <a:lnTo>
                    <a:pt x="679639" y="1208686"/>
                  </a:lnTo>
                  <a:lnTo>
                    <a:pt x="598081" y="1172439"/>
                  </a:lnTo>
                  <a:lnTo>
                    <a:pt x="498403" y="1036511"/>
                  </a:lnTo>
                  <a:lnTo>
                    <a:pt x="416849" y="1000265"/>
                  </a:lnTo>
                  <a:lnTo>
                    <a:pt x="416849" y="846214"/>
                  </a:lnTo>
                  <a:lnTo>
                    <a:pt x="317168" y="846214"/>
                  </a:lnTo>
                  <a:lnTo>
                    <a:pt x="308106" y="646855"/>
                  </a:lnTo>
                  <a:lnTo>
                    <a:pt x="344352" y="655916"/>
                  </a:lnTo>
                  <a:lnTo>
                    <a:pt x="444034" y="565300"/>
                  </a:lnTo>
                  <a:lnTo>
                    <a:pt x="425911" y="483746"/>
                  </a:lnTo>
                  <a:lnTo>
                    <a:pt x="380599" y="402187"/>
                  </a:lnTo>
                  <a:lnTo>
                    <a:pt x="516527" y="266260"/>
                  </a:lnTo>
                  <a:lnTo>
                    <a:pt x="598081" y="166582"/>
                  </a:lnTo>
                  <a:lnTo>
                    <a:pt x="589019" y="75962"/>
                  </a:lnTo>
                  <a:lnTo>
                    <a:pt x="707187"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27" name="vMap : USA State : New Hampshire"/>
            <p:cNvSpPr>
              <a:spLocks noChangeAspect="1"/>
            </p:cNvSpPr>
            <p:nvPr>
              <p:custDataLst>
                <p:tags r:id="rId50"/>
              </p:custDataLst>
            </p:nvPr>
          </p:nvSpPr>
          <p:spPr>
            <a:xfrm>
              <a:off x="7361811" y="2338716"/>
              <a:ext cx="219191" cy="438016"/>
            </a:xfrm>
            <a:custGeom>
              <a:avLst/>
              <a:gdLst/>
              <a:ahLst/>
              <a:cxnLst/>
              <a:rect l="l" t="t" r="r" b="b"/>
              <a:pathLst>
                <a:path w="397270" h="793874">
                  <a:moveTo>
                    <a:pt x="268664" y="0"/>
                  </a:moveTo>
                  <a:lnTo>
                    <a:pt x="297693" y="14514"/>
                  </a:lnTo>
                  <a:lnTo>
                    <a:pt x="323849" y="14514"/>
                  </a:lnTo>
                  <a:lnTo>
                    <a:pt x="323849" y="79639"/>
                  </a:lnTo>
                  <a:lnTo>
                    <a:pt x="335755" y="93927"/>
                  </a:lnTo>
                  <a:lnTo>
                    <a:pt x="335755" y="291571"/>
                  </a:lnTo>
                  <a:lnTo>
                    <a:pt x="345280" y="301096"/>
                  </a:lnTo>
                  <a:lnTo>
                    <a:pt x="345280" y="515408"/>
                  </a:lnTo>
                  <a:lnTo>
                    <a:pt x="345280" y="534458"/>
                  </a:lnTo>
                  <a:lnTo>
                    <a:pt x="354805" y="574939"/>
                  </a:lnTo>
                  <a:lnTo>
                    <a:pt x="340518" y="584464"/>
                  </a:lnTo>
                  <a:lnTo>
                    <a:pt x="342899" y="601133"/>
                  </a:lnTo>
                  <a:lnTo>
                    <a:pt x="361949" y="601133"/>
                  </a:lnTo>
                  <a:lnTo>
                    <a:pt x="364330" y="622564"/>
                  </a:lnTo>
                  <a:lnTo>
                    <a:pt x="380999" y="636852"/>
                  </a:lnTo>
                  <a:lnTo>
                    <a:pt x="380999" y="674952"/>
                  </a:lnTo>
                  <a:lnTo>
                    <a:pt x="397270" y="679390"/>
                  </a:lnTo>
                  <a:lnTo>
                    <a:pt x="396874" y="679752"/>
                  </a:lnTo>
                  <a:lnTo>
                    <a:pt x="382360" y="747485"/>
                  </a:lnTo>
                  <a:lnTo>
                    <a:pt x="382699" y="745902"/>
                  </a:lnTo>
                  <a:lnTo>
                    <a:pt x="356397" y="732751"/>
                  </a:lnTo>
                  <a:lnTo>
                    <a:pt x="329503" y="764535"/>
                  </a:lnTo>
                  <a:lnTo>
                    <a:pt x="312388" y="752311"/>
                  </a:lnTo>
                  <a:lnTo>
                    <a:pt x="295274" y="779205"/>
                  </a:lnTo>
                  <a:lnTo>
                    <a:pt x="280604" y="793874"/>
                  </a:lnTo>
                  <a:lnTo>
                    <a:pt x="148579" y="793874"/>
                  </a:lnTo>
                  <a:lnTo>
                    <a:pt x="136354" y="781650"/>
                  </a:lnTo>
                  <a:lnTo>
                    <a:pt x="17019" y="781650"/>
                  </a:lnTo>
                  <a:lnTo>
                    <a:pt x="16669" y="779727"/>
                  </a:lnTo>
                  <a:lnTo>
                    <a:pt x="0" y="746389"/>
                  </a:lnTo>
                  <a:lnTo>
                    <a:pt x="7144" y="739246"/>
                  </a:lnTo>
                  <a:lnTo>
                    <a:pt x="4763" y="724958"/>
                  </a:lnTo>
                  <a:lnTo>
                    <a:pt x="28575" y="703527"/>
                  </a:lnTo>
                  <a:cubicBezTo>
                    <a:pt x="27781" y="678921"/>
                    <a:pt x="26988" y="654314"/>
                    <a:pt x="26194" y="629708"/>
                  </a:cubicBezTo>
                  <a:lnTo>
                    <a:pt x="35719" y="627327"/>
                  </a:lnTo>
                  <a:lnTo>
                    <a:pt x="40481" y="546364"/>
                  </a:lnTo>
                  <a:lnTo>
                    <a:pt x="40481" y="529696"/>
                  </a:lnTo>
                  <a:lnTo>
                    <a:pt x="57150" y="532077"/>
                  </a:lnTo>
                  <a:lnTo>
                    <a:pt x="59531" y="496358"/>
                  </a:lnTo>
                  <a:lnTo>
                    <a:pt x="85725" y="467783"/>
                  </a:lnTo>
                  <a:lnTo>
                    <a:pt x="85725" y="448733"/>
                  </a:lnTo>
                  <a:lnTo>
                    <a:pt x="92869" y="427302"/>
                  </a:lnTo>
                  <a:lnTo>
                    <a:pt x="109538" y="393964"/>
                  </a:lnTo>
                  <a:lnTo>
                    <a:pt x="116681" y="374914"/>
                  </a:lnTo>
                  <a:lnTo>
                    <a:pt x="119063" y="308239"/>
                  </a:lnTo>
                  <a:lnTo>
                    <a:pt x="157163" y="305858"/>
                  </a:lnTo>
                  <a:lnTo>
                    <a:pt x="161925" y="286808"/>
                  </a:lnTo>
                  <a:lnTo>
                    <a:pt x="178594" y="286808"/>
                  </a:lnTo>
                  <a:lnTo>
                    <a:pt x="211931" y="258233"/>
                  </a:lnTo>
                  <a:lnTo>
                    <a:pt x="216694" y="241564"/>
                  </a:lnTo>
                  <a:lnTo>
                    <a:pt x="223838" y="224896"/>
                  </a:lnTo>
                  <a:lnTo>
                    <a:pt x="207169" y="210608"/>
                  </a:lnTo>
                  <a:lnTo>
                    <a:pt x="204788" y="182033"/>
                  </a:lnTo>
                  <a:lnTo>
                    <a:pt x="228600" y="134408"/>
                  </a:lnTo>
                  <a:lnTo>
                    <a:pt x="228600" y="110596"/>
                  </a:lnTo>
                  <a:lnTo>
                    <a:pt x="226406" y="90844"/>
                  </a:lnTo>
                  <a:lnTo>
                    <a:pt x="228599" y="89164"/>
                  </a:lnTo>
                  <a:lnTo>
                    <a:pt x="228463" y="87576"/>
                  </a:lnTo>
                  <a:lnTo>
                    <a:pt x="254150" y="33866"/>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28" name="vMap : USA State : Nevada"/>
            <p:cNvSpPr>
              <a:spLocks noChangeAspect="1"/>
            </p:cNvSpPr>
            <p:nvPr>
              <p:custDataLst>
                <p:tags r:id="rId51"/>
              </p:custDataLst>
            </p:nvPr>
          </p:nvSpPr>
          <p:spPr>
            <a:xfrm>
              <a:off x="1692042" y="2885894"/>
              <a:ext cx="714697" cy="1071176"/>
            </a:xfrm>
            <a:custGeom>
              <a:avLst/>
              <a:gdLst>
                <a:gd name="connsiteX0" fmla="*/ 1434476 w 1516058"/>
                <a:gd name="connsiteY0" fmla="*/ 0 h 1941435"/>
                <a:gd name="connsiteX1" fmla="*/ 1444674 w 1516058"/>
                <a:gd name="connsiteY1" fmla="*/ 13597 h 1941435"/>
                <a:gd name="connsiteX2" fmla="*/ 1516058 w 1516058"/>
                <a:gd name="connsiteY2" fmla="*/ 13597 h 1941435"/>
                <a:gd name="connsiteX3" fmla="*/ 1516058 w 1516058"/>
                <a:gd name="connsiteY3" fmla="*/ 312732 h 1941435"/>
                <a:gd name="connsiteX4" fmla="*/ 1502461 w 1516058"/>
                <a:gd name="connsiteY4" fmla="*/ 319531 h 1941435"/>
                <a:gd name="connsiteX5" fmla="*/ 1502461 w 1516058"/>
                <a:gd name="connsiteY5" fmla="*/ 1645241 h 1941435"/>
                <a:gd name="connsiteX6" fmla="*/ 1488864 w 1516058"/>
                <a:gd name="connsiteY6" fmla="*/ 1662237 h 1941435"/>
                <a:gd name="connsiteX7" fmla="*/ 1485465 w 1516058"/>
                <a:gd name="connsiteY7" fmla="*/ 1675834 h 1941435"/>
                <a:gd name="connsiteX8" fmla="*/ 1454871 w 1516058"/>
                <a:gd name="connsiteY8" fmla="*/ 1675834 h 1941435"/>
                <a:gd name="connsiteX9" fmla="*/ 1441274 w 1516058"/>
                <a:gd name="connsiteY9" fmla="*/ 1662237 h 1941435"/>
                <a:gd name="connsiteX10" fmla="*/ 1437875 w 1516058"/>
                <a:gd name="connsiteY10" fmla="*/ 1652039 h 1941435"/>
                <a:gd name="connsiteX11" fmla="*/ 1417480 w 1516058"/>
                <a:gd name="connsiteY11" fmla="*/ 1645241 h 1941435"/>
                <a:gd name="connsiteX12" fmla="*/ 1414080 w 1516058"/>
                <a:gd name="connsiteY12" fmla="*/ 1655438 h 1941435"/>
                <a:gd name="connsiteX13" fmla="*/ 1386886 w 1516058"/>
                <a:gd name="connsiteY13" fmla="*/ 1635043 h 1941435"/>
                <a:gd name="connsiteX14" fmla="*/ 1383487 w 1516058"/>
                <a:gd name="connsiteY14" fmla="*/ 1652039 h 1941435"/>
                <a:gd name="connsiteX15" fmla="*/ 1363092 w 1516058"/>
                <a:gd name="connsiteY15" fmla="*/ 1652039 h 1941435"/>
                <a:gd name="connsiteX16" fmla="*/ 1356293 w 1516058"/>
                <a:gd name="connsiteY16" fmla="*/ 1662237 h 1941435"/>
                <a:gd name="connsiteX17" fmla="*/ 1363092 w 1516058"/>
                <a:gd name="connsiteY17" fmla="*/ 1669035 h 1941435"/>
                <a:gd name="connsiteX18" fmla="*/ 1359692 w 1516058"/>
                <a:gd name="connsiteY18" fmla="*/ 1703028 h 1941435"/>
                <a:gd name="connsiteX19" fmla="*/ 1373289 w 1516058"/>
                <a:gd name="connsiteY19" fmla="*/ 1720024 h 1941435"/>
                <a:gd name="connsiteX20" fmla="*/ 1359692 w 1516058"/>
                <a:gd name="connsiteY20" fmla="*/ 1726823 h 1941435"/>
                <a:gd name="connsiteX21" fmla="*/ 1369890 w 1516058"/>
                <a:gd name="connsiteY21" fmla="*/ 1743819 h 1941435"/>
                <a:gd name="connsiteX22" fmla="*/ 1373289 w 1516058"/>
                <a:gd name="connsiteY22" fmla="*/ 1801606 h 1941435"/>
                <a:gd name="connsiteX23" fmla="*/ 1363092 w 1516058"/>
                <a:gd name="connsiteY23" fmla="*/ 1825401 h 1941435"/>
                <a:gd name="connsiteX24" fmla="*/ 1386886 w 1516058"/>
                <a:gd name="connsiteY24" fmla="*/ 1832200 h 1941435"/>
                <a:gd name="connsiteX25" fmla="*/ 1383487 w 1516058"/>
                <a:gd name="connsiteY25" fmla="*/ 1849196 h 1941435"/>
                <a:gd name="connsiteX26" fmla="*/ 1390286 w 1516058"/>
                <a:gd name="connsiteY26" fmla="*/ 1937577 h 1941435"/>
                <a:gd name="connsiteX27" fmla="*/ 1378712 w 1516058"/>
                <a:gd name="connsiteY27" fmla="*/ 1941435 h 1941435"/>
                <a:gd name="connsiteX28" fmla="*/ 220717 w 1516058"/>
                <a:gd name="connsiteY28" fmla="*/ 861587 h 1941435"/>
                <a:gd name="connsiteX29" fmla="*/ 220717 w 1516058"/>
                <a:gd name="connsiteY29" fmla="*/ 3735 h 1941435"/>
                <a:gd name="connsiteX30" fmla="*/ 0 w 1516058"/>
                <a:gd name="connsiteY30" fmla="*/ 3735 h 1941435"/>
                <a:gd name="connsiteX31" fmla="*/ 868572 w 1516058"/>
                <a:gd name="connsiteY31" fmla="*/ 3734 h 1941435"/>
                <a:gd name="connsiteX32" fmla="*/ 868559 w 1516058"/>
                <a:gd name="connsiteY32" fmla="*/ 1886 h 1941435"/>
                <a:gd name="connsiteX33" fmla="*/ 870199 w 1516058"/>
                <a:gd name="connsiteY33" fmla="*/ 3400 h 1941435"/>
                <a:gd name="connsiteX34" fmla="*/ 1434476 w 1516058"/>
                <a:gd name="connsiteY34" fmla="*/ 0 h 1941435"/>
                <a:gd name="connsiteX0" fmla="*/ 1213759 w 1295341"/>
                <a:gd name="connsiteY0" fmla="*/ 0 h 1941435"/>
                <a:gd name="connsiteX1" fmla="*/ 1223957 w 1295341"/>
                <a:gd name="connsiteY1" fmla="*/ 13597 h 1941435"/>
                <a:gd name="connsiteX2" fmla="*/ 1295341 w 1295341"/>
                <a:gd name="connsiteY2" fmla="*/ 13597 h 1941435"/>
                <a:gd name="connsiteX3" fmla="*/ 1295341 w 1295341"/>
                <a:gd name="connsiteY3" fmla="*/ 312732 h 1941435"/>
                <a:gd name="connsiteX4" fmla="*/ 1281744 w 1295341"/>
                <a:gd name="connsiteY4" fmla="*/ 319531 h 1941435"/>
                <a:gd name="connsiteX5" fmla="*/ 1281744 w 1295341"/>
                <a:gd name="connsiteY5" fmla="*/ 1645241 h 1941435"/>
                <a:gd name="connsiteX6" fmla="*/ 1268147 w 1295341"/>
                <a:gd name="connsiteY6" fmla="*/ 1662237 h 1941435"/>
                <a:gd name="connsiteX7" fmla="*/ 1264748 w 1295341"/>
                <a:gd name="connsiteY7" fmla="*/ 1675834 h 1941435"/>
                <a:gd name="connsiteX8" fmla="*/ 1234154 w 1295341"/>
                <a:gd name="connsiteY8" fmla="*/ 1675834 h 1941435"/>
                <a:gd name="connsiteX9" fmla="*/ 1220557 w 1295341"/>
                <a:gd name="connsiteY9" fmla="*/ 1662237 h 1941435"/>
                <a:gd name="connsiteX10" fmla="*/ 1217158 w 1295341"/>
                <a:gd name="connsiteY10" fmla="*/ 1652039 h 1941435"/>
                <a:gd name="connsiteX11" fmla="*/ 1196763 w 1295341"/>
                <a:gd name="connsiteY11" fmla="*/ 1645241 h 1941435"/>
                <a:gd name="connsiteX12" fmla="*/ 1193363 w 1295341"/>
                <a:gd name="connsiteY12" fmla="*/ 1655438 h 1941435"/>
                <a:gd name="connsiteX13" fmla="*/ 1166169 w 1295341"/>
                <a:gd name="connsiteY13" fmla="*/ 1635043 h 1941435"/>
                <a:gd name="connsiteX14" fmla="*/ 1162770 w 1295341"/>
                <a:gd name="connsiteY14" fmla="*/ 1652039 h 1941435"/>
                <a:gd name="connsiteX15" fmla="*/ 1142375 w 1295341"/>
                <a:gd name="connsiteY15" fmla="*/ 1652039 h 1941435"/>
                <a:gd name="connsiteX16" fmla="*/ 1135576 w 1295341"/>
                <a:gd name="connsiteY16" fmla="*/ 1662237 h 1941435"/>
                <a:gd name="connsiteX17" fmla="*/ 1142375 w 1295341"/>
                <a:gd name="connsiteY17" fmla="*/ 1669035 h 1941435"/>
                <a:gd name="connsiteX18" fmla="*/ 1138975 w 1295341"/>
                <a:gd name="connsiteY18" fmla="*/ 1703028 h 1941435"/>
                <a:gd name="connsiteX19" fmla="*/ 1152572 w 1295341"/>
                <a:gd name="connsiteY19" fmla="*/ 1720024 h 1941435"/>
                <a:gd name="connsiteX20" fmla="*/ 1138975 w 1295341"/>
                <a:gd name="connsiteY20" fmla="*/ 1726823 h 1941435"/>
                <a:gd name="connsiteX21" fmla="*/ 1149173 w 1295341"/>
                <a:gd name="connsiteY21" fmla="*/ 1743819 h 1941435"/>
                <a:gd name="connsiteX22" fmla="*/ 1152572 w 1295341"/>
                <a:gd name="connsiteY22" fmla="*/ 1801606 h 1941435"/>
                <a:gd name="connsiteX23" fmla="*/ 1142375 w 1295341"/>
                <a:gd name="connsiteY23" fmla="*/ 1825401 h 1941435"/>
                <a:gd name="connsiteX24" fmla="*/ 1166169 w 1295341"/>
                <a:gd name="connsiteY24" fmla="*/ 1832200 h 1941435"/>
                <a:gd name="connsiteX25" fmla="*/ 1162770 w 1295341"/>
                <a:gd name="connsiteY25" fmla="*/ 1849196 h 1941435"/>
                <a:gd name="connsiteX26" fmla="*/ 1169569 w 1295341"/>
                <a:gd name="connsiteY26" fmla="*/ 1937577 h 1941435"/>
                <a:gd name="connsiteX27" fmla="*/ 1157995 w 1295341"/>
                <a:gd name="connsiteY27" fmla="*/ 1941435 h 1941435"/>
                <a:gd name="connsiteX28" fmla="*/ 0 w 1295341"/>
                <a:gd name="connsiteY28" fmla="*/ 861587 h 1941435"/>
                <a:gd name="connsiteX29" fmla="*/ 0 w 1295341"/>
                <a:gd name="connsiteY29" fmla="*/ 3735 h 1941435"/>
                <a:gd name="connsiteX30" fmla="*/ 647855 w 1295341"/>
                <a:gd name="connsiteY30" fmla="*/ 3734 h 1941435"/>
                <a:gd name="connsiteX31" fmla="*/ 647842 w 1295341"/>
                <a:gd name="connsiteY31" fmla="*/ 1886 h 1941435"/>
                <a:gd name="connsiteX32" fmla="*/ 649482 w 1295341"/>
                <a:gd name="connsiteY32" fmla="*/ 3400 h 1941435"/>
                <a:gd name="connsiteX33" fmla="*/ 1213759 w 1295341"/>
                <a:gd name="connsiteY33" fmla="*/ 0 h 19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95341" h="1941435">
                  <a:moveTo>
                    <a:pt x="1213759" y="0"/>
                  </a:moveTo>
                  <a:lnTo>
                    <a:pt x="1223957" y="13597"/>
                  </a:lnTo>
                  <a:lnTo>
                    <a:pt x="1295341" y="13597"/>
                  </a:lnTo>
                  <a:lnTo>
                    <a:pt x="1295341" y="312732"/>
                  </a:lnTo>
                  <a:lnTo>
                    <a:pt x="1281744" y="319531"/>
                  </a:lnTo>
                  <a:lnTo>
                    <a:pt x="1281744" y="1645241"/>
                  </a:lnTo>
                  <a:lnTo>
                    <a:pt x="1268147" y="1662237"/>
                  </a:lnTo>
                  <a:lnTo>
                    <a:pt x="1264748" y="1675834"/>
                  </a:lnTo>
                  <a:lnTo>
                    <a:pt x="1234154" y="1675834"/>
                  </a:lnTo>
                  <a:lnTo>
                    <a:pt x="1220557" y="1662237"/>
                  </a:lnTo>
                  <a:lnTo>
                    <a:pt x="1217158" y="1652039"/>
                  </a:lnTo>
                  <a:lnTo>
                    <a:pt x="1196763" y="1645241"/>
                  </a:lnTo>
                  <a:lnTo>
                    <a:pt x="1193363" y="1655438"/>
                  </a:lnTo>
                  <a:lnTo>
                    <a:pt x="1166169" y="1635043"/>
                  </a:lnTo>
                  <a:lnTo>
                    <a:pt x="1162770" y="1652039"/>
                  </a:lnTo>
                  <a:lnTo>
                    <a:pt x="1142375" y="1652039"/>
                  </a:lnTo>
                  <a:lnTo>
                    <a:pt x="1135576" y="1662237"/>
                  </a:lnTo>
                  <a:lnTo>
                    <a:pt x="1142375" y="1669035"/>
                  </a:lnTo>
                  <a:lnTo>
                    <a:pt x="1138975" y="1703028"/>
                  </a:lnTo>
                  <a:lnTo>
                    <a:pt x="1152572" y="1720024"/>
                  </a:lnTo>
                  <a:lnTo>
                    <a:pt x="1138975" y="1726823"/>
                  </a:lnTo>
                  <a:lnTo>
                    <a:pt x="1149173" y="1743819"/>
                  </a:lnTo>
                  <a:lnTo>
                    <a:pt x="1152572" y="1801606"/>
                  </a:lnTo>
                  <a:lnTo>
                    <a:pt x="1142375" y="1825401"/>
                  </a:lnTo>
                  <a:lnTo>
                    <a:pt x="1166169" y="1832200"/>
                  </a:lnTo>
                  <a:lnTo>
                    <a:pt x="1162770" y="1849196"/>
                  </a:lnTo>
                  <a:lnTo>
                    <a:pt x="1169569" y="1937577"/>
                  </a:lnTo>
                  <a:lnTo>
                    <a:pt x="1157995" y="1941435"/>
                  </a:lnTo>
                  <a:lnTo>
                    <a:pt x="0" y="861587"/>
                  </a:lnTo>
                  <a:lnTo>
                    <a:pt x="0" y="3735"/>
                  </a:lnTo>
                  <a:lnTo>
                    <a:pt x="647855" y="3734"/>
                  </a:lnTo>
                  <a:cubicBezTo>
                    <a:pt x="647851" y="3118"/>
                    <a:pt x="647846" y="2502"/>
                    <a:pt x="647842" y="1886"/>
                  </a:cubicBezTo>
                  <a:lnTo>
                    <a:pt x="649482" y="3400"/>
                  </a:lnTo>
                  <a:lnTo>
                    <a:pt x="1213759" y="0"/>
                  </a:lnTo>
                  <a:close/>
                </a:path>
              </a:pathLst>
            </a:custGeom>
            <a:solidFill>
              <a:schemeClr val="accent2"/>
            </a:solidFill>
            <a:ln w="9525">
              <a:solidFill>
                <a:schemeClr val="bg1"/>
              </a:solidFill>
            </a:ln>
          </p:spPr>
          <p:txBody>
            <a:bodyPr vert="horz" wrap="square" lIns="91440" tIns="45720" rIns="91440" bIns="45720" numCol="1" rtlCol="0" anchor="t" anchorCtr="0" compatLnSpc="1">
              <a:prstTxWarp prst="textNoShape">
                <a:avLst/>
              </a:prstTxWarp>
            </a:bodyPr>
            <a:lstStyle/>
            <a:p>
              <a:pPr algn="ctr"/>
              <a:endParaRPr lang="en-GB" dirty="0"/>
            </a:p>
          </p:txBody>
        </p:sp>
        <p:sp>
          <p:nvSpPr>
            <p:cNvPr id="29" name="vMap : USA State : Nebraska"/>
            <p:cNvSpPr>
              <a:spLocks noChangeAspect="1"/>
            </p:cNvSpPr>
            <p:nvPr>
              <p:custDataLst>
                <p:tags r:id="rId52"/>
              </p:custDataLst>
            </p:nvPr>
          </p:nvSpPr>
          <p:spPr>
            <a:xfrm>
              <a:off x="3598977" y="2728510"/>
              <a:ext cx="1034180" cy="478355"/>
            </a:xfrm>
            <a:custGeom>
              <a:avLst/>
              <a:gdLst>
                <a:gd name="connsiteX0" fmla="*/ 0 w 1874382"/>
                <a:gd name="connsiteY0" fmla="*/ 0 h 955651"/>
                <a:gd name="connsiteX1" fmla="*/ 1201887 w 1874382"/>
                <a:gd name="connsiteY1" fmla="*/ 0 h 955651"/>
                <a:gd name="connsiteX2" fmla="*/ 1211563 w 1874382"/>
                <a:gd name="connsiteY2" fmla="*/ 21771 h 955651"/>
                <a:gd name="connsiteX3" fmla="*/ 1247849 w 1874382"/>
                <a:gd name="connsiteY3" fmla="*/ 38704 h 955651"/>
                <a:gd name="connsiteX4" fmla="*/ 1274459 w 1874382"/>
                <a:gd name="connsiteY4" fmla="*/ 45962 h 955651"/>
                <a:gd name="connsiteX5" fmla="*/ 1320420 w 1874382"/>
                <a:gd name="connsiteY5" fmla="*/ 72571 h 955651"/>
                <a:gd name="connsiteX6" fmla="*/ 1337354 w 1874382"/>
                <a:gd name="connsiteY6" fmla="*/ 38704 h 955651"/>
                <a:gd name="connsiteX7" fmla="*/ 1477659 w 1874382"/>
                <a:gd name="connsiteY7" fmla="*/ 38704 h 955651"/>
                <a:gd name="connsiteX8" fmla="*/ 1477659 w 1874382"/>
                <a:gd name="connsiteY8" fmla="*/ 58057 h 955651"/>
                <a:gd name="connsiteX9" fmla="*/ 1504268 w 1874382"/>
                <a:gd name="connsiteY9" fmla="*/ 67733 h 955651"/>
                <a:gd name="connsiteX10" fmla="*/ 1528459 w 1874382"/>
                <a:gd name="connsiteY10" fmla="*/ 67733 h 955651"/>
                <a:gd name="connsiteX11" fmla="*/ 1542973 w 1874382"/>
                <a:gd name="connsiteY11" fmla="*/ 74990 h 955651"/>
                <a:gd name="connsiteX12" fmla="*/ 1574420 w 1874382"/>
                <a:gd name="connsiteY12" fmla="*/ 84666 h 955651"/>
                <a:gd name="connsiteX13" fmla="*/ 1591354 w 1874382"/>
                <a:gd name="connsiteY13" fmla="*/ 104019 h 955651"/>
                <a:gd name="connsiteX14" fmla="*/ 1593773 w 1874382"/>
                <a:gd name="connsiteY14" fmla="*/ 125790 h 955651"/>
                <a:gd name="connsiteX15" fmla="*/ 1613125 w 1874382"/>
                <a:gd name="connsiteY15" fmla="*/ 125790 h 955651"/>
                <a:gd name="connsiteX16" fmla="*/ 1615544 w 1874382"/>
                <a:gd name="connsiteY16" fmla="*/ 140304 h 955651"/>
                <a:gd name="connsiteX17" fmla="*/ 1639735 w 1874382"/>
                <a:gd name="connsiteY17" fmla="*/ 142723 h 955651"/>
                <a:gd name="connsiteX18" fmla="*/ 1661506 w 1874382"/>
                <a:gd name="connsiteY18" fmla="*/ 142723 h 955651"/>
                <a:gd name="connsiteX19" fmla="*/ 1659087 w 1874382"/>
                <a:gd name="connsiteY19" fmla="*/ 166914 h 955651"/>
                <a:gd name="connsiteX20" fmla="*/ 1644573 w 1874382"/>
                <a:gd name="connsiteY20" fmla="*/ 179009 h 955651"/>
                <a:gd name="connsiteX21" fmla="*/ 1656668 w 1874382"/>
                <a:gd name="connsiteY21" fmla="*/ 198362 h 955651"/>
                <a:gd name="connsiteX22" fmla="*/ 1668763 w 1874382"/>
                <a:gd name="connsiteY22" fmla="*/ 217714 h 955651"/>
                <a:gd name="connsiteX23" fmla="*/ 1666344 w 1874382"/>
                <a:gd name="connsiteY23" fmla="*/ 244323 h 955651"/>
                <a:gd name="connsiteX24" fmla="*/ 1680859 w 1874382"/>
                <a:gd name="connsiteY24" fmla="*/ 256419 h 955651"/>
                <a:gd name="connsiteX25" fmla="*/ 1695373 w 1874382"/>
                <a:gd name="connsiteY25" fmla="*/ 292704 h 955651"/>
                <a:gd name="connsiteX26" fmla="*/ 1714725 w 1874382"/>
                <a:gd name="connsiteY26" fmla="*/ 297542 h 955651"/>
                <a:gd name="connsiteX27" fmla="*/ 1714725 w 1874382"/>
                <a:gd name="connsiteY27" fmla="*/ 309638 h 955651"/>
                <a:gd name="connsiteX28" fmla="*/ 1707468 w 1874382"/>
                <a:gd name="connsiteY28" fmla="*/ 319314 h 955651"/>
                <a:gd name="connsiteX29" fmla="*/ 1721982 w 1874382"/>
                <a:gd name="connsiteY29" fmla="*/ 348342 h 955651"/>
                <a:gd name="connsiteX30" fmla="*/ 1721982 w 1874382"/>
                <a:gd name="connsiteY30" fmla="*/ 365276 h 955651"/>
                <a:gd name="connsiteX31" fmla="*/ 1714725 w 1874382"/>
                <a:gd name="connsiteY31" fmla="*/ 374952 h 955651"/>
                <a:gd name="connsiteX32" fmla="*/ 1721982 w 1874382"/>
                <a:gd name="connsiteY32" fmla="*/ 413657 h 955651"/>
                <a:gd name="connsiteX33" fmla="*/ 1738916 w 1874382"/>
                <a:gd name="connsiteY33" fmla="*/ 442685 h 955651"/>
                <a:gd name="connsiteX34" fmla="*/ 1760687 w 1874382"/>
                <a:gd name="connsiteY34" fmla="*/ 445104 h 955651"/>
                <a:gd name="connsiteX35" fmla="*/ 1755849 w 1874382"/>
                <a:gd name="connsiteY35" fmla="*/ 459619 h 955651"/>
                <a:gd name="connsiteX36" fmla="*/ 1751011 w 1874382"/>
                <a:gd name="connsiteY36" fmla="*/ 488647 h 955651"/>
                <a:gd name="connsiteX37" fmla="*/ 1772782 w 1874382"/>
                <a:gd name="connsiteY37" fmla="*/ 493485 h 955651"/>
                <a:gd name="connsiteX38" fmla="*/ 1763106 w 1874382"/>
                <a:gd name="connsiteY38" fmla="*/ 508000 h 955651"/>
                <a:gd name="connsiteX39" fmla="*/ 1765525 w 1874382"/>
                <a:gd name="connsiteY39" fmla="*/ 522514 h 955651"/>
                <a:gd name="connsiteX40" fmla="*/ 1770363 w 1874382"/>
                <a:gd name="connsiteY40" fmla="*/ 527352 h 955651"/>
                <a:gd name="connsiteX41" fmla="*/ 1777620 w 1874382"/>
                <a:gd name="connsiteY41" fmla="*/ 561219 h 955651"/>
                <a:gd name="connsiteX42" fmla="*/ 1765525 w 1874382"/>
                <a:gd name="connsiteY42" fmla="*/ 566057 h 955651"/>
                <a:gd name="connsiteX43" fmla="*/ 1782459 w 1874382"/>
                <a:gd name="connsiteY43" fmla="*/ 587828 h 955651"/>
                <a:gd name="connsiteX44" fmla="*/ 1777620 w 1874382"/>
                <a:gd name="connsiteY44" fmla="*/ 602342 h 955651"/>
                <a:gd name="connsiteX45" fmla="*/ 1775201 w 1874382"/>
                <a:gd name="connsiteY45" fmla="*/ 624114 h 955651"/>
                <a:gd name="connsiteX46" fmla="*/ 1772782 w 1874382"/>
                <a:gd name="connsiteY46" fmla="*/ 624114 h 955651"/>
                <a:gd name="connsiteX47" fmla="*/ 1782459 w 1874382"/>
                <a:gd name="connsiteY47" fmla="*/ 650723 h 955651"/>
                <a:gd name="connsiteX48" fmla="*/ 1765525 w 1874382"/>
                <a:gd name="connsiteY48" fmla="*/ 660400 h 955651"/>
                <a:gd name="connsiteX49" fmla="*/ 1770363 w 1874382"/>
                <a:gd name="connsiteY49" fmla="*/ 677333 h 955651"/>
                <a:gd name="connsiteX50" fmla="*/ 1792135 w 1874382"/>
                <a:gd name="connsiteY50" fmla="*/ 674914 h 955651"/>
                <a:gd name="connsiteX51" fmla="*/ 1796973 w 1874382"/>
                <a:gd name="connsiteY51" fmla="*/ 694266 h 955651"/>
                <a:gd name="connsiteX52" fmla="*/ 1806649 w 1874382"/>
                <a:gd name="connsiteY52" fmla="*/ 723295 h 955651"/>
                <a:gd name="connsiteX53" fmla="*/ 1811487 w 1874382"/>
                <a:gd name="connsiteY53" fmla="*/ 742647 h 955651"/>
                <a:gd name="connsiteX54" fmla="*/ 1818744 w 1874382"/>
                <a:gd name="connsiteY54" fmla="*/ 752323 h 955651"/>
                <a:gd name="connsiteX55" fmla="*/ 1818744 w 1874382"/>
                <a:gd name="connsiteY55" fmla="*/ 783771 h 955651"/>
                <a:gd name="connsiteX56" fmla="*/ 1835678 w 1874382"/>
                <a:gd name="connsiteY56" fmla="*/ 771676 h 955651"/>
                <a:gd name="connsiteX57" fmla="*/ 1840516 w 1874382"/>
                <a:gd name="connsiteY57" fmla="*/ 795866 h 955651"/>
                <a:gd name="connsiteX58" fmla="*/ 1859868 w 1874382"/>
                <a:gd name="connsiteY58" fmla="*/ 791028 h 955651"/>
                <a:gd name="connsiteX59" fmla="*/ 1864706 w 1874382"/>
                <a:gd name="connsiteY59" fmla="*/ 820057 h 955651"/>
                <a:gd name="connsiteX60" fmla="*/ 1874382 w 1874382"/>
                <a:gd name="connsiteY60" fmla="*/ 841828 h 955651"/>
                <a:gd name="connsiteX61" fmla="*/ 1869544 w 1874382"/>
                <a:gd name="connsiteY61" fmla="*/ 863600 h 955651"/>
                <a:gd name="connsiteX62" fmla="*/ 1868909 w 1874382"/>
                <a:gd name="connsiteY62" fmla="*/ 865857 h 955651"/>
                <a:gd name="connsiteX63" fmla="*/ 1863256 w 1874382"/>
                <a:gd name="connsiteY63" fmla="*/ 866987 h 955651"/>
                <a:gd name="connsiteX64" fmla="*/ 431674 w 1874382"/>
                <a:gd name="connsiteY64" fmla="*/ 866987 h 955651"/>
                <a:gd name="connsiteX65" fmla="*/ 431674 w 1874382"/>
                <a:gd name="connsiteY65" fmla="*/ 955651 h 955651"/>
                <a:gd name="connsiteX66" fmla="*/ 431673 w 1874382"/>
                <a:gd name="connsiteY66" fmla="*/ 583623 h 955651"/>
                <a:gd name="connsiteX67" fmla="*/ 8668 w 1874382"/>
                <a:gd name="connsiteY67" fmla="*/ 583623 h 955651"/>
                <a:gd name="connsiteX68" fmla="*/ 1 w 1874382"/>
                <a:gd name="connsiteY68" fmla="*/ 573887 h 955651"/>
                <a:gd name="connsiteX69" fmla="*/ 1 w 1874382"/>
                <a:gd name="connsiteY69" fmla="*/ 579028 h 955651"/>
                <a:gd name="connsiteX70" fmla="*/ 0 w 1874382"/>
                <a:gd name="connsiteY70" fmla="*/ 579028 h 955651"/>
                <a:gd name="connsiteX71" fmla="*/ 0 w 1874382"/>
                <a:gd name="connsiteY71" fmla="*/ 0 h 955651"/>
                <a:gd name="connsiteX0" fmla="*/ 0 w 1874382"/>
                <a:gd name="connsiteY0" fmla="*/ 0 h 866987"/>
                <a:gd name="connsiteX1" fmla="*/ 1201887 w 1874382"/>
                <a:gd name="connsiteY1" fmla="*/ 0 h 866987"/>
                <a:gd name="connsiteX2" fmla="*/ 1211563 w 1874382"/>
                <a:gd name="connsiteY2" fmla="*/ 21771 h 866987"/>
                <a:gd name="connsiteX3" fmla="*/ 1247849 w 1874382"/>
                <a:gd name="connsiteY3" fmla="*/ 38704 h 866987"/>
                <a:gd name="connsiteX4" fmla="*/ 1274459 w 1874382"/>
                <a:gd name="connsiteY4" fmla="*/ 45962 h 866987"/>
                <a:gd name="connsiteX5" fmla="*/ 1320420 w 1874382"/>
                <a:gd name="connsiteY5" fmla="*/ 72571 h 866987"/>
                <a:gd name="connsiteX6" fmla="*/ 1337354 w 1874382"/>
                <a:gd name="connsiteY6" fmla="*/ 38704 h 866987"/>
                <a:gd name="connsiteX7" fmla="*/ 1477659 w 1874382"/>
                <a:gd name="connsiteY7" fmla="*/ 38704 h 866987"/>
                <a:gd name="connsiteX8" fmla="*/ 1477659 w 1874382"/>
                <a:gd name="connsiteY8" fmla="*/ 58057 h 866987"/>
                <a:gd name="connsiteX9" fmla="*/ 1504268 w 1874382"/>
                <a:gd name="connsiteY9" fmla="*/ 67733 h 866987"/>
                <a:gd name="connsiteX10" fmla="*/ 1528459 w 1874382"/>
                <a:gd name="connsiteY10" fmla="*/ 67733 h 866987"/>
                <a:gd name="connsiteX11" fmla="*/ 1542973 w 1874382"/>
                <a:gd name="connsiteY11" fmla="*/ 74990 h 866987"/>
                <a:gd name="connsiteX12" fmla="*/ 1574420 w 1874382"/>
                <a:gd name="connsiteY12" fmla="*/ 84666 h 866987"/>
                <a:gd name="connsiteX13" fmla="*/ 1591354 w 1874382"/>
                <a:gd name="connsiteY13" fmla="*/ 104019 h 866987"/>
                <a:gd name="connsiteX14" fmla="*/ 1593773 w 1874382"/>
                <a:gd name="connsiteY14" fmla="*/ 125790 h 866987"/>
                <a:gd name="connsiteX15" fmla="*/ 1613125 w 1874382"/>
                <a:gd name="connsiteY15" fmla="*/ 125790 h 866987"/>
                <a:gd name="connsiteX16" fmla="*/ 1615544 w 1874382"/>
                <a:gd name="connsiteY16" fmla="*/ 140304 h 866987"/>
                <a:gd name="connsiteX17" fmla="*/ 1639735 w 1874382"/>
                <a:gd name="connsiteY17" fmla="*/ 142723 h 866987"/>
                <a:gd name="connsiteX18" fmla="*/ 1661506 w 1874382"/>
                <a:gd name="connsiteY18" fmla="*/ 142723 h 866987"/>
                <a:gd name="connsiteX19" fmla="*/ 1659087 w 1874382"/>
                <a:gd name="connsiteY19" fmla="*/ 166914 h 866987"/>
                <a:gd name="connsiteX20" fmla="*/ 1644573 w 1874382"/>
                <a:gd name="connsiteY20" fmla="*/ 179009 h 866987"/>
                <a:gd name="connsiteX21" fmla="*/ 1656668 w 1874382"/>
                <a:gd name="connsiteY21" fmla="*/ 198362 h 866987"/>
                <a:gd name="connsiteX22" fmla="*/ 1668763 w 1874382"/>
                <a:gd name="connsiteY22" fmla="*/ 217714 h 866987"/>
                <a:gd name="connsiteX23" fmla="*/ 1666344 w 1874382"/>
                <a:gd name="connsiteY23" fmla="*/ 244323 h 866987"/>
                <a:gd name="connsiteX24" fmla="*/ 1680859 w 1874382"/>
                <a:gd name="connsiteY24" fmla="*/ 256419 h 866987"/>
                <a:gd name="connsiteX25" fmla="*/ 1695373 w 1874382"/>
                <a:gd name="connsiteY25" fmla="*/ 292704 h 866987"/>
                <a:gd name="connsiteX26" fmla="*/ 1714725 w 1874382"/>
                <a:gd name="connsiteY26" fmla="*/ 297542 h 866987"/>
                <a:gd name="connsiteX27" fmla="*/ 1714725 w 1874382"/>
                <a:gd name="connsiteY27" fmla="*/ 309638 h 866987"/>
                <a:gd name="connsiteX28" fmla="*/ 1707468 w 1874382"/>
                <a:gd name="connsiteY28" fmla="*/ 319314 h 866987"/>
                <a:gd name="connsiteX29" fmla="*/ 1721982 w 1874382"/>
                <a:gd name="connsiteY29" fmla="*/ 348342 h 866987"/>
                <a:gd name="connsiteX30" fmla="*/ 1721982 w 1874382"/>
                <a:gd name="connsiteY30" fmla="*/ 365276 h 866987"/>
                <a:gd name="connsiteX31" fmla="*/ 1714725 w 1874382"/>
                <a:gd name="connsiteY31" fmla="*/ 374952 h 866987"/>
                <a:gd name="connsiteX32" fmla="*/ 1721982 w 1874382"/>
                <a:gd name="connsiteY32" fmla="*/ 413657 h 866987"/>
                <a:gd name="connsiteX33" fmla="*/ 1738916 w 1874382"/>
                <a:gd name="connsiteY33" fmla="*/ 442685 h 866987"/>
                <a:gd name="connsiteX34" fmla="*/ 1760687 w 1874382"/>
                <a:gd name="connsiteY34" fmla="*/ 445104 h 866987"/>
                <a:gd name="connsiteX35" fmla="*/ 1755849 w 1874382"/>
                <a:gd name="connsiteY35" fmla="*/ 459619 h 866987"/>
                <a:gd name="connsiteX36" fmla="*/ 1751011 w 1874382"/>
                <a:gd name="connsiteY36" fmla="*/ 488647 h 866987"/>
                <a:gd name="connsiteX37" fmla="*/ 1772782 w 1874382"/>
                <a:gd name="connsiteY37" fmla="*/ 493485 h 866987"/>
                <a:gd name="connsiteX38" fmla="*/ 1763106 w 1874382"/>
                <a:gd name="connsiteY38" fmla="*/ 508000 h 866987"/>
                <a:gd name="connsiteX39" fmla="*/ 1765525 w 1874382"/>
                <a:gd name="connsiteY39" fmla="*/ 522514 h 866987"/>
                <a:gd name="connsiteX40" fmla="*/ 1770363 w 1874382"/>
                <a:gd name="connsiteY40" fmla="*/ 527352 h 866987"/>
                <a:gd name="connsiteX41" fmla="*/ 1777620 w 1874382"/>
                <a:gd name="connsiteY41" fmla="*/ 561219 h 866987"/>
                <a:gd name="connsiteX42" fmla="*/ 1765525 w 1874382"/>
                <a:gd name="connsiteY42" fmla="*/ 566057 h 866987"/>
                <a:gd name="connsiteX43" fmla="*/ 1782459 w 1874382"/>
                <a:gd name="connsiteY43" fmla="*/ 587828 h 866987"/>
                <a:gd name="connsiteX44" fmla="*/ 1777620 w 1874382"/>
                <a:gd name="connsiteY44" fmla="*/ 602342 h 866987"/>
                <a:gd name="connsiteX45" fmla="*/ 1775201 w 1874382"/>
                <a:gd name="connsiteY45" fmla="*/ 624114 h 866987"/>
                <a:gd name="connsiteX46" fmla="*/ 1772782 w 1874382"/>
                <a:gd name="connsiteY46" fmla="*/ 624114 h 866987"/>
                <a:gd name="connsiteX47" fmla="*/ 1782459 w 1874382"/>
                <a:gd name="connsiteY47" fmla="*/ 650723 h 866987"/>
                <a:gd name="connsiteX48" fmla="*/ 1765525 w 1874382"/>
                <a:gd name="connsiteY48" fmla="*/ 660400 h 866987"/>
                <a:gd name="connsiteX49" fmla="*/ 1770363 w 1874382"/>
                <a:gd name="connsiteY49" fmla="*/ 677333 h 866987"/>
                <a:gd name="connsiteX50" fmla="*/ 1792135 w 1874382"/>
                <a:gd name="connsiteY50" fmla="*/ 674914 h 866987"/>
                <a:gd name="connsiteX51" fmla="*/ 1796973 w 1874382"/>
                <a:gd name="connsiteY51" fmla="*/ 694266 h 866987"/>
                <a:gd name="connsiteX52" fmla="*/ 1806649 w 1874382"/>
                <a:gd name="connsiteY52" fmla="*/ 723295 h 866987"/>
                <a:gd name="connsiteX53" fmla="*/ 1811487 w 1874382"/>
                <a:gd name="connsiteY53" fmla="*/ 742647 h 866987"/>
                <a:gd name="connsiteX54" fmla="*/ 1818744 w 1874382"/>
                <a:gd name="connsiteY54" fmla="*/ 752323 h 866987"/>
                <a:gd name="connsiteX55" fmla="*/ 1818744 w 1874382"/>
                <a:gd name="connsiteY55" fmla="*/ 783771 h 866987"/>
                <a:gd name="connsiteX56" fmla="*/ 1835678 w 1874382"/>
                <a:gd name="connsiteY56" fmla="*/ 771676 h 866987"/>
                <a:gd name="connsiteX57" fmla="*/ 1840516 w 1874382"/>
                <a:gd name="connsiteY57" fmla="*/ 795866 h 866987"/>
                <a:gd name="connsiteX58" fmla="*/ 1859868 w 1874382"/>
                <a:gd name="connsiteY58" fmla="*/ 791028 h 866987"/>
                <a:gd name="connsiteX59" fmla="*/ 1864706 w 1874382"/>
                <a:gd name="connsiteY59" fmla="*/ 820057 h 866987"/>
                <a:gd name="connsiteX60" fmla="*/ 1874382 w 1874382"/>
                <a:gd name="connsiteY60" fmla="*/ 841828 h 866987"/>
                <a:gd name="connsiteX61" fmla="*/ 1869544 w 1874382"/>
                <a:gd name="connsiteY61" fmla="*/ 863600 h 866987"/>
                <a:gd name="connsiteX62" fmla="*/ 1868909 w 1874382"/>
                <a:gd name="connsiteY62" fmla="*/ 865857 h 866987"/>
                <a:gd name="connsiteX63" fmla="*/ 1863256 w 1874382"/>
                <a:gd name="connsiteY63" fmla="*/ 866987 h 866987"/>
                <a:gd name="connsiteX64" fmla="*/ 431674 w 1874382"/>
                <a:gd name="connsiteY64" fmla="*/ 866987 h 866987"/>
                <a:gd name="connsiteX65" fmla="*/ 431673 w 1874382"/>
                <a:gd name="connsiteY65" fmla="*/ 583623 h 866987"/>
                <a:gd name="connsiteX66" fmla="*/ 8668 w 1874382"/>
                <a:gd name="connsiteY66" fmla="*/ 583623 h 866987"/>
                <a:gd name="connsiteX67" fmla="*/ 1 w 1874382"/>
                <a:gd name="connsiteY67" fmla="*/ 573887 h 866987"/>
                <a:gd name="connsiteX68" fmla="*/ 1 w 1874382"/>
                <a:gd name="connsiteY68" fmla="*/ 579028 h 866987"/>
                <a:gd name="connsiteX69" fmla="*/ 0 w 1874382"/>
                <a:gd name="connsiteY69" fmla="*/ 579028 h 866987"/>
                <a:gd name="connsiteX70" fmla="*/ 0 w 1874382"/>
                <a:gd name="connsiteY70" fmla="*/ 0 h 86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74382" h="866987">
                  <a:moveTo>
                    <a:pt x="0" y="0"/>
                  </a:moveTo>
                  <a:lnTo>
                    <a:pt x="1201887" y="0"/>
                  </a:lnTo>
                  <a:lnTo>
                    <a:pt x="1211563" y="21771"/>
                  </a:lnTo>
                  <a:lnTo>
                    <a:pt x="1247849" y="38704"/>
                  </a:lnTo>
                  <a:lnTo>
                    <a:pt x="1274459" y="45962"/>
                  </a:lnTo>
                  <a:lnTo>
                    <a:pt x="1320420" y="72571"/>
                  </a:lnTo>
                  <a:lnTo>
                    <a:pt x="1337354" y="38704"/>
                  </a:lnTo>
                  <a:lnTo>
                    <a:pt x="1477659" y="38704"/>
                  </a:lnTo>
                  <a:lnTo>
                    <a:pt x="1477659" y="58057"/>
                  </a:lnTo>
                  <a:lnTo>
                    <a:pt x="1504268" y="67733"/>
                  </a:lnTo>
                  <a:lnTo>
                    <a:pt x="1528459" y="67733"/>
                  </a:lnTo>
                  <a:lnTo>
                    <a:pt x="1542973" y="74990"/>
                  </a:lnTo>
                  <a:lnTo>
                    <a:pt x="1574420" y="84666"/>
                  </a:lnTo>
                  <a:lnTo>
                    <a:pt x="1591354" y="104019"/>
                  </a:lnTo>
                  <a:lnTo>
                    <a:pt x="1593773" y="125790"/>
                  </a:lnTo>
                  <a:lnTo>
                    <a:pt x="1613125" y="125790"/>
                  </a:lnTo>
                  <a:lnTo>
                    <a:pt x="1615544" y="140304"/>
                  </a:lnTo>
                  <a:lnTo>
                    <a:pt x="1639735" y="142723"/>
                  </a:lnTo>
                  <a:lnTo>
                    <a:pt x="1661506" y="142723"/>
                  </a:lnTo>
                  <a:lnTo>
                    <a:pt x="1659087" y="166914"/>
                  </a:lnTo>
                  <a:lnTo>
                    <a:pt x="1644573" y="179009"/>
                  </a:lnTo>
                  <a:lnTo>
                    <a:pt x="1656668" y="198362"/>
                  </a:lnTo>
                  <a:lnTo>
                    <a:pt x="1668763" y="217714"/>
                  </a:lnTo>
                  <a:lnTo>
                    <a:pt x="1666344" y="244323"/>
                  </a:lnTo>
                  <a:lnTo>
                    <a:pt x="1680859" y="256419"/>
                  </a:lnTo>
                  <a:lnTo>
                    <a:pt x="1695373" y="292704"/>
                  </a:lnTo>
                  <a:lnTo>
                    <a:pt x="1714725" y="297542"/>
                  </a:lnTo>
                  <a:lnTo>
                    <a:pt x="1714725" y="309638"/>
                  </a:lnTo>
                  <a:lnTo>
                    <a:pt x="1707468" y="319314"/>
                  </a:lnTo>
                  <a:lnTo>
                    <a:pt x="1721982" y="348342"/>
                  </a:lnTo>
                  <a:lnTo>
                    <a:pt x="1721982" y="365276"/>
                  </a:lnTo>
                  <a:lnTo>
                    <a:pt x="1714725" y="374952"/>
                  </a:lnTo>
                  <a:lnTo>
                    <a:pt x="1721982" y="413657"/>
                  </a:lnTo>
                  <a:lnTo>
                    <a:pt x="1738916" y="442685"/>
                  </a:lnTo>
                  <a:lnTo>
                    <a:pt x="1760687" y="445104"/>
                  </a:lnTo>
                  <a:lnTo>
                    <a:pt x="1755849" y="459619"/>
                  </a:lnTo>
                  <a:lnTo>
                    <a:pt x="1751011" y="488647"/>
                  </a:lnTo>
                  <a:lnTo>
                    <a:pt x="1772782" y="493485"/>
                  </a:lnTo>
                  <a:lnTo>
                    <a:pt x="1763106" y="508000"/>
                  </a:lnTo>
                  <a:lnTo>
                    <a:pt x="1765525" y="522514"/>
                  </a:lnTo>
                  <a:lnTo>
                    <a:pt x="1770363" y="527352"/>
                  </a:lnTo>
                  <a:lnTo>
                    <a:pt x="1777620" y="561219"/>
                  </a:lnTo>
                  <a:lnTo>
                    <a:pt x="1765525" y="566057"/>
                  </a:lnTo>
                  <a:lnTo>
                    <a:pt x="1782459" y="587828"/>
                  </a:lnTo>
                  <a:lnTo>
                    <a:pt x="1777620" y="602342"/>
                  </a:lnTo>
                  <a:lnTo>
                    <a:pt x="1775201" y="624114"/>
                  </a:lnTo>
                  <a:lnTo>
                    <a:pt x="1772782" y="624114"/>
                  </a:lnTo>
                  <a:lnTo>
                    <a:pt x="1782459" y="650723"/>
                  </a:lnTo>
                  <a:lnTo>
                    <a:pt x="1765525" y="660400"/>
                  </a:lnTo>
                  <a:lnTo>
                    <a:pt x="1770363" y="677333"/>
                  </a:lnTo>
                  <a:lnTo>
                    <a:pt x="1792135" y="674914"/>
                  </a:lnTo>
                  <a:lnTo>
                    <a:pt x="1796973" y="694266"/>
                  </a:lnTo>
                  <a:lnTo>
                    <a:pt x="1806649" y="723295"/>
                  </a:lnTo>
                  <a:lnTo>
                    <a:pt x="1811487" y="742647"/>
                  </a:lnTo>
                  <a:lnTo>
                    <a:pt x="1818744" y="752323"/>
                  </a:lnTo>
                  <a:lnTo>
                    <a:pt x="1818744" y="783771"/>
                  </a:lnTo>
                  <a:lnTo>
                    <a:pt x="1835678" y="771676"/>
                  </a:lnTo>
                  <a:lnTo>
                    <a:pt x="1840516" y="795866"/>
                  </a:lnTo>
                  <a:lnTo>
                    <a:pt x="1859868" y="791028"/>
                  </a:lnTo>
                  <a:lnTo>
                    <a:pt x="1864706" y="820057"/>
                  </a:lnTo>
                  <a:lnTo>
                    <a:pt x="1874382" y="841828"/>
                  </a:lnTo>
                  <a:lnTo>
                    <a:pt x="1869544" y="863600"/>
                  </a:lnTo>
                  <a:lnTo>
                    <a:pt x="1868909" y="865857"/>
                  </a:lnTo>
                  <a:lnTo>
                    <a:pt x="1863256" y="866987"/>
                  </a:lnTo>
                  <a:lnTo>
                    <a:pt x="431674" y="866987"/>
                  </a:lnTo>
                  <a:cubicBezTo>
                    <a:pt x="431674" y="772532"/>
                    <a:pt x="431673" y="678078"/>
                    <a:pt x="431673" y="583623"/>
                  </a:cubicBezTo>
                  <a:lnTo>
                    <a:pt x="8668" y="583623"/>
                  </a:lnTo>
                  <a:lnTo>
                    <a:pt x="1" y="573887"/>
                  </a:lnTo>
                  <a:lnTo>
                    <a:pt x="1" y="579028"/>
                  </a:lnTo>
                  <a:lnTo>
                    <a:pt x="0" y="579028"/>
                  </a:lnTo>
                  <a:lnTo>
                    <a:pt x="0" y="0"/>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0" name="vMap : USA State : North Dakota"/>
            <p:cNvSpPr>
              <a:spLocks noChangeAspect="1"/>
            </p:cNvSpPr>
            <p:nvPr>
              <p:custDataLst>
                <p:tags r:id="rId53"/>
              </p:custDataLst>
            </p:nvPr>
          </p:nvSpPr>
          <p:spPr>
            <a:xfrm>
              <a:off x="3598515" y="1686972"/>
              <a:ext cx="894498" cy="549034"/>
            </a:xfrm>
            <a:custGeom>
              <a:avLst/>
              <a:gdLst>
                <a:gd name="connsiteX0" fmla="*/ 0 w 1724781"/>
                <a:gd name="connsiteY0" fmla="*/ 1 h 995088"/>
                <a:gd name="connsiteX1" fmla="*/ 1580731 w 1724781"/>
                <a:gd name="connsiteY1" fmla="*/ 0 h 995088"/>
                <a:gd name="connsiteX2" fmla="*/ 1582058 w 1724781"/>
                <a:gd name="connsiteY2" fmla="*/ 37145 h 995088"/>
                <a:gd name="connsiteX3" fmla="*/ 1596572 w 1724781"/>
                <a:gd name="connsiteY3" fmla="*/ 61336 h 995088"/>
                <a:gd name="connsiteX4" fmla="*/ 1598991 w 1724781"/>
                <a:gd name="connsiteY4" fmla="*/ 83107 h 995088"/>
                <a:gd name="connsiteX5" fmla="*/ 1606248 w 1724781"/>
                <a:gd name="connsiteY5" fmla="*/ 107298 h 995088"/>
                <a:gd name="connsiteX6" fmla="*/ 1613505 w 1724781"/>
                <a:gd name="connsiteY6" fmla="*/ 119393 h 995088"/>
                <a:gd name="connsiteX7" fmla="*/ 1591734 w 1724781"/>
                <a:gd name="connsiteY7" fmla="*/ 150840 h 995088"/>
                <a:gd name="connsiteX8" fmla="*/ 1598991 w 1724781"/>
                <a:gd name="connsiteY8" fmla="*/ 187126 h 995088"/>
                <a:gd name="connsiteX9" fmla="*/ 1594153 w 1724781"/>
                <a:gd name="connsiteY9" fmla="*/ 245183 h 995088"/>
                <a:gd name="connsiteX10" fmla="*/ 1598991 w 1724781"/>
                <a:gd name="connsiteY10" fmla="*/ 308079 h 995088"/>
                <a:gd name="connsiteX11" fmla="*/ 1613505 w 1724781"/>
                <a:gd name="connsiteY11" fmla="*/ 322593 h 995088"/>
                <a:gd name="connsiteX12" fmla="*/ 1628019 w 1724781"/>
                <a:gd name="connsiteY12" fmla="*/ 337107 h 995088"/>
                <a:gd name="connsiteX13" fmla="*/ 1623181 w 1724781"/>
                <a:gd name="connsiteY13" fmla="*/ 356459 h 995088"/>
                <a:gd name="connsiteX14" fmla="*/ 1632858 w 1724781"/>
                <a:gd name="connsiteY14" fmla="*/ 370974 h 995088"/>
                <a:gd name="connsiteX15" fmla="*/ 1635277 w 1724781"/>
                <a:gd name="connsiteY15" fmla="*/ 400002 h 995088"/>
                <a:gd name="connsiteX16" fmla="*/ 1647372 w 1724781"/>
                <a:gd name="connsiteY16" fmla="*/ 419355 h 995088"/>
                <a:gd name="connsiteX17" fmla="*/ 1652210 w 1724781"/>
                <a:gd name="connsiteY17" fmla="*/ 443545 h 995088"/>
                <a:gd name="connsiteX18" fmla="*/ 1659467 w 1724781"/>
                <a:gd name="connsiteY18" fmla="*/ 445964 h 995088"/>
                <a:gd name="connsiteX19" fmla="*/ 1659467 w 1724781"/>
                <a:gd name="connsiteY19" fmla="*/ 530631 h 995088"/>
                <a:gd name="connsiteX20" fmla="*/ 1669143 w 1724781"/>
                <a:gd name="connsiteY20" fmla="*/ 540307 h 995088"/>
                <a:gd name="connsiteX21" fmla="*/ 1664305 w 1724781"/>
                <a:gd name="connsiteY21" fmla="*/ 554821 h 995088"/>
                <a:gd name="connsiteX22" fmla="*/ 1664305 w 1724781"/>
                <a:gd name="connsiteY22" fmla="*/ 668517 h 995088"/>
                <a:gd name="connsiteX23" fmla="*/ 1690915 w 1724781"/>
                <a:gd name="connsiteY23" fmla="*/ 683031 h 995088"/>
                <a:gd name="connsiteX24" fmla="*/ 1673981 w 1724781"/>
                <a:gd name="connsiteY24" fmla="*/ 699964 h 995088"/>
                <a:gd name="connsiteX25" fmla="*/ 1676400 w 1724781"/>
                <a:gd name="connsiteY25" fmla="*/ 787050 h 995088"/>
                <a:gd name="connsiteX26" fmla="*/ 1688496 w 1724781"/>
                <a:gd name="connsiteY26" fmla="*/ 799145 h 995088"/>
                <a:gd name="connsiteX27" fmla="*/ 1688496 w 1724781"/>
                <a:gd name="connsiteY27" fmla="*/ 830593 h 995088"/>
                <a:gd name="connsiteX28" fmla="*/ 1698172 w 1724781"/>
                <a:gd name="connsiteY28" fmla="*/ 852364 h 995088"/>
                <a:gd name="connsiteX29" fmla="*/ 1715105 w 1724781"/>
                <a:gd name="connsiteY29" fmla="*/ 859621 h 995088"/>
                <a:gd name="connsiteX30" fmla="*/ 1715105 w 1724781"/>
                <a:gd name="connsiteY30" fmla="*/ 905583 h 995088"/>
                <a:gd name="connsiteX31" fmla="*/ 1724781 w 1724781"/>
                <a:gd name="connsiteY31" fmla="*/ 920098 h 995088"/>
                <a:gd name="connsiteX32" fmla="*/ 1724781 w 1724781"/>
                <a:gd name="connsiteY32" fmla="*/ 995088 h 995088"/>
                <a:gd name="connsiteX33" fmla="*/ 103563 w 1724781"/>
                <a:gd name="connsiteY33" fmla="*/ 995088 h 995088"/>
                <a:gd name="connsiteX34" fmla="*/ 103563 w 1724781"/>
                <a:gd name="connsiteY34" fmla="*/ 1 h 995088"/>
                <a:gd name="connsiteX35" fmla="*/ 0 w 1724781"/>
                <a:gd name="connsiteY35" fmla="*/ 1 h 995088"/>
                <a:gd name="connsiteX0" fmla="*/ 0 w 1621218"/>
                <a:gd name="connsiteY0" fmla="*/ 1 h 995088"/>
                <a:gd name="connsiteX1" fmla="*/ 1477168 w 1621218"/>
                <a:gd name="connsiteY1" fmla="*/ 0 h 995088"/>
                <a:gd name="connsiteX2" fmla="*/ 1478495 w 1621218"/>
                <a:gd name="connsiteY2" fmla="*/ 37145 h 995088"/>
                <a:gd name="connsiteX3" fmla="*/ 1493009 w 1621218"/>
                <a:gd name="connsiteY3" fmla="*/ 61336 h 995088"/>
                <a:gd name="connsiteX4" fmla="*/ 1495428 w 1621218"/>
                <a:gd name="connsiteY4" fmla="*/ 83107 h 995088"/>
                <a:gd name="connsiteX5" fmla="*/ 1502685 w 1621218"/>
                <a:gd name="connsiteY5" fmla="*/ 107298 h 995088"/>
                <a:gd name="connsiteX6" fmla="*/ 1509942 w 1621218"/>
                <a:gd name="connsiteY6" fmla="*/ 119393 h 995088"/>
                <a:gd name="connsiteX7" fmla="*/ 1488171 w 1621218"/>
                <a:gd name="connsiteY7" fmla="*/ 150840 h 995088"/>
                <a:gd name="connsiteX8" fmla="*/ 1495428 w 1621218"/>
                <a:gd name="connsiteY8" fmla="*/ 187126 h 995088"/>
                <a:gd name="connsiteX9" fmla="*/ 1490590 w 1621218"/>
                <a:gd name="connsiteY9" fmla="*/ 245183 h 995088"/>
                <a:gd name="connsiteX10" fmla="*/ 1495428 w 1621218"/>
                <a:gd name="connsiteY10" fmla="*/ 308079 h 995088"/>
                <a:gd name="connsiteX11" fmla="*/ 1509942 w 1621218"/>
                <a:gd name="connsiteY11" fmla="*/ 322593 h 995088"/>
                <a:gd name="connsiteX12" fmla="*/ 1524456 w 1621218"/>
                <a:gd name="connsiteY12" fmla="*/ 337107 h 995088"/>
                <a:gd name="connsiteX13" fmla="*/ 1519618 w 1621218"/>
                <a:gd name="connsiteY13" fmla="*/ 356459 h 995088"/>
                <a:gd name="connsiteX14" fmla="*/ 1529295 w 1621218"/>
                <a:gd name="connsiteY14" fmla="*/ 370974 h 995088"/>
                <a:gd name="connsiteX15" fmla="*/ 1531714 w 1621218"/>
                <a:gd name="connsiteY15" fmla="*/ 400002 h 995088"/>
                <a:gd name="connsiteX16" fmla="*/ 1543809 w 1621218"/>
                <a:gd name="connsiteY16" fmla="*/ 419355 h 995088"/>
                <a:gd name="connsiteX17" fmla="*/ 1548647 w 1621218"/>
                <a:gd name="connsiteY17" fmla="*/ 443545 h 995088"/>
                <a:gd name="connsiteX18" fmla="*/ 1555904 w 1621218"/>
                <a:gd name="connsiteY18" fmla="*/ 445964 h 995088"/>
                <a:gd name="connsiteX19" fmla="*/ 1555904 w 1621218"/>
                <a:gd name="connsiteY19" fmla="*/ 530631 h 995088"/>
                <a:gd name="connsiteX20" fmla="*/ 1565580 w 1621218"/>
                <a:gd name="connsiteY20" fmla="*/ 540307 h 995088"/>
                <a:gd name="connsiteX21" fmla="*/ 1560742 w 1621218"/>
                <a:gd name="connsiteY21" fmla="*/ 554821 h 995088"/>
                <a:gd name="connsiteX22" fmla="*/ 1560742 w 1621218"/>
                <a:gd name="connsiteY22" fmla="*/ 668517 h 995088"/>
                <a:gd name="connsiteX23" fmla="*/ 1587352 w 1621218"/>
                <a:gd name="connsiteY23" fmla="*/ 683031 h 995088"/>
                <a:gd name="connsiteX24" fmla="*/ 1570418 w 1621218"/>
                <a:gd name="connsiteY24" fmla="*/ 699964 h 995088"/>
                <a:gd name="connsiteX25" fmla="*/ 1572837 w 1621218"/>
                <a:gd name="connsiteY25" fmla="*/ 787050 h 995088"/>
                <a:gd name="connsiteX26" fmla="*/ 1584933 w 1621218"/>
                <a:gd name="connsiteY26" fmla="*/ 799145 h 995088"/>
                <a:gd name="connsiteX27" fmla="*/ 1584933 w 1621218"/>
                <a:gd name="connsiteY27" fmla="*/ 830593 h 995088"/>
                <a:gd name="connsiteX28" fmla="*/ 1594609 w 1621218"/>
                <a:gd name="connsiteY28" fmla="*/ 852364 h 995088"/>
                <a:gd name="connsiteX29" fmla="*/ 1611542 w 1621218"/>
                <a:gd name="connsiteY29" fmla="*/ 859621 h 995088"/>
                <a:gd name="connsiteX30" fmla="*/ 1611542 w 1621218"/>
                <a:gd name="connsiteY30" fmla="*/ 905583 h 995088"/>
                <a:gd name="connsiteX31" fmla="*/ 1621218 w 1621218"/>
                <a:gd name="connsiteY31" fmla="*/ 920098 h 995088"/>
                <a:gd name="connsiteX32" fmla="*/ 1621218 w 1621218"/>
                <a:gd name="connsiteY32" fmla="*/ 995088 h 995088"/>
                <a:gd name="connsiteX33" fmla="*/ 0 w 1621218"/>
                <a:gd name="connsiteY33" fmla="*/ 995088 h 995088"/>
                <a:gd name="connsiteX34" fmla="*/ 0 w 1621218"/>
                <a:gd name="connsiteY34" fmla="*/ 1 h 99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21218" h="995088">
                  <a:moveTo>
                    <a:pt x="0" y="1"/>
                  </a:moveTo>
                  <a:lnTo>
                    <a:pt x="1477168" y="0"/>
                  </a:lnTo>
                  <a:cubicBezTo>
                    <a:pt x="1477610" y="12382"/>
                    <a:pt x="1478052" y="24763"/>
                    <a:pt x="1478495" y="37145"/>
                  </a:cubicBezTo>
                  <a:lnTo>
                    <a:pt x="1493009" y="61336"/>
                  </a:lnTo>
                  <a:lnTo>
                    <a:pt x="1495428" y="83107"/>
                  </a:lnTo>
                  <a:lnTo>
                    <a:pt x="1502685" y="107298"/>
                  </a:lnTo>
                  <a:lnTo>
                    <a:pt x="1509942" y="119393"/>
                  </a:lnTo>
                  <a:lnTo>
                    <a:pt x="1488171" y="150840"/>
                  </a:lnTo>
                  <a:lnTo>
                    <a:pt x="1495428" y="187126"/>
                  </a:lnTo>
                  <a:lnTo>
                    <a:pt x="1490590" y="245183"/>
                  </a:lnTo>
                  <a:lnTo>
                    <a:pt x="1495428" y="308079"/>
                  </a:lnTo>
                  <a:lnTo>
                    <a:pt x="1509942" y="322593"/>
                  </a:lnTo>
                  <a:lnTo>
                    <a:pt x="1524456" y="337107"/>
                  </a:lnTo>
                  <a:lnTo>
                    <a:pt x="1519618" y="356459"/>
                  </a:lnTo>
                  <a:lnTo>
                    <a:pt x="1529295" y="370974"/>
                  </a:lnTo>
                  <a:lnTo>
                    <a:pt x="1531714" y="400002"/>
                  </a:lnTo>
                  <a:lnTo>
                    <a:pt x="1543809" y="419355"/>
                  </a:lnTo>
                  <a:lnTo>
                    <a:pt x="1548647" y="443545"/>
                  </a:lnTo>
                  <a:lnTo>
                    <a:pt x="1555904" y="445964"/>
                  </a:lnTo>
                  <a:lnTo>
                    <a:pt x="1555904" y="530631"/>
                  </a:lnTo>
                  <a:lnTo>
                    <a:pt x="1565580" y="540307"/>
                  </a:lnTo>
                  <a:lnTo>
                    <a:pt x="1560742" y="554821"/>
                  </a:lnTo>
                  <a:lnTo>
                    <a:pt x="1560742" y="668517"/>
                  </a:lnTo>
                  <a:lnTo>
                    <a:pt x="1587352" y="683031"/>
                  </a:lnTo>
                  <a:lnTo>
                    <a:pt x="1570418" y="699964"/>
                  </a:lnTo>
                  <a:cubicBezTo>
                    <a:pt x="1571224" y="728993"/>
                    <a:pt x="1572031" y="758021"/>
                    <a:pt x="1572837" y="787050"/>
                  </a:cubicBezTo>
                  <a:lnTo>
                    <a:pt x="1584933" y="799145"/>
                  </a:lnTo>
                  <a:lnTo>
                    <a:pt x="1584933" y="830593"/>
                  </a:lnTo>
                  <a:lnTo>
                    <a:pt x="1594609" y="852364"/>
                  </a:lnTo>
                  <a:lnTo>
                    <a:pt x="1611542" y="859621"/>
                  </a:lnTo>
                  <a:lnTo>
                    <a:pt x="1611542" y="905583"/>
                  </a:lnTo>
                  <a:lnTo>
                    <a:pt x="1621218" y="920098"/>
                  </a:lnTo>
                  <a:lnTo>
                    <a:pt x="1621218" y="995088"/>
                  </a:lnTo>
                  <a:lnTo>
                    <a:pt x="0" y="995088"/>
                  </a:lnTo>
                  <a:lnTo>
                    <a:pt x="0" y="1"/>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1" name="vMap : USA State : North Carolina"/>
            <p:cNvSpPr>
              <a:spLocks noChangeAspect="1"/>
            </p:cNvSpPr>
            <p:nvPr>
              <p:custDataLst>
                <p:tags r:id="rId54"/>
              </p:custDataLst>
            </p:nvPr>
          </p:nvSpPr>
          <p:spPr>
            <a:xfrm>
              <a:off x="5958256" y="3728107"/>
              <a:ext cx="1044022" cy="397901"/>
            </a:xfrm>
            <a:custGeom>
              <a:avLst/>
              <a:gdLst>
                <a:gd name="connsiteX0" fmla="*/ 309777 w 1892221"/>
                <a:gd name="connsiteY0" fmla="*/ 563144 h 721169"/>
                <a:gd name="connsiteX1" fmla="*/ 309778 w 1892221"/>
                <a:gd name="connsiteY1" fmla="*/ 563144 h 721169"/>
                <a:gd name="connsiteX2" fmla="*/ 322068 w 1892221"/>
                <a:gd name="connsiteY2" fmla="*/ 590183 h 721169"/>
                <a:gd name="connsiteX3" fmla="*/ 341732 w 1892221"/>
                <a:gd name="connsiteY3" fmla="*/ 607389 h 721169"/>
                <a:gd name="connsiteX4" fmla="*/ 341732 w 1892221"/>
                <a:gd name="connsiteY4" fmla="*/ 634428 h 721169"/>
                <a:gd name="connsiteX5" fmla="*/ 345906 w 1892221"/>
                <a:gd name="connsiteY5" fmla="*/ 640270 h 721169"/>
                <a:gd name="connsiteX6" fmla="*/ 345904 w 1892221"/>
                <a:gd name="connsiteY6" fmla="*/ 640270 h 721169"/>
                <a:gd name="connsiteX7" fmla="*/ 341731 w 1892221"/>
                <a:gd name="connsiteY7" fmla="*/ 607389 h 721169"/>
                <a:gd name="connsiteX8" fmla="*/ 322067 w 1892221"/>
                <a:gd name="connsiteY8" fmla="*/ 590183 h 721169"/>
                <a:gd name="connsiteX9" fmla="*/ 309777 w 1892221"/>
                <a:gd name="connsiteY9" fmla="*/ 563144 h 721169"/>
                <a:gd name="connsiteX10" fmla="*/ 248325 w 1892221"/>
                <a:gd name="connsiteY10" fmla="*/ 523815 h 721169"/>
                <a:gd name="connsiteX11" fmla="*/ 248326 w 1892221"/>
                <a:gd name="connsiteY11" fmla="*/ 523815 h 721169"/>
                <a:gd name="connsiteX12" fmla="*/ 287655 w 1892221"/>
                <a:gd name="connsiteY12" fmla="*/ 563144 h 721169"/>
                <a:gd name="connsiteX13" fmla="*/ 287654 w 1892221"/>
                <a:gd name="connsiteY13" fmla="*/ 563144 h 721169"/>
                <a:gd name="connsiteX14" fmla="*/ 248325 w 1892221"/>
                <a:gd name="connsiteY14" fmla="*/ 523815 h 721169"/>
                <a:gd name="connsiteX15" fmla="*/ 573057 w 1892221"/>
                <a:gd name="connsiteY15" fmla="*/ 0 h 721169"/>
                <a:gd name="connsiteX16" fmla="*/ 690159 w 1892221"/>
                <a:gd name="connsiteY16" fmla="*/ 0 h 721169"/>
                <a:gd name="connsiteX17" fmla="*/ 702617 w 1892221"/>
                <a:gd name="connsiteY17" fmla="*/ 12457 h 721169"/>
                <a:gd name="connsiteX18" fmla="*/ 1824608 w 1892221"/>
                <a:gd name="connsiteY18" fmla="*/ 12457 h 721169"/>
                <a:gd name="connsiteX19" fmla="*/ 1828259 w 1892221"/>
                <a:gd name="connsiteY19" fmla="*/ 32338 h 721169"/>
                <a:gd name="connsiteX20" fmla="*/ 1824496 w 1892221"/>
                <a:gd name="connsiteY20" fmla="*/ 48201 h 721169"/>
                <a:gd name="connsiteX21" fmla="*/ 1830767 w 1892221"/>
                <a:gd name="connsiteY21" fmla="*/ 52167 h 721169"/>
                <a:gd name="connsiteX22" fmla="*/ 1835784 w 1892221"/>
                <a:gd name="connsiteY22" fmla="*/ 59437 h 721169"/>
                <a:gd name="connsiteX23" fmla="*/ 1839546 w 1892221"/>
                <a:gd name="connsiteY23" fmla="*/ 64064 h 721169"/>
                <a:gd name="connsiteX24" fmla="*/ 1824496 w 1892221"/>
                <a:gd name="connsiteY24" fmla="*/ 72657 h 721169"/>
                <a:gd name="connsiteX25" fmla="*/ 1819479 w 1892221"/>
                <a:gd name="connsiteY25" fmla="*/ 75300 h 721169"/>
                <a:gd name="connsiteX26" fmla="*/ 1819479 w 1892221"/>
                <a:gd name="connsiteY26" fmla="*/ 83893 h 721169"/>
                <a:gd name="connsiteX27" fmla="*/ 1824496 w 1892221"/>
                <a:gd name="connsiteY27" fmla="*/ 91163 h 721169"/>
                <a:gd name="connsiteX28" fmla="*/ 1824496 w 1892221"/>
                <a:gd name="connsiteY28" fmla="*/ 99756 h 721169"/>
                <a:gd name="connsiteX29" fmla="*/ 1830767 w 1892221"/>
                <a:gd name="connsiteY29" fmla="*/ 115619 h 721169"/>
                <a:gd name="connsiteX30" fmla="*/ 1835784 w 1892221"/>
                <a:gd name="connsiteY30" fmla="*/ 110992 h 721169"/>
                <a:gd name="connsiteX31" fmla="*/ 1844563 w 1892221"/>
                <a:gd name="connsiteY31" fmla="*/ 110992 h 721169"/>
                <a:gd name="connsiteX32" fmla="*/ 1847071 w 1892221"/>
                <a:gd name="connsiteY32" fmla="*/ 106365 h 721169"/>
                <a:gd name="connsiteX33" fmla="*/ 1875917 w 1892221"/>
                <a:gd name="connsiteY33" fmla="*/ 149327 h 721169"/>
                <a:gd name="connsiteX34" fmla="*/ 1892221 w 1892221"/>
                <a:gd name="connsiteY34" fmla="*/ 201543 h 721169"/>
                <a:gd name="connsiteX35" fmla="*/ 1878425 w 1892221"/>
                <a:gd name="connsiteY35" fmla="*/ 196916 h 721169"/>
                <a:gd name="connsiteX36" fmla="*/ 1872154 w 1892221"/>
                <a:gd name="connsiteY36" fmla="*/ 194933 h 721169"/>
                <a:gd name="connsiteX37" fmla="*/ 1860867 w 1892221"/>
                <a:gd name="connsiteY37" fmla="*/ 194933 h 721169"/>
                <a:gd name="connsiteX38" fmla="*/ 1850834 w 1892221"/>
                <a:gd name="connsiteY38" fmla="*/ 210796 h 721169"/>
                <a:gd name="connsiteX39" fmla="*/ 1844563 w 1892221"/>
                <a:gd name="connsiteY39" fmla="*/ 228642 h 721169"/>
                <a:gd name="connsiteX40" fmla="*/ 1839546 w 1892221"/>
                <a:gd name="connsiteY40" fmla="*/ 249132 h 721169"/>
                <a:gd name="connsiteX41" fmla="*/ 1828259 w 1892221"/>
                <a:gd name="connsiteY41" fmla="*/ 264995 h 721169"/>
                <a:gd name="connsiteX42" fmla="*/ 1808192 w 1892221"/>
                <a:gd name="connsiteY42" fmla="*/ 273587 h 721169"/>
                <a:gd name="connsiteX43" fmla="*/ 1801921 w 1892221"/>
                <a:gd name="connsiteY43" fmla="*/ 280197 h 721169"/>
                <a:gd name="connsiteX44" fmla="*/ 1793142 w 1892221"/>
                <a:gd name="connsiteY44" fmla="*/ 284823 h 721169"/>
                <a:gd name="connsiteX45" fmla="*/ 1788125 w 1892221"/>
                <a:gd name="connsiteY45" fmla="*/ 291433 h 721169"/>
                <a:gd name="connsiteX46" fmla="*/ 1781855 w 1892221"/>
                <a:gd name="connsiteY46" fmla="*/ 316549 h 721169"/>
                <a:gd name="connsiteX47" fmla="*/ 1765550 w 1892221"/>
                <a:gd name="connsiteY47" fmla="*/ 323159 h 721169"/>
                <a:gd name="connsiteX48" fmla="*/ 1745484 w 1892221"/>
                <a:gd name="connsiteY48" fmla="*/ 327785 h 721169"/>
                <a:gd name="connsiteX49" fmla="*/ 1725417 w 1892221"/>
                <a:gd name="connsiteY49" fmla="*/ 323159 h 721169"/>
                <a:gd name="connsiteX50" fmla="*/ 1702842 w 1892221"/>
                <a:gd name="connsiteY50" fmla="*/ 321176 h 721169"/>
                <a:gd name="connsiteX51" fmla="*/ 1681521 w 1892221"/>
                <a:gd name="connsiteY51" fmla="*/ 316549 h 721169"/>
                <a:gd name="connsiteX52" fmla="*/ 1686538 w 1892221"/>
                <a:gd name="connsiteY52" fmla="*/ 339022 h 721169"/>
                <a:gd name="connsiteX53" fmla="*/ 1686538 w 1892221"/>
                <a:gd name="connsiteY53" fmla="*/ 364138 h 721169"/>
                <a:gd name="connsiteX54" fmla="*/ 1675250 w 1892221"/>
                <a:gd name="connsiteY54" fmla="*/ 370748 h 721169"/>
                <a:gd name="connsiteX55" fmla="*/ 1666471 w 1892221"/>
                <a:gd name="connsiteY55" fmla="*/ 384628 h 721169"/>
                <a:gd name="connsiteX56" fmla="*/ 1658946 w 1892221"/>
                <a:gd name="connsiteY56" fmla="*/ 391237 h 721169"/>
                <a:gd name="connsiteX57" fmla="*/ 1666471 w 1892221"/>
                <a:gd name="connsiteY57" fmla="*/ 399830 h 721169"/>
                <a:gd name="connsiteX58" fmla="*/ 1686538 w 1892221"/>
                <a:gd name="connsiteY58" fmla="*/ 399830 h 721169"/>
                <a:gd name="connsiteX59" fmla="*/ 1697825 w 1892221"/>
                <a:gd name="connsiteY59" fmla="*/ 395864 h 721169"/>
                <a:gd name="connsiteX60" fmla="*/ 1697825 w 1892221"/>
                <a:gd name="connsiteY60" fmla="*/ 399830 h 721169"/>
                <a:gd name="connsiteX61" fmla="*/ 1702842 w 1892221"/>
                <a:gd name="connsiteY61" fmla="*/ 407100 h 721169"/>
                <a:gd name="connsiteX62" fmla="*/ 1702842 w 1892221"/>
                <a:gd name="connsiteY62" fmla="*/ 411727 h 721169"/>
                <a:gd name="connsiteX63" fmla="*/ 1725417 w 1892221"/>
                <a:gd name="connsiteY63" fmla="*/ 402473 h 721169"/>
                <a:gd name="connsiteX64" fmla="*/ 1729180 w 1892221"/>
                <a:gd name="connsiteY64" fmla="*/ 415693 h 721169"/>
                <a:gd name="connsiteX65" fmla="*/ 1729180 w 1892221"/>
                <a:gd name="connsiteY65" fmla="*/ 426929 h 721169"/>
                <a:gd name="connsiteX66" fmla="*/ 1734196 w 1892221"/>
                <a:gd name="connsiteY66" fmla="*/ 442792 h 721169"/>
                <a:gd name="connsiteX67" fmla="*/ 1697825 w 1892221"/>
                <a:gd name="connsiteY67" fmla="*/ 465264 h 721169"/>
                <a:gd name="connsiteX68" fmla="*/ 1670234 w 1892221"/>
                <a:gd name="connsiteY68" fmla="*/ 496990 h 721169"/>
                <a:gd name="connsiteX69" fmla="*/ 1666471 w 1892221"/>
                <a:gd name="connsiteY69" fmla="*/ 496990 h 721169"/>
                <a:gd name="connsiteX70" fmla="*/ 1661455 w 1892221"/>
                <a:gd name="connsiteY70" fmla="*/ 492364 h 721169"/>
                <a:gd name="connsiteX71" fmla="*/ 1655184 w 1892221"/>
                <a:gd name="connsiteY71" fmla="*/ 490381 h 721169"/>
                <a:gd name="connsiteX72" fmla="*/ 1650167 w 1892221"/>
                <a:gd name="connsiteY72" fmla="*/ 490381 h 721169"/>
                <a:gd name="connsiteX73" fmla="*/ 1602509 w 1892221"/>
                <a:gd name="connsiteY73" fmla="*/ 492364 h 721169"/>
                <a:gd name="connsiteX74" fmla="*/ 1564884 w 1892221"/>
                <a:gd name="connsiteY74" fmla="*/ 506244 h 721169"/>
                <a:gd name="connsiteX75" fmla="*/ 1523496 w 1892221"/>
                <a:gd name="connsiteY75" fmla="*/ 533343 h 721169"/>
                <a:gd name="connsiteX76" fmla="*/ 1512209 w 1892221"/>
                <a:gd name="connsiteY76" fmla="*/ 533343 h 721169"/>
                <a:gd name="connsiteX77" fmla="*/ 1489634 w 1892221"/>
                <a:gd name="connsiteY77" fmla="*/ 539952 h 721169"/>
                <a:gd name="connsiteX78" fmla="*/ 1480855 w 1892221"/>
                <a:gd name="connsiteY78" fmla="*/ 549867 h 721169"/>
                <a:gd name="connsiteX79" fmla="*/ 1474584 w 1892221"/>
                <a:gd name="connsiteY79" fmla="*/ 561103 h 721169"/>
                <a:gd name="connsiteX80" fmla="*/ 1444484 w 1892221"/>
                <a:gd name="connsiteY80" fmla="*/ 581593 h 721169"/>
                <a:gd name="connsiteX81" fmla="*/ 1418147 w 1892221"/>
                <a:gd name="connsiteY81" fmla="*/ 597455 h 721169"/>
                <a:gd name="connsiteX82" fmla="*/ 1413130 w 1892221"/>
                <a:gd name="connsiteY82" fmla="*/ 608692 h 721169"/>
                <a:gd name="connsiteX83" fmla="*/ 1413130 w 1892221"/>
                <a:gd name="connsiteY83" fmla="*/ 624555 h 721169"/>
                <a:gd name="connsiteX84" fmla="*/ 1410622 w 1892221"/>
                <a:gd name="connsiteY84" fmla="*/ 635791 h 721169"/>
                <a:gd name="connsiteX85" fmla="*/ 1401842 w 1892221"/>
                <a:gd name="connsiteY85" fmla="*/ 639757 h 721169"/>
                <a:gd name="connsiteX86" fmla="*/ 1396826 w 1892221"/>
                <a:gd name="connsiteY86" fmla="*/ 644383 h 721169"/>
                <a:gd name="connsiteX87" fmla="*/ 1390555 w 1892221"/>
                <a:gd name="connsiteY87" fmla="*/ 649010 h 721169"/>
                <a:gd name="connsiteX88" fmla="*/ 1379267 w 1892221"/>
                <a:gd name="connsiteY88" fmla="*/ 682719 h 721169"/>
                <a:gd name="connsiteX89" fmla="*/ 1362963 w 1892221"/>
                <a:gd name="connsiteY89" fmla="*/ 714445 h 721169"/>
                <a:gd name="connsiteX90" fmla="*/ 1316559 w 1892221"/>
                <a:gd name="connsiteY90" fmla="*/ 712462 h 721169"/>
                <a:gd name="connsiteX91" fmla="*/ 1268901 w 1892221"/>
                <a:gd name="connsiteY91" fmla="*/ 712462 h 721169"/>
                <a:gd name="connsiteX92" fmla="*/ 1245498 w 1892221"/>
                <a:gd name="connsiteY92" fmla="*/ 721169 h 721169"/>
                <a:gd name="connsiteX93" fmla="*/ 1011571 w 1892221"/>
                <a:gd name="connsiteY93" fmla="*/ 475886 h 721169"/>
                <a:gd name="connsiteX94" fmla="*/ 916892 w 1892221"/>
                <a:gd name="connsiteY94" fmla="*/ 480869 h 721169"/>
                <a:gd name="connsiteX95" fmla="*/ 894468 w 1892221"/>
                <a:gd name="connsiteY95" fmla="*/ 468411 h 721169"/>
                <a:gd name="connsiteX96" fmla="*/ 764907 w 1892221"/>
                <a:gd name="connsiteY96" fmla="*/ 465920 h 721169"/>
                <a:gd name="connsiteX97" fmla="*/ 757432 w 1892221"/>
                <a:gd name="connsiteY97" fmla="*/ 441004 h 721169"/>
                <a:gd name="connsiteX98" fmla="*/ 754941 w 1892221"/>
                <a:gd name="connsiteY98" fmla="*/ 426055 h 721169"/>
                <a:gd name="connsiteX99" fmla="*/ 735008 w 1892221"/>
                <a:gd name="connsiteY99" fmla="*/ 391173 h 721169"/>
                <a:gd name="connsiteX100" fmla="*/ 712584 w 1892221"/>
                <a:gd name="connsiteY100" fmla="*/ 411106 h 721169"/>
                <a:gd name="connsiteX101" fmla="*/ 710093 w 1892221"/>
                <a:gd name="connsiteY101" fmla="*/ 383699 h 721169"/>
                <a:gd name="connsiteX102" fmla="*/ 573057 w 1892221"/>
                <a:gd name="connsiteY102" fmla="*/ 383699 h 721169"/>
                <a:gd name="connsiteX103" fmla="*/ 555617 w 1892221"/>
                <a:gd name="connsiteY103" fmla="*/ 371241 h 721169"/>
                <a:gd name="connsiteX104" fmla="*/ 403632 w 1892221"/>
                <a:gd name="connsiteY104" fmla="*/ 371241 h 721169"/>
                <a:gd name="connsiteX105" fmla="*/ 336360 w 1892221"/>
                <a:gd name="connsiteY105" fmla="*/ 411106 h 721169"/>
                <a:gd name="connsiteX106" fmla="*/ 258158 w 1892221"/>
                <a:gd name="connsiteY106" fmla="*/ 418437 h 721169"/>
                <a:gd name="connsiteX107" fmla="*/ 258158 w 1892221"/>
                <a:gd name="connsiteY107" fmla="*/ 435325 h 721169"/>
                <a:gd name="connsiteX108" fmla="*/ 208997 w 1892221"/>
                <a:gd name="connsiteY108" fmla="*/ 484486 h 721169"/>
                <a:gd name="connsiteX109" fmla="*/ 208997 w 1892221"/>
                <a:gd name="connsiteY109" fmla="*/ 499234 h 721169"/>
                <a:gd name="connsiteX110" fmla="*/ 233578 w 1892221"/>
                <a:gd name="connsiteY110" fmla="*/ 523815 h 721169"/>
                <a:gd name="connsiteX111" fmla="*/ 233577 w 1892221"/>
                <a:gd name="connsiteY111" fmla="*/ 523815 h 721169"/>
                <a:gd name="connsiteX112" fmla="*/ 208996 w 1892221"/>
                <a:gd name="connsiteY112" fmla="*/ 499234 h 721169"/>
                <a:gd name="connsiteX113" fmla="*/ 208996 w 1892221"/>
                <a:gd name="connsiteY113" fmla="*/ 484486 h 721169"/>
                <a:gd name="connsiteX114" fmla="*/ 258157 w 1892221"/>
                <a:gd name="connsiteY114" fmla="*/ 435325 h 721169"/>
                <a:gd name="connsiteX115" fmla="*/ 258157 w 1892221"/>
                <a:gd name="connsiteY115" fmla="*/ 418118 h 721169"/>
                <a:gd name="connsiteX116" fmla="*/ 60 w 1892221"/>
                <a:gd name="connsiteY116" fmla="*/ 418118 h 721169"/>
                <a:gd name="connsiteX117" fmla="*/ 1 w 1892221"/>
                <a:gd name="connsiteY117" fmla="*/ 418101 h 721169"/>
                <a:gd name="connsiteX118" fmla="*/ 1 w 1892221"/>
                <a:gd name="connsiteY118" fmla="*/ 418581 h 721169"/>
                <a:gd name="connsiteX119" fmla="*/ 0 w 1892221"/>
                <a:gd name="connsiteY119" fmla="*/ 418581 h 721169"/>
                <a:gd name="connsiteX120" fmla="*/ 0 w 1892221"/>
                <a:gd name="connsiteY120" fmla="*/ 366259 h 721169"/>
                <a:gd name="connsiteX121" fmla="*/ 17441 w 1892221"/>
                <a:gd name="connsiteY121" fmla="*/ 348818 h 721169"/>
                <a:gd name="connsiteX122" fmla="*/ 37374 w 1892221"/>
                <a:gd name="connsiteY122" fmla="*/ 363767 h 721169"/>
                <a:gd name="connsiteX123" fmla="*/ 54814 w 1892221"/>
                <a:gd name="connsiteY123" fmla="*/ 351309 h 721169"/>
                <a:gd name="connsiteX124" fmla="*/ 62289 w 1892221"/>
                <a:gd name="connsiteY124" fmla="*/ 321411 h 721169"/>
                <a:gd name="connsiteX125" fmla="*/ 79730 w 1892221"/>
                <a:gd name="connsiteY125" fmla="*/ 296495 h 721169"/>
                <a:gd name="connsiteX126" fmla="*/ 124578 w 1892221"/>
                <a:gd name="connsiteY126" fmla="*/ 274071 h 721169"/>
                <a:gd name="connsiteX127" fmla="*/ 166934 w 1892221"/>
                <a:gd name="connsiteY127" fmla="*/ 274071 h 721169"/>
                <a:gd name="connsiteX128" fmla="*/ 194341 w 1892221"/>
                <a:gd name="connsiteY128" fmla="*/ 261614 h 721169"/>
                <a:gd name="connsiteX129" fmla="*/ 216765 w 1892221"/>
                <a:gd name="connsiteY129" fmla="*/ 246664 h 721169"/>
                <a:gd name="connsiteX130" fmla="*/ 246664 w 1892221"/>
                <a:gd name="connsiteY130" fmla="*/ 229223 h 721169"/>
                <a:gd name="connsiteX131" fmla="*/ 269088 w 1892221"/>
                <a:gd name="connsiteY131" fmla="*/ 211783 h 721169"/>
                <a:gd name="connsiteX132" fmla="*/ 286529 w 1892221"/>
                <a:gd name="connsiteY132" fmla="*/ 216766 h 721169"/>
                <a:gd name="connsiteX133" fmla="*/ 298987 w 1892221"/>
                <a:gd name="connsiteY133" fmla="*/ 199325 h 721169"/>
                <a:gd name="connsiteX134" fmla="*/ 308953 w 1892221"/>
                <a:gd name="connsiteY134" fmla="*/ 169426 h 721169"/>
                <a:gd name="connsiteX135" fmla="*/ 328885 w 1892221"/>
                <a:gd name="connsiteY135" fmla="*/ 176901 h 721169"/>
                <a:gd name="connsiteX136" fmla="*/ 333868 w 1892221"/>
                <a:gd name="connsiteY136" fmla="*/ 154477 h 721169"/>
                <a:gd name="connsiteX137" fmla="*/ 363767 w 1892221"/>
                <a:gd name="connsiteY137" fmla="*/ 142019 h 721169"/>
                <a:gd name="connsiteX138" fmla="*/ 373733 w 1892221"/>
                <a:gd name="connsiteY138" fmla="*/ 154477 h 721169"/>
                <a:gd name="connsiteX139" fmla="*/ 378716 w 1892221"/>
                <a:gd name="connsiteY139" fmla="*/ 171918 h 721169"/>
                <a:gd name="connsiteX140" fmla="*/ 413598 w 1892221"/>
                <a:gd name="connsiteY140" fmla="*/ 134544 h 721169"/>
                <a:gd name="connsiteX141" fmla="*/ 421073 w 1892221"/>
                <a:gd name="connsiteY141" fmla="*/ 122087 h 721169"/>
                <a:gd name="connsiteX142" fmla="*/ 441005 w 1892221"/>
                <a:gd name="connsiteY142" fmla="*/ 124578 h 721169"/>
                <a:gd name="connsiteX143" fmla="*/ 448480 w 1892221"/>
                <a:gd name="connsiteY143" fmla="*/ 114612 h 721169"/>
                <a:gd name="connsiteX144" fmla="*/ 470904 w 1892221"/>
                <a:gd name="connsiteY144" fmla="*/ 117104 h 721169"/>
                <a:gd name="connsiteX145" fmla="*/ 483362 w 1892221"/>
                <a:gd name="connsiteY145" fmla="*/ 127070 h 721169"/>
                <a:gd name="connsiteX146" fmla="*/ 505785 w 1892221"/>
                <a:gd name="connsiteY146" fmla="*/ 114612 h 721169"/>
                <a:gd name="connsiteX147" fmla="*/ 518243 w 1892221"/>
                <a:gd name="connsiteY147" fmla="*/ 77239 h 721169"/>
                <a:gd name="connsiteX148" fmla="*/ 545650 w 1892221"/>
                <a:gd name="connsiteY148" fmla="*/ 54815 h 721169"/>
                <a:gd name="connsiteX149" fmla="*/ 560600 w 1892221"/>
                <a:gd name="connsiteY149" fmla="*/ 64781 h 721169"/>
                <a:gd name="connsiteX150" fmla="*/ 560600 w 1892221"/>
                <a:gd name="connsiteY150" fmla="*/ 39865 h 721169"/>
                <a:gd name="connsiteX151" fmla="*/ 560600 w 1892221"/>
                <a:gd name="connsiteY151" fmla="*/ 29899 h 721169"/>
                <a:gd name="connsiteX152" fmla="*/ 573057 w 1892221"/>
                <a:gd name="connsiteY152" fmla="*/ 24916 h 721169"/>
                <a:gd name="connsiteX153" fmla="*/ 573057 w 1892221"/>
                <a:gd name="connsiteY153" fmla="*/ 0 h 721169"/>
                <a:gd name="connsiteX0" fmla="*/ 309777 w 1892221"/>
                <a:gd name="connsiteY0" fmla="*/ 563144 h 721169"/>
                <a:gd name="connsiteX1" fmla="*/ 309778 w 1892221"/>
                <a:gd name="connsiteY1" fmla="*/ 563144 h 721169"/>
                <a:gd name="connsiteX2" fmla="*/ 322068 w 1892221"/>
                <a:gd name="connsiteY2" fmla="*/ 590183 h 721169"/>
                <a:gd name="connsiteX3" fmla="*/ 341732 w 1892221"/>
                <a:gd name="connsiteY3" fmla="*/ 607389 h 721169"/>
                <a:gd name="connsiteX4" fmla="*/ 341732 w 1892221"/>
                <a:gd name="connsiteY4" fmla="*/ 634428 h 721169"/>
                <a:gd name="connsiteX5" fmla="*/ 345906 w 1892221"/>
                <a:gd name="connsiteY5" fmla="*/ 640270 h 721169"/>
                <a:gd name="connsiteX6" fmla="*/ 341731 w 1892221"/>
                <a:gd name="connsiteY6" fmla="*/ 607389 h 721169"/>
                <a:gd name="connsiteX7" fmla="*/ 322067 w 1892221"/>
                <a:gd name="connsiteY7" fmla="*/ 590183 h 721169"/>
                <a:gd name="connsiteX8" fmla="*/ 309777 w 1892221"/>
                <a:gd name="connsiteY8" fmla="*/ 563144 h 721169"/>
                <a:gd name="connsiteX9" fmla="*/ 248325 w 1892221"/>
                <a:gd name="connsiteY9" fmla="*/ 523815 h 721169"/>
                <a:gd name="connsiteX10" fmla="*/ 248326 w 1892221"/>
                <a:gd name="connsiteY10" fmla="*/ 523815 h 721169"/>
                <a:gd name="connsiteX11" fmla="*/ 287655 w 1892221"/>
                <a:gd name="connsiteY11" fmla="*/ 563144 h 721169"/>
                <a:gd name="connsiteX12" fmla="*/ 287654 w 1892221"/>
                <a:gd name="connsiteY12" fmla="*/ 563144 h 721169"/>
                <a:gd name="connsiteX13" fmla="*/ 248325 w 1892221"/>
                <a:gd name="connsiteY13" fmla="*/ 523815 h 721169"/>
                <a:gd name="connsiteX14" fmla="*/ 573057 w 1892221"/>
                <a:gd name="connsiteY14" fmla="*/ 0 h 721169"/>
                <a:gd name="connsiteX15" fmla="*/ 690159 w 1892221"/>
                <a:gd name="connsiteY15" fmla="*/ 0 h 721169"/>
                <a:gd name="connsiteX16" fmla="*/ 702617 w 1892221"/>
                <a:gd name="connsiteY16" fmla="*/ 12457 h 721169"/>
                <a:gd name="connsiteX17" fmla="*/ 1824608 w 1892221"/>
                <a:gd name="connsiteY17" fmla="*/ 12457 h 721169"/>
                <a:gd name="connsiteX18" fmla="*/ 1828259 w 1892221"/>
                <a:gd name="connsiteY18" fmla="*/ 32338 h 721169"/>
                <a:gd name="connsiteX19" fmla="*/ 1824496 w 1892221"/>
                <a:gd name="connsiteY19" fmla="*/ 48201 h 721169"/>
                <a:gd name="connsiteX20" fmla="*/ 1830767 w 1892221"/>
                <a:gd name="connsiteY20" fmla="*/ 52167 h 721169"/>
                <a:gd name="connsiteX21" fmla="*/ 1835784 w 1892221"/>
                <a:gd name="connsiteY21" fmla="*/ 59437 h 721169"/>
                <a:gd name="connsiteX22" fmla="*/ 1839546 w 1892221"/>
                <a:gd name="connsiteY22" fmla="*/ 64064 h 721169"/>
                <a:gd name="connsiteX23" fmla="*/ 1824496 w 1892221"/>
                <a:gd name="connsiteY23" fmla="*/ 72657 h 721169"/>
                <a:gd name="connsiteX24" fmla="*/ 1819479 w 1892221"/>
                <a:gd name="connsiteY24" fmla="*/ 75300 h 721169"/>
                <a:gd name="connsiteX25" fmla="*/ 1819479 w 1892221"/>
                <a:gd name="connsiteY25" fmla="*/ 83893 h 721169"/>
                <a:gd name="connsiteX26" fmla="*/ 1824496 w 1892221"/>
                <a:gd name="connsiteY26" fmla="*/ 91163 h 721169"/>
                <a:gd name="connsiteX27" fmla="*/ 1824496 w 1892221"/>
                <a:gd name="connsiteY27" fmla="*/ 99756 h 721169"/>
                <a:gd name="connsiteX28" fmla="*/ 1830767 w 1892221"/>
                <a:gd name="connsiteY28" fmla="*/ 115619 h 721169"/>
                <a:gd name="connsiteX29" fmla="*/ 1835784 w 1892221"/>
                <a:gd name="connsiteY29" fmla="*/ 110992 h 721169"/>
                <a:gd name="connsiteX30" fmla="*/ 1844563 w 1892221"/>
                <a:gd name="connsiteY30" fmla="*/ 110992 h 721169"/>
                <a:gd name="connsiteX31" fmla="*/ 1847071 w 1892221"/>
                <a:gd name="connsiteY31" fmla="*/ 106365 h 721169"/>
                <a:gd name="connsiteX32" fmla="*/ 1875917 w 1892221"/>
                <a:gd name="connsiteY32" fmla="*/ 149327 h 721169"/>
                <a:gd name="connsiteX33" fmla="*/ 1892221 w 1892221"/>
                <a:gd name="connsiteY33" fmla="*/ 201543 h 721169"/>
                <a:gd name="connsiteX34" fmla="*/ 1878425 w 1892221"/>
                <a:gd name="connsiteY34" fmla="*/ 196916 h 721169"/>
                <a:gd name="connsiteX35" fmla="*/ 1872154 w 1892221"/>
                <a:gd name="connsiteY35" fmla="*/ 194933 h 721169"/>
                <a:gd name="connsiteX36" fmla="*/ 1860867 w 1892221"/>
                <a:gd name="connsiteY36" fmla="*/ 194933 h 721169"/>
                <a:gd name="connsiteX37" fmla="*/ 1850834 w 1892221"/>
                <a:gd name="connsiteY37" fmla="*/ 210796 h 721169"/>
                <a:gd name="connsiteX38" fmla="*/ 1844563 w 1892221"/>
                <a:gd name="connsiteY38" fmla="*/ 228642 h 721169"/>
                <a:gd name="connsiteX39" fmla="*/ 1839546 w 1892221"/>
                <a:gd name="connsiteY39" fmla="*/ 249132 h 721169"/>
                <a:gd name="connsiteX40" fmla="*/ 1828259 w 1892221"/>
                <a:gd name="connsiteY40" fmla="*/ 264995 h 721169"/>
                <a:gd name="connsiteX41" fmla="*/ 1808192 w 1892221"/>
                <a:gd name="connsiteY41" fmla="*/ 273587 h 721169"/>
                <a:gd name="connsiteX42" fmla="*/ 1801921 w 1892221"/>
                <a:gd name="connsiteY42" fmla="*/ 280197 h 721169"/>
                <a:gd name="connsiteX43" fmla="*/ 1793142 w 1892221"/>
                <a:gd name="connsiteY43" fmla="*/ 284823 h 721169"/>
                <a:gd name="connsiteX44" fmla="*/ 1788125 w 1892221"/>
                <a:gd name="connsiteY44" fmla="*/ 291433 h 721169"/>
                <a:gd name="connsiteX45" fmla="*/ 1781855 w 1892221"/>
                <a:gd name="connsiteY45" fmla="*/ 316549 h 721169"/>
                <a:gd name="connsiteX46" fmla="*/ 1765550 w 1892221"/>
                <a:gd name="connsiteY46" fmla="*/ 323159 h 721169"/>
                <a:gd name="connsiteX47" fmla="*/ 1745484 w 1892221"/>
                <a:gd name="connsiteY47" fmla="*/ 327785 h 721169"/>
                <a:gd name="connsiteX48" fmla="*/ 1725417 w 1892221"/>
                <a:gd name="connsiteY48" fmla="*/ 323159 h 721169"/>
                <a:gd name="connsiteX49" fmla="*/ 1702842 w 1892221"/>
                <a:gd name="connsiteY49" fmla="*/ 321176 h 721169"/>
                <a:gd name="connsiteX50" fmla="*/ 1681521 w 1892221"/>
                <a:gd name="connsiteY50" fmla="*/ 316549 h 721169"/>
                <a:gd name="connsiteX51" fmla="*/ 1686538 w 1892221"/>
                <a:gd name="connsiteY51" fmla="*/ 339022 h 721169"/>
                <a:gd name="connsiteX52" fmla="*/ 1686538 w 1892221"/>
                <a:gd name="connsiteY52" fmla="*/ 364138 h 721169"/>
                <a:gd name="connsiteX53" fmla="*/ 1675250 w 1892221"/>
                <a:gd name="connsiteY53" fmla="*/ 370748 h 721169"/>
                <a:gd name="connsiteX54" fmla="*/ 1666471 w 1892221"/>
                <a:gd name="connsiteY54" fmla="*/ 384628 h 721169"/>
                <a:gd name="connsiteX55" fmla="*/ 1658946 w 1892221"/>
                <a:gd name="connsiteY55" fmla="*/ 391237 h 721169"/>
                <a:gd name="connsiteX56" fmla="*/ 1666471 w 1892221"/>
                <a:gd name="connsiteY56" fmla="*/ 399830 h 721169"/>
                <a:gd name="connsiteX57" fmla="*/ 1686538 w 1892221"/>
                <a:gd name="connsiteY57" fmla="*/ 399830 h 721169"/>
                <a:gd name="connsiteX58" fmla="*/ 1697825 w 1892221"/>
                <a:gd name="connsiteY58" fmla="*/ 395864 h 721169"/>
                <a:gd name="connsiteX59" fmla="*/ 1697825 w 1892221"/>
                <a:gd name="connsiteY59" fmla="*/ 399830 h 721169"/>
                <a:gd name="connsiteX60" fmla="*/ 1702842 w 1892221"/>
                <a:gd name="connsiteY60" fmla="*/ 407100 h 721169"/>
                <a:gd name="connsiteX61" fmla="*/ 1702842 w 1892221"/>
                <a:gd name="connsiteY61" fmla="*/ 411727 h 721169"/>
                <a:gd name="connsiteX62" fmla="*/ 1725417 w 1892221"/>
                <a:gd name="connsiteY62" fmla="*/ 402473 h 721169"/>
                <a:gd name="connsiteX63" fmla="*/ 1729180 w 1892221"/>
                <a:gd name="connsiteY63" fmla="*/ 415693 h 721169"/>
                <a:gd name="connsiteX64" fmla="*/ 1729180 w 1892221"/>
                <a:gd name="connsiteY64" fmla="*/ 426929 h 721169"/>
                <a:gd name="connsiteX65" fmla="*/ 1734196 w 1892221"/>
                <a:gd name="connsiteY65" fmla="*/ 442792 h 721169"/>
                <a:gd name="connsiteX66" fmla="*/ 1697825 w 1892221"/>
                <a:gd name="connsiteY66" fmla="*/ 465264 h 721169"/>
                <a:gd name="connsiteX67" fmla="*/ 1670234 w 1892221"/>
                <a:gd name="connsiteY67" fmla="*/ 496990 h 721169"/>
                <a:gd name="connsiteX68" fmla="*/ 1666471 w 1892221"/>
                <a:gd name="connsiteY68" fmla="*/ 496990 h 721169"/>
                <a:gd name="connsiteX69" fmla="*/ 1661455 w 1892221"/>
                <a:gd name="connsiteY69" fmla="*/ 492364 h 721169"/>
                <a:gd name="connsiteX70" fmla="*/ 1655184 w 1892221"/>
                <a:gd name="connsiteY70" fmla="*/ 490381 h 721169"/>
                <a:gd name="connsiteX71" fmla="*/ 1650167 w 1892221"/>
                <a:gd name="connsiteY71" fmla="*/ 490381 h 721169"/>
                <a:gd name="connsiteX72" fmla="*/ 1602509 w 1892221"/>
                <a:gd name="connsiteY72" fmla="*/ 492364 h 721169"/>
                <a:gd name="connsiteX73" fmla="*/ 1564884 w 1892221"/>
                <a:gd name="connsiteY73" fmla="*/ 506244 h 721169"/>
                <a:gd name="connsiteX74" fmla="*/ 1523496 w 1892221"/>
                <a:gd name="connsiteY74" fmla="*/ 533343 h 721169"/>
                <a:gd name="connsiteX75" fmla="*/ 1512209 w 1892221"/>
                <a:gd name="connsiteY75" fmla="*/ 533343 h 721169"/>
                <a:gd name="connsiteX76" fmla="*/ 1489634 w 1892221"/>
                <a:gd name="connsiteY76" fmla="*/ 539952 h 721169"/>
                <a:gd name="connsiteX77" fmla="*/ 1480855 w 1892221"/>
                <a:gd name="connsiteY77" fmla="*/ 549867 h 721169"/>
                <a:gd name="connsiteX78" fmla="*/ 1474584 w 1892221"/>
                <a:gd name="connsiteY78" fmla="*/ 561103 h 721169"/>
                <a:gd name="connsiteX79" fmla="*/ 1444484 w 1892221"/>
                <a:gd name="connsiteY79" fmla="*/ 581593 h 721169"/>
                <a:gd name="connsiteX80" fmla="*/ 1418147 w 1892221"/>
                <a:gd name="connsiteY80" fmla="*/ 597455 h 721169"/>
                <a:gd name="connsiteX81" fmla="*/ 1413130 w 1892221"/>
                <a:gd name="connsiteY81" fmla="*/ 608692 h 721169"/>
                <a:gd name="connsiteX82" fmla="*/ 1413130 w 1892221"/>
                <a:gd name="connsiteY82" fmla="*/ 624555 h 721169"/>
                <a:gd name="connsiteX83" fmla="*/ 1410622 w 1892221"/>
                <a:gd name="connsiteY83" fmla="*/ 635791 h 721169"/>
                <a:gd name="connsiteX84" fmla="*/ 1401842 w 1892221"/>
                <a:gd name="connsiteY84" fmla="*/ 639757 h 721169"/>
                <a:gd name="connsiteX85" fmla="*/ 1396826 w 1892221"/>
                <a:gd name="connsiteY85" fmla="*/ 644383 h 721169"/>
                <a:gd name="connsiteX86" fmla="*/ 1390555 w 1892221"/>
                <a:gd name="connsiteY86" fmla="*/ 649010 h 721169"/>
                <a:gd name="connsiteX87" fmla="*/ 1379267 w 1892221"/>
                <a:gd name="connsiteY87" fmla="*/ 682719 h 721169"/>
                <a:gd name="connsiteX88" fmla="*/ 1362963 w 1892221"/>
                <a:gd name="connsiteY88" fmla="*/ 714445 h 721169"/>
                <a:gd name="connsiteX89" fmla="*/ 1316559 w 1892221"/>
                <a:gd name="connsiteY89" fmla="*/ 712462 h 721169"/>
                <a:gd name="connsiteX90" fmla="*/ 1268901 w 1892221"/>
                <a:gd name="connsiteY90" fmla="*/ 712462 h 721169"/>
                <a:gd name="connsiteX91" fmla="*/ 1245498 w 1892221"/>
                <a:gd name="connsiteY91" fmla="*/ 721169 h 721169"/>
                <a:gd name="connsiteX92" fmla="*/ 1011571 w 1892221"/>
                <a:gd name="connsiteY92" fmla="*/ 475886 h 721169"/>
                <a:gd name="connsiteX93" fmla="*/ 916892 w 1892221"/>
                <a:gd name="connsiteY93" fmla="*/ 480869 h 721169"/>
                <a:gd name="connsiteX94" fmla="*/ 894468 w 1892221"/>
                <a:gd name="connsiteY94" fmla="*/ 468411 h 721169"/>
                <a:gd name="connsiteX95" fmla="*/ 764907 w 1892221"/>
                <a:gd name="connsiteY95" fmla="*/ 465920 h 721169"/>
                <a:gd name="connsiteX96" fmla="*/ 757432 w 1892221"/>
                <a:gd name="connsiteY96" fmla="*/ 441004 h 721169"/>
                <a:gd name="connsiteX97" fmla="*/ 754941 w 1892221"/>
                <a:gd name="connsiteY97" fmla="*/ 426055 h 721169"/>
                <a:gd name="connsiteX98" fmla="*/ 735008 w 1892221"/>
                <a:gd name="connsiteY98" fmla="*/ 391173 h 721169"/>
                <a:gd name="connsiteX99" fmla="*/ 712584 w 1892221"/>
                <a:gd name="connsiteY99" fmla="*/ 411106 h 721169"/>
                <a:gd name="connsiteX100" fmla="*/ 710093 w 1892221"/>
                <a:gd name="connsiteY100" fmla="*/ 383699 h 721169"/>
                <a:gd name="connsiteX101" fmla="*/ 573057 w 1892221"/>
                <a:gd name="connsiteY101" fmla="*/ 383699 h 721169"/>
                <a:gd name="connsiteX102" fmla="*/ 555617 w 1892221"/>
                <a:gd name="connsiteY102" fmla="*/ 371241 h 721169"/>
                <a:gd name="connsiteX103" fmla="*/ 403632 w 1892221"/>
                <a:gd name="connsiteY103" fmla="*/ 371241 h 721169"/>
                <a:gd name="connsiteX104" fmla="*/ 336360 w 1892221"/>
                <a:gd name="connsiteY104" fmla="*/ 411106 h 721169"/>
                <a:gd name="connsiteX105" fmla="*/ 258158 w 1892221"/>
                <a:gd name="connsiteY105" fmla="*/ 418437 h 721169"/>
                <a:gd name="connsiteX106" fmla="*/ 258158 w 1892221"/>
                <a:gd name="connsiteY106" fmla="*/ 435325 h 721169"/>
                <a:gd name="connsiteX107" fmla="*/ 208997 w 1892221"/>
                <a:gd name="connsiteY107" fmla="*/ 484486 h 721169"/>
                <a:gd name="connsiteX108" fmla="*/ 208997 w 1892221"/>
                <a:gd name="connsiteY108" fmla="*/ 499234 h 721169"/>
                <a:gd name="connsiteX109" fmla="*/ 233578 w 1892221"/>
                <a:gd name="connsiteY109" fmla="*/ 523815 h 721169"/>
                <a:gd name="connsiteX110" fmla="*/ 233577 w 1892221"/>
                <a:gd name="connsiteY110" fmla="*/ 523815 h 721169"/>
                <a:gd name="connsiteX111" fmla="*/ 208996 w 1892221"/>
                <a:gd name="connsiteY111" fmla="*/ 499234 h 721169"/>
                <a:gd name="connsiteX112" fmla="*/ 208996 w 1892221"/>
                <a:gd name="connsiteY112" fmla="*/ 484486 h 721169"/>
                <a:gd name="connsiteX113" fmla="*/ 258157 w 1892221"/>
                <a:gd name="connsiteY113" fmla="*/ 435325 h 721169"/>
                <a:gd name="connsiteX114" fmla="*/ 258157 w 1892221"/>
                <a:gd name="connsiteY114" fmla="*/ 418118 h 721169"/>
                <a:gd name="connsiteX115" fmla="*/ 60 w 1892221"/>
                <a:gd name="connsiteY115" fmla="*/ 418118 h 721169"/>
                <a:gd name="connsiteX116" fmla="*/ 1 w 1892221"/>
                <a:gd name="connsiteY116" fmla="*/ 418101 h 721169"/>
                <a:gd name="connsiteX117" fmla="*/ 1 w 1892221"/>
                <a:gd name="connsiteY117" fmla="*/ 418581 h 721169"/>
                <a:gd name="connsiteX118" fmla="*/ 0 w 1892221"/>
                <a:gd name="connsiteY118" fmla="*/ 418581 h 721169"/>
                <a:gd name="connsiteX119" fmla="*/ 0 w 1892221"/>
                <a:gd name="connsiteY119" fmla="*/ 366259 h 721169"/>
                <a:gd name="connsiteX120" fmla="*/ 17441 w 1892221"/>
                <a:gd name="connsiteY120" fmla="*/ 348818 h 721169"/>
                <a:gd name="connsiteX121" fmla="*/ 37374 w 1892221"/>
                <a:gd name="connsiteY121" fmla="*/ 363767 h 721169"/>
                <a:gd name="connsiteX122" fmla="*/ 54814 w 1892221"/>
                <a:gd name="connsiteY122" fmla="*/ 351309 h 721169"/>
                <a:gd name="connsiteX123" fmla="*/ 62289 w 1892221"/>
                <a:gd name="connsiteY123" fmla="*/ 321411 h 721169"/>
                <a:gd name="connsiteX124" fmla="*/ 79730 w 1892221"/>
                <a:gd name="connsiteY124" fmla="*/ 296495 h 721169"/>
                <a:gd name="connsiteX125" fmla="*/ 124578 w 1892221"/>
                <a:gd name="connsiteY125" fmla="*/ 274071 h 721169"/>
                <a:gd name="connsiteX126" fmla="*/ 166934 w 1892221"/>
                <a:gd name="connsiteY126" fmla="*/ 274071 h 721169"/>
                <a:gd name="connsiteX127" fmla="*/ 194341 w 1892221"/>
                <a:gd name="connsiteY127" fmla="*/ 261614 h 721169"/>
                <a:gd name="connsiteX128" fmla="*/ 216765 w 1892221"/>
                <a:gd name="connsiteY128" fmla="*/ 246664 h 721169"/>
                <a:gd name="connsiteX129" fmla="*/ 246664 w 1892221"/>
                <a:gd name="connsiteY129" fmla="*/ 229223 h 721169"/>
                <a:gd name="connsiteX130" fmla="*/ 269088 w 1892221"/>
                <a:gd name="connsiteY130" fmla="*/ 211783 h 721169"/>
                <a:gd name="connsiteX131" fmla="*/ 286529 w 1892221"/>
                <a:gd name="connsiteY131" fmla="*/ 216766 h 721169"/>
                <a:gd name="connsiteX132" fmla="*/ 298987 w 1892221"/>
                <a:gd name="connsiteY132" fmla="*/ 199325 h 721169"/>
                <a:gd name="connsiteX133" fmla="*/ 308953 w 1892221"/>
                <a:gd name="connsiteY133" fmla="*/ 169426 h 721169"/>
                <a:gd name="connsiteX134" fmla="*/ 328885 w 1892221"/>
                <a:gd name="connsiteY134" fmla="*/ 176901 h 721169"/>
                <a:gd name="connsiteX135" fmla="*/ 333868 w 1892221"/>
                <a:gd name="connsiteY135" fmla="*/ 154477 h 721169"/>
                <a:gd name="connsiteX136" fmla="*/ 363767 w 1892221"/>
                <a:gd name="connsiteY136" fmla="*/ 142019 h 721169"/>
                <a:gd name="connsiteX137" fmla="*/ 373733 w 1892221"/>
                <a:gd name="connsiteY137" fmla="*/ 154477 h 721169"/>
                <a:gd name="connsiteX138" fmla="*/ 378716 w 1892221"/>
                <a:gd name="connsiteY138" fmla="*/ 171918 h 721169"/>
                <a:gd name="connsiteX139" fmla="*/ 413598 w 1892221"/>
                <a:gd name="connsiteY139" fmla="*/ 134544 h 721169"/>
                <a:gd name="connsiteX140" fmla="*/ 421073 w 1892221"/>
                <a:gd name="connsiteY140" fmla="*/ 122087 h 721169"/>
                <a:gd name="connsiteX141" fmla="*/ 441005 w 1892221"/>
                <a:gd name="connsiteY141" fmla="*/ 124578 h 721169"/>
                <a:gd name="connsiteX142" fmla="*/ 448480 w 1892221"/>
                <a:gd name="connsiteY142" fmla="*/ 114612 h 721169"/>
                <a:gd name="connsiteX143" fmla="*/ 470904 w 1892221"/>
                <a:gd name="connsiteY143" fmla="*/ 117104 h 721169"/>
                <a:gd name="connsiteX144" fmla="*/ 483362 w 1892221"/>
                <a:gd name="connsiteY144" fmla="*/ 127070 h 721169"/>
                <a:gd name="connsiteX145" fmla="*/ 505785 w 1892221"/>
                <a:gd name="connsiteY145" fmla="*/ 114612 h 721169"/>
                <a:gd name="connsiteX146" fmla="*/ 518243 w 1892221"/>
                <a:gd name="connsiteY146" fmla="*/ 77239 h 721169"/>
                <a:gd name="connsiteX147" fmla="*/ 545650 w 1892221"/>
                <a:gd name="connsiteY147" fmla="*/ 54815 h 721169"/>
                <a:gd name="connsiteX148" fmla="*/ 560600 w 1892221"/>
                <a:gd name="connsiteY148" fmla="*/ 64781 h 721169"/>
                <a:gd name="connsiteX149" fmla="*/ 560600 w 1892221"/>
                <a:gd name="connsiteY149" fmla="*/ 39865 h 721169"/>
                <a:gd name="connsiteX150" fmla="*/ 560600 w 1892221"/>
                <a:gd name="connsiteY150" fmla="*/ 29899 h 721169"/>
                <a:gd name="connsiteX151" fmla="*/ 573057 w 1892221"/>
                <a:gd name="connsiteY151" fmla="*/ 24916 h 721169"/>
                <a:gd name="connsiteX152" fmla="*/ 573057 w 1892221"/>
                <a:gd name="connsiteY152" fmla="*/ 0 h 721169"/>
                <a:gd name="connsiteX0" fmla="*/ 309777 w 1892221"/>
                <a:gd name="connsiteY0" fmla="*/ 563144 h 721169"/>
                <a:gd name="connsiteX1" fmla="*/ 309778 w 1892221"/>
                <a:gd name="connsiteY1" fmla="*/ 563144 h 721169"/>
                <a:gd name="connsiteX2" fmla="*/ 322068 w 1892221"/>
                <a:gd name="connsiteY2" fmla="*/ 590183 h 721169"/>
                <a:gd name="connsiteX3" fmla="*/ 341732 w 1892221"/>
                <a:gd name="connsiteY3" fmla="*/ 607389 h 721169"/>
                <a:gd name="connsiteX4" fmla="*/ 341732 w 1892221"/>
                <a:gd name="connsiteY4" fmla="*/ 634428 h 721169"/>
                <a:gd name="connsiteX5" fmla="*/ 341731 w 1892221"/>
                <a:gd name="connsiteY5" fmla="*/ 607389 h 721169"/>
                <a:gd name="connsiteX6" fmla="*/ 322067 w 1892221"/>
                <a:gd name="connsiteY6" fmla="*/ 590183 h 721169"/>
                <a:gd name="connsiteX7" fmla="*/ 309777 w 1892221"/>
                <a:gd name="connsiteY7" fmla="*/ 563144 h 721169"/>
                <a:gd name="connsiteX8" fmla="*/ 248325 w 1892221"/>
                <a:gd name="connsiteY8" fmla="*/ 523815 h 721169"/>
                <a:gd name="connsiteX9" fmla="*/ 248326 w 1892221"/>
                <a:gd name="connsiteY9" fmla="*/ 523815 h 721169"/>
                <a:gd name="connsiteX10" fmla="*/ 287655 w 1892221"/>
                <a:gd name="connsiteY10" fmla="*/ 563144 h 721169"/>
                <a:gd name="connsiteX11" fmla="*/ 287654 w 1892221"/>
                <a:gd name="connsiteY11" fmla="*/ 563144 h 721169"/>
                <a:gd name="connsiteX12" fmla="*/ 248325 w 1892221"/>
                <a:gd name="connsiteY12" fmla="*/ 523815 h 721169"/>
                <a:gd name="connsiteX13" fmla="*/ 573057 w 1892221"/>
                <a:gd name="connsiteY13" fmla="*/ 0 h 721169"/>
                <a:gd name="connsiteX14" fmla="*/ 690159 w 1892221"/>
                <a:gd name="connsiteY14" fmla="*/ 0 h 721169"/>
                <a:gd name="connsiteX15" fmla="*/ 702617 w 1892221"/>
                <a:gd name="connsiteY15" fmla="*/ 12457 h 721169"/>
                <a:gd name="connsiteX16" fmla="*/ 1824608 w 1892221"/>
                <a:gd name="connsiteY16" fmla="*/ 12457 h 721169"/>
                <a:gd name="connsiteX17" fmla="*/ 1828259 w 1892221"/>
                <a:gd name="connsiteY17" fmla="*/ 32338 h 721169"/>
                <a:gd name="connsiteX18" fmla="*/ 1824496 w 1892221"/>
                <a:gd name="connsiteY18" fmla="*/ 48201 h 721169"/>
                <a:gd name="connsiteX19" fmla="*/ 1830767 w 1892221"/>
                <a:gd name="connsiteY19" fmla="*/ 52167 h 721169"/>
                <a:gd name="connsiteX20" fmla="*/ 1835784 w 1892221"/>
                <a:gd name="connsiteY20" fmla="*/ 59437 h 721169"/>
                <a:gd name="connsiteX21" fmla="*/ 1839546 w 1892221"/>
                <a:gd name="connsiteY21" fmla="*/ 64064 h 721169"/>
                <a:gd name="connsiteX22" fmla="*/ 1824496 w 1892221"/>
                <a:gd name="connsiteY22" fmla="*/ 72657 h 721169"/>
                <a:gd name="connsiteX23" fmla="*/ 1819479 w 1892221"/>
                <a:gd name="connsiteY23" fmla="*/ 75300 h 721169"/>
                <a:gd name="connsiteX24" fmla="*/ 1819479 w 1892221"/>
                <a:gd name="connsiteY24" fmla="*/ 83893 h 721169"/>
                <a:gd name="connsiteX25" fmla="*/ 1824496 w 1892221"/>
                <a:gd name="connsiteY25" fmla="*/ 91163 h 721169"/>
                <a:gd name="connsiteX26" fmla="*/ 1824496 w 1892221"/>
                <a:gd name="connsiteY26" fmla="*/ 99756 h 721169"/>
                <a:gd name="connsiteX27" fmla="*/ 1830767 w 1892221"/>
                <a:gd name="connsiteY27" fmla="*/ 115619 h 721169"/>
                <a:gd name="connsiteX28" fmla="*/ 1835784 w 1892221"/>
                <a:gd name="connsiteY28" fmla="*/ 110992 h 721169"/>
                <a:gd name="connsiteX29" fmla="*/ 1844563 w 1892221"/>
                <a:gd name="connsiteY29" fmla="*/ 110992 h 721169"/>
                <a:gd name="connsiteX30" fmla="*/ 1847071 w 1892221"/>
                <a:gd name="connsiteY30" fmla="*/ 106365 h 721169"/>
                <a:gd name="connsiteX31" fmla="*/ 1875917 w 1892221"/>
                <a:gd name="connsiteY31" fmla="*/ 149327 h 721169"/>
                <a:gd name="connsiteX32" fmla="*/ 1892221 w 1892221"/>
                <a:gd name="connsiteY32" fmla="*/ 201543 h 721169"/>
                <a:gd name="connsiteX33" fmla="*/ 1878425 w 1892221"/>
                <a:gd name="connsiteY33" fmla="*/ 196916 h 721169"/>
                <a:gd name="connsiteX34" fmla="*/ 1872154 w 1892221"/>
                <a:gd name="connsiteY34" fmla="*/ 194933 h 721169"/>
                <a:gd name="connsiteX35" fmla="*/ 1860867 w 1892221"/>
                <a:gd name="connsiteY35" fmla="*/ 194933 h 721169"/>
                <a:gd name="connsiteX36" fmla="*/ 1850834 w 1892221"/>
                <a:gd name="connsiteY36" fmla="*/ 210796 h 721169"/>
                <a:gd name="connsiteX37" fmla="*/ 1844563 w 1892221"/>
                <a:gd name="connsiteY37" fmla="*/ 228642 h 721169"/>
                <a:gd name="connsiteX38" fmla="*/ 1839546 w 1892221"/>
                <a:gd name="connsiteY38" fmla="*/ 249132 h 721169"/>
                <a:gd name="connsiteX39" fmla="*/ 1828259 w 1892221"/>
                <a:gd name="connsiteY39" fmla="*/ 264995 h 721169"/>
                <a:gd name="connsiteX40" fmla="*/ 1808192 w 1892221"/>
                <a:gd name="connsiteY40" fmla="*/ 273587 h 721169"/>
                <a:gd name="connsiteX41" fmla="*/ 1801921 w 1892221"/>
                <a:gd name="connsiteY41" fmla="*/ 280197 h 721169"/>
                <a:gd name="connsiteX42" fmla="*/ 1793142 w 1892221"/>
                <a:gd name="connsiteY42" fmla="*/ 284823 h 721169"/>
                <a:gd name="connsiteX43" fmla="*/ 1788125 w 1892221"/>
                <a:gd name="connsiteY43" fmla="*/ 291433 h 721169"/>
                <a:gd name="connsiteX44" fmla="*/ 1781855 w 1892221"/>
                <a:gd name="connsiteY44" fmla="*/ 316549 h 721169"/>
                <a:gd name="connsiteX45" fmla="*/ 1765550 w 1892221"/>
                <a:gd name="connsiteY45" fmla="*/ 323159 h 721169"/>
                <a:gd name="connsiteX46" fmla="*/ 1745484 w 1892221"/>
                <a:gd name="connsiteY46" fmla="*/ 327785 h 721169"/>
                <a:gd name="connsiteX47" fmla="*/ 1725417 w 1892221"/>
                <a:gd name="connsiteY47" fmla="*/ 323159 h 721169"/>
                <a:gd name="connsiteX48" fmla="*/ 1702842 w 1892221"/>
                <a:gd name="connsiteY48" fmla="*/ 321176 h 721169"/>
                <a:gd name="connsiteX49" fmla="*/ 1681521 w 1892221"/>
                <a:gd name="connsiteY49" fmla="*/ 316549 h 721169"/>
                <a:gd name="connsiteX50" fmla="*/ 1686538 w 1892221"/>
                <a:gd name="connsiteY50" fmla="*/ 339022 h 721169"/>
                <a:gd name="connsiteX51" fmla="*/ 1686538 w 1892221"/>
                <a:gd name="connsiteY51" fmla="*/ 364138 h 721169"/>
                <a:gd name="connsiteX52" fmla="*/ 1675250 w 1892221"/>
                <a:gd name="connsiteY52" fmla="*/ 370748 h 721169"/>
                <a:gd name="connsiteX53" fmla="*/ 1666471 w 1892221"/>
                <a:gd name="connsiteY53" fmla="*/ 384628 h 721169"/>
                <a:gd name="connsiteX54" fmla="*/ 1658946 w 1892221"/>
                <a:gd name="connsiteY54" fmla="*/ 391237 h 721169"/>
                <a:gd name="connsiteX55" fmla="*/ 1666471 w 1892221"/>
                <a:gd name="connsiteY55" fmla="*/ 399830 h 721169"/>
                <a:gd name="connsiteX56" fmla="*/ 1686538 w 1892221"/>
                <a:gd name="connsiteY56" fmla="*/ 399830 h 721169"/>
                <a:gd name="connsiteX57" fmla="*/ 1697825 w 1892221"/>
                <a:gd name="connsiteY57" fmla="*/ 395864 h 721169"/>
                <a:gd name="connsiteX58" fmla="*/ 1697825 w 1892221"/>
                <a:gd name="connsiteY58" fmla="*/ 399830 h 721169"/>
                <a:gd name="connsiteX59" fmla="*/ 1702842 w 1892221"/>
                <a:gd name="connsiteY59" fmla="*/ 407100 h 721169"/>
                <a:gd name="connsiteX60" fmla="*/ 1702842 w 1892221"/>
                <a:gd name="connsiteY60" fmla="*/ 411727 h 721169"/>
                <a:gd name="connsiteX61" fmla="*/ 1725417 w 1892221"/>
                <a:gd name="connsiteY61" fmla="*/ 402473 h 721169"/>
                <a:gd name="connsiteX62" fmla="*/ 1729180 w 1892221"/>
                <a:gd name="connsiteY62" fmla="*/ 415693 h 721169"/>
                <a:gd name="connsiteX63" fmla="*/ 1729180 w 1892221"/>
                <a:gd name="connsiteY63" fmla="*/ 426929 h 721169"/>
                <a:gd name="connsiteX64" fmla="*/ 1734196 w 1892221"/>
                <a:gd name="connsiteY64" fmla="*/ 442792 h 721169"/>
                <a:gd name="connsiteX65" fmla="*/ 1697825 w 1892221"/>
                <a:gd name="connsiteY65" fmla="*/ 465264 h 721169"/>
                <a:gd name="connsiteX66" fmla="*/ 1670234 w 1892221"/>
                <a:gd name="connsiteY66" fmla="*/ 496990 h 721169"/>
                <a:gd name="connsiteX67" fmla="*/ 1666471 w 1892221"/>
                <a:gd name="connsiteY67" fmla="*/ 496990 h 721169"/>
                <a:gd name="connsiteX68" fmla="*/ 1661455 w 1892221"/>
                <a:gd name="connsiteY68" fmla="*/ 492364 h 721169"/>
                <a:gd name="connsiteX69" fmla="*/ 1655184 w 1892221"/>
                <a:gd name="connsiteY69" fmla="*/ 490381 h 721169"/>
                <a:gd name="connsiteX70" fmla="*/ 1650167 w 1892221"/>
                <a:gd name="connsiteY70" fmla="*/ 490381 h 721169"/>
                <a:gd name="connsiteX71" fmla="*/ 1602509 w 1892221"/>
                <a:gd name="connsiteY71" fmla="*/ 492364 h 721169"/>
                <a:gd name="connsiteX72" fmla="*/ 1564884 w 1892221"/>
                <a:gd name="connsiteY72" fmla="*/ 506244 h 721169"/>
                <a:gd name="connsiteX73" fmla="*/ 1523496 w 1892221"/>
                <a:gd name="connsiteY73" fmla="*/ 533343 h 721169"/>
                <a:gd name="connsiteX74" fmla="*/ 1512209 w 1892221"/>
                <a:gd name="connsiteY74" fmla="*/ 533343 h 721169"/>
                <a:gd name="connsiteX75" fmla="*/ 1489634 w 1892221"/>
                <a:gd name="connsiteY75" fmla="*/ 539952 h 721169"/>
                <a:gd name="connsiteX76" fmla="*/ 1480855 w 1892221"/>
                <a:gd name="connsiteY76" fmla="*/ 549867 h 721169"/>
                <a:gd name="connsiteX77" fmla="*/ 1474584 w 1892221"/>
                <a:gd name="connsiteY77" fmla="*/ 561103 h 721169"/>
                <a:gd name="connsiteX78" fmla="*/ 1444484 w 1892221"/>
                <a:gd name="connsiteY78" fmla="*/ 581593 h 721169"/>
                <a:gd name="connsiteX79" fmla="*/ 1418147 w 1892221"/>
                <a:gd name="connsiteY79" fmla="*/ 597455 h 721169"/>
                <a:gd name="connsiteX80" fmla="*/ 1413130 w 1892221"/>
                <a:gd name="connsiteY80" fmla="*/ 608692 h 721169"/>
                <a:gd name="connsiteX81" fmla="*/ 1413130 w 1892221"/>
                <a:gd name="connsiteY81" fmla="*/ 624555 h 721169"/>
                <a:gd name="connsiteX82" fmla="*/ 1410622 w 1892221"/>
                <a:gd name="connsiteY82" fmla="*/ 635791 h 721169"/>
                <a:gd name="connsiteX83" fmla="*/ 1401842 w 1892221"/>
                <a:gd name="connsiteY83" fmla="*/ 639757 h 721169"/>
                <a:gd name="connsiteX84" fmla="*/ 1396826 w 1892221"/>
                <a:gd name="connsiteY84" fmla="*/ 644383 h 721169"/>
                <a:gd name="connsiteX85" fmla="*/ 1390555 w 1892221"/>
                <a:gd name="connsiteY85" fmla="*/ 649010 h 721169"/>
                <a:gd name="connsiteX86" fmla="*/ 1379267 w 1892221"/>
                <a:gd name="connsiteY86" fmla="*/ 682719 h 721169"/>
                <a:gd name="connsiteX87" fmla="*/ 1362963 w 1892221"/>
                <a:gd name="connsiteY87" fmla="*/ 714445 h 721169"/>
                <a:gd name="connsiteX88" fmla="*/ 1316559 w 1892221"/>
                <a:gd name="connsiteY88" fmla="*/ 712462 h 721169"/>
                <a:gd name="connsiteX89" fmla="*/ 1268901 w 1892221"/>
                <a:gd name="connsiteY89" fmla="*/ 712462 h 721169"/>
                <a:gd name="connsiteX90" fmla="*/ 1245498 w 1892221"/>
                <a:gd name="connsiteY90" fmla="*/ 721169 h 721169"/>
                <a:gd name="connsiteX91" fmla="*/ 1011571 w 1892221"/>
                <a:gd name="connsiteY91" fmla="*/ 475886 h 721169"/>
                <a:gd name="connsiteX92" fmla="*/ 916892 w 1892221"/>
                <a:gd name="connsiteY92" fmla="*/ 480869 h 721169"/>
                <a:gd name="connsiteX93" fmla="*/ 894468 w 1892221"/>
                <a:gd name="connsiteY93" fmla="*/ 468411 h 721169"/>
                <a:gd name="connsiteX94" fmla="*/ 764907 w 1892221"/>
                <a:gd name="connsiteY94" fmla="*/ 465920 h 721169"/>
                <a:gd name="connsiteX95" fmla="*/ 757432 w 1892221"/>
                <a:gd name="connsiteY95" fmla="*/ 441004 h 721169"/>
                <a:gd name="connsiteX96" fmla="*/ 754941 w 1892221"/>
                <a:gd name="connsiteY96" fmla="*/ 426055 h 721169"/>
                <a:gd name="connsiteX97" fmla="*/ 735008 w 1892221"/>
                <a:gd name="connsiteY97" fmla="*/ 391173 h 721169"/>
                <a:gd name="connsiteX98" fmla="*/ 712584 w 1892221"/>
                <a:gd name="connsiteY98" fmla="*/ 411106 h 721169"/>
                <a:gd name="connsiteX99" fmla="*/ 710093 w 1892221"/>
                <a:gd name="connsiteY99" fmla="*/ 383699 h 721169"/>
                <a:gd name="connsiteX100" fmla="*/ 573057 w 1892221"/>
                <a:gd name="connsiteY100" fmla="*/ 383699 h 721169"/>
                <a:gd name="connsiteX101" fmla="*/ 555617 w 1892221"/>
                <a:gd name="connsiteY101" fmla="*/ 371241 h 721169"/>
                <a:gd name="connsiteX102" fmla="*/ 403632 w 1892221"/>
                <a:gd name="connsiteY102" fmla="*/ 371241 h 721169"/>
                <a:gd name="connsiteX103" fmla="*/ 336360 w 1892221"/>
                <a:gd name="connsiteY103" fmla="*/ 411106 h 721169"/>
                <a:gd name="connsiteX104" fmla="*/ 258158 w 1892221"/>
                <a:gd name="connsiteY104" fmla="*/ 418437 h 721169"/>
                <a:gd name="connsiteX105" fmla="*/ 258158 w 1892221"/>
                <a:gd name="connsiteY105" fmla="*/ 435325 h 721169"/>
                <a:gd name="connsiteX106" fmla="*/ 208997 w 1892221"/>
                <a:gd name="connsiteY106" fmla="*/ 484486 h 721169"/>
                <a:gd name="connsiteX107" fmla="*/ 208997 w 1892221"/>
                <a:gd name="connsiteY107" fmla="*/ 499234 h 721169"/>
                <a:gd name="connsiteX108" fmla="*/ 233578 w 1892221"/>
                <a:gd name="connsiteY108" fmla="*/ 523815 h 721169"/>
                <a:gd name="connsiteX109" fmla="*/ 233577 w 1892221"/>
                <a:gd name="connsiteY109" fmla="*/ 523815 h 721169"/>
                <a:gd name="connsiteX110" fmla="*/ 208996 w 1892221"/>
                <a:gd name="connsiteY110" fmla="*/ 499234 h 721169"/>
                <a:gd name="connsiteX111" fmla="*/ 208996 w 1892221"/>
                <a:gd name="connsiteY111" fmla="*/ 484486 h 721169"/>
                <a:gd name="connsiteX112" fmla="*/ 258157 w 1892221"/>
                <a:gd name="connsiteY112" fmla="*/ 435325 h 721169"/>
                <a:gd name="connsiteX113" fmla="*/ 258157 w 1892221"/>
                <a:gd name="connsiteY113" fmla="*/ 418118 h 721169"/>
                <a:gd name="connsiteX114" fmla="*/ 60 w 1892221"/>
                <a:gd name="connsiteY114" fmla="*/ 418118 h 721169"/>
                <a:gd name="connsiteX115" fmla="*/ 1 w 1892221"/>
                <a:gd name="connsiteY115" fmla="*/ 418101 h 721169"/>
                <a:gd name="connsiteX116" fmla="*/ 1 w 1892221"/>
                <a:gd name="connsiteY116" fmla="*/ 418581 h 721169"/>
                <a:gd name="connsiteX117" fmla="*/ 0 w 1892221"/>
                <a:gd name="connsiteY117" fmla="*/ 418581 h 721169"/>
                <a:gd name="connsiteX118" fmla="*/ 0 w 1892221"/>
                <a:gd name="connsiteY118" fmla="*/ 366259 h 721169"/>
                <a:gd name="connsiteX119" fmla="*/ 17441 w 1892221"/>
                <a:gd name="connsiteY119" fmla="*/ 348818 h 721169"/>
                <a:gd name="connsiteX120" fmla="*/ 37374 w 1892221"/>
                <a:gd name="connsiteY120" fmla="*/ 363767 h 721169"/>
                <a:gd name="connsiteX121" fmla="*/ 54814 w 1892221"/>
                <a:gd name="connsiteY121" fmla="*/ 351309 h 721169"/>
                <a:gd name="connsiteX122" fmla="*/ 62289 w 1892221"/>
                <a:gd name="connsiteY122" fmla="*/ 321411 h 721169"/>
                <a:gd name="connsiteX123" fmla="*/ 79730 w 1892221"/>
                <a:gd name="connsiteY123" fmla="*/ 296495 h 721169"/>
                <a:gd name="connsiteX124" fmla="*/ 124578 w 1892221"/>
                <a:gd name="connsiteY124" fmla="*/ 274071 h 721169"/>
                <a:gd name="connsiteX125" fmla="*/ 166934 w 1892221"/>
                <a:gd name="connsiteY125" fmla="*/ 274071 h 721169"/>
                <a:gd name="connsiteX126" fmla="*/ 194341 w 1892221"/>
                <a:gd name="connsiteY126" fmla="*/ 261614 h 721169"/>
                <a:gd name="connsiteX127" fmla="*/ 216765 w 1892221"/>
                <a:gd name="connsiteY127" fmla="*/ 246664 h 721169"/>
                <a:gd name="connsiteX128" fmla="*/ 246664 w 1892221"/>
                <a:gd name="connsiteY128" fmla="*/ 229223 h 721169"/>
                <a:gd name="connsiteX129" fmla="*/ 269088 w 1892221"/>
                <a:gd name="connsiteY129" fmla="*/ 211783 h 721169"/>
                <a:gd name="connsiteX130" fmla="*/ 286529 w 1892221"/>
                <a:gd name="connsiteY130" fmla="*/ 216766 h 721169"/>
                <a:gd name="connsiteX131" fmla="*/ 298987 w 1892221"/>
                <a:gd name="connsiteY131" fmla="*/ 199325 h 721169"/>
                <a:gd name="connsiteX132" fmla="*/ 308953 w 1892221"/>
                <a:gd name="connsiteY132" fmla="*/ 169426 h 721169"/>
                <a:gd name="connsiteX133" fmla="*/ 328885 w 1892221"/>
                <a:gd name="connsiteY133" fmla="*/ 176901 h 721169"/>
                <a:gd name="connsiteX134" fmla="*/ 333868 w 1892221"/>
                <a:gd name="connsiteY134" fmla="*/ 154477 h 721169"/>
                <a:gd name="connsiteX135" fmla="*/ 363767 w 1892221"/>
                <a:gd name="connsiteY135" fmla="*/ 142019 h 721169"/>
                <a:gd name="connsiteX136" fmla="*/ 373733 w 1892221"/>
                <a:gd name="connsiteY136" fmla="*/ 154477 h 721169"/>
                <a:gd name="connsiteX137" fmla="*/ 378716 w 1892221"/>
                <a:gd name="connsiteY137" fmla="*/ 171918 h 721169"/>
                <a:gd name="connsiteX138" fmla="*/ 413598 w 1892221"/>
                <a:gd name="connsiteY138" fmla="*/ 134544 h 721169"/>
                <a:gd name="connsiteX139" fmla="*/ 421073 w 1892221"/>
                <a:gd name="connsiteY139" fmla="*/ 122087 h 721169"/>
                <a:gd name="connsiteX140" fmla="*/ 441005 w 1892221"/>
                <a:gd name="connsiteY140" fmla="*/ 124578 h 721169"/>
                <a:gd name="connsiteX141" fmla="*/ 448480 w 1892221"/>
                <a:gd name="connsiteY141" fmla="*/ 114612 h 721169"/>
                <a:gd name="connsiteX142" fmla="*/ 470904 w 1892221"/>
                <a:gd name="connsiteY142" fmla="*/ 117104 h 721169"/>
                <a:gd name="connsiteX143" fmla="*/ 483362 w 1892221"/>
                <a:gd name="connsiteY143" fmla="*/ 127070 h 721169"/>
                <a:gd name="connsiteX144" fmla="*/ 505785 w 1892221"/>
                <a:gd name="connsiteY144" fmla="*/ 114612 h 721169"/>
                <a:gd name="connsiteX145" fmla="*/ 518243 w 1892221"/>
                <a:gd name="connsiteY145" fmla="*/ 77239 h 721169"/>
                <a:gd name="connsiteX146" fmla="*/ 545650 w 1892221"/>
                <a:gd name="connsiteY146" fmla="*/ 54815 h 721169"/>
                <a:gd name="connsiteX147" fmla="*/ 560600 w 1892221"/>
                <a:gd name="connsiteY147" fmla="*/ 64781 h 721169"/>
                <a:gd name="connsiteX148" fmla="*/ 560600 w 1892221"/>
                <a:gd name="connsiteY148" fmla="*/ 39865 h 721169"/>
                <a:gd name="connsiteX149" fmla="*/ 560600 w 1892221"/>
                <a:gd name="connsiteY149" fmla="*/ 29899 h 721169"/>
                <a:gd name="connsiteX150" fmla="*/ 573057 w 1892221"/>
                <a:gd name="connsiteY150" fmla="*/ 24916 h 721169"/>
                <a:gd name="connsiteX151" fmla="*/ 573057 w 1892221"/>
                <a:gd name="connsiteY151" fmla="*/ 0 h 721169"/>
                <a:gd name="connsiteX0" fmla="*/ 309777 w 1892221"/>
                <a:gd name="connsiteY0" fmla="*/ 563144 h 721169"/>
                <a:gd name="connsiteX1" fmla="*/ 309778 w 1892221"/>
                <a:gd name="connsiteY1" fmla="*/ 563144 h 721169"/>
                <a:gd name="connsiteX2" fmla="*/ 322068 w 1892221"/>
                <a:gd name="connsiteY2" fmla="*/ 590183 h 721169"/>
                <a:gd name="connsiteX3" fmla="*/ 341732 w 1892221"/>
                <a:gd name="connsiteY3" fmla="*/ 607389 h 721169"/>
                <a:gd name="connsiteX4" fmla="*/ 341732 w 1892221"/>
                <a:gd name="connsiteY4" fmla="*/ 634428 h 721169"/>
                <a:gd name="connsiteX5" fmla="*/ 322067 w 1892221"/>
                <a:gd name="connsiteY5" fmla="*/ 590183 h 721169"/>
                <a:gd name="connsiteX6" fmla="*/ 309777 w 1892221"/>
                <a:gd name="connsiteY6" fmla="*/ 563144 h 721169"/>
                <a:gd name="connsiteX7" fmla="*/ 248325 w 1892221"/>
                <a:gd name="connsiteY7" fmla="*/ 523815 h 721169"/>
                <a:gd name="connsiteX8" fmla="*/ 248326 w 1892221"/>
                <a:gd name="connsiteY8" fmla="*/ 523815 h 721169"/>
                <a:gd name="connsiteX9" fmla="*/ 287655 w 1892221"/>
                <a:gd name="connsiteY9" fmla="*/ 563144 h 721169"/>
                <a:gd name="connsiteX10" fmla="*/ 287654 w 1892221"/>
                <a:gd name="connsiteY10" fmla="*/ 563144 h 721169"/>
                <a:gd name="connsiteX11" fmla="*/ 248325 w 1892221"/>
                <a:gd name="connsiteY11" fmla="*/ 523815 h 721169"/>
                <a:gd name="connsiteX12" fmla="*/ 573057 w 1892221"/>
                <a:gd name="connsiteY12" fmla="*/ 0 h 721169"/>
                <a:gd name="connsiteX13" fmla="*/ 690159 w 1892221"/>
                <a:gd name="connsiteY13" fmla="*/ 0 h 721169"/>
                <a:gd name="connsiteX14" fmla="*/ 702617 w 1892221"/>
                <a:gd name="connsiteY14" fmla="*/ 12457 h 721169"/>
                <a:gd name="connsiteX15" fmla="*/ 1824608 w 1892221"/>
                <a:gd name="connsiteY15" fmla="*/ 12457 h 721169"/>
                <a:gd name="connsiteX16" fmla="*/ 1828259 w 1892221"/>
                <a:gd name="connsiteY16" fmla="*/ 32338 h 721169"/>
                <a:gd name="connsiteX17" fmla="*/ 1824496 w 1892221"/>
                <a:gd name="connsiteY17" fmla="*/ 48201 h 721169"/>
                <a:gd name="connsiteX18" fmla="*/ 1830767 w 1892221"/>
                <a:gd name="connsiteY18" fmla="*/ 52167 h 721169"/>
                <a:gd name="connsiteX19" fmla="*/ 1835784 w 1892221"/>
                <a:gd name="connsiteY19" fmla="*/ 59437 h 721169"/>
                <a:gd name="connsiteX20" fmla="*/ 1839546 w 1892221"/>
                <a:gd name="connsiteY20" fmla="*/ 64064 h 721169"/>
                <a:gd name="connsiteX21" fmla="*/ 1824496 w 1892221"/>
                <a:gd name="connsiteY21" fmla="*/ 72657 h 721169"/>
                <a:gd name="connsiteX22" fmla="*/ 1819479 w 1892221"/>
                <a:gd name="connsiteY22" fmla="*/ 75300 h 721169"/>
                <a:gd name="connsiteX23" fmla="*/ 1819479 w 1892221"/>
                <a:gd name="connsiteY23" fmla="*/ 83893 h 721169"/>
                <a:gd name="connsiteX24" fmla="*/ 1824496 w 1892221"/>
                <a:gd name="connsiteY24" fmla="*/ 91163 h 721169"/>
                <a:gd name="connsiteX25" fmla="*/ 1824496 w 1892221"/>
                <a:gd name="connsiteY25" fmla="*/ 99756 h 721169"/>
                <a:gd name="connsiteX26" fmla="*/ 1830767 w 1892221"/>
                <a:gd name="connsiteY26" fmla="*/ 115619 h 721169"/>
                <a:gd name="connsiteX27" fmla="*/ 1835784 w 1892221"/>
                <a:gd name="connsiteY27" fmla="*/ 110992 h 721169"/>
                <a:gd name="connsiteX28" fmla="*/ 1844563 w 1892221"/>
                <a:gd name="connsiteY28" fmla="*/ 110992 h 721169"/>
                <a:gd name="connsiteX29" fmla="*/ 1847071 w 1892221"/>
                <a:gd name="connsiteY29" fmla="*/ 106365 h 721169"/>
                <a:gd name="connsiteX30" fmla="*/ 1875917 w 1892221"/>
                <a:gd name="connsiteY30" fmla="*/ 149327 h 721169"/>
                <a:gd name="connsiteX31" fmla="*/ 1892221 w 1892221"/>
                <a:gd name="connsiteY31" fmla="*/ 201543 h 721169"/>
                <a:gd name="connsiteX32" fmla="*/ 1878425 w 1892221"/>
                <a:gd name="connsiteY32" fmla="*/ 196916 h 721169"/>
                <a:gd name="connsiteX33" fmla="*/ 1872154 w 1892221"/>
                <a:gd name="connsiteY33" fmla="*/ 194933 h 721169"/>
                <a:gd name="connsiteX34" fmla="*/ 1860867 w 1892221"/>
                <a:gd name="connsiteY34" fmla="*/ 194933 h 721169"/>
                <a:gd name="connsiteX35" fmla="*/ 1850834 w 1892221"/>
                <a:gd name="connsiteY35" fmla="*/ 210796 h 721169"/>
                <a:gd name="connsiteX36" fmla="*/ 1844563 w 1892221"/>
                <a:gd name="connsiteY36" fmla="*/ 228642 h 721169"/>
                <a:gd name="connsiteX37" fmla="*/ 1839546 w 1892221"/>
                <a:gd name="connsiteY37" fmla="*/ 249132 h 721169"/>
                <a:gd name="connsiteX38" fmla="*/ 1828259 w 1892221"/>
                <a:gd name="connsiteY38" fmla="*/ 264995 h 721169"/>
                <a:gd name="connsiteX39" fmla="*/ 1808192 w 1892221"/>
                <a:gd name="connsiteY39" fmla="*/ 273587 h 721169"/>
                <a:gd name="connsiteX40" fmla="*/ 1801921 w 1892221"/>
                <a:gd name="connsiteY40" fmla="*/ 280197 h 721169"/>
                <a:gd name="connsiteX41" fmla="*/ 1793142 w 1892221"/>
                <a:gd name="connsiteY41" fmla="*/ 284823 h 721169"/>
                <a:gd name="connsiteX42" fmla="*/ 1788125 w 1892221"/>
                <a:gd name="connsiteY42" fmla="*/ 291433 h 721169"/>
                <a:gd name="connsiteX43" fmla="*/ 1781855 w 1892221"/>
                <a:gd name="connsiteY43" fmla="*/ 316549 h 721169"/>
                <a:gd name="connsiteX44" fmla="*/ 1765550 w 1892221"/>
                <a:gd name="connsiteY44" fmla="*/ 323159 h 721169"/>
                <a:gd name="connsiteX45" fmla="*/ 1745484 w 1892221"/>
                <a:gd name="connsiteY45" fmla="*/ 327785 h 721169"/>
                <a:gd name="connsiteX46" fmla="*/ 1725417 w 1892221"/>
                <a:gd name="connsiteY46" fmla="*/ 323159 h 721169"/>
                <a:gd name="connsiteX47" fmla="*/ 1702842 w 1892221"/>
                <a:gd name="connsiteY47" fmla="*/ 321176 h 721169"/>
                <a:gd name="connsiteX48" fmla="*/ 1681521 w 1892221"/>
                <a:gd name="connsiteY48" fmla="*/ 316549 h 721169"/>
                <a:gd name="connsiteX49" fmla="*/ 1686538 w 1892221"/>
                <a:gd name="connsiteY49" fmla="*/ 339022 h 721169"/>
                <a:gd name="connsiteX50" fmla="*/ 1686538 w 1892221"/>
                <a:gd name="connsiteY50" fmla="*/ 364138 h 721169"/>
                <a:gd name="connsiteX51" fmla="*/ 1675250 w 1892221"/>
                <a:gd name="connsiteY51" fmla="*/ 370748 h 721169"/>
                <a:gd name="connsiteX52" fmla="*/ 1666471 w 1892221"/>
                <a:gd name="connsiteY52" fmla="*/ 384628 h 721169"/>
                <a:gd name="connsiteX53" fmla="*/ 1658946 w 1892221"/>
                <a:gd name="connsiteY53" fmla="*/ 391237 h 721169"/>
                <a:gd name="connsiteX54" fmla="*/ 1666471 w 1892221"/>
                <a:gd name="connsiteY54" fmla="*/ 399830 h 721169"/>
                <a:gd name="connsiteX55" fmla="*/ 1686538 w 1892221"/>
                <a:gd name="connsiteY55" fmla="*/ 399830 h 721169"/>
                <a:gd name="connsiteX56" fmla="*/ 1697825 w 1892221"/>
                <a:gd name="connsiteY56" fmla="*/ 395864 h 721169"/>
                <a:gd name="connsiteX57" fmla="*/ 1697825 w 1892221"/>
                <a:gd name="connsiteY57" fmla="*/ 399830 h 721169"/>
                <a:gd name="connsiteX58" fmla="*/ 1702842 w 1892221"/>
                <a:gd name="connsiteY58" fmla="*/ 407100 h 721169"/>
                <a:gd name="connsiteX59" fmla="*/ 1702842 w 1892221"/>
                <a:gd name="connsiteY59" fmla="*/ 411727 h 721169"/>
                <a:gd name="connsiteX60" fmla="*/ 1725417 w 1892221"/>
                <a:gd name="connsiteY60" fmla="*/ 402473 h 721169"/>
                <a:gd name="connsiteX61" fmla="*/ 1729180 w 1892221"/>
                <a:gd name="connsiteY61" fmla="*/ 415693 h 721169"/>
                <a:gd name="connsiteX62" fmla="*/ 1729180 w 1892221"/>
                <a:gd name="connsiteY62" fmla="*/ 426929 h 721169"/>
                <a:gd name="connsiteX63" fmla="*/ 1734196 w 1892221"/>
                <a:gd name="connsiteY63" fmla="*/ 442792 h 721169"/>
                <a:gd name="connsiteX64" fmla="*/ 1697825 w 1892221"/>
                <a:gd name="connsiteY64" fmla="*/ 465264 h 721169"/>
                <a:gd name="connsiteX65" fmla="*/ 1670234 w 1892221"/>
                <a:gd name="connsiteY65" fmla="*/ 496990 h 721169"/>
                <a:gd name="connsiteX66" fmla="*/ 1666471 w 1892221"/>
                <a:gd name="connsiteY66" fmla="*/ 496990 h 721169"/>
                <a:gd name="connsiteX67" fmla="*/ 1661455 w 1892221"/>
                <a:gd name="connsiteY67" fmla="*/ 492364 h 721169"/>
                <a:gd name="connsiteX68" fmla="*/ 1655184 w 1892221"/>
                <a:gd name="connsiteY68" fmla="*/ 490381 h 721169"/>
                <a:gd name="connsiteX69" fmla="*/ 1650167 w 1892221"/>
                <a:gd name="connsiteY69" fmla="*/ 490381 h 721169"/>
                <a:gd name="connsiteX70" fmla="*/ 1602509 w 1892221"/>
                <a:gd name="connsiteY70" fmla="*/ 492364 h 721169"/>
                <a:gd name="connsiteX71" fmla="*/ 1564884 w 1892221"/>
                <a:gd name="connsiteY71" fmla="*/ 506244 h 721169"/>
                <a:gd name="connsiteX72" fmla="*/ 1523496 w 1892221"/>
                <a:gd name="connsiteY72" fmla="*/ 533343 h 721169"/>
                <a:gd name="connsiteX73" fmla="*/ 1512209 w 1892221"/>
                <a:gd name="connsiteY73" fmla="*/ 533343 h 721169"/>
                <a:gd name="connsiteX74" fmla="*/ 1489634 w 1892221"/>
                <a:gd name="connsiteY74" fmla="*/ 539952 h 721169"/>
                <a:gd name="connsiteX75" fmla="*/ 1480855 w 1892221"/>
                <a:gd name="connsiteY75" fmla="*/ 549867 h 721169"/>
                <a:gd name="connsiteX76" fmla="*/ 1474584 w 1892221"/>
                <a:gd name="connsiteY76" fmla="*/ 561103 h 721169"/>
                <a:gd name="connsiteX77" fmla="*/ 1444484 w 1892221"/>
                <a:gd name="connsiteY77" fmla="*/ 581593 h 721169"/>
                <a:gd name="connsiteX78" fmla="*/ 1418147 w 1892221"/>
                <a:gd name="connsiteY78" fmla="*/ 597455 h 721169"/>
                <a:gd name="connsiteX79" fmla="*/ 1413130 w 1892221"/>
                <a:gd name="connsiteY79" fmla="*/ 608692 h 721169"/>
                <a:gd name="connsiteX80" fmla="*/ 1413130 w 1892221"/>
                <a:gd name="connsiteY80" fmla="*/ 624555 h 721169"/>
                <a:gd name="connsiteX81" fmla="*/ 1410622 w 1892221"/>
                <a:gd name="connsiteY81" fmla="*/ 635791 h 721169"/>
                <a:gd name="connsiteX82" fmla="*/ 1401842 w 1892221"/>
                <a:gd name="connsiteY82" fmla="*/ 639757 h 721169"/>
                <a:gd name="connsiteX83" fmla="*/ 1396826 w 1892221"/>
                <a:gd name="connsiteY83" fmla="*/ 644383 h 721169"/>
                <a:gd name="connsiteX84" fmla="*/ 1390555 w 1892221"/>
                <a:gd name="connsiteY84" fmla="*/ 649010 h 721169"/>
                <a:gd name="connsiteX85" fmla="*/ 1379267 w 1892221"/>
                <a:gd name="connsiteY85" fmla="*/ 682719 h 721169"/>
                <a:gd name="connsiteX86" fmla="*/ 1362963 w 1892221"/>
                <a:gd name="connsiteY86" fmla="*/ 714445 h 721169"/>
                <a:gd name="connsiteX87" fmla="*/ 1316559 w 1892221"/>
                <a:gd name="connsiteY87" fmla="*/ 712462 h 721169"/>
                <a:gd name="connsiteX88" fmla="*/ 1268901 w 1892221"/>
                <a:gd name="connsiteY88" fmla="*/ 712462 h 721169"/>
                <a:gd name="connsiteX89" fmla="*/ 1245498 w 1892221"/>
                <a:gd name="connsiteY89" fmla="*/ 721169 h 721169"/>
                <a:gd name="connsiteX90" fmla="*/ 1011571 w 1892221"/>
                <a:gd name="connsiteY90" fmla="*/ 475886 h 721169"/>
                <a:gd name="connsiteX91" fmla="*/ 916892 w 1892221"/>
                <a:gd name="connsiteY91" fmla="*/ 480869 h 721169"/>
                <a:gd name="connsiteX92" fmla="*/ 894468 w 1892221"/>
                <a:gd name="connsiteY92" fmla="*/ 468411 h 721169"/>
                <a:gd name="connsiteX93" fmla="*/ 764907 w 1892221"/>
                <a:gd name="connsiteY93" fmla="*/ 465920 h 721169"/>
                <a:gd name="connsiteX94" fmla="*/ 757432 w 1892221"/>
                <a:gd name="connsiteY94" fmla="*/ 441004 h 721169"/>
                <a:gd name="connsiteX95" fmla="*/ 754941 w 1892221"/>
                <a:gd name="connsiteY95" fmla="*/ 426055 h 721169"/>
                <a:gd name="connsiteX96" fmla="*/ 735008 w 1892221"/>
                <a:gd name="connsiteY96" fmla="*/ 391173 h 721169"/>
                <a:gd name="connsiteX97" fmla="*/ 712584 w 1892221"/>
                <a:gd name="connsiteY97" fmla="*/ 411106 h 721169"/>
                <a:gd name="connsiteX98" fmla="*/ 710093 w 1892221"/>
                <a:gd name="connsiteY98" fmla="*/ 383699 h 721169"/>
                <a:gd name="connsiteX99" fmla="*/ 573057 w 1892221"/>
                <a:gd name="connsiteY99" fmla="*/ 383699 h 721169"/>
                <a:gd name="connsiteX100" fmla="*/ 555617 w 1892221"/>
                <a:gd name="connsiteY100" fmla="*/ 371241 h 721169"/>
                <a:gd name="connsiteX101" fmla="*/ 403632 w 1892221"/>
                <a:gd name="connsiteY101" fmla="*/ 371241 h 721169"/>
                <a:gd name="connsiteX102" fmla="*/ 336360 w 1892221"/>
                <a:gd name="connsiteY102" fmla="*/ 411106 h 721169"/>
                <a:gd name="connsiteX103" fmla="*/ 258158 w 1892221"/>
                <a:gd name="connsiteY103" fmla="*/ 418437 h 721169"/>
                <a:gd name="connsiteX104" fmla="*/ 258158 w 1892221"/>
                <a:gd name="connsiteY104" fmla="*/ 435325 h 721169"/>
                <a:gd name="connsiteX105" fmla="*/ 208997 w 1892221"/>
                <a:gd name="connsiteY105" fmla="*/ 484486 h 721169"/>
                <a:gd name="connsiteX106" fmla="*/ 208997 w 1892221"/>
                <a:gd name="connsiteY106" fmla="*/ 499234 h 721169"/>
                <a:gd name="connsiteX107" fmla="*/ 233578 w 1892221"/>
                <a:gd name="connsiteY107" fmla="*/ 523815 h 721169"/>
                <a:gd name="connsiteX108" fmla="*/ 233577 w 1892221"/>
                <a:gd name="connsiteY108" fmla="*/ 523815 h 721169"/>
                <a:gd name="connsiteX109" fmla="*/ 208996 w 1892221"/>
                <a:gd name="connsiteY109" fmla="*/ 499234 h 721169"/>
                <a:gd name="connsiteX110" fmla="*/ 208996 w 1892221"/>
                <a:gd name="connsiteY110" fmla="*/ 484486 h 721169"/>
                <a:gd name="connsiteX111" fmla="*/ 258157 w 1892221"/>
                <a:gd name="connsiteY111" fmla="*/ 435325 h 721169"/>
                <a:gd name="connsiteX112" fmla="*/ 258157 w 1892221"/>
                <a:gd name="connsiteY112" fmla="*/ 418118 h 721169"/>
                <a:gd name="connsiteX113" fmla="*/ 60 w 1892221"/>
                <a:gd name="connsiteY113" fmla="*/ 418118 h 721169"/>
                <a:gd name="connsiteX114" fmla="*/ 1 w 1892221"/>
                <a:gd name="connsiteY114" fmla="*/ 418101 h 721169"/>
                <a:gd name="connsiteX115" fmla="*/ 1 w 1892221"/>
                <a:gd name="connsiteY115" fmla="*/ 418581 h 721169"/>
                <a:gd name="connsiteX116" fmla="*/ 0 w 1892221"/>
                <a:gd name="connsiteY116" fmla="*/ 418581 h 721169"/>
                <a:gd name="connsiteX117" fmla="*/ 0 w 1892221"/>
                <a:gd name="connsiteY117" fmla="*/ 366259 h 721169"/>
                <a:gd name="connsiteX118" fmla="*/ 17441 w 1892221"/>
                <a:gd name="connsiteY118" fmla="*/ 348818 h 721169"/>
                <a:gd name="connsiteX119" fmla="*/ 37374 w 1892221"/>
                <a:gd name="connsiteY119" fmla="*/ 363767 h 721169"/>
                <a:gd name="connsiteX120" fmla="*/ 54814 w 1892221"/>
                <a:gd name="connsiteY120" fmla="*/ 351309 h 721169"/>
                <a:gd name="connsiteX121" fmla="*/ 62289 w 1892221"/>
                <a:gd name="connsiteY121" fmla="*/ 321411 h 721169"/>
                <a:gd name="connsiteX122" fmla="*/ 79730 w 1892221"/>
                <a:gd name="connsiteY122" fmla="*/ 296495 h 721169"/>
                <a:gd name="connsiteX123" fmla="*/ 124578 w 1892221"/>
                <a:gd name="connsiteY123" fmla="*/ 274071 h 721169"/>
                <a:gd name="connsiteX124" fmla="*/ 166934 w 1892221"/>
                <a:gd name="connsiteY124" fmla="*/ 274071 h 721169"/>
                <a:gd name="connsiteX125" fmla="*/ 194341 w 1892221"/>
                <a:gd name="connsiteY125" fmla="*/ 261614 h 721169"/>
                <a:gd name="connsiteX126" fmla="*/ 216765 w 1892221"/>
                <a:gd name="connsiteY126" fmla="*/ 246664 h 721169"/>
                <a:gd name="connsiteX127" fmla="*/ 246664 w 1892221"/>
                <a:gd name="connsiteY127" fmla="*/ 229223 h 721169"/>
                <a:gd name="connsiteX128" fmla="*/ 269088 w 1892221"/>
                <a:gd name="connsiteY128" fmla="*/ 211783 h 721169"/>
                <a:gd name="connsiteX129" fmla="*/ 286529 w 1892221"/>
                <a:gd name="connsiteY129" fmla="*/ 216766 h 721169"/>
                <a:gd name="connsiteX130" fmla="*/ 298987 w 1892221"/>
                <a:gd name="connsiteY130" fmla="*/ 199325 h 721169"/>
                <a:gd name="connsiteX131" fmla="*/ 308953 w 1892221"/>
                <a:gd name="connsiteY131" fmla="*/ 169426 h 721169"/>
                <a:gd name="connsiteX132" fmla="*/ 328885 w 1892221"/>
                <a:gd name="connsiteY132" fmla="*/ 176901 h 721169"/>
                <a:gd name="connsiteX133" fmla="*/ 333868 w 1892221"/>
                <a:gd name="connsiteY133" fmla="*/ 154477 h 721169"/>
                <a:gd name="connsiteX134" fmla="*/ 363767 w 1892221"/>
                <a:gd name="connsiteY134" fmla="*/ 142019 h 721169"/>
                <a:gd name="connsiteX135" fmla="*/ 373733 w 1892221"/>
                <a:gd name="connsiteY135" fmla="*/ 154477 h 721169"/>
                <a:gd name="connsiteX136" fmla="*/ 378716 w 1892221"/>
                <a:gd name="connsiteY136" fmla="*/ 171918 h 721169"/>
                <a:gd name="connsiteX137" fmla="*/ 413598 w 1892221"/>
                <a:gd name="connsiteY137" fmla="*/ 134544 h 721169"/>
                <a:gd name="connsiteX138" fmla="*/ 421073 w 1892221"/>
                <a:gd name="connsiteY138" fmla="*/ 122087 h 721169"/>
                <a:gd name="connsiteX139" fmla="*/ 441005 w 1892221"/>
                <a:gd name="connsiteY139" fmla="*/ 124578 h 721169"/>
                <a:gd name="connsiteX140" fmla="*/ 448480 w 1892221"/>
                <a:gd name="connsiteY140" fmla="*/ 114612 h 721169"/>
                <a:gd name="connsiteX141" fmla="*/ 470904 w 1892221"/>
                <a:gd name="connsiteY141" fmla="*/ 117104 h 721169"/>
                <a:gd name="connsiteX142" fmla="*/ 483362 w 1892221"/>
                <a:gd name="connsiteY142" fmla="*/ 127070 h 721169"/>
                <a:gd name="connsiteX143" fmla="*/ 505785 w 1892221"/>
                <a:gd name="connsiteY143" fmla="*/ 114612 h 721169"/>
                <a:gd name="connsiteX144" fmla="*/ 518243 w 1892221"/>
                <a:gd name="connsiteY144" fmla="*/ 77239 h 721169"/>
                <a:gd name="connsiteX145" fmla="*/ 545650 w 1892221"/>
                <a:gd name="connsiteY145" fmla="*/ 54815 h 721169"/>
                <a:gd name="connsiteX146" fmla="*/ 560600 w 1892221"/>
                <a:gd name="connsiteY146" fmla="*/ 64781 h 721169"/>
                <a:gd name="connsiteX147" fmla="*/ 560600 w 1892221"/>
                <a:gd name="connsiteY147" fmla="*/ 39865 h 721169"/>
                <a:gd name="connsiteX148" fmla="*/ 560600 w 1892221"/>
                <a:gd name="connsiteY148" fmla="*/ 29899 h 721169"/>
                <a:gd name="connsiteX149" fmla="*/ 573057 w 1892221"/>
                <a:gd name="connsiteY149" fmla="*/ 24916 h 721169"/>
                <a:gd name="connsiteX150" fmla="*/ 573057 w 1892221"/>
                <a:gd name="connsiteY150" fmla="*/ 0 h 721169"/>
                <a:gd name="connsiteX0" fmla="*/ 309777 w 1892221"/>
                <a:gd name="connsiteY0" fmla="*/ 563144 h 721169"/>
                <a:gd name="connsiteX1" fmla="*/ 309778 w 1892221"/>
                <a:gd name="connsiteY1" fmla="*/ 563144 h 721169"/>
                <a:gd name="connsiteX2" fmla="*/ 322068 w 1892221"/>
                <a:gd name="connsiteY2" fmla="*/ 590183 h 721169"/>
                <a:gd name="connsiteX3" fmla="*/ 341732 w 1892221"/>
                <a:gd name="connsiteY3" fmla="*/ 607389 h 721169"/>
                <a:gd name="connsiteX4" fmla="*/ 322067 w 1892221"/>
                <a:gd name="connsiteY4" fmla="*/ 590183 h 721169"/>
                <a:gd name="connsiteX5" fmla="*/ 309777 w 1892221"/>
                <a:gd name="connsiteY5" fmla="*/ 563144 h 721169"/>
                <a:gd name="connsiteX6" fmla="*/ 248325 w 1892221"/>
                <a:gd name="connsiteY6" fmla="*/ 523815 h 721169"/>
                <a:gd name="connsiteX7" fmla="*/ 248326 w 1892221"/>
                <a:gd name="connsiteY7" fmla="*/ 523815 h 721169"/>
                <a:gd name="connsiteX8" fmla="*/ 287655 w 1892221"/>
                <a:gd name="connsiteY8" fmla="*/ 563144 h 721169"/>
                <a:gd name="connsiteX9" fmla="*/ 287654 w 1892221"/>
                <a:gd name="connsiteY9" fmla="*/ 563144 h 721169"/>
                <a:gd name="connsiteX10" fmla="*/ 248325 w 1892221"/>
                <a:gd name="connsiteY10" fmla="*/ 523815 h 721169"/>
                <a:gd name="connsiteX11" fmla="*/ 573057 w 1892221"/>
                <a:gd name="connsiteY11" fmla="*/ 0 h 721169"/>
                <a:gd name="connsiteX12" fmla="*/ 690159 w 1892221"/>
                <a:gd name="connsiteY12" fmla="*/ 0 h 721169"/>
                <a:gd name="connsiteX13" fmla="*/ 702617 w 1892221"/>
                <a:gd name="connsiteY13" fmla="*/ 12457 h 721169"/>
                <a:gd name="connsiteX14" fmla="*/ 1824608 w 1892221"/>
                <a:gd name="connsiteY14" fmla="*/ 12457 h 721169"/>
                <a:gd name="connsiteX15" fmla="*/ 1828259 w 1892221"/>
                <a:gd name="connsiteY15" fmla="*/ 32338 h 721169"/>
                <a:gd name="connsiteX16" fmla="*/ 1824496 w 1892221"/>
                <a:gd name="connsiteY16" fmla="*/ 48201 h 721169"/>
                <a:gd name="connsiteX17" fmla="*/ 1830767 w 1892221"/>
                <a:gd name="connsiteY17" fmla="*/ 52167 h 721169"/>
                <a:gd name="connsiteX18" fmla="*/ 1835784 w 1892221"/>
                <a:gd name="connsiteY18" fmla="*/ 59437 h 721169"/>
                <a:gd name="connsiteX19" fmla="*/ 1839546 w 1892221"/>
                <a:gd name="connsiteY19" fmla="*/ 64064 h 721169"/>
                <a:gd name="connsiteX20" fmla="*/ 1824496 w 1892221"/>
                <a:gd name="connsiteY20" fmla="*/ 72657 h 721169"/>
                <a:gd name="connsiteX21" fmla="*/ 1819479 w 1892221"/>
                <a:gd name="connsiteY21" fmla="*/ 75300 h 721169"/>
                <a:gd name="connsiteX22" fmla="*/ 1819479 w 1892221"/>
                <a:gd name="connsiteY22" fmla="*/ 83893 h 721169"/>
                <a:gd name="connsiteX23" fmla="*/ 1824496 w 1892221"/>
                <a:gd name="connsiteY23" fmla="*/ 91163 h 721169"/>
                <a:gd name="connsiteX24" fmla="*/ 1824496 w 1892221"/>
                <a:gd name="connsiteY24" fmla="*/ 99756 h 721169"/>
                <a:gd name="connsiteX25" fmla="*/ 1830767 w 1892221"/>
                <a:gd name="connsiteY25" fmla="*/ 115619 h 721169"/>
                <a:gd name="connsiteX26" fmla="*/ 1835784 w 1892221"/>
                <a:gd name="connsiteY26" fmla="*/ 110992 h 721169"/>
                <a:gd name="connsiteX27" fmla="*/ 1844563 w 1892221"/>
                <a:gd name="connsiteY27" fmla="*/ 110992 h 721169"/>
                <a:gd name="connsiteX28" fmla="*/ 1847071 w 1892221"/>
                <a:gd name="connsiteY28" fmla="*/ 106365 h 721169"/>
                <a:gd name="connsiteX29" fmla="*/ 1875917 w 1892221"/>
                <a:gd name="connsiteY29" fmla="*/ 149327 h 721169"/>
                <a:gd name="connsiteX30" fmla="*/ 1892221 w 1892221"/>
                <a:gd name="connsiteY30" fmla="*/ 201543 h 721169"/>
                <a:gd name="connsiteX31" fmla="*/ 1878425 w 1892221"/>
                <a:gd name="connsiteY31" fmla="*/ 196916 h 721169"/>
                <a:gd name="connsiteX32" fmla="*/ 1872154 w 1892221"/>
                <a:gd name="connsiteY32" fmla="*/ 194933 h 721169"/>
                <a:gd name="connsiteX33" fmla="*/ 1860867 w 1892221"/>
                <a:gd name="connsiteY33" fmla="*/ 194933 h 721169"/>
                <a:gd name="connsiteX34" fmla="*/ 1850834 w 1892221"/>
                <a:gd name="connsiteY34" fmla="*/ 210796 h 721169"/>
                <a:gd name="connsiteX35" fmla="*/ 1844563 w 1892221"/>
                <a:gd name="connsiteY35" fmla="*/ 228642 h 721169"/>
                <a:gd name="connsiteX36" fmla="*/ 1839546 w 1892221"/>
                <a:gd name="connsiteY36" fmla="*/ 249132 h 721169"/>
                <a:gd name="connsiteX37" fmla="*/ 1828259 w 1892221"/>
                <a:gd name="connsiteY37" fmla="*/ 264995 h 721169"/>
                <a:gd name="connsiteX38" fmla="*/ 1808192 w 1892221"/>
                <a:gd name="connsiteY38" fmla="*/ 273587 h 721169"/>
                <a:gd name="connsiteX39" fmla="*/ 1801921 w 1892221"/>
                <a:gd name="connsiteY39" fmla="*/ 280197 h 721169"/>
                <a:gd name="connsiteX40" fmla="*/ 1793142 w 1892221"/>
                <a:gd name="connsiteY40" fmla="*/ 284823 h 721169"/>
                <a:gd name="connsiteX41" fmla="*/ 1788125 w 1892221"/>
                <a:gd name="connsiteY41" fmla="*/ 291433 h 721169"/>
                <a:gd name="connsiteX42" fmla="*/ 1781855 w 1892221"/>
                <a:gd name="connsiteY42" fmla="*/ 316549 h 721169"/>
                <a:gd name="connsiteX43" fmla="*/ 1765550 w 1892221"/>
                <a:gd name="connsiteY43" fmla="*/ 323159 h 721169"/>
                <a:gd name="connsiteX44" fmla="*/ 1745484 w 1892221"/>
                <a:gd name="connsiteY44" fmla="*/ 327785 h 721169"/>
                <a:gd name="connsiteX45" fmla="*/ 1725417 w 1892221"/>
                <a:gd name="connsiteY45" fmla="*/ 323159 h 721169"/>
                <a:gd name="connsiteX46" fmla="*/ 1702842 w 1892221"/>
                <a:gd name="connsiteY46" fmla="*/ 321176 h 721169"/>
                <a:gd name="connsiteX47" fmla="*/ 1681521 w 1892221"/>
                <a:gd name="connsiteY47" fmla="*/ 316549 h 721169"/>
                <a:gd name="connsiteX48" fmla="*/ 1686538 w 1892221"/>
                <a:gd name="connsiteY48" fmla="*/ 339022 h 721169"/>
                <a:gd name="connsiteX49" fmla="*/ 1686538 w 1892221"/>
                <a:gd name="connsiteY49" fmla="*/ 364138 h 721169"/>
                <a:gd name="connsiteX50" fmla="*/ 1675250 w 1892221"/>
                <a:gd name="connsiteY50" fmla="*/ 370748 h 721169"/>
                <a:gd name="connsiteX51" fmla="*/ 1666471 w 1892221"/>
                <a:gd name="connsiteY51" fmla="*/ 384628 h 721169"/>
                <a:gd name="connsiteX52" fmla="*/ 1658946 w 1892221"/>
                <a:gd name="connsiteY52" fmla="*/ 391237 h 721169"/>
                <a:gd name="connsiteX53" fmla="*/ 1666471 w 1892221"/>
                <a:gd name="connsiteY53" fmla="*/ 399830 h 721169"/>
                <a:gd name="connsiteX54" fmla="*/ 1686538 w 1892221"/>
                <a:gd name="connsiteY54" fmla="*/ 399830 h 721169"/>
                <a:gd name="connsiteX55" fmla="*/ 1697825 w 1892221"/>
                <a:gd name="connsiteY55" fmla="*/ 395864 h 721169"/>
                <a:gd name="connsiteX56" fmla="*/ 1697825 w 1892221"/>
                <a:gd name="connsiteY56" fmla="*/ 399830 h 721169"/>
                <a:gd name="connsiteX57" fmla="*/ 1702842 w 1892221"/>
                <a:gd name="connsiteY57" fmla="*/ 407100 h 721169"/>
                <a:gd name="connsiteX58" fmla="*/ 1702842 w 1892221"/>
                <a:gd name="connsiteY58" fmla="*/ 411727 h 721169"/>
                <a:gd name="connsiteX59" fmla="*/ 1725417 w 1892221"/>
                <a:gd name="connsiteY59" fmla="*/ 402473 h 721169"/>
                <a:gd name="connsiteX60" fmla="*/ 1729180 w 1892221"/>
                <a:gd name="connsiteY60" fmla="*/ 415693 h 721169"/>
                <a:gd name="connsiteX61" fmla="*/ 1729180 w 1892221"/>
                <a:gd name="connsiteY61" fmla="*/ 426929 h 721169"/>
                <a:gd name="connsiteX62" fmla="*/ 1734196 w 1892221"/>
                <a:gd name="connsiteY62" fmla="*/ 442792 h 721169"/>
                <a:gd name="connsiteX63" fmla="*/ 1697825 w 1892221"/>
                <a:gd name="connsiteY63" fmla="*/ 465264 h 721169"/>
                <a:gd name="connsiteX64" fmla="*/ 1670234 w 1892221"/>
                <a:gd name="connsiteY64" fmla="*/ 496990 h 721169"/>
                <a:gd name="connsiteX65" fmla="*/ 1666471 w 1892221"/>
                <a:gd name="connsiteY65" fmla="*/ 496990 h 721169"/>
                <a:gd name="connsiteX66" fmla="*/ 1661455 w 1892221"/>
                <a:gd name="connsiteY66" fmla="*/ 492364 h 721169"/>
                <a:gd name="connsiteX67" fmla="*/ 1655184 w 1892221"/>
                <a:gd name="connsiteY67" fmla="*/ 490381 h 721169"/>
                <a:gd name="connsiteX68" fmla="*/ 1650167 w 1892221"/>
                <a:gd name="connsiteY68" fmla="*/ 490381 h 721169"/>
                <a:gd name="connsiteX69" fmla="*/ 1602509 w 1892221"/>
                <a:gd name="connsiteY69" fmla="*/ 492364 h 721169"/>
                <a:gd name="connsiteX70" fmla="*/ 1564884 w 1892221"/>
                <a:gd name="connsiteY70" fmla="*/ 506244 h 721169"/>
                <a:gd name="connsiteX71" fmla="*/ 1523496 w 1892221"/>
                <a:gd name="connsiteY71" fmla="*/ 533343 h 721169"/>
                <a:gd name="connsiteX72" fmla="*/ 1512209 w 1892221"/>
                <a:gd name="connsiteY72" fmla="*/ 533343 h 721169"/>
                <a:gd name="connsiteX73" fmla="*/ 1489634 w 1892221"/>
                <a:gd name="connsiteY73" fmla="*/ 539952 h 721169"/>
                <a:gd name="connsiteX74" fmla="*/ 1480855 w 1892221"/>
                <a:gd name="connsiteY74" fmla="*/ 549867 h 721169"/>
                <a:gd name="connsiteX75" fmla="*/ 1474584 w 1892221"/>
                <a:gd name="connsiteY75" fmla="*/ 561103 h 721169"/>
                <a:gd name="connsiteX76" fmla="*/ 1444484 w 1892221"/>
                <a:gd name="connsiteY76" fmla="*/ 581593 h 721169"/>
                <a:gd name="connsiteX77" fmla="*/ 1418147 w 1892221"/>
                <a:gd name="connsiteY77" fmla="*/ 597455 h 721169"/>
                <a:gd name="connsiteX78" fmla="*/ 1413130 w 1892221"/>
                <a:gd name="connsiteY78" fmla="*/ 608692 h 721169"/>
                <a:gd name="connsiteX79" fmla="*/ 1413130 w 1892221"/>
                <a:gd name="connsiteY79" fmla="*/ 624555 h 721169"/>
                <a:gd name="connsiteX80" fmla="*/ 1410622 w 1892221"/>
                <a:gd name="connsiteY80" fmla="*/ 635791 h 721169"/>
                <a:gd name="connsiteX81" fmla="*/ 1401842 w 1892221"/>
                <a:gd name="connsiteY81" fmla="*/ 639757 h 721169"/>
                <a:gd name="connsiteX82" fmla="*/ 1396826 w 1892221"/>
                <a:gd name="connsiteY82" fmla="*/ 644383 h 721169"/>
                <a:gd name="connsiteX83" fmla="*/ 1390555 w 1892221"/>
                <a:gd name="connsiteY83" fmla="*/ 649010 h 721169"/>
                <a:gd name="connsiteX84" fmla="*/ 1379267 w 1892221"/>
                <a:gd name="connsiteY84" fmla="*/ 682719 h 721169"/>
                <a:gd name="connsiteX85" fmla="*/ 1362963 w 1892221"/>
                <a:gd name="connsiteY85" fmla="*/ 714445 h 721169"/>
                <a:gd name="connsiteX86" fmla="*/ 1316559 w 1892221"/>
                <a:gd name="connsiteY86" fmla="*/ 712462 h 721169"/>
                <a:gd name="connsiteX87" fmla="*/ 1268901 w 1892221"/>
                <a:gd name="connsiteY87" fmla="*/ 712462 h 721169"/>
                <a:gd name="connsiteX88" fmla="*/ 1245498 w 1892221"/>
                <a:gd name="connsiteY88" fmla="*/ 721169 h 721169"/>
                <a:gd name="connsiteX89" fmla="*/ 1011571 w 1892221"/>
                <a:gd name="connsiteY89" fmla="*/ 475886 h 721169"/>
                <a:gd name="connsiteX90" fmla="*/ 916892 w 1892221"/>
                <a:gd name="connsiteY90" fmla="*/ 480869 h 721169"/>
                <a:gd name="connsiteX91" fmla="*/ 894468 w 1892221"/>
                <a:gd name="connsiteY91" fmla="*/ 468411 h 721169"/>
                <a:gd name="connsiteX92" fmla="*/ 764907 w 1892221"/>
                <a:gd name="connsiteY92" fmla="*/ 465920 h 721169"/>
                <a:gd name="connsiteX93" fmla="*/ 757432 w 1892221"/>
                <a:gd name="connsiteY93" fmla="*/ 441004 h 721169"/>
                <a:gd name="connsiteX94" fmla="*/ 754941 w 1892221"/>
                <a:gd name="connsiteY94" fmla="*/ 426055 h 721169"/>
                <a:gd name="connsiteX95" fmla="*/ 735008 w 1892221"/>
                <a:gd name="connsiteY95" fmla="*/ 391173 h 721169"/>
                <a:gd name="connsiteX96" fmla="*/ 712584 w 1892221"/>
                <a:gd name="connsiteY96" fmla="*/ 411106 h 721169"/>
                <a:gd name="connsiteX97" fmla="*/ 710093 w 1892221"/>
                <a:gd name="connsiteY97" fmla="*/ 383699 h 721169"/>
                <a:gd name="connsiteX98" fmla="*/ 573057 w 1892221"/>
                <a:gd name="connsiteY98" fmla="*/ 383699 h 721169"/>
                <a:gd name="connsiteX99" fmla="*/ 555617 w 1892221"/>
                <a:gd name="connsiteY99" fmla="*/ 371241 h 721169"/>
                <a:gd name="connsiteX100" fmla="*/ 403632 w 1892221"/>
                <a:gd name="connsiteY100" fmla="*/ 371241 h 721169"/>
                <a:gd name="connsiteX101" fmla="*/ 336360 w 1892221"/>
                <a:gd name="connsiteY101" fmla="*/ 411106 h 721169"/>
                <a:gd name="connsiteX102" fmla="*/ 258158 w 1892221"/>
                <a:gd name="connsiteY102" fmla="*/ 418437 h 721169"/>
                <a:gd name="connsiteX103" fmla="*/ 258158 w 1892221"/>
                <a:gd name="connsiteY103" fmla="*/ 435325 h 721169"/>
                <a:gd name="connsiteX104" fmla="*/ 208997 w 1892221"/>
                <a:gd name="connsiteY104" fmla="*/ 484486 h 721169"/>
                <a:gd name="connsiteX105" fmla="*/ 208997 w 1892221"/>
                <a:gd name="connsiteY105" fmla="*/ 499234 h 721169"/>
                <a:gd name="connsiteX106" fmla="*/ 233578 w 1892221"/>
                <a:gd name="connsiteY106" fmla="*/ 523815 h 721169"/>
                <a:gd name="connsiteX107" fmla="*/ 233577 w 1892221"/>
                <a:gd name="connsiteY107" fmla="*/ 523815 h 721169"/>
                <a:gd name="connsiteX108" fmla="*/ 208996 w 1892221"/>
                <a:gd name="connsiteY108" fmla="*/ 499234 h 721169"/>
                <a:gd name="connsiteX109" fmla="*/ 208996 w 1892221"/>
                <a:gd name="connsiteY109" fmla="*/ 484486 h 721169"/>
                <a:gd name="connsiteX110" fmla="*/ 258157 w 1892221"/>
                <a:gd name="connsiteY110" fmla="*/ 435325 h 721169"/>
                <a:gd name="connsiteX111" fmla="*/ 258157 w 1892221"/>
                <a:gd name="connsiteY111" fmla="*/ 418118 h 721169"/>
                <a:gd name="connsiteX112" fmla="*/ 60 w 1892221"/>
                <a:gd name="connsiteY112" fmla="*/ 418118 h 721169"/>
                <a:gd name="connsiteX113" fmla="*/ 1 w 1892221"/>
                <a:gd name="connsiteY113" fmla="*/ 418101 h 721169"/>
                <a:gd name="connsiteX114" fmla="*/ 1 w 1892221"/>
                <a:gd name="connsiteY114" fmla="*/ 418581 h 721169"/>
                <a:gd name="connsiteX115" fmla="*/ 0 w 1892221"/>
                <a:gd name="connsiteY115" fmla="*/ 418581 h 721169"/>
                <a:gd name="connsiteX116" fmla="*/ 0 w 1892221"/>
                <a:gd name="connsiteY116" fmla="*/ 366259 h 721169"/>
                <a:gd name="connsiteX117" fmla="*/ 17441 w 1892221"/>
                <a:gd name="connsiteY117" fmla="*/ 348818 h 721169"/>
                <a:gd name="connsiteX118" fmla="*/ 37374 w 1892221"/>
                <a:gd name="connsiteY118" fmla="*/ 363767 h 721169"/>
                <a:gd name="connsiteX119" fmla="*/ 54814 w 1892221"/>
                <a:gd name="connsiteY119" fmla="*/ 351309 h 721169"/>
                <a:gd name="connsiteX120" fmla="*/ 62289 w 1892221"/>
                <a:gd name="connsiteY120" fmla="*/ 321411 h 721169"/>
                <a:gd name="connsiteX121" fmla="*/ 79730 w 1892221"/>
                <a:gd name="connsiteY121" fmla="*/ 296495 h 721169"/>
                <a:gd name="connsiteX122" fmla="*/ 124578 w 1892221"/>
                <a:gd name="connsiteY122" fmla="*/ 274071 h 721169"/>
                <a:gd name="connsiteX123" fmla="*/ 166934 w 1892221"/>
                <a:gd name="connsiteY123" fmla="*/ 274071 h 721169"/>
                <a:gd name="connsiteX124" fmla="*/ 194341 w 1892221"/>
                <a:gd name="connsiteY124" fmla="*/ 261614 h 721169"/>
                <a:gd name="connsiteX125" fmla="*/ 216765 w 1892221"/>
                <a:gd name="connsiteY125" fmla="*/ 246664 h 721169"/>
                <a:gd name="connsiteX126" fmla="*/ 246664 w 1892221"/>
                <a:gd name="connsiteY126" fmla="*/ 229223 h 721169"/>
                <a:gd name="connsiteX127" fmla="*/ 269088 w 1892221"/>
                <a:gd name="connsiteY127" fmla="*/ 211783 h 721169"/>
                <a:gd name="connsiteX128" fmla="*/ 286529 w 1892221"/>
                <a:gd name="connsiteY128" fmla="*/ 216766 h 721169"/>
                <a:gd name="connsiteX129" fmla="*/ 298987 w 1892221"/>
                <a:gd name="connsiteY129" fmla="*/ 199325 h 721169"/>
                <a:gd name="connsiteX130" fmla="*/ 308953 w 1892221"/>
                <a:gd name="connsiteY130" fmla="*/ 169426 h 721169"/>
                <a:gd name="connsiteX131" fmla="*/ 328885 w 1892221"/>
                <a:gd name="connsiteY131" fmla="*/ 176901 h 721169"/>
                <a:gd name="connsiteX132" fmla="*/ 333868 w 1892221"/>
                <a:gd name="connsiteY132" fmla="*/ 154477 h 721169"/>
                <a:gd name="connsiteX133" fmla="*/ 363767 w 1892221"/>
                <a:gd name="connsiteY133" fmla="*/ 142019 h 721169"/>
                <a:gd name="connsiteX134" fmla="*/ 373733 w 1892221"/>
                <a:gd name="connsiteY134" fmla="*/ 154477 h 721169"/>
                <a:gd name="connsiteX135" fmla="*/ 378716 w 1892221"/>
                <a:gd name="connsiteY135" fmla="*/ 171918 h 721169"/>
                <a:gd name="connsiteX136" fmla="*/ 413598 w 1892221"/>
                <a:gd name="connsiteY136" fmla="*/ 134544 h 721169"/>
                <a:gd name="connsiteX137" fmla="*/ 421073 w 1892221"/>
                <a:gd name="connsiteY137" fmla="*/ 122087 h 721169"/>
                <a:gd name="connsiteX138" fmla="*/ 441005 w 1892221"/>
                <a:gd name="connsiteY138" fmla="*/ 124578 h 721169"/>
                <a:gd name="connsiteX139" fmla="*/ 448480 w 1892221"/>
                <a:gd name="connsiteY139" fmla="*/ 114612 h 721169"/>
                <a:gd name="connsiteX140" fmla="*/ 470904 w 1892221"/>
                <a:gd name="connsiteY140" fmla="*/ 117104 h 721169"/>
                <a:gd name="connsiteX141" fmla="*/ 483362 w 1892221"/>
                <a:gd name="connsiteY141" fmla="*/ 127070 h 721169"/>
                <a:gd name="connsiteX142" fmla="*/ 505785 w 1892221"/>
                <a:gd name="connsiteY142" fmla="*/ 114612 h 721169"/>
                <a:gd name="connsiteX143" fmla="*/ 518243 w 1892221"/>
                <a:gd name="connsiteY143" fmla="*/ 77239 h 721169"/>
                <a:gd name="connsiteX144" fmla="*/ 545650 w 1892221"/>
                <a:gd name="connsiteY144" fmla="*/ 54815 h 721169"/>
                <a:gd name="connsiteX145" fmla="*/ 560600 w 1892221"/>
                <a:gd name="connsiteY145" fmla="*/ 64781 h 721169"/>
                <a:gd name="connsiteX146" fmla="*/ 560600 w 1892221"/>
                <a:gd name="connsiteY146" fmla="*/ 39865 h 721169"/>
                <a:gd name="connsiteX147" fmla="*/ 560600 w 1892221"/>
                <a:gd name="connsiteY147" fmla="*/ 29899 h 721169"/>
                <a:gd name="connsiteX148" fmla="*/ 573057 w 1892221"/>
                <a:gd name="connsiteY148" fmla="*/ 24916 h 721169"/>
                <a:gd name="connsiteX149" fmla="*/ 573057 w 1892221"/>
                <a:gd name="connsiteY149" fmla="*/ 0 h 721169"/>
                <a:gd name="connsiteX0" fmla="*/ 309777 w 1892221"/>
                <a:gd name="connsiteY0" fmla="*/ 563144 h 721169"/>
                <a:gd name="connsiteX1" fmla="*/ 309778 w 1892221"/>
                <a:gd name="connsiteY1" fmla="*/ 563144 h 721169"/>
                <a:gd name="connsiteX2" fmla="*/ 322068 w 1892221"/>
                <a:gd name="connsiteY2" fmla="*/ 590183 h 721169"/>
                <a:gd name="connsiteX3" fmla="*/ 322067 w 1892221"/>
                <a:gd name="connsiteY3" fmla="*/ 590183 h 721169"/>
                <a:gd name="connsiteX4" fmla="*/ 309777 w 1892221"/>
                <a:gd name="connsiteY4" fmla="*/ 563144 h 721169"/>
                <a:gd name="connsiteX5" fmla="*/ 248325 w 1892221"/>
                <a:gd name="connsiteY5" fmla="*/ 523815 h 721169"/>
                <a:gd name="connsiteX6" fmla="*/ 248326 w 1892221"/>
                <a:gd name="connsiteY6" fmla="*/ 523815 h 721169"/>
                <a:gd name="connsiteX7" fmla="*/ 287655 w 1892221"/>
                <a:gd name="connsiteY7" fmla="*/ 563144 h 721169"/>
                <a:gd name="connsiteX8" fmla="*/ 287654 w 1892221"/>
                <a:gd name="connsiteY8" fmla="*/ 563144 h 721169"/>
                <a:gd name="connsiteX9" fmla="*/ 248325 w 1892221"/>
                <a:gd name="connsiteY9" fmla="*/ 523815 h 721169"/>
                <a:gd name="connsiteX10" fmla="*/ 573057 w 1892221"/>
                <a:gd name="connsiteY10" fmla="*/ 0 h 721169"/>
                <a:gd name="connsiteX11" fmla="*/ 690159 w 1892221"/>
                <a:gd name="connsiteY11" fmla="*/ 0 h 721169"/>
                <a:gd name="connsiteX12" fmla="*/ 702617 w 1892221"/>
                <a:gd name="connsiteY12" fmla="*/ 12457 h 721169"/>
                <a:gd name="connsiteX13" fmla="*/ 1824608 w 1892221"/>
                <a:gd name="connsiteY13" fmla="*/ 12457 h 721169"/>
                <a:gd name="connsiteX14" fmla="*/ 1828259 w 1892221"/>
                <a:gd name="connsiteY14" fmla="*/ 32338 h 721169"/>
                <a:gd name="connsiteX15" fmla="*/ 1824496 w 1892221"/>
                <a:gd name="connsiteY15" fmla="*/ 48201 h 721169"/>
                <a:gd name="connsiteX16" fmla="*/ 1830767 w 1892221"/>
                <a:gd name="connsiteY16" fmla="*/ 52167 h 721169"/>
                <a:gd name="connsiteX17" fmla="*/ 1835784 w 1892221"/>
                <a:gd name="connsiteY17" fmla="*/ 59437 h 721169"/>
                <a:gd name="connsiteX18" fmla="*/ 1839546 w 1892221"/>
                <a:gd name="connsiteY18" fmla="*/ 64064 h 721169"/>
                <a:gd name="connsiteX19" fmla="*/ 1824496 w 1892221"/>
                <a:gd name="connsiteY19" fmla="*/ 72657 h 721169"/>
                <a:gd name="connsiteX20" fmla="*/ 1819479 w 1892221"/>
                <a:gd name="connsiteY20" fmla="*/ 75300 h 721169"/>
                <a:gd name="connsiteX21" fmla="*/ 1819479 w 1892221"/>
                <a:gd name="connsiteY21" fmla="*/ 83893 h 721169"/>
                <a:gd name="connsiteX22" fmla="*/ 1824496 w 1892221"/>
                <a:gd name="connsiteY22" fmla="*/ 91163 h 721169"/>
                <a:gd name="connsiteX23" fmla="*/ 1824496 w 1892221"/>
                <a:gd name="connsiteY23" fmla="*/ 99756 h 721169"/>
                <a:gd name="connsiteX24" fmla="*/ 1830767 w 1892221"/>
                <a:gd name="connsiteY24" fmla="*/ 115619 h 721169"/>
                <a:gd name="connsiteX25" fmla="*/ 1835784 w 1892221"/>
                <a:gd name="connsiteY25" fmla="*/ 110992 h 721169"/>
                <a:gd name="connsiteX26" fmla="*/ 1844563 w 1892221"/>
                <a:gd name="connsiteY26" fmla="*/ 110992 h 721169"/>
                <a:gd name="connsiteX27" fmla="*/ 1847071 w 1892221"/>
                <a:gd name="connsiteY27" fmla="*/ 106365 h 721169"/>
                <a:gd name="connsiteX28" fmla="*/ 1875917 w 1892221"/>
                <a:gd name="connsiteY28" fmla="*/ 149327 h 721169"/>
                <a:gd name="connsiteX29" fmla="*/ 1892221 w 1892221"/>
                <a:gd name="connsiteY29" fmla="*/ 201543 h 721169"/>
                <a:gd name="connsiteX30" fmla="*/ 1878425 w 1892221"/>
                <a:gd name="connsiteY30" fmla="*/ 196916 h 721169"/>
                <a:gd name="connsiteX31" fmla="*/ 1872154 w 1892221"/>
                <a:gd name="connsiteY31" fmla="*/ 194933 h 721169"/>
                <a:gd name="connsiteX32" fmla="*/ 1860867 w 1892221"/>
                <a:gd name="connsiteY32" fmla="*/ 194933 h 721169"/>
                <a:gd name="connsiteX33" fmla="*/ 1850834 w 1892221"/>
                <a:gd name="connsiteY33" fmla="*/ 210796 h 721169"/>
                <a:gd name="connsiteX34" fmla="*/ 1844563 w 1892221"/>
                <a:gd name="connsiteY34" fmla="*/ 228642 h 721169"/>
                <a:gd name="connsiteX35" fmla="*/ 1839546 w 1892221"/>
                <a:gd name="connsiteY35" fmla="*/ 249132 h 721169"/>
                <a:gd name="connsiteX36" fmla="*/ 1828259 w 1892221"/>
                <a:gd name="connsiteY36" fmla="*/ 264995 h 721169"/>
                <a:gd name="connsiteX37" fmla="*/ 1808192 w 1892221"/>
                <a:gd name="connsiteY37" fmla="*/ 273587 h 721169"/>
                <a:gd name="connsiteX38" fmla="*/ 1801921 w 1892221"/>
                <a:gd name="connsiteY38" fmla="*/ 280197 h 721169"/>
                <a:gd name="connsiteX39" fmla="*/ 1793142 w 1892221"/>
                <a:gd name="connsiteY39" fmla="*/ 284823 h 721169"/>
                <a:gd name="connsiteX40" fmla="*/ 1788125 w 1892221"/>
                <a:gd name="connsiteY40" fmla="*/ 291433 h 721169"/>
                <a:gd name="connsiteX41" fmla="*/ 1781855 w 1892221"/>
                <a:gd name="connsiteY41" fmla="*/ 316549 h 721169"/>
                <a:gd name="connsiteX42" fmla="*/ 1765550 w 1892221"/>
                <a:gd name="connsiteY42" fmla="*/ 323159 h 721169"/>
                <a:gd name="connsiteX43" fmla="*/ 1745484 w 1892221"/>
                <a:gd name="connsiteY43" fmla="*/ 327785 h 721169"/>
                <a:gd name="connsiteX44" fmla="*/ 1725417 w 1892221"/>
                <a:gd name="connsiteY44" fmla="*/ 323159 h 721169"/>
                <a:gd name="connsiteX45" fmla="*/ 1702842 w 1892221"/>
                <a:gd name="connsiteY45" fmla="*/ 321176 h 721169"/>
                <a:gd name="connsiteX46" fmla="*/ 1681521 w 1892221"/>
                <a:gd name="connsiteY46" fmla="*/ 316549 h 721169"/>
                <a:gd name="connsiteX47" fmla="*/ 1686538 w 1892221"/>
                <a:gd name="connsiteY47" fmla="*/ 339022 h 721169"/>
                <a:gd name="connsiteX48" fmla="*/ 1686538 w 1892221"/>
                <a:gd name="connsiteY48" fmla="*/ 364138 h 721169"/>
                <a:gd name="connsiteX49" fmla="*/ 1675250 w 1892221"/>
                <a:gd name="connsiteY49" fmla="*/ 370748 h 721169"/>
                <a:gd name="connsiteX50" fmla="*/ 1666471 w 1892221"/>
                <a:gd name="connsiteY50" fmla="*/ 384628 h 721169"/>
                <a:gd name="connsiteX51" fmla="*/ 1658946 w 1892221"/>
                <a:gd name="connsiteY51" fmla="*/ 391237 h 721169"/>
                <a:gd name="connsiteX52" fmla="*/ 1666471 w 1892221"/>
                <a:gd name="connsiteY52" fmla="*/ 399830 h 721169"/>
                <a:gd name="connsiteX53" fmla="*/ 1686538 w 1892221"/>
                <a:gd name="connsiteY53" fmla="*/ 399830 h 721169"/>
                <a:gd name="connsiteX54" fmla="*/ 1697825 w 1892221"/>
                <a:gd name="connsiteY54" fmla="*/ 395864 h 721169"/>
                <a:gd name="connsiteX55" fmla="*/ 1697825 w 1892221"/>
                <a:gd name="connsiteY55" fmla="*/ 399830 h 721169"/>
                <a:gd name="connsiteX56" fmla="*/ 1702842 w 1892221"/>
                <a:gd name="connsiteY56" fmla="*/ 407100 h 721169"/>
                <a:gd name="connsiteX57" fmla="*/ 1702842 w 1892221"/>
                <a:gd name="connsiteY57" fmla="*/ 411727 h 721169"/>
                <a:gd name="connsiteX58" fmla="*/ 1725417 w 1892221"/>
                <a:gd name="connsiteY58" fmla="*/ 402473 h 721169"/>
                <a:gd name="connsiteX59" fmla="*/ 1729180 w 1892221"/>
                <a:gd name="connsiteY59" fmla="*/ 415693 h 721169"/>
                <a:gd name="connsiteX60" fmla="*/ 1729180 w 1892221"/>
                <a:gd name="connsiteY60" fmla="*/ 426929 h 721169"/>
                <a:gd name="connsiteX61" fmla="*/ 1734196 w 1892221"/>
                <a:gd name="connsiteY61" fmla="*/ 442792 h 721169"/>
                <a:gd name="connsiteX62" fmla="*/ 1697825 w 1892221"/>
                <a:gd name="connsiteY62" fmla="*/ 465264 h 721169"/>
                <a:gd name="connsiteX63" fmla="*/ 1670234 w 1892221"/>
                <a:gd name="connsiteY63" fmla="*/ 496990 h 721169"/>
                <a:gd name="connsiteX64" fmla="*/ 1666471 w 1892221"/>
                <a:gd name="connsiteY64" fmla="*/ 496990 h 721169"/>
                <a:gd name="connsiteX65" fmla="*/ 1661455 w 1892221"/>
                <a:gd name="connsiteY65" fmla="*/ 492364 h 721169"/>
                <a:gd name="connsiteX66" fmla="*/ 1655184 w 1892221"/>
                <a:gd name="connsiteY66" fmla="*/ 490381 h 721169"/>
                <a:gd name="connsiteX67" fmla="*/ 1650167 w 1892221"/>
                <a:gd name="connsiteY67" fmla="*/ 490381 h 721169"/>
                <a:gd name="connsiteX68" fmla="*/ 1602509 w 1892221"/>
                <a:gd name="connsiteY68" fmla="*/ 492364 h 721169"/>
                <a:gd name="connsiteX69" fmla="*/ 1564884 w 1892221"/>
                <a:gd name="connsiteY69" fmla="*/ 506244 h 721169"/>
                <a:gd name="connsiteX70" fmla="*/ 1523496 w 1892221"/>
                <a:gd name="connsiteY70" fmla="*/ 533343 h 721169"/>
                <a:gd name="connsiteX71" fmla="*/ 1512209 w 1892221"/>
                <a:gd name="connsiteY71" fmla="*/ 533343 h 721169"/>
                <a:gd name="connsiteX72" fmla="*/ 1489634 w 1892221"/>
                <a:gd name="connsiteY72" fmla="*/ 539952 h 721169"/>
                <a:gd name="connsiteX73" fmla="*/ 1480855 w 1892221"/>
                <a:gd name="connsiteY73" fmla="*/ 549867 h 721169"/>
                <a:gd name="connsiteX74" fmla="*/ 1474584 w 1892221"/>
                <a:gd name="connsiteY74" fmla="*/ 561103 h 721169"/>
                <a:gd name="connsiteX75" fmla="*/ 1444484 w 1892221"/>
                <a:gd name="connsiteY75" fmla="*/ 581593 h 721169"/>
                <a:gd name="connsiteX76" fmla="*/ 1418147 w 1892221"/>
                <a:gd name="connsiteY76" fmla="*/ 597455 h 721169"/>
                <a:gd name="connsiteX77" fmla="*/ 1413130 w 1892221"/>
                <a:gd name="connsiteY77" fmla="*/ 608692 h 721169"/>
                <a:gd name="connsiteX78" fmla="*/ 1413130 w 1892221"/>
                <a:gd name="connsiteY78" fmla="*/ 624555 h 721169"/>
                <a:gd name="connsiteX79" fmla="*/ 1410622 w 1892221"/>
                <a:gd name="connsiteY79" fmla="*/ 635791 h 721169"/>
                <a:gd name="connsiteX80" fmla="*/ 1401842 w 1892221"/>
                <a:gd name="connsiteY80" fmla="*/ 639757 h 721169"/>
                <a:gd name="connsiteX81" fmla="*/ 1396826 w 1892221"/>
                <a:gd name="connsiteY81" fmla="*/ 644383 h 721169"/>
                <a:gd name="connsiteX82" fmla="*/ 1390555 w 1892221"/>
                <a:gd name="connsiteY82" fmla="*/ 649010 h 721169"/>
                <a:gd name="connsiteX83" fmla="*/ 1379267 w 1892221"/>
                <a:gd name="connsiteY83" fmla="*/ 682719 h 721169"/>
                <a:gd name="connsiteX84" fmla="*/ 1362963 w 1892221"/>
                <a:gd name="connsiteY84" fmla="*/ 714445 h 721169"/>
                <a:gd name="connsiteX85" fmla="*/ 1316559 w 1892221"/>
                <a:gd name="connsiteY85" fmla="*/ 712462 h 721169"/>
                <a:gd name="connsiteX86" fmla="*/ 1268901 w 1892221"/>
                <a:gd name="connsiteY86" fmla="*/ 712462 h 721169"/>
                <a:gd name="connsiteX87" fmla="*/ 1245498 w 1892221"/>
                <a:gd name="connsiteY87" fmla="*/ 721169 h 721169"/>
                <a:gd name="connsiteX88" fmla="*/ 1011571 w 1892221"/>
                <a:gd name="connsiteY88" fmla="*/ 475886 h 721169"/>
                <a:gd name="connsiteX89" fmla="*/ 916892 w 1892221"/>
                <a:gd name="connsiteY89" fmla="*/ 480869 h 721169"/>
                <a:gd name="connsiteX90" fmla="*/ 894468 w 1892221"/>
                <a:gd name="connsiteY90" fmla="*/ 468411 h 721169"/>
                <a:gd name="connsiteX91" fmla="*/ 764907 w 1892221"/>
                <a:gd name="connsiteY91" fmla="*/ 465920 h 721169"/>
                <a:gd name="connsiteX92" fmla="*/ 757432 w 1892221"/>
                <a:gd name="connsiteY92" fmla="*/ 441004 h 721169"/>
                <a:gd name="connsiteX93" fmla="*/ 754941 w 1892221"/>
                <a:gd name="connsiteY93" fmla="*/ 426055 h 721169"/>
                <a:gd name="connsiteX94" fmla="*/ 735008 w 1892221"/>
                <a:gd name="connsiteY94" fmla="*/ 391173 h 721169"/>
                <a:gd name="connsiteX95" fmla="*/ 712584 w 1892221"/>
                <a:gd name="connsiteY95" fmla="*/ 411106 h 721169"/>
                <a:gd name="connsiteX96" fmla="*/ 710093 w 1892221"/>
                <a:gd name="connsiteY96" fmla="*/ 383699 h 721169"/>
                <a:gd name="connsiteX97" fmla="*/ 573057 w 1892221"/>
                <a:gd name="connsiteY97" fmla="*/ 383699 h 721169"/>
                <a:gd name="connsiteX98" fmla="*/ 555617 w 1892221"/>
                <a:gd name="connsiteY98" fmla="*/ 371241 h 721169"/>
                <a:gd name="connsiteX99" fmla="*/ 403632 w 1892221"/>
                <a:gd name="connsiteY99" fmla="*/ 371241 h 721169"/>
                <a:gd name="connsiteX100" fmla="*/ 336360 w 1892221"/>
                <a:gd name="connsiteY100" fmla="*/ 411106 h 721169"/>
                <a:gd name="connsiteX101" fmla="*/ 258158 w 1892221"/>
                <a:gd name="connsiteY101" fmla="*/ 418437 h 721169"/>
                <a:gd name="connsiteX102" fmla="*/ 258158 w 1892221"/>
                <a:gd name="connsiteY102" fmla="*/ 435325 h 721169"/>
                <a:gd name="connsiteX103" fmla="*/ 208997 w 1892221"/>
                <a:gd name="connsiteY103" fmla="*/ 484486 h 721169"/>
                <a:gd name="connsiteX104" fmla="*/ 208997 w 1892221"/>
                <a:gd name="connsiteY104" fmla="*/ 499234 h 721169"/>
                <a:gd name="connsiteX105" fmla="*/ 233578 w 1892221"/>
                <a:gd name="connsiteY105" fmla="*/ 523815 h 721169"/>
                <a:gd name="connsiteX106" fmla="*/ 233577 w 1892221"/>
                <a:gd name="connsiteY106" fmla="*/ 523815 h 721169"/>
                <a:gd name="connsiteX107" fmla="*/ 208996 w 1892221"/>
                <a:gd name="connsiteY107" fmla="*/ 499234 h 721169"/>
                <a:gd name="connsiteX108" fmla="*/ 208996 w 1892221"/>
                <a:gd name="connsiteY108" fmla="*/ 484486 h 721169"/>
                <a:gd name="connsiteX109" fmla="*/ 258157 w 1892221"/>
                <a:gd name="connsiteY109" fmla="*/ 435325 h 721169"/>
                <a:gd name="connsiteX110" fmla="*/ 258157 w 1892221"/>
                <a:gd name="connsiteY110" fmla="*/ 418118 h 721169"/>
                <a:gd name="connsiteX111" fmla="*/ 60 w 1892221"/>
                <a:gd name="connsiteY111" fmla="*/ 418118 h 721169"/>
                <a:gd name="connsiteX112" fmla="*/ 1 w 1892221"/>
                <a:gd name="connsiteY112" fmla="*/ 418101 h 721169"/>
                <a:gd name="connsiteX113" fmla="*/ 1 w 1892221"/>
                <a:gd name="connsiteY113" fmla="*/ 418581 h 721169"/>
                <a:gd name="connsiteX114" fmla="*/ 0 w 1892221"/>
                <a:gd name="connsiteY114" fmla="*/ 418581 h 721169"/>
                <a:gd name="connsiteX115" fmla="*/ 0 w 1892221"/>
                <a:gd name="connsiteY115" fmla="*/ 366259 h 721169"/>
                <a:gd name="connsiteX116" fmla="*/ 17441 w 1892221"/>
                <a:gd name="connsiteY116" fmla="*/ 348818 h 721169"/>
                <a:gd name="connsiteX117" fmla="*/ 37374 w 1892221"/>
                <a:gd name="connsiteY117" fmla="*/ 363767 h 721169"/>
                <a:gd name="connsiteX118" fmla="*/ 54814 w 1892221"/>
                <a:gd name="connsiteY118" fmla="*/ 351309 h 721169"/>
                <a:gd name="connsiteX119" fmla="*/ 62289 w 1892221"/>
                <a:gd name="connsiteY119" fmla="*/ 321411 h 721169"/>
                <a:gd name="connsiteX120" fmla="*/ 79730 w 1892221"/>
                <a:gd name="connsiteY120" fmla="*/ 296495 h 721169"/>
                <a:gd name="connsiteX121" fmla="*/ 124578 w 1892221"/>
                <a:gd name="connsiteY121" fmla="*/ 274071 h 721169"/>
                <a:gd name="connsiteX122" fmla="*/ 166934 w 1892221"/>
                <a:gd name="connsiteY122" fmla="*/ 274071 h 721169"/>
                <a:gd name="connsiteX123" fmla="*/ 194341 w 1892221"/>
                <a:gd name="connsiteY123" fmla="*/ 261614 h 721169"/>
                <a:gd name="connsiteX124" fmla="*/ 216765 w 1892221"/>
                <a:gd name="connsiteY124" fmla="*/ 246664 h 721169"/>
                <a:gd name="connsiteX125" fmla="*/ 246664 w 1892221"/>
                <a:gd name="connsiteY125" fmla="*/ 229223 h 721169"/>
                <a:gd name="connsiteX126" fmla="*/ 269088 w 1892221"/>
                <a:gd name="connsiteY126" fmla="*/ 211783 h 721169"/>
                <a:gd name="connsiteX127" fmla="*/ 286529 w 1892221"/>
                <a:gd name="connsiteY127" fmla="*/ 216766 h 721169"/>
                <a:gd name="connsiteX128" fmla="*/ 298987 w 1892221"/>
                <a:gd name="connsiteY128" fmla="*/ 199325 h 721169"/>
                <a:gd name="connsiteX129" fmla="*/ 308953 w 1892221"/>
                <a:gd name="connsiteY129" fmla="*/ 169426 h 721169"/>
                <a:gd name="connsiteX130" fmla="*/ 328885 w 1892221"/>
                <a:gd name="connsiteY130" fmla="*/ 176901 h 721169"/>
                <a:gd name="connsiteX131" fmla="*/ 333868 w 1892221"/>
                <a:gd name="connsiteY131" fmla="*/ 154477 h 721169"/>
                <a:gd name="connsiteX132" fmla="*/ 363767 w 1892221"/>
                <a:gd name="connsiteY132" fmla="*/ 142019 h 721169"/>
                <a:gd name="connsiteX133" fmla="*/ 373733 w 1892221"/>
                <a:gd name="connsiteY133" fmla="*/ 154477 h 721169"/>
                <a:gd name="connsiteX134" fmla="*/ 378716 w 1892221"/>
                <a:gd name="connsiteY134" fmla="*/ 171918 h 721169"/>
                <a:gd name="connsiteX135" fmla="*/ 413598 w 1892221"/>
                <a:gd name="connsiteY135" fmla="*/ 134544 h 721169"/>
                <a:gd name="connsiteX136" fmla="*/ 421073 w 1892221"/>
                <a:gd name="connsiteY136" fmla="*/ 122087 h 721169"/>
                <a:gd name="connsiteX137" fmla="*/ 441005 w 1892221"/>
                <a:gd name="connsiteY137" fmla="*/ 124578 h 721169"/>
                <a:gd name="connsiteX138" fmla="*/ 448480 w 1892221"/>
                <a:gd name="connsiteY138" fmla="*/ 114612 h 721169"/>
                <a:gd name="connsiteX139" fmla="*/ 470904 w 1892221"/>
                <a:gd name="connsiteY139" fmla="*/ 117104 h 721169"/>
                <a:gd name="connsiteX140" fmla="*/ 483362 w 1892221"/>
                <a:gd name="connsiteY140" fmla="*/ 127070 h 721169"/>
                <a:gd name="connsiteX141" fmla="*/ 505785 w 1892221"/>
                <a:gd name="connsiteY141" fmla="*/ 114612 h 721169"/>
                <a:gd name="connsiteX142" fmla="*/ 518243 w 1892221"/>
                <a:gd name="connsiteY142" fmla="*/ 77239 h 721169"/>
                <a:gd name="connsiteX143" fmla="*/ 545650 w 1892221"/>
                <a:gd name="connsiteY143" fmla="*/ 54815 h 721169"/>
                <a:gd name="connsiteX144" fmla="*/ 560600 w 1892221"/>
                <a:gd name="connsiteY144" fmla="*/ 64781 h 721169"/>
                <a:gd name="connsiteX145" fmla="*/ 560600 w 1892221"/>
                <a:gd name="connsiteY145" fmla="*/ 39865 h 721169"/>
                <a:gd name="connsiteX146" fmla="*/ 560600 w 1892221"/>
                <a:gd name="connsiteY146" fmla="*/ 29899 h 721169"/>
                <a:gd name="connsiteX147" fmla="*/ 573057 w 1892221"/>
                <a:gd name="connsiteY147" fmla="*/ 24916 h 721169"/>
                <a:gd name="connsiteX148" fmla="*/ 573057 w 1892221"/>
                <a:gd name="connsiteY148" fmla="*/ 0 h 721169"/>
                <a:gd name="connsiteX0" fmla="*/ 309777 w 1892221"/>
                <a:gd name="connsiteY0" fmla="*/ 563144 h 721169"/>
                <a:gd name="connsiteX1" fmla="*/ 309778 w 1892221"/>
                <a:gd name="connsiteY1" fmla="*/ 563144 h 721169"/>
                <a:gd name="connsiteX2" fmla="*/ 322068 w 1892221"/>
                <a:gd name="connsiteY2" fmla="*/ 590183 h 721169"/>
                <a:gd name="connsiteX3" fmla="*/ 309777 w 1892221"/>
                <a:gd name="connsiteY3" fmla="*/ 563144 h 721169"/>
                <a:gd name="connsiteX4" fmla="*/ 248325 w 1892221"/>
                <a:gd name="connsiteY4" fmla="*/ 523815 h 721169"/>
                <a:gd name="connsiteX5" fmla="*/ 248326 w 1892221"/>
                <a:gd name="connsiteY5" fmla="*/ 523815 h 721169"/>
                <a:gd name="connsiteX6" fmla="*/ 287655 w 1892221"/>
                <a:gd name="connsiteY6" fmla="*/ 563144 h 721169"/>
                <a:gd name="connsiteX7" fmla="*/ 287654 w 1892221"/>
                <a:gd name="connsiteY7" fmla="*/ 563144 h 721169"/>
                <a:gd name="connsiteX8" fmla="*/ 248325 w 1892221"/>
                <a:gd name="connsiteY8" fmla="*/ 523815 h 721169"/>
                <a:gd name="connsiteX9" fmla="*/ 573057 w 1892221"/>
                <a:gd name="connsiteY9" fmla="*/ 0 h 721169"/>
                <a:gd name="connsiteX10" fmla="*/ 690159 w 1892221"/>
                <a:gd name="connsiteY10" fmla="*/ 0 h 721169"/>
                <a:gd name="connsiteX11" fmla="*/ 702617 w 1892221"/>
                <a:gd name="connsiteY11" fmla="*/ 12457 h 721169"/>
                <a:gd name="connsiteX12" fmla="*/ 1824608 w 1892221"/>
                <a:gd name="connsiteY12" fmla="*/ 12457 h 721169"/>
                <a:gd name="connsiteX13" fmla="*/ 1828259 w 1892221"/>
                <a:gd name="connsiteY13" fmla="*/ 32338 h 721169"/>
                <a:gd name="connsiteX14" fmla="*/ 1824496 w 1892221"/>
                <a:gd name="connsiteY14" fmla="*/ 48201 h 721169"/>
                <a:gd name="connsiteX15" fmla="*/ 1830767 w 1892221"/>
                <a:gd name="connsiteY15" fmla="*/ 52167 h 721169"/>
                <a:gd name="connsiteX16" fmla="*/ 1835784 w 1892221"/>
                <a:gd name="connsiteY16" fmla="*/ 59437 h 721169"/>
                <a:gd name="connsiteX17" fmla="*/ 1839546 w 1892221"/>
                <a:gd name="connsiteY17" fmla="*/ 64064 h 721169"/>
                <a:gd name="connsiteX18" fmla="*/ 1824496 w 1892221"/>
                <a:gd name="connsiteY18" fmla="*/ 72657 h 721169"/>
                <a:gd name="connsiteX19" fmla="*/ 1819479 w 1892221"/>
                <a:gd name="connsiteY19" fmla="*/ 75300 h 721169"/>
                <a:gd name="connsiteX20" fmla="*/ 1819479 w 1892221"/>
                <a:gd name="connsiteY20" fmla="*/ 83893 h 721169"/>
                <a:gd name="connsiteX21" fmla="*/ 1824496 w 1892221"/>
                <a:gd name="connsiteY21" fmla="*/ 91163 h 721169"/>
                <a:gd name="connsiteX22" fmla="*/ 1824496 w 1892221"/>
                <a:gd name="connsiteY22" fmla="*/ 99756 h 721169"/>
                <a:gd name="connsiteX23" fmla="*/ 1830767 w 1892221"/>
                <a:gd name="connsiteY23" fmla="*/ 115619 h 721169"/>
                <a:gd name="connsiteX24" fmla="*/ 1835784 w 1892221"/>
                <a:gd name="connsiteY24" fmla="*/ 110992 h 721169"/>
                <a:gd name="connsiteX25" fmla="*/ 1844563 w 1892221"/>
                <a:gd name="connsiteY25" fmla="*/ 110992 h 721169"/>
                <a:gd name="connsiteX26" fmla="*/ 1847071 w 1892221"/>
                <a:gd name="connsiteY26" fmla="*/ 106365 h 721169"/>
                <a:gd name="connsiteX27" fmla="*/ 1875917 w 1892221"/>
                <a:gd name="connsiteY27" fmla="*/ 149327 h 721169"/>
                <a:gd name="connsiteX28" fmla="*/ 1892221 w 1892221"/>
                <a:gd name="connsiteY28" fmla="*/ 201543 h 721169"/>
                <a:gd name="connsiteX29" fmla="*/ 1878425 w 1892221"/>
                <a:gd name="connsiteY29" fmla="*/ 196916 h 721169"/>
                <a:gd name="connsiteX30" fmla="*/ 1872154 w 1892221"/>
                <a:gd name="connsiteY30" fmla="*/ 194933 h 721169"/>
                <a:gd name="connsiteX31" fmla="*/ 1860867 w 1892221"/>
                <a:gd name="connsiteY31" fmla="*/ 194933 h 721169"/>
                <a:gd name="connsiteX32" fmla="*/ 1850834 w 1892221"/>
                <a:gd name="connsiteY32" fmla="*/ 210796 h 721169"/>
                <a:gd name="connsiteX33" fmla="*/ 1844563 w 1892221"/>
                <a:gd name="connsiteY33" fmla="*/ 228642 h 721169"/>
                <a:gd name="connsiteX34" fmla="*/ 1839546 w 1892221"/>
                <a:gd name="connsiteY34" fmla="*/ 249132 h 721169"/>
                <a:gd name="connsiteX35" fmla="*/ 1828259 w 1892221"/>
                <a:gd name="connsiteY35" fmla="*/ 264995 h 721169"/>
                <a:gd name="connsiteX36" fmla="*/ 1808192 w 1892221"/>
                <a:gd name="connsiteY36" fmla="*/ 273587 h 721169"/>
                <a:gd name="connsiteX37" fmla="*/ 1801921 w 1892221"/>
                <a:gd name="connsiteY37" fmla="*/ 280197 h 721169"/>
                <a:gd name="connsiteX38" fmla="*/ 1793142 w 1892221"/>
                <a:gd name="connsiteY38" fmla="*/ 284823 h 721169"/>
                <a:gd name="connsiteX39" fmla="*/ 1788125 w 1892221"/>
                <a:gd name="connsiteY39" fmla="*/ 291433 h 721169"/>
                <a:gd name="connsiteX40" fmla="*/ 1781855 w 1892221"/>
                <a:gd name="connsiteY40" fmla="*/ 316549 h 721169"/>
                <a:gd name="connsiteX41" fmla="*/ 1765550 w 1892221"/>
                <a:gd name="connsiteY41" fmla="*/ 323159 h 721169"/>
                <a:gd name="connsiteX42" fmla="*/ 1745484 w 1892221"/>
                <a:gd name="connsiteY42" fmla="*/ 327785 h 721169"/>
                <a:gd name="connsiteX43" fmla="*/ 1725417 w 1892221"/>
                <a:gd name="connsiteY43" fmla="*/ 323159 h 721169"/>
                <a:gd name="connsiteX44" fmla="*/ 1702842 w 1892221"/>
                <a:gd name="connsiteY44" fmla="*/ 321176 h 721169"/>
                <a:gd name="connsiteX45" fmla="*/ 1681521 w 1892221"/>
                <a:gd name="connsiteY45" fmla="*/ 316549 h 721169"/>
                <a:gd name="connsiteX46" fmla="*/ 1686538 w 1892221"/>
                <a:gd name="connsiteY46" fmla="*/ 339022 h 721169"/>
                <a:gd name="connsiteX47" fmla="*/ 1686538 w 1892221"/>
                <a:gd name="connsiteY47" fmla="*/ 364138 h 721169"/>
                <a:gd name="connsiteX48" fmla="*/ 1675250 w 1892221"/>
                <a:gd name="connsiteY48" fmla="*/ 370748 h 721169"/>
                <a:gd name="connsiteX49" fmla="*/ 1666471 w 1892221"/>
                <a:gd name="connsiteY49" fmla="*/ 384628 h 721169"/>
                <a:gd name="connsiteX50" fmla="*/ 1658946 w 1892221"/>
                <a:gd name="connsiteY50" fmla="*/ 391237 h 721169"/>
                <a:gd name="connsiteX51" fmla="*/ 1666471 w 1892221"/>
                <a:gd name="connsiteY51" fmla="*/ 399830 h 721169"/>
                <a:gd name="connsiteX52" fmla="*/ 1686538 w 1892221"/>
                <a:gd name="connsiteY52" fmla="*/ 399830 h 721169"/>
                <a:gd name="connsiteX53" fmla="*/ 1697825 w 1892221"/>
                <a:gd name="connsiteY53" fmla="*/ 395864 h 721169"/>
                <a:gd name="connsiteX54" fmla="*/ 1697825 w 1892221"/>
                <a:gd name="connsiteY54" fmla="*/ 399830 h 721169"/>
                <a:gd name="connsiteX55" fmla="*/ 1702842 w 1892221"/>
                <a:gd name="connsiteY55" fmla="*/ 407100 h 721169"/>
                <a:gd name="connsiteX56" fmla="*/ 1702842 w 1892221"/>
                <a:gd name="connsiteY56" fmla="*/ 411727 h 721169"/>
                <a:gd name="connsiteX57" fmla="*/ 1725417 w 1892221"/>
                <a:gd name="connsiteY57" fmla="*/ 402473 h 721169"/>
                <a:gd name="connsiteX58" fmla="*/ 1729180 w 1892221"/>
                <a:gd name="connsiteY58" fmla="*/ 415693 h 721169"/>
                <a:gd name="connsiteX59" fmla="*/ 1729180 w 1892221"/>
                <a:gd name="connsiteY59" fmla="*/ 426929 h 721169"/>
                <a:gd name="connsiteX60" fmla="*/ 1734196 w 1892221"/>
                <a:gd name="connsiteY60" fmla="*/ 442792 h 721169"/>
                <a:gd name="connsiteX61" fmla="*/ 1697825 w 1892221"/>
                <a:gd name="connsiteY61" fmla="*/ 465264 h 721169"/>
                <a:gd name="connsiteX62" fmla="*/ 1670234 w 1892221"/>
                <a:gd name="connsiteY62" fmla="*/ 496990 h 721169"/>
                <a:gd name="connsiteX63" fmla="*/ 1666471 w 1892221"/>
                <a:gd name="connsiteY63" fmla="*/ 496990 h 721169"/>
                <a:gd name="connsiteX64" fmla="*/ 1661455 w 1892221"/>
                <a:gd name="connsiteY64" fmla="*/ 492364 h 721169"/>
                <a:gd name="connsiteX65" fmla="*/ 1655184 w 1892221"/>
                <a:gd name="connsiteY65" fmla="*/ 490381 h 721169"/>
                <a:gd name="connsiteX66" fmla="*/ 1650167 w 1892221"/>
                <a:gd name="connsiteY66" fmla="*/ 490381 h 721169"/>
                <a:gd name="connsiteX67" fmla="*/ 1602509 w 1892221"/>
                <a:gd name="connsiteY67" fmla="*/ 492364 h 721169"/>
                <a:gd name="connsiteX68" fmla="*/ 1564884 w 1892221"/>
                <a:gd name="connsiteY68" fmla="*/ 506244 h 721169"/>
                <a:gd name="connsiteX69" fmla="*/ 1523496 w 1892221"/>
                <a:gd name="connsiteY69" fmla="*/ 533343 h 721169"/>
                <a:gd name="connsiteX70" fmla="*/ 1512209 w 1892221"/>
                <a:gd name="connsiteY70" fmla="*/ 533343 h 721169"/>
                <a:gd name="connsiteX71" fmla="*/ 1489634 w 1892221"/>
                <a:gd name="connsiteY71" fmla="*/ 539952 h 721169"/>
                <a:gd name="connsiteX72" fmla="*/ 1480855 w 1892221"/>
                <a:gd name="connsiteY72" fmla="*/ 549867 h 721169"/>
                <a:gd name="connsiteX73" fmla="*/ 1474584 w 1892221"/>
                <a:gd name="connsiteY73" fmla="*/ 561103 h 721169"/>
                <a:gd name="connsiteX74" fmla="*/ 1444484 w 1892221"/>
                <a:gd name="connsiteY74" fmla="*/ 581593 h 721169"/>
                <a:gd name="connsiteX75" fmla="*/ 1418147 w 1892221"/>
                <a:gd name="connsiteY75" fmla="*/ 597455 h 721169"/>
                <a:gd name="connsiteX76" fmla="*/ 1413130 w 1892221"/>
                <a:gd name="connsiteY76" fmla="*/ 608692 h 721169"/>
                <a:gd name="connsiteX77" fmla="*/ 1413130 w 1892221"/>
                <a:gd name="connsiteY77" fmla="*/ 624555 h 721169"/>
                <a:gd name="connsiteX78" fmla="*/ 1410622 w 1892221"/>
                <a:gd name="connsiteY78" fmla="*/ 635791 h 721169"/>
                <a:gd name="connsiteX79" fmla="*/ 1401842 w 1892221"/>
                <a:gd name="connsiteY79" fmla="*/ 639757 h 721169"/>
                <a:gd name="connsiteX80" fmla="*/ 1396826 w 1892221"/>
                <a:gd name="connsiteY80" fmla="*/ 644383 h 721169"/>
                <a:gd name="connsiteX81" fmla="*/ 1390555 w 1892221"/>
                <a:gd name="connsiteY81" fmla="*/ 649010 h 721169"/>
                <a:gd name="connsiteX82" fmla="*/ 1379267 w 1892221"/>
                <a:gd name="connsiteY82" fmla="*/ 682719 h 721169"/>
                <a:gd name="connsiteX83" fmla="*/ 1362963 w 1892221"/>
                <a:gd name="connsiteY83" fmla="*/ 714445 h 721169"/>
                <a:gd name="connsiteX84" fmla="*/ 1316559 w 1892221"/>
                <a:gd name="connsiteY84" fmla="*/ 712462 h 721169"/>
                <a:gd name="connsiteX85" fmla="*/ 1268901 w 1892221"/>
                <a:gd name="connsiteY85" fmla="*/ 712462 h 721169"/>
                <a:gd name="connsiteX86" fmla="*/ 1245498 w 1892221"/>
                <a:gd name="connsiteY86" fmla="*/ 721169 h 721169"/>
                <a:gd name="connsiteX87" fmla="*/ 1011571 w 1892221"/>
                <a:gd name="connsiteY87" fmla="*/ 475886 h 721169"/>
                <a:gd name="connsiteX88" fmla="*/ 916892 w 1892221"/>
                <a:gd name="connsiteY88" fmla="*/ 480869 h 721169"/>
                <a:gd name="connsiteX89" fmla="*/ 894468 w 1892221"/>
                <a:gd name="connsiteY89" fmla="*/ 468411 h 721169"/>
                <a:gd name="connsiteX90" fmla="*/ 764907 w 1892221"/>
                <a:gd name="connsiteY90" fmla="*/ 465920 h 721169"/>
                <a:gd name="connsiteX91" fmla="*/ 757432 w 1892221"/>
                <a:gd name="connsiteY91" fmla="*/ 441004 h 721169"/>
                <a:gd name="connsiteX92" fmla="*/ 754941 w 1892221"/>
                <a:gd name="connsiteY92" fmla="*/ 426055 h 721169"/>
                <a:gd name="connsiteX93" fmla="*/ 735008 w 1892221"/>
                <a:gd name="connsiteY93" fmla="*/ 391173 h 721169"/>
                <a:gd name="connsiteX94" fmla="*/ 712584 w 1892221"/>
                <a:gd name="connsiteY94" fmla="*/ 411106 h 721169"/>
                <a:gd name="connsiteX95" fmla="*/ 710093 w 1892221"/>
                <a:gd name="connsiteY95" fmla="*/ 383699 h 721169"/>
                <a:gd name="connsiteX96" fmla="*/ 573057 w 1892221"/>
                <a:gd name="connsiteY96" fmla="*/ 383699 h 721169"/>
                <a:gd name="connsiteX97" fmla="*/ 555617 w 1892221"/>
                <a:gd name="connsiteY97" fmla="*/ 371241 h 721169"/>
                <a:gd name="connsiteX98" fmla="*/ 403632 w 1892221"/>
                <a:gd name="connsiteY98" fmla="*/ 371241 h 721169"/>
                <a:gd name="connsiteX99" fmla="*/ 336360 w 1892221"/>
                <a:gd name="connsiteY99" fmla="*/ 411106 h 721169"/>
                <a:gd name="connsiteX100" fmla="*/ 258158 w 1892221"/>
                <a:gd name="connsiteY100" fmla="*/ 418437 h 721169"/>
                <a:gd name="connsiteX101" fmla="*/ 258158 w 1892221"/>
                <a:gd name="connsiteY101" fmla="*/ 435325 h 721169"/>
                <a:gd name="connsiteX102" fmla="*/ 208997 w 1892221"/>
                <a:gd name="connsiteY102" fmla="*/ 484486 h 721169"/>
                <a:gd name="connsiteX103" fmla="*/ 208997 w 1892221"/>
                <a:gd name="connsiteY103" fmla="*/ 499234 h 721169"/>
                <a:gd name="connsiteX104" fmla="*/ 233578 w 1892221"/>
                <a:gd name="connsiteY104" fmla="*/ 523815 h 721169"/>
                <a:gd name="connsiteX105" fmla="*/ 233577 w 1892221"/>
                <a:gd name="connsiteY105" fmla="*/ 523815 h 721169"/>
                <a:gd name="connsiteX106" fmla="*/ 208996 w 1892221"/>
                <a:gd name="connsiteY106" fmla="*/ 499234 h 721169"/>
                <a:gd name="connsiteX107" fmla="*/ 208996 w 1892221"/>
                <a:gd name="connsiteY107" fmla="*/ 484486 h 721169"/>
                <a:gd name="connsiteX108" fmla="*/ 258157 w 1892221"/>
                <a:gd name="connsiteY108" fmla="*/ 435325 h 721169"/>
                <a:gd name="connsiteX109" fmla="*/ 258157 w 1892221"/>
                <a:gd name="connsiteY109" fmla="*/ 418118 h 721169"/>
                <a:gd name="connsiteX110" fmla="*/ 60 w 1892221"/>
                <a:gd name="connsiteY110" fmla="*/ 418118 h 721169"/>
                <a:gd name="connsiteX111" fmla="*/ 1 w 1892221"/>
                <a:gd name="connsiteY111" fmla="*/ 418101 h 721169"/>
                <a:gd name="connsiteX112" fmla="*/ 1 w 1892221"/>
                <a:gd name="connsiteY112" fmla="*/ 418581 h 721169"/>
                <a:gd name="connsiteX113" fmla="*/ 0 w 1892221"/>
                <a:gd name="connsiteY113" fmla="*/ 418581 h 721169"/>
                <a:gd name="connsiteX114" fmla="*/ 0 w 1892221"/>
                <a:gd name="connsiteY114" fmla="*/ 366259 h 721169"/>
                <a:gd name="connsiteX115" fmla="*/ 17441 w 1892221"/>
                <a:gd name="connsiteY115" fmla="*/ 348818 h 721169"/>
                <a:gd name="connsiteX116" fmla="*/ 37374 w 1892221"/>
                <a:gd name="connsiteY116" fmla="*/ 363767 h 721169"/>
                <a:gd name="connsiteX117" fmla="*/ 54814 w 1892221"/>
                <a:gd name="connsiteY117" fmla="*/ 351309 h 721169"/>
                <a:gd name="connsiteX118" fmla="*/ 62289 w 1892221"/>
                <a:gd name="connsiteY118" fmla="*/ 321411 h 721169"/>
                <a:gd name="connsiteX119" fmla="*/ 79730 w 1892221"/>
                <a:gd name="connsiteY119" fmla="*/ 296495 h 721169"/>
                <a:gd name="connsiteX120" fmla="*/ 124578 w 1892221"/>
                <a:gd name="connsiteY120" fmla="*/ 274071 h 721169"/>
                <a:gd name="connsiteX121" fmla="*/ 166934 w 1892221"/>
                <a:gd name="connsiteY121" fmla="*/ 274071 h 721169"/>
                <a:gd name="connsiteX122" fmla="*/ 194341 w 1892221"/>
                <a:gd name="connsiteY122" fmla="*/ 261614 h 721169"/>
                <a:gd name="connsiteX123" fmla="*/ 216765 w 1892221"/>
                <a:gd name="connsiteY123" fmla="*/ 246664 h 721169"/>
                <a:gd name="connsiteX124" fmla="*/ 246664 w 1892221"/>
                <a:gd name="connsiteY124" fmla="*/ 229223 h 721169"/>
                <a:gd name="connsiteX125" fmla="*/ 269088 w 1892221"/>
                <a:gd name="connsiteY125" fmla="*/ 211783 h 721169"/>
                <a:gd name="connsiteX126" fmla="*/ 286529 w 1892221"/>
                <a:gd name="connsiteY126" fmla="*/ 216766 h 721169"/>
                <a:gd name="connsiteX127" fmla="*/ 298987 w 1892221"/>
                <a:gd name="connsiteY127" fmla="*/ 199325 h 721169"/>
                <a:gd name="connsiteX128" fmla="*/ 308953 w 1892221"/>
                <a:gd name="connsiteY128" fmla="*/ 169426 h 721169"/>
                <a:gd name="connsiteX129" fmla="*/ 328885 w 1892221"/>
                <a:gd name="connsiteY129" fmla="*/ 176901 h 721169"/>
                <a:gd name="connsiteX130" fmla="*/ 333868 w 1892221"/>
                <a:gd name="connsiteY130" fmla="*/ 154477 h 721169"/>
                <a:gd name="connsiteX131" fmla="*/ 363767 w 1892221"/>
                <a:gd name="connsiteY131" fmla="*/ 142019 h 721169"/>
                <a:gd name="connsiteX132" fmla="*/ 373733 w 1892221"/>
                <a:gd name="connsiteY132" fmla="*/ 154477 h 721169"/>
                <a:gd name="connsiteX133" fmla="*/ 378716 w 1892221"/>
                <a:gd name="connsiteY133" fmla="*/ 171918 h 721169"/>
                <a:gd name="connsiteX134" fmla="*/ 413598 w 1892221"/>
                <a:gd name="connsiteY134" fmla="*/ 134544 h 721169"/>
                <a:gd name="connsiteX135" fmla="*/ 421073 w 1892221"/>
                <a:gd name="connsiteY135" fmla="*/ 122087 h 721169"/>
                <a:gd name="connsiteX136" fmla="*/ 441005 w 1892221"/>
                <a:gd name="connsiteY136" fmla="*/ 124578 h 721169"/>
                <a:gd name="connsiteX137" fmla="*/ 448480 w 1892221"/>
                <a:gd name="connsiteY137" fmla="*/ 114612 h 721169"/>
                <a:gd name="connsiteX138" fmla="*/ 470904 w 1892221"/>
                <a:gd name="connsiteY138" fmla="*/ 117104 h 721169"/>
                <a:gd name="connsiteX139" fmla="*/ 483362 w 1892221"/>
                <a:gd name="connsiteY139" fmla="*/ 127070 h 721169"/>
                <a:gd name="connsiteX140" fmla="*/ 505785 w 1892221"/>
                <a:gd name="connsiteY140" fmla="*/ 114612 h 721169"/>
                <a:gd name="connsiteX141" fmla="*/ 518243 w 1892221"/>
                <a:gd name="connsiteY141" fmla="*/ 77239 h 721169"/>
                <a:gd name="connsiteX142" fmla="*/ 545650 w 1892221"/>
                <a:gd name="connsiteY142" fmla="*/ 54815 h 721169"/>
                <a:gd name="connsiteX143" fmla="*/ 560600 w 1892221"/>
                <a:gd name="connsiteY143" fmla="*/ 64781 h 721169"/>
                <a:gd name="connsiteX144" fmla="*/ 560600 w 1892221"/>
                <a:gd name="connsiteY144" fmla="*/ 39865 h 721169"/>
                <a:gd name="connsiteX145" fmla="*/ 560600 w 1892221"/>
                <a:gd name="connsiteY145" fmla="*/ 29899 h 721169"/>
                <a:gd name="connsiteX146" fmla="*/ 573057 w 1892221"/>
                <a:gd name="connsiteY146" fmla="*/ 24916 h 721169"/>
                <a:gd name="connsiteX147" fmla="*/ 573057 w 1892221"/>
                <a:gd name="connsiteY147" fmla="*/ 0 h 721169"/>
                <a:gd name="connsiteX0" fmla="*/ 309777 w 1892221"/>
                <a:gd name="connsiteY0" fmla="*/ 563144 h 721169"/>
                <a:gd name="connsiteX1" fmla="*/ 309778 w 1892221"/>
                <a:gd name="connsiteY1" fmla="*/ 563144 h 721169"/>
                <a:gd name="connsiteX2" fmla="*/ 309777 w 1892221"/>
                <a:gd name="connsiteY2" fmla="*/ 563144 h 721169"/>
                <a:gd name="connsiteX3" fmla="*/ 248325 w 1892221"/>
                <a:gd name="connsiteY3" fmla="*/ 523815 h 721169"/>
                <a:gd name="connsiteX4" fmla="*/ 248326 w 1892221"/>
                <a:gd name="connsiteY4" fmla="*/ 523815 h 721169"/>
                <a:gd name="connsiteX5" fmla="*/ 287655 w 1892221"/>
                <a:gd name="connsiteY5" fmla="*/ 563144 h 721169"/>
                <a:gd name="connsiteX6" fmla="*/ 287654 w 1892221"/>
                <a:gd name="connsiteY6" fmla="*/ 563144 h 721169"/>
                <a:gd name="connsiteX7" fmla="*/ 248325 w 1892221"/>
                <a:gd name="connsiteY7" fmla="*/ 523815 h 721169"/>
                <a:gd name="connsiteX8" fmla="*/ 573057 w 1892221"/>
                <a:gd name="connsiteY8" fmla="*/ 0 h 721169"/>
                <a:gd name="connsiteX9" fmla="*/ 690159 w 1892221"/>
                <a:gd name="connsiteY9" fmla="*/ 0 h 721169"/>
                <a:gd name="connsiteX10" fmla="*/ 702617 w 1892221"/>
                <a:gd name="connsiteY10" fmla="*/ 12457 h 721169"/>
                <a:gd name="connsiteX11" fmla="*/ 1824608 w 1892221"/>
                <a:gd name="connsiteY11" fmla="*/ 12457 h 721169"/>
                <a:gd name="connsiteX12" fmla="*/ 1828259 w 1892221"/>
                <a:gd name="connsiteY12" fmla="*/ 32338 h 721169"/>
                <a:gd name="connsiteX13" fmla="*/ 1824496 w 1892221"/>
                <a:gd name="connsiteY13" fmla="*/ 48201 h 721169"/>
                <a:gd name="connsiteX14" fmla="*/ 1830767 w 1892221"/>
                <a:gd name="connsiteY14" fmla="*/ 52167 h 721169"/>
                <a:gd name="connsiteX15" fmla="*/ 1835784 w 1892221"/>
                <a:gd name="connsiteY15" fmla="*/ 59437 h 721169"/>
                <a:gd name="connsiteX16" fmla="*/ 1839546 w 1892221"/>
                <a:gd name="connsiteY16" fmla="*/ 64064 h 721169"/>
                <a:gd name="connsiteX17" fmla="*/ 1824496 w 1892221"/>
                <a:gd name="connsiteY17" fmla="*/ 72657 h 721169"/>
                <a:gd name="connsiteX18" fmla="*/ 1819479 w 1892221"/>
                <a:gd name="connsiteY18" fmla="*/ 75300 h 721169"/>
                <a:gd name="connsiteX19" fmla="*/ 1819479 w 1892221"/>
                <a:gd name="connsiteY19" fmla="*/ 83893 h 721169"/>
                <a:gd name="connsiteX20" fmla="*/ 1824496 w 1892221"/>
                <a:gd name="connsiteY20" fmla="*/ 91163 h 721169"/>
                <a:gd name="connsiteX21" fmla="*/ 1824496 w 1892221"/>
                <a:gd name="connsiteY21" fmla="*/ 99756 h 721169"/>
                <a:gd name="connsiteX22" fmla="*/ 1830767 w 1892221"/>
                <a:gd name="connsiteY22" fmla="*/ 115619 h 721169"/>
                <a:gd name="connsiteX23" fmla="*/ 1835784 w 1892221"/>
                <a:gd name="connsiteY23" fmla="*/ 110992 h 721169"/>
                <a:gd name="connsiteX24" fmla="*/ 1844563 w 1892221"/>
                <a:gd name="connsiteY24" fmla="*/ 110992 h 721169"/>
                <a:gd name="connsiteX25" fmla="*/ 1847071 w 1892221"/>
                <a:gd name="connsiteY25" fmla="*/ 106365 h 721169"/>
                <a:gd name="connsiteX26" fmla="*/ 1875917 w 1892221"/>
                <a:gd name="connsiteY26" fmla="*/ 149327 h 721169"/>
                <a:gd name="connsiteX27" fmla="*/ 1892221 w 1892221"/>
                <a:gd name="connsiteY27" fmla="*/ 201543 h 721169"/>
                <a:gd name="connsiteX28" fmla="*/ 1878425 w 1892221"/>
                <a:gd name="connsiteY28" fmla="*/ 196916 h 721169"/>
                <a:gd name="connsiteX29" fmla="*/ 1872154 w 1892221"/>
                <a:gd name="connsiteY29" fmla="*/ 194933 h 721169"/>
                <a:gd name="connsiteX30" fmla="*/ 1860867 w 1892221"/>
                <a:gd name="connsiteY30" fmla="*/ 194933 h 721169"/>
                <a:gd name="connsiteX31" fmla="*/ 1850834 w 1892221"/>
                <a:gd name="connsiteY31" fmla="*/ 210796 h 721169"/>
                <a:gd name="connsiteX32" fmla="*/ 1844563 w 1892221"/>
                <a:gd name="connsiteY32" fmla="*/ 228642 h 721169"/>
                <a:gd name="connsiteX33" fmla="*/ 1839546 w 1892221"/>
                <a:gd name="connsiteY33" fmla="*/ 249132 h 721169"/>
                <a:gd name="connsiteX34" fmla="*/ 1828259 w 1892221"/>
                <a:gd name="connsiteY34" fmla="*/ 264995 h 721169"/>
                <a:gd name="connsiteX35" fmla="*/ 1808192 w 1892221"/>
                <a:gd name="connsiteY35" fmla="*/ 273587 h 721169"/>
                <a:gd name="connsiteX36" fmla="*/ 1801921 w 1892221"/>
                <a:gd name="connsiteY36" fmla="*/ 280197 h 721169"/>
                <a:gd name="connsiteX37" fmla="*/ 1793142 w 1892221"/>
                <a:gd name="connsiteY37" fmla="*/ 284823 h 721169"/>
                <a:gd name="connsiteX38" fmla="*/ 1788125 w 1892221"/>
                <a:gd name="connsiteY38" fmla="*/ 291433 h 721169"/>
                <a:gd name="connsiteX39" fmla="*/ 1781855 w 1892221"/>
                <a:gd name="connsiteY39" fmla="*/ 316549 h 721169"/>
                <a:gd name="connsiteX40" fmla="*/ 1765550 w 1892221"/>
                <a:gd name="connsiteY40" fmla="*/ 323159 h 721169"/>
                <a:gd name="connsiteX41" fmla="*/ 1745484 w 1892221"/>
                <a:gd name="connsiteY41" fmla="*/ 327785 h 721169"/>
                <a:gd name="connsiteX42" fmla="*/ 1725417 w 1892221"/>
                <a:gd name="connsiteY42" fmla="*/ 323159 h 721169"/>
                <a:gd name="connsiteX43" fmla="*/ 1702842 w 1892221"/>
                <a:gd name="connsiteY43" fmla="*/ 321176 h 721169"/>
                <a:gd name="connsiteX44" fmla="*/ 1681521 w 1892221"/>
                <a:gd name="connsiteY44" fmla="*/ 316549 h 721169"/>
                <a:gd name="connsiteX45" fmla="*/ 1686538 w 1892221"/>
                <a:gd name="connsiteY45" fmla="*/ 339022 h 721169"/>
                <a:gd name="connsiteX46" fmla="*/ 1686538 w 1892221"/>
                <a:gd name="connsiteY46" fmla="*/ 364138 h 721169"/>
                <a:gd name="connsiteX47" fmla="*/ 1675250 w 1892221"/>
                <a:gd name="connsiteY47" fmla="*/ 370748 h 721169"/>
                <a:gd name="connsiteX48" fmla="*/ 1666471 w 1892221"/>
                <a:gd name="connsiteY48" fmla="*/ 384628 h 721169"/>
                <a:gd name="connsiteX49" fmla="*/ 1658946 w 1892221"/>
                <a:gd name="connsiteY49" fmla="*/ 391237 h 721169"/>
                <a:gd name="connsiteX50" fmla="*/ 1666471 w 1892221"/>
                <a:gd name="connsiteY50" fmla="*/ 399830 h 721169"/>
                <a:gd name="connsiteX51" fmla="*/ 1686538 w 1892221"/>
                <a:gd name="connsiteY51" fmla="*/ 399830 h 721169"/>
                <a:gd name="connsiteX52" fmla="*/ 1697825 w 1892221"/>
                <a:gd name="connsiteY52" fmla="*/ 395864 h 721169"/>
                <a:gd name="connsiteX53" fmla="*/ 1697825 w 1892221"/>
                <a:gd name="connsiteY53" fmla="*/ 399830 h 721169"/>
                <a:gd name="connsiteX54" fmla="*/ 1702842 w 1892221"/>
                <a:gd name="connsiteY54" fmla="*/ 407100 h 721169"/>
                <a:gd name="connsiteX55" fmla="*/ 1702842 w 1892221"/>
                <a:gd name="connsiteY55" fmla="*/ 411727 h 721169"/>
                <a:gd name="connsiteX56" fmla="*/ 1725417 w 1892221"/>
                <a:gd name="connsiteY56" fmla="*/ 402473 h 721169"/>
                <a:gd name="connsiteX57" fmla="*/ 1729180 w 1892221"/>
                <a:gd name="connsiteY57" fmla="*/ 415693 h 721169"/>
                <a:gd name="connsiteX58" fmla="*/ 1729180 w 1892221"/>
                <a:gd name="connsiteY58" fmla="*/ 426929 h 721169"/>
                <a:gd name="connsiteX59" fmla="*/ 1734196 w 1892221"/>
                <a:gd name="connsiteY59" fmla="*/ 442792 h 721169"/>
                <a:gd name="connsiteX60" fmla="*/ 1697825 w 1892221"/>
                <a:gd name="connsiteY60" fmla="*/ 465264 h 721169"/>
                <a:gd name="connsiteX61" fmla="*/ 1670234 w 1892221"/>
                <a:gd name="connsiteY61" fmla="*/ 496990 h 721169"/>
                <a:gd name="connsiteX62" fmla="*/ 1666471 w 1892221"/>
                <a:gd name="connsiteY62" fmla="*/ 496990 h 721169"/>
                <a:gd name="connsiteX63" fmla="*/ 1661455 w 1892221"/>
                <a:gd name="connsiteY63" fmla="*/ 492364 h 721169"/>
                <a:gd name="connsiteX64" fmla="*/ 1655184 w 1892221"/>
                <a:gd name="connsiteY64" fmla="*/ 490381 h 721169"/>
                <a:gd name="connsiteX65" fmla="*/ 1650167 w 1892221"/>
                <a:gd name="connsiteY65" fmla="*/ 490381 h 721169"/>
                <a:gd name="connsiteX66" fmla="*/ 1602509 w 1892221"/>
                <a:gd name="connsiteY66" fmla="*/ 492364 h 721169"/>
                <a:gd name="connsiteX67" fmla="*/ 1564884 w 1892221"/>
                <a:gd name="connsiteY67" fmla="*/ 506244 h 721169"/>
                <a:gd name="connsiteX68" fmla="*/ 1523496 w 1892221"/>
                <a:gd name="connsiteY68" fmla="*/ 533343 h 721169"/>
                <a:gd name="connsiteX69" fmla="*/ 1512209 w 1892221"/>
                <a:gd name="connsiteY69" fmla="*/ 533343 h 721169"/>
                <a:gd name="connsiteX70" fmla="*/ 1489634 w 1892221"/>
                <a:gd name="connsiteY70" fmla="*/ 539952 h 721169"/>
                <a:gd name="connsiteX71" fmla="*/ 1480855 w 1892221"/>
                <a:gd name="connsiteY71" fmla="*/ 549867 h 721169"/>
                <a:gd name="connsiteX72" fmla="*/ 1474584 w 1892221"/>
                <a:gd name="connsiteY72" fmla="*/ 561103 h 721169"/>
                <a:gd name="connsiteX73" fmla="*/ 1444484 w 1892221"/>
                <a:gd name="connsiteY73" fmla="*/ 581593 h 721169"/>
                <a:gd name="connsiteX74" fmla="*/ 1418147 w 1892221"/>
                <a:gd name="connsiteY74" fmla="*/ 597455 h 721169"/>
                <a:gd name="connsiteX75" fmla="*/ 1413130 w 1892221"/>
                <a:gd name="connsiteY75" fmla="*/ 608692 h 721169"/>
                <a:gd name="connsiteX76" fmla="*/ 1413130 w 1892221"/>
                <a:gd name="connsiteY76" fmla="*/ 624555 h 721169"/>
                <a:gd name="connsiteX77" fmla="*/ 1410622 w 1892221"/>
                <a:gd name="connsiteY77" fmla="*/ 635791 h 721169"/>
                <a:gd name="connsiteX78" fmla="*/ 1401842 w 1892221"/>
                <a:gd name="connsiteY78" fmla="*/ 639757 h 721169"/>
                <a:gd name="connsiteX79" fmla="*/ 1396826 w 1892221"/>
                <a:gd name="connsiteY79" fmla="*/ 644383 h 721169"/>
                <a:gd name="connsiteX80" fmla="*/ 1390555 w 1892221"/>
                <a:gd name="connsiteY80" fmla="*/ 649010 h 721169"/>
                <a:gd name="connsiteX81" fmla="*/ 1379267 w 1892221"/>
                <a:gd name="connsiteY81" fmla="*/ 682719 h 721169"/>
                <a:gd name="connsiteX82" fmla="*/ 1362963 w 1892221"/>
                <a:gd name="connsiteY82" fmla="*/ 714445 h 721169"/>
                <a:gd name="connsiteX83" fmla="*/ 1316559 w 1892221"/>
                <a:gd name="connsiteY83" fmla="*/ 712462 h 721169"/>
                <a:gd name="connsiteX84" fmla="*/ 1268901 w 1892221"/>
                <a:gd name="connsiteY84" fmla="*/ 712462 h 721169"/>
                <a:gd name="connsiteX85" fmla="*/ 1245498 w 1892221"/>
                <a:gd name="connsiteY85" fmla="*/ 721169 h 721169"/>
                <a:gd name="connsiteX86" fmla="*/ 1011571 w 1892221"/>
                <a:gd name="connsiteY86" fmla="*/ 475886 h 721169"/>
                <a:gd name="connsiteX87" fmla="*/ 916892 w 1892221"/>
                <a:gd name="connsiteY87" fmla="*/ 480869 h 721169"/>
                <a:gd name="connsiteX88" fmla="*/ 894468 w 1892221"/>
                <a:gd name="connsiteY88" fmla="*/ 468411 h 721169"/>
                <a:gd name="connsiteX89" fmla="*/ 764907 w 1892221"/>
                <a:gd name="connsiteY89" fmla="*/ 465920 h 721169"/>
                <a:gd name="connsiteX90" fmla="*/ 757432 w 1892221"/>
                <a:gd name="connsiteY90" fmla="*/ 441004 h 721169"/>
                <a:gd name="connsiteX91" fmla="*/ 754941 w 1892221"/>
                <a:gd name="connsiteY91" fmla="*/ 426055 h 721169"/>
                <a:gd name="connsiteX92" fmla="*/ 735008 w 1892221"/>
                <a:gd name="connsiteY92" fmla="*/ 391173 h 721169"/>
                <a:gd name="connsiteX93" fmla="*/ 712584 w 1892221"/>
                <a:gd name="connsiteY93" fmla="*/ 411106 h 721169"/>
                <a:gd name="connsiteX94" fmla="*/ 710093 w 1892221"/>
                <a:gd name="connsiteY94" fmla="*/ 383699 h 721169"/>
                <a:gd name="connsiteX95" fmla="*/ 573057 w 1892221"/>
                <a:gd name="connsiteY95" fmla="*/ 383699 h 721169"/>
                <a:gd name="connsiteX96" fmla="*/ 555617 w 1892221"/>
                <a:gd name="connsiteY96" fmla="*/ 371241 h 721169"/>
                <a:gd name="connsiteX97" fmla="*/ 403632 w 1892221"/>
                <a:gd name="connsiteY97" fmla="*/ 371241 h 721169"/>
                <a:gd name="connsiteX98" fmla="*/ 336360 w 1892221"/>
                <a:gd name="connsiteY98" fmla="*/ 411106 h 721169"/>
                <a:gd name="connsiteX99" fmla="*/ 258158 w 1892221"/>
                <a:gd name="connsiteY99" fmla="*/ 418437 h 721169"/>
                <a:gd name="connsiteX100" fmla="*/ 258158 w 1892221"/>
                <a:gd name="connsiteY100" fmla="*/ 435325 h 721169"/>
                <a:gd name="connsiteX101" fmla="*/ 208997 w 1892221"/>
                <a:gd name="connsiteY101" fmla="*/ 484486 h 721169"/>
                <a:gd name="connsiteX102" fmla="*/ 208997 w 1892221"/>
                <a:gd name="connsiteY102" fmla="*/ 499234 h 721169"/>
                <a:gd name="connsiteX103" fmla="*/ 233578 w 1892221"/>
                <a:gd name="connsiteY103" fmla="*/ 523815 h 721169"/>
                <a:gd name="connsiteX104" fmla="*/ 233577 w 1892221"/>
                <a:gd name="connsiteY104" fmla="*/ 523815 h 721169"/>
                <a:gd name="connsiteX105" fmla="*/ 208996 w 1892221"/>
                <a:gd name="connsiteY105" fmla="*/ 499234 h 721169"/>
                <a:gd name="connsiteX106" fmla="*/ 208996 w 1892221"/>
                <a:gd name="connsiteY106" fmla="*/ 484486 h 721169"/>
                <a:gd name="connsiteX107" fmla="*/ 258157 w 1892221"/>
                <a:gd name="connsiteY107" fmla="*/ 435325 h 721169"/>
                <a:gd name="connsiteX108" fmla="*/ 258157 w 1892221"/>
                <a:gd name="connsiteY108" fmla="*/ 418118 h 721169"/>
                <a:gd name="connsiteX109" fmla="*/ 60 w 1892221"/>
                <a:gd name="connsiteY109" fmla="*/ 418118 h 721169"/>
                <a:gd name="connsiteX110" fmla="*/ 1 w 1892221"/>
                <a:gd name="connsiteY110" fmla="*/ 418101 h 721169"/>
                <a:gd name="connsiteX111" fmla="*/ 1 w 1892221"/>
                <a:gd name="connsiteY111" fmla="*/ 418581 h 721169"/>
                <a:gd name="connsiteX112" fmla="*/ 0 w 1892221"/>
                <a:gd name="connsiteY112" fmla="*/ 418581 h 721169"/>
                <a:gd name="connsiteX113" fmla="*/ 0 w 1892221"/>
                <a:gd name="connsiteY113" fmla="*/ 366259 h 721169"/>
                <a:gd name="connsiteX114" fmla="*/ 17441 w 1892221"/>
                <a:gd name="connsiteY114" fmla="*/ 348818 h 721169"/>
                <a:gd name="connsiteX115" fmla="*/ 37374 w 1892221"/>
                <a:gd name="connsiteY115" fmla="*/ 363767 h 721169"/>
                <a:gd name="connsiteX116" fmla="*/ 54814 w 1892221"/>
                <a:gd name="connsiteY116" fmla="*/ 351309 h 721169"/>
                <a:gd name="connsiteX117" fmla="*/ 62289 w 1892221"/>
                <a:gd name="connsiteY117" fmla="*/ 321411 h 721169"/>
                <a:gd name="connsiteX118" fmla="*/ 79730 w 1892221"/>
                <a:gd name="connsiteY118" fmla="*/ 296495 h 721169"/>
                <a:gd name="connsiteX119" fmla="*/ 124578 w 1892221"/>
                <a:gd name="connsiteY119" fmla="*/ 274071 h 721169"/>
                <a:gd name="connsiteX120" fmla="*/ 166934 w 1892221"/>
                <a:gd name="connsiteY120" fmla="*/ 274071 h 721169"/>
                <a:gd name="connsiteX121" fmla="*/ 194341 w 1892221"/>
                <a:gd name="connsiteY121" fmla="*/ 261614 h 721169"/>
                <a:gd name="connsiteX122" fmla="*/ 216765 w 1892221"/>
                <a:gd name="connsiteY122" fmla="*/ 246664 h 721169"/>
                <a:gd name="connsiteX123" fmla="*/ 246664 w 1892221"/>
                <a:gd name="connsiteY123" fmla="*/ 229223 h 721169"/>
                <a:gd name="connsiteX124" fmla="*/ 269088 w 1892221"/>
                <a:gd name="connsiteY124" fmla="*/ 211783 h 721169"/>
                <a:gd name="connsiteX125" fmla="*/ 286529 w 1892221"/>
                <a:gd name="connsiteY125" fmla="*/ 216766 h 721169"/>
                <a:gd name="connsiteX126" fmla="*/ 298987 w 1892221"/>
                <a:gd name="connsiteY126" fmla="*/ 199325 h 721169"/>
                <a:gd name="connsiteX127" fmla="*/ 308953 w 1892221"/>
                <a:gd name="connsiteY127" fmla="*/ 169426 h 721169"/>
                <a:gd name="connsiteX128" fmla="*/ 328885 w 1892221"/>
                <a:gd name="connsiteY128" fmla="*/ 176901 h 721169"/>
                <a:gd name="connsiteX129" fmla="*/ 333868 w 1892221"/>
                <a:gd name="connsiteY129" fmla="*/ 154477 h 721169"/>
                <a:gd name="connsiteX130" fmla="*/ 363767 w 1892221"/>
                <a:gd name="connsiteY130" fmla="*/ 142019 h 721169"/>
                <a:gd name="connsiteX131" fmla="*/ 373733 w 1892221"/>
                <a:gd name="connsiteY131" fmla="*/ 154477 h 721169"/>
                <a:gd name="connsiteX132" fmla="*/ 378716 w 1892221"/>
                <a:gd name="connsiteY132" fmla="*/ 171918 h 721169"/>
                <a:gd name="connsiteX133" fmla="*/ 413598 w 1892221"/>
                <a:gd name="connsiteY133" fmla="*/ 134544 h 721169"/>
                <a:gd name="connsiteX134" fmla="*/ 421073 w 1892221"/>
                <a:gd name="connsiteY134" fmla="*/ 122087 h 721169"/>
                <a:gd name="connsiteX135" fmla="*/ 441005 w 1892221"/>
                <a:gd name="connsiteY135" fmla="*/ 124578 h 721169"/>
                <a:gd name="connsiteX136" fmla="*/ 448480 w 1892221"/>
                <a:gd name="connsiteY136" fmla="*/ 114612 h 721169"/>
                <a:gd name="connsiteX137" fmla="*/ 470904 w 1892221"/>
                <a:gd name="connsiteY137" fmla="*/ 117104 h 721169"/>
                <a:gd name="connsiteX138" fmla="*/ 483362 w 1892221"/>
                <a:gd name="connsiteY138" fmla="*/ 127070 h 721169"/>
                <a:gd name="connsiteX139" fmla="*/ 505785 w 1892221"/>
                <a:gd name="connsiteY139" fmla="*/ 114612 h 721169"/>
                <a:gd name="connsiteX140" fmla="*/ 518243 w 1892221"/>
                <a:gd name="connsiteY140" fmla="*/ 77239 h 721169"/>
                <a:gd name="connsiteX141" fmla="*/ 545650 w 1892221"/>
                <a:gd name="connsiteY141" fmla="*/ 54815 h 721169"/>
                <a:gd name="connsiteX142" fmla="*/ 560600 w 1892221"/>
                <a:gd name="connsiteY142" fmla="*/ 64781 h 721169"/>
                <a:gd name="connsiteX143" fmla="*/ 560600 w 1892221"/>
                <a:gd name="connsiteY143" fmla="*/ 39865 h 721169"/>
                <a:gd name="connsiteX144" fmla="*/ 560600 w 1892221"/>
                <a:gd name="connsiteY144" fmla="*/ 29899 h 721169"/>
                <a:gd name="connsiteX145" fmla="*/ 573057 w 1892221"/>
                <a:gd name="connsiteY145" fmla="*/ 24916 h 721169"/>
                <a:gd name="connsiteX146" fmla="*/ 573057 w 1892221"/>
                <a:gd name="connsiteY146" fmla="*/ 0 h 721169"/>
                <a:gd name="connsiteX0" fmla="*/ 248325 w 1892221"/>
                <a:gd name="connsiteY0" fmla="*/ 523815 h 721169"/>
                <a:gd name="connsiteX1" fmla="*/ 248326 w 1892221"/>
                <a:gd name="connsiteY1" fmla="*/ 523815 h 721169"/>
                <a:gd name="connsiteX2" fmla="*/ 287655 w 1892221"/>
                <a:gd name="connsiteY2" fmla="*/ 563144 h 721169"/>
                <a:gd name="connsiteX3" fmla="*/ 287654 w 1892221"/>
                <a:gd name="connsiteY3" fmla="*/ 563144 h 721169"/>
                <a:gd name="connsiteX4" fmla="*/ 248325 w 1892221"/>
                <a:gd name="connsiteY4" fmla="*/ 523815 h 721169"/>
                <a:gd name="connsiteX5" fmla="*/ 573057 w 1892221"/>
                <a:gd name="connsiteY5" fmla="*/ 0 h 721169"/>
                <a:gd name="connsiteX6" fmla="*/ 690159 w 1892221"/>
                <a:gd name="connsiteY6" fmla="*/ 0 h 721169"/>
                <a:gd name="connsiteX7" fmla="*/ 702617 w 1892221"/>
                <a:gd name="connsiteY7" fmla="*/ 12457 h 721169"/>
                <a:gd name="connsiteX8" fmla="*/ 1824608 w 1892221"/>
                <a:gd name="connsiteY8" fmla="*/ 12457 h 721169"/>
                <a:gd name="connsiteX9" fmla="*/ 1828259 w 1892221"/>
                <a:gd name="connsiteY9" fmla="*/ 32338 h 721169"/>
                <a:gd name="connsiteX10" fmla="*/ 1824496 w 1892221"/>
                <a:gd name="connsiteY10" fmla="*/ 48201 h 721169"/>
                <a:gd name="connsiteX11" fmla="*/ 1830767 w 1892221"/>
                <a:gd name="connsiteY11" fmla="*/ 52167 h 721169"/>
                <a:gd name="connsiteX12" fmla="*/ 1835784 w 1892221"/>
                <a:gd name="connsiteY12" fmla="*/ 59437 h 721169"/>
                <a:gd name="connsiteX13" fmla="*/ 1839546 w 1892221"/>
                <a:gd name="connsiteY13" fmla="*/ 64064 h 721169"/>
                <a:gd name="connsiteX14" fmla="*/ 1824496 w 1892221"/>
                <a:gd name="connsiteY14" fmla="*/ 72657 h 721169"/>
                <a:gd name="connsiteX15" fmla="*/ 1819479 w 1892221"/>
                <a:gd name="connsiteY15" fmla="*/ 75300 h 721169"/>
                <a:gd name="connsiteX16" fmla="*/ 1819479 w 1892221"/>
                <a:gd name="connsiteY16" fmla="*/ 83893 h 721169"/>
                <a:gd name="connsiteX17" fmla="*/ 1824496 w 1892221"/>
                <a:gd name="connsiteY17" fmla="*/ 91163 h 721169"/>
                <a:gd name="connsiteX18" fmla="*/ 1824496 w 1892221"/>
                <a:gd name="connsiteY18" fmla="*/ 99756 h 721169"/>
                <a:gd name="connsiteX19" fmla="*/ 1830767 w 1892221"/>
                <a:gd name="connsiteY19" fmla="*/ 115619 h 721169"/>
                <a:gd name="connsiteX20" fmla="*/ 1835784 w 1892221"/>
                <a:gd name="connsiteY20" fmla="*/ 110992 h 721169"/>
                <a:gd name="connsiteX21" fmla="*/ 1844563 w 1892221"/>
                <a:gd name="connsiteY21" fmla="*/ 110992 h 721169"/>
                <a:gd name="connsiteX22" fmla="*/ 1847071 w 1892221"/>
                <a:gd name="connsiteY22" fmla="*/ 106365 h 721169"/>
                <a:gd name="connsiteX23" fmla="*/ 1875917 w 1892221"/>
                <a:gd name="connsiteY23" fmla="*/ 149327 h 721169"/>
                <a:gd name="connsiteX24" fmla="*/ 1892221 w 1892221"/>
                <a:gd name="connsiteY24" fmla="*/ 201543 h 721169"/>
                <a:gd name="connsiteX25" fmla="*/ 1878425 w 1892221"/>
                <a:gd name="connsiteY25" fmla="*/ 196916 h 721169"/>
                <a:gd name="connsiteX26" fmla="*/ 1872154 w 1892221"/>
                <a:gd name="connsiteY26" fmla="*/ 194933 h 721169"/>
                <a:gd name="connsiteX27" fmla="*/ 1860867 w 1892221"/>
                <a:gd name="connsiteY27" fmla="*/ 194933 h 721169"/>
                <a:gd name="connsiteX28" fmla="*/ 1850834 w 1892221"/>
                <a:gd name="connsiteY28" fmla="*/ 210796 h 721169"/>
                <a:gd name="connsiteX29" fmla="*/ 1844563 w 1892221"/>
                <a:gd name="connsiteY29" fmla="*/ 228642 h 721169"/>
                <a:gd name="connsiteX30" fmla="*/ 1839546 w 1892221"/>
                <a:gd name="connsiteY30" fmla="*/ 249132 h 721169"/>
                <a:gd name="connsiteX31" fmla="*/ 1828259 w 1892221"/>
                <a:gd name="connsiteY31" fmla="*/ 264995 h 721169"/>
                <a:gd name="connsiteX32" fmla="*/ 1808192 w 1892221"/>
                <a:gd name="connsiteY32" fmla="*/ 273587 h 721169"/>
                <a:gd name="connsiteX33" fmla="*/ 1801921 w 1892221"/>
                <a:gd name="connsiteY33" fmla="*/ 280197 h 721169"/>
                <a:gd name="connsiteX34" fmla="*/ 1793142 w 1892221"/>
                <a:gd name="connsiteY34" fmla="*/ 284823 h 721169"/>
                <a:gd name="connsiteX35" fmla="*/ 1788125 w 1892221"/>
                <a:gd name="connsiteY35" fmla="*/ 291433 h 721169"/>
                <a:gd name="connsiteX36" fmla="*/ 1781855 w 1892221"/>
                <a:gd name="connsiteY36" fmla="*/ 316549 h 721169"/>
                <a:gd name="connsiteX37" fmla="*/ 1765550 w 1892221"/>
                <a:gd name="connsiteY37" fmla="*/ 323159 h 721169"/>
                <a:gd name="connsiteX38" fmla="*/ 1745484 w 1892221"/>
                <a:gd name="connsiteY38" fmla="*/ 327785 h 721169"/>
                <a:gd name="connsiteX39" fmla="*/ 1725417 w 1892221"/>
                <a:gd name="connsiteY39" fmla="*/ 323159 h 721169"/>
                <a:gd name="connsiteX40" fmla="*/ 1702842 w 1892221"/>
                <a:gd name="connsiteY40" fmla="*/ 321176 h 721169"/>
                <a:gd name="connsiteX41" fmla="*/ 1681521 w 1892221"/>
                <a:gd name="connsiteY41" fmla="*/ 316549 h 721169"/>
                <a:gd name="connsiteX42" fmla="*/ 1686538 w 1892221"/>
                <a:gd name="connsiteY42" fmla="*/ 339022 h 721169"/>
                <a:gd name="connsiteX43" fmla="*/ 1686538 w 1892221"/>
                <a:gd name="connsiteY43" fmla="*/ 364138 h 721169"/>
                <a:gd name="connsiteX44" fmla="*/ 1675250 w 1892221"/>
                <a:gd name="connsiteY44" fmla="*/ 370748 h 721169"/>
                <a:gd name="connsiteX45" fmla="*/ 1666471 w 1892221"/>
                <a:gd name="connsiteY45" fmla="*/ 384628 h 721169"/>
                <a:gd name="connsiteX46" fmla="*/ 1658946 w 1892221"/>
                <a:gd name="connsiteY46" fmla="*/ 391237 h 721169"/>
                <a:gd name="connsiteX47" fmla="*/ 1666471 w 1892221"/>
                <a:gd name="connsiteY47" fmla="*/ 399830 h 721169"/>
                <a:gd name="connsiteX48" fmla="*/ 1686538 w 1892221"/>
                <a:gd name="connsiteY48" fmla="*/ 399830 h 721169"/>
                <a:gd name="connsiteX49" fmla="*/ 1697825 w 1892221"/>
                <a:gd name="connsiteY49" fmla="*/ 395864 h 721169"/>
                <a:gd name="connsiteX50" fmla="*/ 1697825 w 1892221"/>
                <a:gd name="connsiteY50" fmla="*/ 399830 h 721169"/>
                <a:gd name="connsiteX51" fmla="*/ 1702842 w 1892221"/>
                <a:gd name="connsiteY51" fmla="*/ 407100 h 721169"/>
                <a:gd name="connsiteX52" fmla="*/ 1702842 w 1892221"/>
                <a:gd name="connsiteY52" fmla="*/ 411727 h 721169"/>
                <a:gd name="connsiteX53" fmla="*/ 1725417 w 1892221"/>
                <a:gd name="connsiteY53" fmla="*/ 402473 h 721169"/>
                <a:gd name="connsiteX54" fmla="*/ 1729180 w 1892221"/>
                <a:gd name="connsiteY54" fmla="*/ 415693 h 721169"/>
                <a:gd name="connsiteX55" fmla="*/ 1729180 w 1892221"/>
                <a:gd name="connsiteY55" fmla="*/ 426929 h 721169"/>
                <a:gd name="connsiteX56" fmla="*/ 1734196 w 1892221"/>
                <a:gd name="connsiteY56" fmla="*/ 442792 h 721169"/>
                <a:gd name="connsiteX57" fmla="*/ 1697825 w 1892221"/>
                <a:gd name="connsiteY57" fmla="*/ 465264 h 721169"/>
                <a:gd name="connsiteX58" fmla="*/ 1670234 w 1892221"/>
                <a:gd name="connsiteY58" fmla="*/ 496990 h 721169"/>
                <a:gd name="connsiteX59" fmla="*/ 1666471 w 1892221"/>
                <a:gd name="connsiteY59" fmla="*/ 496990 h 721169"/>
                <a:gd name="connsiteX60" fmla="*/ 1661455 w 1892221"/>
                <a:gd name="connsiteY60" fmla="*/ 492364 h 721169"/>
                <a:gd name="connsiteX61" fmla="*/ 1655184 w 1892221"/>
                <a:gd name="connsiteY61" fmla="*/ 490381 h 721169"/>
                <a:gd name="connsiteX62" fmla="*/ 1650167 w 1892221"/>
                <a:gd name="connsiteY62" fmla="*/ 490381 h 721169"/>
                <a:gd name="connsiteX63" fmla="*/ 1602509 w 1892221"/>
                <a:gd name="connsiteY63" fmla="*/ 492364 h 721169"/>
                <a:gd name="connsiteX64" fmla="*/ 1564884 w 1892221"/>
                <a:gd name="connsiteY64" fmla="*/ 506244 h 721169"/>
                <a:gd name="connsiteX65" fmla="*/ 1523496 w 1892221"/>
                <a:gd name="connsiteY65" fmla="*/ 533343 h 721169"/>
                <a:gd name="connsiteX66" fmla="*/ 1512209 w 1892221"/>
                <a:gd name="connsiteY66" fmla="*/ 533343 h 721169"/>
                <a:gd name="connsiteX67" fmla="*/ 1489634 w 1892221"/>
                <a:gd name="connsiteY67" fmla="*/ 539952 h 721169"/>
                <a:gd name="connsiteX68" fmla="*/ 1480855 w 1892221"/>
                <a:gd name="connsiteY68" fmla="*/ 549867 h 721169"/>
                <a:gd name="connsiteX69" fmla="*/ 1474584 w 1892221"/>
                <a:gd name="connsiteY69" fmla="*/ 561103 h 721169"/>
                <a:gd name="connsiteX70" fmla="*/ 1444484 w 1892221"/>
                <a:gd name="connsiteY70" fmla="*/ 581593 h 721169"/>
                <a:gd name="connsiteX71" fmla="*/ 1418147 w 1892221"/>
                <a:gd name="connsiteY71" fmla="*/ 597455 h 721169"/>
                <a:gd name="connsiteX72" fmla="*/ 1413130 w 1892221"/>
                <a:gd name="connsiteY72" fmla="*/ 608692 h 721169"/>
                <a:gd name="connsiteX73" fmla="*/ 1413130 w 1892221"/>
                <a:gd name="connsiteY73" fmla="*/ 624555 h 721169"/>
                <a:gd name="connsiteX74" fmla="*/ 1410622 w 1892221"/>
                <a:gd name="connsiteY74" fmla="*/ 635791 h 721169"/>
                <a:gd name="connsiteX75" fmla="*/ 1401842 w 1892221"/>
                <a:gd name="connsiteY75" fmla="*/ 639757 h 721169"/>
                <a:gd name="connsiteX76" fmla="*/ 1396826 w 1892221"/>
                <a:gd name="connsiteY76" fmla="*/ 644383 h 721169"/>
                <a:gd name="connsiteX77" fmla="*/ 1390555 w 1892221"/>
                <a:gd name="connsiteY77" fmla="*/ 649010 h 721169"/>
                <a:gd name="connsiteX78" fmla="*/ 1379267 w 1892221"/>
                <a:gd name="connsiteY78" fmla="*/ 682719 h 721169"/>
                <a:gd name="connsiteX79" fmla="*/ 1362963 w 1892221"/>
                <a:gd name="connsiteY79" fmla="*/ 714445 h 721169"/>
                <a:gd name="connsiteX80" fmla="*/ 1316559 w 1892221"/>
                <a:gd name="connsiteY80" fmla="*/ 712462 h 721169"/>
                <a:gd name="connsiteX81" fmla="*/ 1268901 w 1892221"/>
                <a:gd name="connsiteY81" fmla="*/ 712462 h 721169"/>
                <a:gd name="connsiteX82" fmla="*/ 1245498 w 1892221"/>
                <a:gd name="connsiteY82" fmla="*/ 721169 h 721169"/>
                <a:gd name="connsiteX83" fmla="*/ 1011571 w 1892221"/>
                <a:gd name="connsiteY83" fmla="*/ 475886 h 721169"/>
                <a:gd name="connsiteX84" fmla="*/ 916892 w 1892221"/>
                <a:gd name="connsiteY84" fmla="*/ 480869 h 721169"/>
                <a:gd name="connsiteX85" fmla="*/ 894468 w 1892221"/>
                <a:gd name="connsiteY85" fmla="*/ 468411 h 721169"/>
                <a:gd name="connsiteX86" fmla="*/ 764907 w 1892221"/>
                <a:gd name="connsiteY86" fmla="*/ 465920 h 721169"/>
                <a:gd name="connsiteX87" fmla="*/ 757432 w 1892221"/>
                <a:gd name="connsiteY87" fmla="*/ 441004 h 721169"/>
                <a:gd name="connsiteX88" fmla="*/ 754941 w 1892221"/>
                <a:gd name="connsiteY88" fmla="*/ 426055 h 721169"/>
                <a:gd name="connsiteX89" fmla="*/ 735008 w 1892221"/>
                <a:gd name="connsiteY89" fmla="*/ 391173 h 721169"/>
                <a:gd name="connsiteX90" fmla="*/ 712584 w 1892221"/>
                <a:gd name="connsiteY90" fmla="*/ 411106 h 721169"/>
                <a:gd name="connsiteX91" fmla="*/ 710093 w 1892221"/>
                <a:gd name="connsiteY91" fmla="*/ 383699 h 721169"/>
                <a:gd name="connsiteX92" fmla="*/ 573057 w 1892221"/>
                <a:gd name="connsiteY92" fmla="*/ 383699 h 721169"/>
                <a:gd name="connsiteX93" fmla="*/ 555617 w 1892221"/>
                <a:gd name="connsiteY93" fmla="*/ 371241 h 721169"/>
                <a:gd name="connsiteX94" fmla="*/ 403632 w 1892221"/>
                <a:gd name="connsiteY94" fmla="*/ 371241 h 721169"/>
                <a:gd name="connsiteX95" fmla="*/ 336360 w 1892221"/>
                <a:gd name="connsiteY95" fmla="*/ 411106 h 721169"/>
                <a:gd name="connsiteX96" fmla="*/ 258158 w 1892221"/>
                <a:gd name="connsiteY96" fmla="*/ 418437 h 721169"/>
                <a:gd name="connsiteX97" fmla="*/ 258158 w 1892221"/>
                <a:gd name="connsiteY97" fmla="*/ 435325 h 721169"/>
                <a:gd name="connsiteX98" fmla="*/ 208997 w 1892221"/>
                <a:gd name="connsiteY98" fmla="*/ 484486 h 721169"/>
                <a:gd name="connsiteX99" fmla="*/ 208997 w 1892221"/>
                <a:gd name="connsiteY99" fmla="*/ 499234 h 721169"/>
                <a:gd name="connsiteX100" fmla="*/ 233578 w 1892221"/>
                <a:gd name="connsiteY100" fmla="*/ 523815 h 721169"/>
                <a:gd name="connsiteX101" fmla="*/ 233577 w 1892221"/>
                <a:gd name="connsiteY101" fmla="*/ 523815 h 721169"/>
                <a:gd name="connsiteX102" fmla="*/ 208996 w 1892221"/>
                <a:gd name="connsiteY102" fmla="*/ 499234 h 721169"/>
                <a:gd name="connsiteX103" fmla="*/ 208996 w 1892221"/>
                <a:gd name="connsiteY103" fmla="*/ 484486 h 721169"/>
                <a:gd name="connsiteX104" fmla="*/ 258157 w 1892221"/>
                <a:gd name="connsiteY104" fmla="*/ 435325 h 721169"/>
                <a:gd name="connsiteX105" fmla="*/ 258157 w 1892221"/>
                <a:gd name="connsiteY105" fmla="*/ 418118 h 721169"/>
                <a:gd name="connsiteX106" fmla="*/ 60 w 1892221"/>
                <a:gd name="connsiteY106" fmla="*/ 418118 h 721169"/>
                <a:gd name="connsiteX107" fmla="*/ 1 w 1892221"/>
                <a:gd name="connsiteY107" fmla="*/ 418101 h 721169"/>
                <a:gd name="connsiteX108" fmla="*/ 1 w 1892221"/>
                <a:gd name="connsiteY108" fmla="*/ 418581 h 721169"/>
                <a:gd name="connsiteX109" fmla="*/ 0 w 1892221"/>
                <a:gd name="connsiteY109" fmla="*/ 418581 h 721169"/>
                <a:gd name="connsiteX110" fmla="*/ 0 w 1892221"/>
                <a:gd name="connsiteY110" fmla="*/ 366259 h 721169"/>
                <a:gd name="connsiteX111" fmla="*/ 17441 w 1892221"/>
                <a:gd name="connsiteY111" fmla="*/ 348818 h 721169"/>
                <a:gd name="connsiteX112" fmla="*/ 37374 w 1892221"/>
                <a:gd name="connsiteY112" fmla="*/ 363767 h 721169"/>
                <a:gd name="connsiteX113" fmla="*/ 54814 w 1892221"/>
                <a:gd name="connsiteY113" fmla="*/ 351309 h 721169"/>
                <a:gd name="connsiteX114" fmla="*/ 62289 w 1892221"/>
                <a:gd name="connsiteY114" fmla="*/ 321411 h 721169"/>
                <a:gd name="connsiteX115" fmla="*/ 79730 w 1892221"/>
                <a:gd name="connsiteY115" fmla="*/ 296495 h 721169"/>
                <a:gd name="connsiteX116" fmla="*/ 124578 w 1892221"/>
                <a:gd name="connsiteY116" fmla="*/ 274071 h 721169"/>
                <a:gd name="connsiteX117" fmla="*/ 166934 w 1892221"/>
                <a:gd name="connsiteY117" fmla="*/ 274071 h 721169"/>
                <a:gd name="connsiteX118" fmla="*/ 194341 w 1892221"/>
                <a:gd name="connsiteY118" fmla="*/ 261614 h 721169"/>
                <a:gd name="connsiteX119" fmla="*/ 216765 w 1892221"/>
                <a:gd name="connsiteY119" fmla="*/ 246664 h 721169"/>
                <a:gd name="connsiteX120" fmla="*/ 246664 w 1892221"/>
                <a:gd name="connsiteY120" fmla="*/ 229223 h 721169"/>
                <a:gd name="connsiteX121" fmla="*/ 269088 w 1892221"/>
                <a:gd name="connsiteY121" fmla="*/ 211783 h 721169"/>
                <a:gd name="connsiteX122" fmla="*/ 286529 w 1892221"/>
                <a:gd name="connsiteY122" fmla="*/ 216766 h 721169"/>
                <a:gd name="connsiteX123" fmla="*/ 298987 w 1892221"/>
                <a:gd name="connsiteY123" fmla="*/ 199325 h 721169"/>
                <a:gd name="connsiteX124" fmla="*/ 308953 w 1892221"/>
                <a:gd name="connsiteY124" fmla="*/ 169426 h 721169"/>
                <a:gd name="connsiteX125" fmla="*/ 328885 w 1892221"/>
                <a:gd name="connsiteY125" fmla="*/ 176901 h 721169"/>
                <a:gd name="connsiteX126" fmla="*/ 333868 w 1892221"/>
                <a:gd name="connsiteY126" fmla="*/ 154477 h 721169"/>
                <a:gd name="connsiteX127" fmla="*/ 363767 w 1892221"/>
                <a:gd name="connsiteY127" fmla="*/ 142019 h 721169"/>
                <a:gd name="connsiteX128" fmla="*/ 373733 w 1892221"/>
                <a:gd name="connsiteY128" fmla="*/ 154477 h 721169"/>
                <a:gd name="connsiteX129" fmla="*/ 378716 w 1892221"/>
                <a:gd name="connsiteY129" fmla="*/ 171918 h 721169"/>
                <a:gd name="connsiteX130" fmla="*/ 413598 w 1892221"/>
                <a:gd name="connsiteY130" fmla="*/ 134544 h 721169"/>
                <a:gd name="connsiteX131" fmla="*/ 421073 w 1892221"/>
                <a:gd name="connsiteY131" fmla="*/ 122087 h 721169"/>
                <a:gd name="connsiteX132" fmla="*/ 441005 w 1892221"/>
                <a:gd name="connsiteY132" fmla="*/ 124578 h 721169"/>
                <a:gd name="connsiteX133" fmla="*/ 448480 w 1892221"/>
                <a:gd name="connsiteY133" fmla="*/ 114612 h 721169"/>
                <a:gd name="connsiteX134" fmla="*/ 470904 w 1892221"/>
                <a:gd name="connsiteY134" fmla="*/ 117104 h 721169"/>
                <a:gd name="connsiteX135" fmla="*/ 483362 w 1892221"/>
                <a:gd name="connsiteY135" fmla="*/ 127070 h 721169"/>
                <a:gd name="connsiteX136" fmla="*/ 505785 w 1892221"/>
                <a:gd name="connsiteY136" fmla="*/ 114612 h 721169"/>
                <a:gd name="connsiteX137" fmla="*/ 518243 w 1892221"/>
                <a:gd name="connsiteY137" fmla="*/ 77239 h 721169"/>
                <a:gd name="connsiteX138" fmla="*/ 545650 w 1892221"/>
                <a:gd name="connsiteY138" fmla="*/ 54815 h 721169"/>
                <a:gd name="connsiteX139" fmla="*/ 560600 w 1892221"/>
                <a:gd name="connsiteY139" fmla="*/ 64781 h 721169"/>
                <a:gd name="connsiteX140" fmla="*/ 560600 w 1892221"/>
                <a:gd name="connsiteY140" fmla="*/ 39865 h 721169"/>
                <a:gd name="connsiteX141" fmla="*/ 560600 w 1892221"/>
                <a:gd name="connsiteY141" fmla="*/ 29899 h 721169"/>
                <a:gd name="connsiteX142" fmla="*/ 573057 w 1892221"/>
                <a:gd name="connsiteY142" fmla="*/ 24916 h 721169"/>
                <a:gd name="connsiteX143" fmla="*/ 573057 w 1892221"/>
                <a:gd name="connsiteY143" fmla="*/ 0 h 721169"/>
                <a:gd name="connsiteX0" fmla="*/ 248325 w 1892221"/>
                <a:gd name="connsiteY0" fmla="*/ 523815 h 721169"/>
                <a:gd name="connsiteX1" fmla="*/ 248326 w 1892221"/>
                <a:gd name="connsiteY1" fmla="*/ 523815 h 721169"/>
                <a:gd name="connsiteX2" fmla="*/ 287655 w 1892221"/>
                <a:gd name="connsiteY2" fmla="*/ 563144 h 721169"/>
                <a:gd name="connsiteX3" fmla="*/ 248325 w 1892221"/>
                <a:gd name="connsiteY3" fmla="*/ 523815 h 721169"/>
                <a:gd name="connsiteX4" fmla="*/ 573057 w 1892221"/>
                <a:gd name="connsiteY4" fmla="*/ 0 h 721169"/>
                <a:gd name="connsiteX5" fmla="*/ 690159 w 1892221"/>
                <a:gd name="connsiteY5" fmla="*/ 0 h 721169"/>
                <a:gd name="connsiteX6" fmla="*/ 702617 w 1892221"/>
                <a:gd name="connsiteY6" fmla="*/ 12457 h 721169"/>
                <a:gd name="connsiteX7" fmla="*/ 1824608 w 1892221"/>
                <a:gd name="connsiteY7" fmla="*/ 12457 h 721169"/>
                <a:gd name="connsiteX8" fmla="*/ 1828259 w 1892221"/>
                <a:gd name="connsiteY8" fmla="*/ 32338 h 721169"/>
                <a:gd name="connsiteX9" fmla="*/ 1824496 w 1892221"/>
                <a:gd name="connsiteY9" fmla="*/ 48201 h 721169"/>
                <a:gd name="connsiteX10" fmla="*/ 1830767 w 1892221"/>
                <a:gd name="connsiteY10" fmla="*/ 52167 h 721169"/>
                <a:gd name="connsiteX11" fmla="*/ 1835784 w 1892221"/>
                <a:gd name="connsiteY11" fmla="*/ 59437 h 721169"/>
                <a:gd name="connsiteX12" fmla="*/ 1839546 w 1892221"/>
                <a:gd name="connsiteY12" fmla="*/ 64064 h 721169"/>
                <a:gd name="connsiteX13" fmla="*/ 1824496 w 1892221"/>
                <a:gd name="connsiteY13" fmla="*/ 72657 h 721169"/>
                <a:gd name="connsiteX14" fmla="*/ 1819479 w 1892221"/>
                <a:gd name="connsiteY14" fmla="*/ 75300 h 721169"/>
                <a:gd name="connsiteX15" fmla="*/ 1819479 w 1892221"/>
                <a:gd name="connsiteY15" fmla="*/ 83893 h 721169"/>
                <a:gd name="connsiteX16" fmla="*/ 1824496 w 1892221"/>
                <a:gd name="connsiteY16" fmla="*/ 91163 h 721169"/>
                <a:gd name="connsiteX17" fmla="*/ 1824496 w 1892221"/>
                <a:gd name="connsiteY17" fmla="*/ 99756 h 721169"/>
                <a:gd name="connsiteX18" fmla="*/ 1830767 w 1892221"/>
                <a:gd name="connsiteY18" fmla="*/ 115619 h 721169"/>
                <a:gd name="connsiteX19" fmla="*/ 1835784 w 1892221"/>
                <a:gd name="connsiteY19" fmla="*/ 110992 h 721169"/>
                <a:gd name="connsiteX20" fmla="*/ 1844563 w 1892221"/>
                <a:gd name="connsiteY20" fmla="*/ 110992 h 721169"/>
                <a:gd name="connsiteX21" fmla="*/ 1847071 w 1892221"/>
                <a:gd name="connsiteY21" fmla="*/ 106365 h 721169"/>
                <a:gd name="connsiteX22" fmla="*/ 1875917 w 1892221"/>
                <a:gd name="connsiteY22" fmla="*/ 149327 h 721169"/>
                <a:gd name="connsiteX23" fmla="*/ 1892221 w 1892221"/>
                <a:gd name="connsiteY23" fmla="*/ 201543 h 721169"/>
                <a:gd name="connsiteX24" fmla="*/ 1878425 w 1892221"/>
                <a:gd name="connsiteY24" fmla="*/ 196916 h 721169"/>
                <a:gd name="connsiteX25" fmla="*/ 1872154 w 1892221"/>
                <a:gd name="connsiteY25" fmla="*/ 194933 h 721169"/>
                <a:gd name="connsiteX26" fmla="*/ 1860867 w 1892221"/>
                <a:gd name="connsiteY26" fmla="*/ 194933 h 721169"/>
                <a:gd name="connsiteX27" fmla="*/ 1850834 w 1892221"/>
                <a:gd name="connsiteY27" fmla="*/ 210796 h 721169"/>
                <a:gd name="connsiteX28" fmla="*/ 1844563 w 1892221"/>
                <a:gd name="connsiteY28" fmla="*/ 228642 h 721169"/>
                <a:gd name="connsiteX29" fmla="*/ 1839546 w 1892221"/>
                <a:gd name="connsiteY29" fmla="*/ 249132 h 721169"/>
                <a:gd name="connsiteX30" fmla="*/ 1828259 w 1892221"/>
                <a:gd name="connsiteY30" fmla="*/ 264995 h 721169"/>
                <a:gd name="connsiteX31" fmla="*/ 1808192 w 1892221"/>
                <a:gd name="connsiteY31" fmla="*/ 273587 h 721169"/>
                <a:gd name="connsiteX32" fmla="*/ 1801921 w 1892221"/>
                <a:gd name="connsiteY32" fmla="*/ 280197 h 721169"/>
                <a:gd name="connsiteX33" fmla="*/ 1793142 w 1892221"/>
                <a:gd name="connsiteY33" fmla="*/ 284823 h 721169"/>
                <a:gd name="connsiteX34" fmla="*/ 1788125 w 1892221"/>
                <a:gd name="connsiteY34" fmla="*/ 291433 h 721169"/>
                <a:gd name="connsiteX35" fmla="*/ 1781855 w 1892221"/>
                <a:gd name="connsiteY35" fmla="*/ 316549 h 721169"/>
                <a:gd name="connsiteX36" fmla="*/ 1765550 w 1892221"/>
                <a:gd name="connsiteY36" fmla="*/ 323159 h 721169"/>
                <a:gd name="connsiteX37" fmla="*/ 1745484 w 1892221"/>
                <a:gd name="connsiteY37" fmla="*/ 327785 h 721169"/>
                <a:gd name="connsiteX38" fmla="*/ 1725417 w 1892221"/>
                <a:gd name="connsiteY38" fmla="*/ 323159 h 721169"/>
                <a:gd name="connsiteX39" fmla="*/ 1702842 w 1892221"/>
                <a:gd name="connsiteY39" fmla="*/ 321176 h 721169"/>
                <a:gd name="connsiteX40" fmla="*/ 1681521 w 1892221"/>
                <a:gd name="connsiteY40" fmla="*/ 316549 h 721169"/>
                <a:gd name="connsiteX41" fmla="*/ 1686538 w 1892221"/>
                <a:gd name="connsiteY41" fmla="*/ 339022 h 721169"/>
                <a:gd name="connsiteX42" fmla="*/ 1686538 w 1892221"/>
                <a:gd name="connsiteY42" fmla="*/ 364138 h 721169"/>
                <a:gd name="connsiteX43" fmla="*/ 1675250 w 1892221"/>
                <a:gd name="connsiteY43" fmla="*/ 370748 h 721169"/>
                <a:gd name="connsiteX44" fmla="*/ 1666471 w 1892221"/>
                <a:gd name="connsiteY44" fmla="*/ 384628 h 721169"/>
                <a:gd name="connsiteX45" fmla="*/ 1658946 w 1892221"/>
                <a:gd name="connsiteY45" fmla="*/ 391237 h 721169"/>
                <a:gd name="connsiteX46" fmla="*/ 1666471 w 1892221"/>
                <a:gd name="connsiteY46" fmla="*/ 399830 h 721169"/>
                <a:gd name="connsiteX47" fmla="*/ 1686538 w 1892221"/>
                <a:gd name="connsiteY47" fmla="*/ 399830 h 721169"/>
                <a:gd name="connsiteX48" fmla="*/ 1697825 w 1892221"/>
                <a:gd name="connsiteY48" fmla="*/ 395864 h 721169"/>
                <a:gd name="connsiteX49" fmla="*/ 1697825 w 1892221"/>
                <a:gd name="connsiteY49" fmla="*/ 399830 h 721169"/>
                <a:gd name="connsiteX50" fmla="*/ 1702842 w 1892221"/>
                <a:gd name="connsiteY50" fmla="*/ 407100 h 721169"/>
                <a:gd name="connsiteX51" fmla="*/ 1702842 w 1892221"/>
                <a:gd name="connsiteY51" fmla="*/ 411727 h 721169"/>
                <a:gd name="connsiteX52" fmla="*/ 1725417 w 1892221"/>
                <a:gd name="connsiteY52" fmla="*/ 402473 h 721169"/>
                <a:gd name="connsiteX53" fmla="*/ 1729180 w 1892221"/>
                <a:gd name="connsiteY53" fmla="*/ 415693 h 721169"/>
                <a:gd name="connsiteX54" fmla="*/ 1729180 w 1892221"/>
                <a:gd name="connsiteY54" fmla="*/ 426929 h 721169"/>
                <a:gd name="connsiteX55" fmla="*/ 1734196 w 1892221"/>
                <a:gd name="connsiteY55" fmla="*/ 442792 h 721169"/>
                <a:gd name="connsiteX56" fmla="*/ 1697825 w 1892221"/>
                <a:gd name="connsiteY56" fmla="*/ 465264 h 721169"/>
                <a:gd name="connsiteX57" fmla="*/ 1670234 w 1892221"/>
                <a:gd name="connsiteY57" fmla="*/ 496990 h 721169"/>
                <a:gd name="connsiteX58" fmla="*/ 1666471 w 1892221"/>
                <a:gd name="connsiteY58" fmla="*/ 496990 h 721169"/>
                <a:gd name="connsiteX59" fmla="*/ 1661455 w 1892221"/>
                <a:gd name="connsiteY59" fmla="*/ 492364 h 721169"/>
                <a:gd name="connsiteX60" fmla="*/ 1655184 w 1892221"/>
                <a:gd name="connsiteY60" fmla="*/ 490381 h 721169"/>
                <a:gd name="connsiteX61" fmla="*/ 1650167 w 1892221"/>
                <a:gd name="connsiteY61" fmla="*/ 490381 h 721169"/>
                <a:gd name="connsiteX62" fmla="*/ 1602509 w 1892221"/>
                <a:gd name="connsiteY62" fmla="*/ 492364 h 721169"/>
                <a:gd name="connsiteX63" fmla="*/ 1564884 w 1892221"/>
                <a:gd name="connsiteY63" fmla="*/ 506244 h 721169"/>
                <a:gd name="connsiteX64" fmla="*/ 1523496 w 1892221"/>
                <a:gd name="connsiteY64" fmla="*/ 533343 h 721169"/>
                <a:gd name="connsiteX65" fmla="*/ 1512209 w 1892221"/>
                <a:gd name="connsiteY65" fmla="*/ 533343 h 721169"/>
                <a:gd name="connsiteX66" fmla="*/ 1489634 w 1892221"/>
                <a:gd name="connsiteY66" fmla="*/ 539952 h 721169"/>
                <a:gd name="connsiteX67" fmla="*/ 1480855 w 1892221"/>
                <a:gd name="connsiteY67" fmla="*/ 549867 h 721169"/>
                <a:gd name="connsiteX68" fmla="*/ 1474584 w 1892221"/>
                <a:gd name="connsiteY68" fmla="*/ 561103 h 721169"/>
                <a:gd name="connsiteX69" fmla="*/ 1444484 w 1892221"/>
                <a:gd name="connsiteY69" fmla="*/ 581593 h 721169"/>
                <a:gd name="connsiteX70" fmla="*/ 1418147 w 1892221"/>
                <a:gd name="connsiteY70" fmla="*/ 597455 h 721169"/>
                <a:gd name="connsiteX71" fmla="*/ 1413130 w 1892221"/>
                <a:gd name="connsiteY71" fmla="*/ 608692 h 721169"/>
                <a:gd name="connsiteX72" fmla="*/ 1413130 w 1892221"/>
                <a:gd name="connsiteY72" fmla="*/ 624555 h 721169"/>
                <a:gd name="connsiteX73" fmla="*/ 1410622 w 1892221"/>
                <a:gd name="connsiteY73" fmla="*/ 635791 h 721169"/>
                <a:gd name="connsiteX74" fmla="*/ 1401842 w 1892221"/>
                <a:gd name="connsiteY74" fmla="*/ 639757 h 721169"/>
                <a:gd name="connsiteX75" fmla="*/ 1396826 w 1892221"/>
                <a:gd name="connsiteY75" fmla="*/ 644383 h 721169"/>
                <a:gd name="connsiteX76" fmla="*/ 1390555 w 1892221"/>
                <a:gd name="connsiteY76" fmla="*/ 649010 h 721169"/>
                <a:gd name="connsiteX77" fmla="*/ 1379267 w 1892221"/>
                <a:gd name="connsiteY77" fmla="*/ 682719 h 721169"/>
                <a:gd name="connsiteX78" fmla="*/ 1362963 w 1892221"/>
                <a:gd name="connsiteY78" fmla="*/ 714445 h 721169"/>
                <a:gd name="connsiteX79" fmla="*/ 1316559 w 1892221"/>
                <a:gd name="connsiteY79" fmla="*/ 712462 h 721169"/>
                <a:gd name="connsiteX80" fmla="*/ 1268901 w 1892221"/>
                <a:gd name="connsiteY80" fmla="*/ 712462 h 721169"/>
                <a:gd name="connsiteX81" fmla="*/ 1245498 w 1892221"/>
                <a:gd name="connsiteY81" fmla="*/ 721169 h 721169"/>
                <a:gd name="connsiteX82" fmla="*/ 1011571 w 1892221"/>
                <a:gd name="connsiteY82" fmla="*/ 475886 h 721169"/>
                <a:gd name="connsiteX83" fmla="*/ 916892 w 1892221"/>
                <a:gd name="connsiteY83" fmla="*/ 480869 h 721169"/>
                <a:gd name="connsiteX84" fmla="*/ 894468 w 1892221"/>
                <a:gd name="connsiteY84" fmla="*/ 468411 h 721169"/>
                <a:gd name="connsiteX85" fmla="*/ 764907 w 1892221"/>
                <a:gd name="connsiteY85" fmla="*/ 465920 h 721169"/>
                <a:gd name="connsiteX86" fmla="*/ 757432 w 1892221"/>
                <a:gd name="connsiteY86" fmla="*/ 441004 h 721169"/>
                <a:gd name="connsiteX87" fmla="*/ 754941 w 1892221"/>
                <a:gd name="connsiteY87" fmla="*/ 426055 h 721169"/>
                <a:gd name="connsiteX88" fmla="*/ 735008 w 1892221"/>
                <a:gd name="connsiteY88" fmla="*/ 391173 h 721169"/>
                <a:gd name="connsiteX89" fmla="*/ 712584 w 1892221"/>
                <a:gd name="connsiteY89" fmla="*/ 411106 h 721169"/>
                <a:gd name="connsiteX90" fmla="*/ 710093 w 1892221"/>
                <a:gd name="connsiteY90" fmla="*/ 383699 h 721169"/>
                <a:gd name="connsiteX91" fmla="*/ 573057 w 1892221"/>
                <a:gd name="connsiteY91" fmla="*/ 383699 h 721169"/>
                <a:gd name="connsiteX92" fmla="*/ 555617 w 1892221"/>
                <a:gd name="connsiteY92" fmla="*/ 371241 h 721169"/>
                <a:gd name="connsiteX93" fmla="*/ 403632 w 1892221"/>
                <a:gd name="connsiteY93" fmla="*/ 371241 h 721169"/>
                <a:gd name="connsiteX94" fmla="*/ 336360 w 1892221"/>
                <a:gd name="connsiteY94" fmla="*/ 411106 h 721169"/>
                <a:gd name="connsiteX95" fmla="*/ 258158 w 1892221"/>
                <a:gd name="connsiteY95" fmla="*/ 418437 h 721169"/>
                <a:gd name="connsiteX96" fmla="*/ 258158 w 1892221"/>
                <a:gd name="connsiteY96" fmla="*/ 435325 h 721169"/>
                <a:gd name="connsiteX97" fmla="*/ 208997 w 1892221"/>
                <a:gd name="connsiteY97" fmla="*/ 484486 h 721169"/>
                <a:gd name="connsiteX98" fmla="*/ 208997 w 1892221"/>
                <a:gd name="connsiteY98" fmla="*/ 499234 h 721169"/>
                <a:gd name="connsiteX99" fmla="*/ 233578 w 1892221"/>
                <a:gd name="connsiteY99" fmla="*/ 523815 h 721169"/>
                <a:gd name="connsiteX100" fmla="*/ 233577 w 1892221"/>
                <a:gd name="connsiteY100" fmla="*/ 523815 h 721169"/>
                <a:gd name="connsiteX101" fmla="*/ 208996 w 1892221"/>
                <a:gd name="connsiteY101" fmla="*/ 499234 h 721169"/>
                <a:gd name="connsiteX102" fmla="*/ 208996 w 1892221"/>
                <a:gd name="connsiteY102" fmla="*/ 484486 h 721169"/>
                <a:gd name="connsiteX103" fmla="*/ 258157 w 1892221"/>
                <a:gd name="connsiteY103" fmla="*/ 435325 h 721169"/>
                <a:gd name="connsiteX104" fmla="*/ 258157 w 1892221"/>
                <a:gd name="connsiteY104" fmla="*/ 418118 h 721169"/>
                <a:gd name="connsiteX105" fmla="*/ 60 w 1892221"/>
                <a:gd name="connsiteY105" fmla="*/ 418118 h 721169"/>
                <a:gd name="connsiteX106" fmla="*/ 1 w 1892221"/>
                <a:gd name="connsiteY106" fmla="*/ 418101 h 721169"/>
                <a:gd name="connsiteX107" fmla="*/ 1 w 1892221"/>
                <a:gd name="connsiteY107" fmla="*/ 418581 h 721169"/>
                <a:gd name="connsiteX108" fmla="*/ 0 w 1892221"/>
                <a:gd name="connsiteY108" fmla="*/ 418581 h 721169"/>
                <a:gd name="connsiteX109" fmla="*/ 0 w 1892221"/>
                <a:gd name="connsiteY109" fmla="*/ 366259 h 721169"/>
                <a:gd name="connsiteX110" fmla="*/ 17441 w 1892221"/>
                <a:gd name="connsiteY110" fmla="*/ 348818 h 721169"/>
                <a:gd name="connsiteX111" fmla="*/ 37374 w 1892221"/>
                <a:gd name="connsiteY111" fmla="*/ 363767 h 721169"/>
                <a:gd name="connsiteX112" fmla="*/ 54814 w 1892221"/>
                <a:gd name="connsiteY112" fmla="*/ 351309 h 721169"/>
                <a:gd name="connsiteX113" fmla="*/ 62289 w 1892221"/>
                <a:gd name="connsiteY113" fmla="*/ 321411 h 721169"/>
                <a:gd name="connsiteX114" fmla="*/ 79730 w 1892221"/>
                <a:gd name="connsiteY114" fmla="*/ 296495 h 721169"/>
                <a:gd name="connsiteX115" fmla="*/ 124578 w 1892221"/>
                <a:gd name="connsiteY115" fmla="*/ 274071 h 721169"/>
                <a:gd name="connsiteX116" fmla="*/ 166934 w 1892221"/>
                <a:gd name="connsiteY116" fmla="*/ 274071 h 721169"/>
                <a:gd name="connsiteX117" fmla="*/ 194341 w 1892221"/>
                <a:gd name="connsiteY117" fmla="*/ 261614 h 721169"/>
                <a:gd name="connsiteX118" fmla="*/ 216765 w 1892221"/>
                <a:gd name="connsiteY118" fmla="*/ 246664 h 721169"/>
                <a:gd name="connsiteX119" fmla="*/ 246664 w 1892221"/>
                <a:gd name="connsiteY119" fmla="*/ 229223 h 721169"/>
                <a:gd name="connsiteX120" fmla="*/ 269088 w 1892221"/>
                <a:gd name="connsiteY120" fmla="*/ 211783 h 721169"/>
                <a:gd name="connsiteX121" fmla="*/ 286529 w 1892221"/>
                <a:gd name="connsiteY121" fmla="*/ 216766 h 721169"/>
                <a:gd name="connsiteX122" fmla="*/ 298987 w 1892221"/>
                <a:gd name="connsiteY122" fmla="*/ 199325 h 721169"/>
                <a:gd name="connsiteX123" fmla="*/ 308953 w 1892221"/>
                <a:gd name="connsiteY123" fmla="*/ 169426 h 721169"/>
                <a:gd name="connsiteX124" fmla="*/ 328885 w 1892221"/>
                <a:gd name="connsiteY124" fmla="*/ 176901 h 721169"/>
                <a:gd name="connsiteX125" fmla="*/ 333868 w 1892221"/>
                <a:gd name="connsiteY125" fmla="*/ 154477 h 721169"/>
                <a:gd name="connsiteX126" fmla="*/ 363767 w 1892221"/>
                <a:gd name="connsiteY126" fmla="*/ 142019 h 721169"/>
                <a:gd name="connsiteX127" fmla="*/ 373733 w 1892221"/>
                <a:gd name="connsiteY127" fmla="*/ 154477 h 721169"/>
                <a:gd name="connsiteX128" fmla="*/ 378716 w 1892221"/>
                <a:gd name="connsiteY128" fmla="*/ 171918 h 721169"/>
                <a:gd name="connsiteX129" fmla="*/ 413598 w 1892221"/>
                <a:gd name="connsiteY129" fmla="*/ 134544 h 721169"/>
                <a:gd name="connsiteX130" fmla="*/ 421073 w 1892221"/>
                <a:gd name="connsiteY130" fmla="*/ 122087 h 721169"/>
                <a:gd name="connsiteX131" fmla="*/ 441005 w 1892221"/>
                <a:gd name="connsiteY131" fmla="*/ 124578 h 721169"/>
                <a:gd name="connsiteX132" fmla="*/ 448480 w 1892221"/>
                <a:gd name="connsiteY132" fmla="*/ 114612 h 721169"/>
                <a:gd name="connsiteX133" fmla="*/ 470904 w 1892221"/>
                <a:gd name="connsiteY133" fmla="*/ 117104 h 721169"/>
                <a:gd name="connsiteX134" fmla="*/ 483362 w 1892221"/>
                <a:gd name="connsiteY134" fmla="*/ 127070 h 721169"/>
                <a:gd name="connsiteX135" fmla="*/ 505785 w 1892221"/>
                <a:gd name="connsiteY135" fmla="*/ 114612 h 721169"/>
                <a:gd name="connsiteX136" fmla="*/ 518243 w 1892221"/>
                <a:gd name="connsiteY136" fmla="*/ 77239 h 721169"/>
                <a:gd name="connsiteX137" fmla="*/ 545650 w 1892221"/>
                <a:gd name="connsiteY137" fmla="*/ 54815 h 721169"/>
                <a:gd name="connsiteX138" fmla="*/ 560600 w 1892221"/>
                <a:gd name="connsiteY138" fmla="*/ 64781 h 721169"/>
                <a:gd name="connsiteX139" fmla="*/ 560600 w 1892221"/>
                <a:gd name="connsiteY139" fmla="*/ 39865 h 721169"/>
                <a:gd name="connsiteX140" fmla="*/ 560600 w 1892221"/>
                <a:gd name="connsiteY140" fmla="*/ 29899 h 721169"/>
                <a:gd name="connsiteX141" fmla="*/ 573057 w 1892221"/>
                <a:gd name="connsiteY141" fmla="*/ 24916 h 721169"/>
                <a:gd name="connsiteX142" fmla="*/ 573057 w 1892221"/>
                <a:gd name="connsiteY142" fmla="*/ 0 h 721169"/>
                <a:gd name="connsiteX0" fmla="*/ 248325 w 1892221"/>
                <a:gd name="connsiteY0" fmla="*/ 523815 h 721169"/>
                <a:gd name="connsiteX1" fmla="*/ 248326 w 1892221"/>
                <a:gd name="connsiteY1" fmla="*/ 523815 h 721169"/>
                <a:gd name="connsiteX2" fmla="*/ 248325 w 1892221"/>
                <a:gd name="connsiteY2" fmla="*/ 523815 h 721169"/>
                <a:gd name="connsiteX3" fmla="*/ 573057 w 1892221"/>
                <a:gd name="connsiteY3" fmla="*/ 0 h 721169"/>
                <a:gd name="connsiteX4" fmla="*/ 690159 w 1892221"/>
                <a:gd name="connsiteY4" fmla="*/ 0 h 721169"/>
                <a:gd name="connsiteX5" fmla="*/ 702617 w 1892221"/>
                <a:gd name="connsiteY5" fmla="*/ 12457 h 721169"/>
                <a:gd name="connsiteX6" fmla="*/ 1824608 w 1892221"/>
                <a:gd name="connsiteY6" fmla="*/ 12457 h 721169"/>
                <a:gd name="connsiteX7" fmla="*/ 1828259 w 1892221"/>
                <a:gd name="connsiteY7" fmla="*/ 32338 h 721169"/>
                <a:gd name="connsiteX8" fmla="*/ 1824496 w 1892221"/>
                <a:gd name="connsiteY8" fmla="*/ 48201 h 721169"/>
                <a:gd name="connsiteX9" fmla="*/ 1830767 w 1892221"/>
                <a:gd name="connsiteY9" fmla="*/ 52167 h 721169"/>
                <a:gd name="connsiteX10" fmla="*/ 1835784 w 1892221"/>
                <a:gd name="connsiteY10" fmla="*/ 59437 h 721169"/>
                <a:gd name="connsiteX11" fmla="*/ 1839546 w 1892221"/>
                <a:gd name="connsiteY11" fmla="*/ 64064 h 721169"/>
                <a:gd name="connsiteX12" fmla="*/ 1824496 w 1892221"/>
                <a:gd name="connsiteY12" fmla="*/ 72657 h 721169"/>
                <a:gd name="connsiteX13" fmla="*/ 1819479 w 1892221"/>
                <a:gd name="connsiteY13" fmla="*/ 75300 h 721169"/>
                <a:gd name="connsiteX14" fmla="*/ 1819479 w 1892221"/>
                <a:gd name="connsiteY14" fmla="*/ 83893 h 721169"/>
                <a:gd name="connsiteX15" fmla="*/ 1824496 w 1892221"/>
                <a:gd name="connsiteY15" fmla="*/ 91163 h 721169"/>
                <a:gd name="connsiteX16" fmla="*/ 1824496 w 1892221"/>
                <a:gd name="connsiteY16" fmla="*/ 99756 h 721169"/>
                <a:gd name="connsiteX17" fmla="*/ 1830767 w 1892221"/>
                <a:gd name="connsiteY17" fmla="*/ 115619 h 721169"/>
                <a:gd name="connsiteX18" fmla="*/ 1835784 w 1892221"/>
                <a:gd name="connsiteY18" fmla="*/ 110992 h 721169"/>
                <a:gd name="connsiteX19" fmla="*/ 1844563 w 1892221"/>
                <a:gd name="connsiteY19" fmla="*/ 110992 h 721169"/>
                <a:gd name="connsiteX20" fmla="*/ 1847071 w 1892221"/>
                <a:gd name="connsiteY20" fmla="*/ 106365 h 721169"/>
                <a:gd name="connsiteX21" fmla="*/ 1875917 w 1892221"/>
                <a:gd name="connsiteY21" fmla="*/ 149327 h 721169"/>
                <a:gd name="connsiteX22" fmla="*/ 1892221 w 1892221"/>
                <a:gd name="connsiteY22" fmla="*/ 201543 h 721169"/>
                <a:gd name="connsiteX23" fmla="*/ 1878425 w 1892221"/>
                <a:gd name="connsiteY23" fmla="*/ 196916 h 721169"/>
                <a:gd name="connsiteX24" fmla="*/ 1872154 w 1892221"/>
                <a:gd name="connsiteY24" fmla="*/ 194933 h 721169"/>
                <a:gd name="connsiteX25" fmla="*/ 1860867 w 1892221"/>
                <a:gd name="connsiteY25" fmla="*/ 194933 h 721169"/>
                <a:gd name="connsiteX26" fmla="*/ 1850834 w 1892221"/>
                <a:gd name="connsiteY26" fmla="*/ 210796 h 721169"/>
                <a:gd name="connsiteX27" fmla="*/ 1844563 w 1892221"/>
                <a:gd name="connsiteY27" fmla="*/ 228642 h 721169"/>
                <a:gd name="connsiteX28" fmla="*/ 1839546 w 1892221"/>
                <a:gd name="connsiteY28" fmla="*/ 249132 h 721169"/>
                <a:gd name="connsiteX29" fmla="*/ 1828259 w 1892221"/>
                <a:gd name="connsiteY29" fmla="*/ 264995 h 721169"/>
                <a:gd name="connsiteX30" fmla="*/ 1808192 w 1892221"/>
                <a:gd name="connsiteY30" fmla="*/ 273587 h 721169"/>
                <a:gd name="connsiteX31" fmla="*/ 1801921 w 1892221"/>
                <a:gd name="connsiteY31" fmla="*/ 280197 h 721169"/>
                <a:gd name="connsiteX32" fmla="*/ 1793142 w 1892221"/>
                <a:gd name="connsiteY32" fmla="*/ 284823 h 721169"/>
                <a:gd name="connsiteX33" fmla="*/ 1788125 w 1892221"/>
                <a:gd name="connsiteY33" fmla="*/ 291433 h 721169"/>
                <a:gd name="connsiteX34" fmla="*/ 1781855 w 1892221"/>
                <a:gd name="connsiteY34" fmla="*/ 316549 h 721169"/>
                <a:gd name="connsiteX35" fmla="*/ 1765550 w 1892221"/>
                <a:gd name="connsiteY35" fmla="*/ 323159 h 721169"/>
                <a:gd name="connsiteX36" fmla="*/ 1745484 w 1892221"/>
                <a:gd name="connsiteY36" fmla="*/ 327785 h 721169"/>
                <a:gd name="connsiteX37" fmla="*/ 1725417 w 1892221"/>
                <a:gd name="connsiteY37" fmla="*/ 323159 h 721169"/>
                <a:gd name="connsiteX38" fmla="*/ 1702842 w 1892221"/>
                <a:gd name="connsiteY38" fmla="*/ 321176 h 721169"/>
                <a:gd name="connsiteX39" fmla="*/ 1681521 w 1892221"/>
                <a:gd name="connsiteY39" fmla="*/ 316549 h 721169"/>
                <a:gd name="connsiteX40" fmla="*/ 1686538 w 1892221"/>
                <a:gd name="connsiteY40" fmla="*/ 339022 h 721169"/>
                <a:gd name="connsiteX41" fmla="*/ 1686538 w 1892221"/>
                <a:gd name="connsiteY41" fmla="*/ 364138 h 721169"/>
                <a:gd name="connsiteX42" fmla="*/ 1675250 w 1892221"/>
                <a:gd name="connsiteY42" fmla="*/ 370748 h 721169"/>
                <a:gd name="connsiteX43" fmla="*/ 1666471 w 1892221"/>
                <a:gd name="connsiteY43" fmla="*/ 384628 h 721169"/>
                <a:gd name="connsiteX44" fmla="*/ 1658946 w 1892221"/>
                <a:gd name="connsiteY44" fmla="*/ 391237 h 721169"/>
                <a:gd name="connsiteX45" fmla="*/ 1666471 w 1892221"/>
                <a:gd name="connsiteY45" fmla="*/ 399830 h 721169"/>
                <a:gd name="connsiteX46" fmla="*/ 1686538 w 1892221"/>
                <a:gd name="connsiteY46" fmla="*/ 399830 h 721169"/>
                <a:gd name="connsiteX47" fmla="*/ 1697825 w 1892221"/>
                <a:gd name="connsiteY47" fmla="*/ 395864 h 721169"/>
                <a:gd name="connsiteX48" fmla="*/ 1697825 w 1892221"/>
                <a:gd name="connsiteY48" fmla="*/ 399830 h 721169"/>
                <a:gd name="connsiteX49" fmla="*/ 1702842 w 1892221"/>
                <a:gd name="connsiteY49" fmla="*/ 407100 h 721169"/>
                <a:gd name="connsiteX50" fmla="*/ 1702842 w 1892221"/>
                <a:gd name="connsiteY50" fmla="*/ 411727 h 721169"/>
                <a:gd name="connsiteX51" fmla="*/ 1725417 w 1892221"/>
                <a:gd name="connsiteY51" fmla="*/ 402473 h 721169"/>
                <a:gd name="connsiteX52" fmla="*/ 1729180 w 1892221"/>
                <a:gd name="connsiteY52" fmla="*/ 415693 h 721169"/>
                <a:gd name="connsiteX53" fmla="*/ 1729180 w 1892221"/>
                <a:gd name="connsiteY53" fmla="*/ 426929 h 721169"/>
                <a:gd name="connsiteX54" fmla="*/ 1734196 w 1892221"/>
                <a:gd name="connsiteY54" fmla="*/ 442792 h 721169"/>
                <a:gd name="connsiteX55" fmla="*/ 1697825 w 1892221"/>
                <a:gd name="connsiteY55" fmla="*/ 465264 h 721169"/>
                <a:gd name="connsiteX56" fmla="*/ 1670234 w 1892221"/>
                <a:gd name="connsiteY56" fmla="*/ 496990 h 721169"/>
                <a:gd name="connsiteX57" fmla="*/ 1666471 w 1892221"/>
                <a:gd name="connsiteY57" fmla="*/ 496990 h 721169"/>
                <a:gd name="connsiteX58" fmla="*/ 1661455 w 1892221"/>
                <a:gd name="connsiteY58" fmla="*/ 492364 h 721169"/>
                <a:gd name="connsiteX59" fmla="*/ 1655184 w 1892221"/>
                <a:gd name="connsiteY59" fmla="*/ 490381 h 721169"/>
                <a:gd name="connsiteX60" fmla="*/ 1650167 w 1892221"/>
                <a:gd name="connsiteY60" fmla="*/ 490381 h 721169"/>
                <a:gd name="connsiteX61" fmla="*/ 1602509 w 1892221"/>
                <a:gd name="connsiteY61" fmla="*/ 492364 h 721169"/>
                <a:gd name="connsiteX62" fmla="*/ 1564884 w 1892221"/>
                <a:gd name="connsiteY62" fmla="*/ 506244 h 721169"/>
                <a:gd name="connsiteX63" fmla="*/ 1523496 w 1892221"/>
                <a:gd name="connsiteY63" fmla="*/ 533343 h 721169"/>
                <a:gd name="connsiteX64" fmla="*/ 1512209 w 1892221"/>
                <a:gd name="connsiteY64" fmla="*/ 533343 h 721169"/>
                <a:gd name="connsiteX65" fmla="*/ 1489634 w 1892221"/>
                <a:gd name="connsiteY65" fmla="*/ 539952 h 721169"/>
                <a:gd name="connsiteX66" fmla="*/ 1480855 w 1892221"/>
                <a:gd name="connsiteY66" fmla="*/ 549867 h 721169"/>
                <a:gd name="connsiteX67" fmla="*/ 1474584 w 1892221"/>
                <a:gd name="connsiteY67" fmla="*/ 561103 h 721169"/>
                <a:gd name="connsiteX68" fmla="*/ 1444484 w 1892221"/>
                <a:gd name="connsiteY68" fmla="*/ 581593 h 721169"/>
                <a:gd name="connsiteX69" fmla="*/ 1418147 w 1892221"/>
                <a:gd name="connsiteY69" fmla="*/ 597455 h 721169"/>
                <a:gd name="connsiteX70" fmla="*/ 1413130 w 1892221"/>
                <a:gd name="connsiteY70" fmla="*/ 608692 h 721169"/>
                <a:gd name="connsiteX71" fmla="*/ 1413130 w 1892221"/>
                <a:gd name="connsiteY71" fmla="*/ 624555 h 721169"/>
                <a:gd name="connsiteX72" fmla="*/ 1410622 w 1892221"/>
                <a:gd name="connsiteY72" fmla="*/ 635791 h 721169"/>
                <a:gd name="connsiteX73" fmla="*/ 1401842 w 1892221"/>
                <a:gd name="connsiteY73" fmla="*/ 639757 h 721169"/>
                <a:gd name="connsiteX74" fmla="*/ 1396826 w 1892221"/>
                <a:gd name="connsiteY74" fmla="*/ 644383 h 721169"/>
                <a:gd name="connsiteX75" fmla="*/ 1390555 w 1892221"/>
                <a:gd name="connsiteY75" fmla="*/ 649010 h 721169"/>
                <a:gd name="connsiteX76" fmla="*/ 1379267 w 1892221"/>
                <a:gd name="connsiteY76" fmla="*/ 682719 h 721169"/>
                <a:gd name="connsiteX77" fmla="*/ 1362963 w 1892221"/>
                <a:gd name="connsiteY77" fmla="*/ 714445 h 721169"/>
                <a:gd name="connsiteX78" fmla="*/ 1316559 w 1892221"/>
                <a:gd name="connsiteY78" fmla="*/ 712462 h 721169"/>
                <a:gd name="connsiteX79" fmla="*/ 1268901 w 1892221"/>
                <a:gd name="connsiteY79" fmla="*/ 712462 h 721169"/>
                <a:gd name="connsiteX80" fmla="*/ 1245498 w 1892221"/>
                <a:gd name="connsiteY80" fmla="*/ 721169 h 721169"/>
                <a:gd name="connsiteX81" fmla="*/ 1011571 w 1892221"/>
                <a:gd name="connsiteY81" fmla="*/ 475886 h 721169"/>
                <a:gd name="connsiteX82" fmla="*/ 916892 w 1892221"/>
                <a:gd name="connsiteY82" fmla="*/ 480869 h 721169"/>
                <a:gd name="connsiteX83" fmla="*/ 894468 w 1892221"/>
                <a:gd name="connsiteY83" fmla="*/ 468411 h 721169"/>
                <a:gd name="connsiteX84" fmla="*/ 764907 w 1892221"/>
                <a:gd name="connsiteY84" fmla="*/ 465920 h 721169"/>
                <a:gd name="connsiteX85" fmla="*/ 757432 w 1892221"/>
                <a:gd name="connsiteY85" fmla="*/ 441004 h 721169"/>
                <a:gd name="connsiteX86" fmla="*/ 754941 w 1892221"/>
                <a:gd name="connsiteY86" fmla="*/ 426055 h 721169"/>
                <a:gd name="connsiteX87" fmla="*/ 735008 w 1892221"/>
                <a:gd name="connsiteY87" fmla="*/ 391173 h 721169"/>
                <a:gd name="connsiteX88" fmla="*/ 712584 w 1892221"/>
                <a:gd name="connsiteY88" fmla="*/ 411106 h 721169"/>
                <a:gd name="connsiteX89" fmla="*/ 710093 w 1892221"/>
                <a:gd name="connsiteY89" fmla="*/ 383699 h 721169"/>
                <a:gd name="connsiteX90" fmla="*/ 573057 w 1892221"/>
                <a:gd name="connsiteY90" fmla="*/ 383699 h 721169"/>
                <a:gd name="connsiteX91" fmla="*/ 555617 w 1892221"/>
                <a:gd name="connsiteY91" fmla="*/ 371241 h 721169"/>
                <a:gd name="connsiteX92" fmla="*/ 403632 w 1892221"/>
                <a:gd name="connsiteY92" fmla="*/ 371241 h 721169"/>
                <a:gd name="connsiteX93" fmla="*/ 336360 w 1892221"/>
                <a:gd name="connsiteY93" fmla="*/ 411106 h 721169"/>
                <a:gd name="connsiteX94" fmla="*/ 258158 w 1892221"/>
                <a:gd name="connsiteY94" fmla="*/ 418437 h 721169"/>
                <a:gd name="connsiteX95" fmla="*/ 258158 w 1892221"/>
                <a:gd name="connsiteY95" fmla="*/ 435325 h 721169"/>
                <a:gd name="connsiteX96" fmla="*/ 208997 w 1892221"/>
                <a:gd name="connsiteY96" fmla="*/ 484486 h 721169"/>
                <a:gd name="connsiteX97" fmla="*/ 208997 w 1892221"/>
                <a:gd name="connsiteY97" fmla="*/ 499234 h 721169"/>
                <a:gd name="connsiteX98" fmla="*/ 233578 w 1892221"/>
                <a:gd name="connsiteY98" fmla="*/ 523815 h 721169"/>
                <a:gd name="connsiteX99" fmla="*/ 233577 w 1892221"/>
                <a:gd name="connsiteY99" fmla="*/ 523815 h 721169"/>
                <a:gd name="connsiteX100" fmla="*/ 208996 w 1892221"/>
                <a:gd name="connsiteY100" fmla="*/ 499234 h 721169"/>
                <a:gd name="connsiteX101" fmla="*/ 208996 w 1892221"/>
                <a:gd name="connsiteY101" fmla="*/ 484486 h 721169"/>
                <a:gd name="connsiteX102" fmla="*/ 258157 w 1892221"/>
                <a:gd name="connsiteY102" fmla="*/ 435325 h 721169"/>
                <a:gd name="connsiteX103" fmla="*/ 258157 w 1892221"/>
                <a:gd name="connsiteY103" fmla="*/ 418118 h 721169"/>
                <a:gd name="connsiteX104" fmla="*/ 60 w 1892221"/>
                <a:gd name="connsiteY104" fmla="*/ 418118 h 721169"/>
                <a:gd name="connsiteX105" fmla="*/ 1 w 1892221"/>
                <a:gd name="connsiteY105" fmla="*/ 418101 h 721169"/>
                <a:gd name="connsiteX106" fmla="*/ 1 w 1892221"/>
                <a:gd name="connsiteY106" fmla="*/ 418581 h 721169"/>
                <a:gd name="connsiteX107" fmla="*/ 0 w 1892221"/>
                <a:gd name="connsiteY107" fmla="*/ 418581 h 721169"/>
                <a:gd name="connsiteX108" fmla="*/ 0 w 1892221"/>
                <a:gd name="connsiteY108" fmla="*/ 366259 h 721169"/>
                <a:gd name="connsiteX109" fmla="*/ 17441 w 1892221"/>
                <a:gd name="connsiteY109" fmla="*/ 348818 h 721169"/>
                <a:gd name="connsiteX110" fmla="*/ 37374 w 1892221"/>
                <a:gd name="connsiteY110" fmla="*/ 363767 h 721169"/>
                <a:gd name="connsiteX111" fmla="*/ 54814 w 1892221"/>
                <a:gd name="connsiteY111" fmla="*/ 351309 h 721169"/>
                <a:gd name="connsiteX112" fmla="*/ 62289 w 1892221"/>
                <a:gd name="connsiteY112" fmla="*/ 321411 h 721169"/>
                <a:gd name="connsiteX113" fmla="*/ 79730 w 1892221"/>
                <a:gd name="connsiteY113" fmla="*/ 296495 h 721169"/>
                <a:gd name="connsiteX114" fmla="*/ 124578 w 1892221"/>
                <a:gd name="connsiteY114" fmla="*/ 274071 h 721169"/>
                <a:gd name="connsiteX115" fmla="*/ 166934 w 1892221"/>
                <a:gd name="connsiteY115" fmla="*/ 274071 h 721169"/>
                <a:gd name="connsiteX116" fmla="*/ 194341 w 1892221"/>
                <a:gd name="connsiteY116" fmla="*/ 261614 h 721169"/>
                <a:gd name="connsiteX117" fmla="*/ 216765 w 1892221"/>
                <a:gd name="connsiteY117" fmla="*/ 246664 h 721169"/>
                <a:gd name="connsiteX118" fmla="*/ 246664 w 1892221"/>
                <a:gd name="connsiteY118" fmla="*/ 229223 h 721169"/>
                <a:gd name="connsiteX119" fmla="*/ 269088 w 1892221"/>
                <a:gd name="connsiteY119" fmla="*/ 211783 h 721169"/>
                <a:gd name="connsiteX120" fmla="*/ 286529 w 1892221"/>
                <a:gd name="connsiteY120" fmla="*/ 216766 h 721169"/>
                <a:gd name="connsiteX121" fmla="*/ 298987 w 1892221"/>
                <a:gd name="connsiteY121" fmla="*/ 199325 h 721169"/>
                <a:gd name="connsiteX122" fmla="*/ 308953 w 1892221"/>
                <a:gd name="connsiteY122" fmla="*/ 169426 h 721169"/>
                <a:gd name="connsiteX123" fmla="*/ 328885 w 1892221"/>
                <a:gd name="connsiteY123" fmla="*/ 176901 h 721169"/>
                <a:gd name="connsiteX124" fmla="*/ 333868 w 1892221"/>
                <a:gd name="connsiteY124" fmla="*/ 154477 h 721169"/>
                <a:gd name="connsiteX125" fmla="*/ 363767 w 1892221"/>
                <a:gd name="connsiteY125" fmla="*/ 142019 h 721169"/>
                <a:gd name="connsiteX126" fmla="*/ 373733 w 1892221"/>
                <a:gd name="connsiteY126" fmla="*/ 154477 h 721169"/>
                <a:gd name="connsiteX127" fmla="*/ 378716 w 1892221"/>
                <a:gd name="connsiteY127" fmla="*/ 171918 h 721169"/>
                <a:gd name="connsiteX128" fmla="*/ 413598 w 1892221"/>
                <a:gd name="connsiteY128" fmla="*/ 134544 h 721169"/>
                <a:gd name="connsiteX129" fmla="*/ 421073 w 1892221"/>
                <a:gd name="connsiteY129" fmla="*/ 122087 h 721169"/>
                <a:gd name="connsiteX130" fmla="*/ 441005 w 1892221"/>
                <a:gd name="connsiteY130" fmla="*/ 124578 h 721169"/>
                <a:gd name="connsiteX131" fmla="*/ 448480 w 1892221"/>
                <a:gd name="connsiteY131" fmla="*/ 114612 h 721169"/>
                <a:gd name="connsiteX132" fmla="*/ 470904 w 1892221"/>
                <a:gd name="connsiteY132" fmla="*/ 117104 h 721169"/>
                <a:gd name="connsiteX133" fmla="*/ 483362 w 1892221"/>
                <a:gd name="connsiteY133" fmla="*/ 127070 h 721169"/>
                <a:gd name="connsiteX134" fmla="*/ 505785 w 1892221"/>
                <a:gd name="connsiteY134" fmla="*/ 114612 h 721169"/>
                <a:gd name="connsiteX135" fmla="*/ 518243 w 1892221"/>
                <a:gd name="connsiteY135" fmla="*/ 77239 h 721169"/>
                <a:gd name="connsiteX136" fmla="*/ 545650 w 1892221"/>
                <a:gd name="connsiteY136" fmla="*/ 54815 h 721169"/>
                <a:gd name="connsiteX137" fmla="*/ 560600 w 1892221"/>
                <a:gd name="connsiteY137" fmla="*/ 64781 h 721169"/>
                <a:gd name="connsiteX138" fmla="*/ 560600 w 1892221"/>
                <a:gd name="connsiteY138" fmla="*/ 39865 h 721169"/>
                <a:gd name="connsiteX139" fmla="*/ 560600 w 1892221"/>
                <a:gd name="connsiteY139" fmla="*/ 29899 h 721169"/>
                <a:gd name="connsiteX140" fmla="*/ 573057 w 1892221"/>
                <a:gd name="connsiteY140" fmla="*/ 24916 h 721169"/>
                <a:gd name="connsiteX141" fmla="*/ 573057 w 1892221"/>
                <a:gd name="connsiteY141"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8 w 1892221"/>
                <a:gd name="connsiteY92" fmla="*/ 435325 h 721169"/>
                <a:gd name="connsiteX93" fmla="*/ 208997 w 1892221"/>
                <a:gd name="connsiteY93" fmla="*/ 484486 h 721169"/>
                <a:gd name="connsiteX94" fmla="*/ 208997 w 1892221"/>
                <a:gd name="connsiteY94" fmla="*/ 499234 h 721169"/>
                <a:gd name="connsiteX95" fmla="*/ 233578 w 1892221"/>
                <a:gd name="connsiteY95" fmla="*/ 523815 h 721169"/>
                <a:gd name="connsiteX96" fmla="*/ 233577 w 1892221"/>
                <a:gd name="connsiteY96" fmla="*/ 523815 h 721169"/>
                <a:gd name="connsiteX97" fmla="*/ 208996 w 1892221"/>
                <a:gd name="connsiteY97" fmla="*/ 499234 h 721169"/>
                <a:gd name="connsiteX98" fmla="*/ 208996 w 1892221"/>
                <a:gd name="connsiteY98" fmla="*/ 484486 h 721169"/>
                <a:gd name="connsiteX99" fmla="*/ 258157 w 1892221"/>
                <a:gd name="connsiteY99" fmla="*/ 435325 h 721169"/>
                <a:gd name="connsiteX100" fmla="*/ 258157 w 1892221"/>
                <a:gd name="connsiteY100" fmla="*/ 418118 h 721169"/>
                <a:gd name="connsiteX101" fmla="*/ 60 w 1892221"/>
                <a:gd name="connsiteY101" fmla="*/ 418118 h 721169"/>
                <a:gd name="connsiteX102" fmla="*/ 1 w 1892221"/>
                <a:gd name="connsiteY102" fmla="*/ 418101 h 721169"/>
                <a:gd name="connsiteX103" fmla="*/ 1 w 1892221"/>
                <a:gd name="connsiteY103" fmla="*/ 418581 h 721169"/>
                <a:gd name="connsiteX104" fmla="*/ 0 w 1892221"/>
                <a:gd name="connsiteY104" fmla="*/ 418581 h 721169"/>
                <a:gd name="connsiteX105" fmla="*/ 0 w 1892221"/>
                <a:gd name="connsiteY105" fmla="*/ 366259 h 721169"/>
                <a:gd name="connsiteX106" fmla="*/ 17441 w 1892221"/>
                <a:gd name="connsiteY106" fmla="*/ 348818 h 721169"/>
                <a:gd name="connsiteX107" fmla="*/ 37374 w 1892221"/>
                <a:gd name="connsiteY107" fmla="*/ 363767 h 721169"/>
                <a:gd name="connsiteX108" fmla="*/ 54814 w 1892221"/>
                <a:gd name="connsiteY108" fmla="*/ 351309 h 721169"/>
                <a:gd name="connsiteX109" fmla="*/ 62289 w 1892221"/>
                <a:gd name="connsiteY109" fmla="*/ 321411 h 721169"/>
                <a:gd name="connsiteX110" fmla="*/ 79730 w 1892221"/>
                <a:gd name="connsiteY110" fmla="*/ 296495 h 721169"/>
                <a:gd name="connsiteX111" fmla="*/ 124578 w 1892221"/>
                <a:gd name="connsiteY111" fmla="*/ 274071 h 721169"/>
                <a:gd name="connsiteX112" fmla="*/ 166934 w 1892221"/>
                <a:gd name="connsiteY112" fmla="*/ 274071 h 721169"/>
                <a:gd name="connsiteX113" fmla="*/ 194341 w 1892221"/>
                <a:gd name="connsiteY113" fmla="*/ 261614 h 721169"/>
                <a:gd name="connsiteX114" fmla="*/ 216765 w 1892221"/>
                <a:gd name="connsiteY114" fmla="*/ 246664 h 721169"/>
                <a:gd name="connsiteX115" fmla="*/ 246664 w 1892221"/>
                <a:gd name="connsiteY115" fmla="*/ 229223 h 721169"/>
                <a:gd name="connsiteX116" fmla="*/ 269088 w 1892221"/>
                <a:gd name="connsiteY116" fmla="*/ 211783 h 721169"/>
                <a:gd name="connsiteX117" fmla="*/ 286529 w 1892221"/>
                <a:gd name="connsiteY117" fmla="*/ 216766 h 721169"/>
                <a:gd name="connsiteX118" fmla="*/ 298987 w 1892221"/>
                <a:gd name="connsiteY118" fmla="*/ 199325 h 721169"/>
                <a:gd name="connsiteX119" fmla="*/ 308953 w 1892221"/>
                <a:gd name="connsiteY119" fmla="*/ 169426 h 721169"/>
                <a:gd name="connsiteX120" fmla="*/ 328885 w 1892221"/>
                <a:gd name="connsiteY120" fmla="*/ 176901 h 721169"/>
                <a:gd name="connsiteX121" fmla="*/ 333868 w 1892221"/>
                <a:gd name="connsiteY121" fmla="*/ 154477 h 721169"/>
                <a:gd name="connsiteX122" fmla="*/ 363767 w 1892221"/>
                <a:gd name="connsiteY122" fmla="*/ 142019 h 721169"/>
                <a:gd name="connsiteX123" fmla="*/ 373733 w 1892221"/>
                <a:gd name="connsiteY123" fmla="*/ 154477 h 721169"/>
                <a:gd name="connsiteX124" fmla="*/ 378716 w 1892221"/>
                <a:gd name="connsiteY124" fmla="*/ 171918 h 721169"/>
                <a:gd name="connsiteX125" fmla="*/ 413598 w 1892221"/>
                <a:gd name="connsiteY125" fmla="*/ 134544 h 721169"/>
                <a:gd name="connsiteX126" fmla="*/ 421073 w 1892221"/>
                <a:gd name="connsiteY126" fmla="*/ 122087 h 721169"/>
                <a:gd name="connsiteX127" fmla="*/ 441005 w 1892221"/>
                <a:gd name="connsiteY127" fmla="*/ 124578 h 721169"/>
                <a:gd name="connsiteX128" fmla="*/ 448480 w 1892221"/>
                <a:gd name="connsiteY128" fmla="*/ 114612 h 721169"/>
                <a:gd name="connsiteX129" fmla="*/ 470904 w 1892221"/>
                <a:gd name="connsiteY129" fmla="*/ 117104 h 721169"/>
                <a:gd name="connsiteX130" fmla="*/ 483362 w 1892221"/>
                <a:gd name="connsiteY130" fmla="*/ 127070 h 721169"/>
                <a:gd name="connsiteX131" fmla="*/ 505785 w 1892221"/>
                <a:gd name="connsiteY131" fmla="*/ 114612 h 721169"/>
                <a:gd name="connsiteX132" fmla="*/ 518243 w 1892221"/>
                <a:gd name="connsiteY132" fmla="*/ 77239 h 721169"/>
                <a:gd name="connsiteX133" fmla="*/ 545650 w 1892221"/>
                <a:gd name="connsiteY133" fmla="*/ 54815 h 721169"/>
                <a:gd name="connsiteX134" fmla="*/ 560600 w 1892221"/>
                <a:gd name="connsiteY134" fmla="*/ 64781 h 721169"/>
                <a:gd name="connsiteX135" fmla="*/ 560600 w 1892221"/>
                <a:gd name="connsiteY135" fmla="*/ 39865 h 721169"/>
                <a:gd name="connsiteX136" fmla="*/ 560600 w 1892221"/>
                <a:gd name="connsiteY136" fmla="*/ 29899 h 721169"/>
                <a:gd name="connsiteX137" fmla="*/ 573057 w 1892221"/>
                <a:gd name="connsiteY137" fmla="*/ 24916 h 721169"/>
                <a:gd name="connsiteX138" fmla="*/ 573057 w 1892221"/>
                <a:gd name="connsiteY138"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8 w 1892221"/>
                <a:gd name="connsiteY92" fmla="*/ 435325 h 721169"/>
                <a:gd name="connsiteX93" fmla="*/ 208997 w 1892221"/>
                <a:gd name="connsiteY93" fmla="*/ 484486 h 721169"/>
                <a:gd name="connsiteX94" fmla="*/ 208997 w 1892221"/>
                <a:gd name="connsiteY94" fmla="*/ 499234 h 721169"/>
                <a:gd name="connsiteX95" fmla="*/ 233578 w 1892221"/>
                <a:gd name="connsiteY95" fmla="*/ 523815 h 721169"/>
                <a:gd name="connsiteX96" fmla="*/ 208996 w 1892221"/>
                <a:gd name="connsiteY96" fmla="*/ 499234 h 721169"/>
                <a:gd name="connsiteX97" fmla="*/ 208996 w 1892221"/>
                <a:gd name="connsiteY97" fmla="*/ 484486 h 721169"/>
                <a:gd name="connsiteX98" fmla="*/ 258157 w 1892221"/>
                <a:gd name="connsiteY98" fmla="*/ 435325 h 721169"/>
                <a:gd name="connsiteX99" fmla="*/ 258157 w 1892221"/>
                <a:gd name="connsiteY99" fmla="*/ 418118 h 721169"/>
                <a:gd name="connsiteX100" fmla="*/ 60 w 1892221"/>
                <a:gd name="connsiteY100" fmla="*/ 418118 h 721169"/>
                <a:gd name="connsiteX101" fmla="*/ 1 w 1892221"/>
                <a:gd name="connsiteY101" fmla="*/ 418101 h 721169"/>
                <a:gd name="connsiteX102" fmla="*/ 1 w 1892221"/>
                <a:gd name="connsiteY102" fmla="*/ 418581 h 721169"/>
                <a:gd name="connsiteX103" fmla="*/ 0 w 1892221"/>
                <a:gd name="connsiteY103" fmla="*/ 418581 h 721169"/>
                <a:gd name="connsiteX104" fmla="*/ 0 w 1892221"/>
                <a:gd name="connsiteY104" fmla="*/ 366259 h 721169"/>
                <a:gd name="connsiteX105" fmla="*/ 17441 w 1892221"/>
                <a:gd name="connsiteY105" fmla="*/ 348818 h 721169"/>
                <a:gd name="connsiteX106" fmla="*/ 37374 w 1892221"/>
                <a:gd name="connsiteY106" fmla="*/ 363767 h 721169"/>
                <a:gd name="connsiteX107" fmla="*/ 54814 w 1892221"/>
                <a:gd name="connsiteY107" fmla="*/ 351309 h 721169"/>
                <a:gd name="connsiteX108" fmla="*/ 62289 w 1892221"/>
                <a:gd name="connsiteY108" fmla="*/ 321411 h 721169"/>
                <a:gd name="connsiteX109" fmla="*/ 79730 w 1892221"/>
                <a:gd name="connsiteY109" fmla="*/ 296495 h 721169"/>
                <a:gd name="connsiteX110" fmla="*/ 124578 w 1892221"/>
                <a:gd name="connsiteY110" fmla="*/ 274071 h 721169"/>
                <a:gd name="connsiteX111" fmla="*/ 166934 w 1892221"/>
                <a:gd name="connsiteY111" fmla="*/ 274071 h 721169"/>
                <a:gd name="connsiteX112" fmla="*/ 194341 w 1892221"/>
                <a:gd name="connsiteY112" fmla="*/ 261614 h 721169"/>
                <a:gd name="connsiteX113" fmla="*/ 216765 w 1892221"/>
                <a:gd name="connsiteY113" fmla="*/ 246664 h 721169"/>
                <a:gd name="connsiteX114" fmla="*/ 246664 w 1892221"/>
                <a:gd name="connsiteY114" fmla="*/ 229223 h 721169"/>
                <a:gd name="connsiteX115" fmla="*/ 269088 w 1892221"/>
                <a:gd name="connsiteY115" fmla="*/ 211783 h 721169"/>
                <a:gd name="connsiteX116" fmla="*/ 286529 w 1892221"/>
                <a:gd name="connsiteY116" fmla="*/ 216766 h 721169"/>
                <a:gd name="connsiteX117" fmla="*/ 298987 w 1892221"/>
                <a:gd name="connsiteY117" fmla="*/ 199325 h 721169"/>
                <a:gd name="connsiteX118" fmla="*/ 308953 w 1892221"/>
                <a:gd name="connsiteY118" fmla="*/ 169426 h 721169"/>
                <a:gd name="connsiteX119" fmla="*/ 328885 w 1892221"/>
                <a:gd name="connsiteY119" fmla="*/ 176901 h 721169"/>
                <a:gd name="connsiteX120" fmla="*/ 333868 w 1892221"/>
                <a:gd name="connsiteY120" fmla="*/ 154477 h 721169"/>
                <a:gd name="connsiteX121" fmla="*/ 363767 w 1892221"/>
                <a:gd name="connsiteY121" fmla="*/ 142019 h 721169"/>
                <a:gd name="connsiteX122" fmla="*/ 373733 w 1892221"/>
                <a:gd name="connsiteY122" fmla="*/ 154477 h 721169"/>
                <a:gd name="connsiteX123" fmla="*/ 378716 w 1892221"/>
                <a:gd name="connsiteY123" fmla="*/ 171918 h 721169"/>
                <a:gd name="connsiteX124" fmla="*/ 413598 w 1892221"/>
                <a:gd name="connsiteY124" fmla="*/ 134544 h 721169"/>
                <a:gd name="connsiteX125" fmla="*/ 421073 w 1892221"/>
                <a:gd name="connsiteY125" fmla="*/ 122087 h 721169"/>
                <a:gd name="connsiteX126" fmla="*/ 441005 w 1892221"/>
                <a:gd name="connsiteY126" fmla="*/ 124578 h 721169"/>
                <a:gd name="connsiteX127" fmla="*/ 448480 w 1892221"/>
                <a:gd name="connsiteY127" fmla="*/ 114612 h 721169"/>
                <a:gd name="connsiteX128" fmla="*/ 470904 w 1892221"/>
                <a:gd name="connsiteY128" fmla="*/ 117104 h 721169"/>
                <a:gd name="connsiteX129" fmla="*/ 483362 w 1892221"/>
                <a:gd name="connsiteY129" fmla="*/ 127070 h 721169"/>
                <a:gd name="connsiteX130" fmla="*/ 505785 w 1892221"/>
                <a:gd name="connsiteY130" fmla="*/ 114612 h 721169"/>
                <a:gd name="connsiteX131" fmla="*/ 518243 w 1892221"/>
                <a:gd name="connsiteY131" fmla="*/ 77239 h 721169"/>
                <a:gd name="connsiteX132" fmla="*/ 545650 w 1892221"/>
                <a:gd name="connsiteY132" fmla="*/ 54815 h 721169"/>
                <a:gd name="connsiteX133" fmla="*/ 560600 w 1892221"/>
                <a:gd name="connsiteY133" fmla="*/ 64781 h 721169"/>
                <a:gd name="connsiteX134" fmla="*/ 560600 w 1892221"/>
                <a:gd name="connsiteY134" fmla="*/ 39865 h 721169"/>
                <a:gd name="connsiteX135" fmla="*/ 560600 w 1892221"/>
                <a:gd name="connsiteY135" fmla="*/ 29899 h 721169"/>
                <a:gd name="connsiteX136" fmla="*/ 573057 w 1892221"/>
                <a:gd name="connsiteY136" fmla="*/ 24916 h 721169"/>
                <a:gd name="connsiteX137" fmla="*/ 573057 w 1892221"/>
                <a:gd name="connsiteY137"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8 w 1892221"/>
                <a:gd name="connsiteY92" fmla="*/ 435325 h 721169"/>
                <a:gd name="connsiteX93" fmla="*/ 208997 w 1892221"/>
                <a:gd name="connsiteY93" fmla="*/ 484486 h 721169"/>
                <a:gd name="connsiteX94" fmla="*/ 208997 w 1892221"/>
                <a:gd name="connsiteY94" fmla="*/ 499234 h 721169"/>
                <a:gd name="connsiteX95" fmla="*/ 208996 w 1892221"/>
                <a:gd name="connsiteY95" fmla="*/ 499234 h 721169"/>
                <a:gd name="connsiteX96" fmla="*/ 208996 w 1892221"/>
                <a:gd name="connsiteY96" fmla="*/ 484486 h 721169"/>
                <a:gd name="connsiteX97" fmla="*/ 258157 w 1892221"/>
                <a:gd name="connsiteY97" fmla="*/ 435325 h 721169"/>
                <a:gd name="connsiteX98" fmla="*/ 258157 w 1892221"/>
                <a:gd name="connsiteY98" fmla="*/ 418118 h 721169"/>
                <a:gd name="connsiteX99" fmla="*/ 60 w 1892221"/>
                <a:gd name="connsiteY99" fmla="*/ 418118 h 721169"/>
                <a:gd name="connsiteX100" fmla="*/ 1 w 1892221"/>
                <a:gd name="connsiteY100" fmla="*/ 418101 h 721169"/>
                <a:gd name="connsiteX101" fmla="*/ 1 w 1892221"/>
                <a:gd name="connsiteY101" fmla="*/ 418581 h 721169"/>
                <a:gd name="connsiteX102" fmla="*/ 0 w 1892221"/>
                <a:gd name="connsiteY102" fmla="*/ 418581 h 721169"/>
                <a:gd name="connsiteX103" fmla="*/ 0 w 1892221"/>
                <a:gd name="connsiteY103" fmla="*/ 366259 h 721169"/>
                <a:gd name="connsiteX104" fmla="*/ 17441 w 1892221"/>
                <a:gd name="connsiteY104" fmla="*/ 348818 h 721169"/>
                <a:gd name="connsiteX105" fmla="*/ 37374 w 1892221"/>
                <a:gd name="connsiteY105" fmla="*/ 363767 h 721169"/>
                <a:gd name="connsiteX106" fmla="*/ 54814 w 1892221"/>
                <a:gd name="connsiteY106" fmla="*/ 351309 h 721169"/>
                <a:gd name="connsiteX107" fmla="*/ 62289 w 1892221"/>
                <a:gd name="connsiteY107" fmla="*/ 321411 h 721169"/>
                <a:gd name="connsiteX108" fmla="*/ 79730 w 1892221"/>
                <a:gd name="connsiteY108" fmla="*/ 296495 h 721169"/>
                <a:gd name="connsiteX109" fmla="*/ 124578 w 1892221"/>
                <a:gd name="connsiteY109" fmla="*/ 274071 h 721169"/>
                <a:gd name="connsiteX110" fmla="*/ 166934 w 1892221"/>
                <a:gd name="connsiteY110" fmla="*/ 274071 h 721169"/>
                <a:gd name="connsiteX111" fmla="*/ 194341 w 1892221"/>
                <a:gd name="connsiteY111" fmla="*/ 261614 h 721169"/>
                <a:gd name="connsiteX112" fmla="*/ 216765 w 1892221"/>
                <a:gd name="connsiteY112" fmla="*/ 246664 h 721169"/>
                <a:gd name="connsiteX113" fmla="*/ 246664 w 1892221"/>
                <a:gd name="connsiteY113" fmla="*/ 229223 h 721169"/>
                <a:gd name="connsiteX114" fmla="*/ 269088 w 1892221"/>
                <a:gd name="connsiteY114" fmla="*/ 211783 h 721169"/>
                <a:gd name="connsiteX115" fmla="*/ 286529 w 1892221"/>
                <a:gd name="connsiteY115" fmla="*/ 216766 h 721169"/>
                <a:gd name="connsiteX116" fmla="*/ 298987 w 1892221"/>
                <a:gd name="connsiteY116" fmla="*/ 199325 h 721169"/>
                <a:gd name="connsiteX117" fmla="*/ 308953 w 1892221"/>
                <a:gd name="connsiteY117" fmla="*/ 169426 h 721169"/>
                <a:gd name="connsiteX118" fmla="*/ 328885 w 1892221"/>
                <a:gd name="connsiteY118" fmla="*/ 176901 h 721169"/>
                <a:gd name="connsiteX119" fmla="*/ 333868 w 1892221"/>
                <a:gd name="connsiteY119" fmla="*/ 154477 h 721169"/>
                <a:gd name="connsiteX120" fmla="*/ 363767 w 1892221"/>
                <a:gd name="connsiteY120" fmla="*/ 142019 h 721169"/>
                <a:gd name="connsiteX121" fmla="*/ 373733 w 1892221"/>
                <a:gd name="connsiteY121" fmla="*/ 154477 h 721169"/>
                <a:gd name="connsiteX122" fmla="*/ 378716 w 1892221"/>
                <a:gd name="connsiteY122" fmla="*/ 171918 h 721169"/>
                <a:gd name="connsiteX123" fmla="*/ 413598 w 1892221"/>
                <a:gd name="connsiteY123" fmla="*/ 134544 h 721169"/>
                <a:gd name="connsiteX124" fmla="*/ 421073 w 1892221"/>
                <a:gd name="connsiteY124" fmla="*/ 122087 h 721169"/>
                <a:gd name="connsiteX125" fmla="*/ 441005 w 1892221"/>
                <a:gd name="connsiteY125" fmla="*/ 124578 h 721169"/>
                <a:gd name="connsiteX126" fmla="*/ 448480 w 1892221"/>
                <a:gd name="connsiteY126" fmla="*/ 114612 h 721169"/>
                <a:gd name="connsiteX127" fmla="*/ 470904 w 1892221"/>
                <a:gd name="connsiteY127" fmla="*/ 117104 h 721169"/>
                <a:gd name="connsiteX128" fmla="*/ 483362 w 1892221"/>
                <a:gd name="connsiteY128" fmla="*/ 127070 h 721169"/>
                <a:gd name="connsiteX129" fmla="*/ 505785 w 1892221"/>
                <a:gd name="connsiteY129" fmla="*/ 114612 h 721169"/>
                <a:gd name="connsiteX130" fmla="*/ 518243 w 1892221"/>
                <a:gd name="connsiteY130" fmla="*/ 77239 h 721169"/>
                <a:gd name="connsiteX131" fmla="*/ 545650 w 1892221"/>
                <a:gd name="connsiteY131" fmla="*/ 54815 h 721169"/>
                <a:gd name="connsiteX132" fmla="*/ 560600 w 1892221"/>
                <a:gd name="connsiteY132" fmla="*/ 64781 h 721169"/>
                <a:gd name="connsiteX133" fmla="*/ 560600 w 1892221"/>
                <a:gd name="connsiteY133" fmla="*/ 39865 h 721169"/>
                <a:gd name="connsiteX134" fmla="*/ 560600 w 1892221"/>
                <a:gd name="connsiteY134" fmla="*/ 29899 h 721169"/>
                <a:gd name="connsiteX135" fmla="*/ 573057 w 1892221"/>
                <a:gd name="connsiteY135" fmla="*/ 24916 h 721169"/>
                <a:gd name="connsiteX136" fmla="*/ 573057 w 1892221"/>
                <a:gd name="connsiteY136"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8 w 1892221"/>
                <a:gd name="connsiteY92" fmla="*/ 435325 h 721169"/>
                <a:gd name="connsiteX93" fmla="*/ 208997 w 1892221"/>
                <a:gd name="connsiteY93" fmla="*/ 484486 h 721169"/>
                <a:gd name="connsiteX94" fmla="*/ 208997 w 1892221"/>
                <a:gd name="connsiteY94" fmla="*/ 499234 h 721169"/>
                <a:gd name="connsiteX95" fmla="*/ 208996 w 1892221"/>
                <a:gd name="connsiteY95" fmla="*/ 484486 h 721169"/>
                <a:gd name="connsiteX96" fmla="*/ 258157 w 1892221"/>
                <a:gd name="connsiteY96" fmla="*/ 435325 h 721169"/>
                <a:gd name="connsiteX97" fmla="*/ 258157 w 1892221"/>
                <a:gd name="connsiteY97" fmla="*/ 418118 h 721169"/>
                <a:gd name="connsiteX98" fmla="*/ 60 w 1892221"/>
                <a:gd name="connsiteY98" fmla="*/ 418118 h 721169"/>
                <a:gd name="connsiteX99" fmla="*/ 1 w 1892221"/>
                <a:gd name="connsiteY99" fmla="*/ 418101 h 721169"/>
                <a:gd name="connsiteX100" fmla="*/ 1 w 1892221"/>
                <a:gd name="connsiteY100" fmla="*/ 418581 h 721169"/>
                <a:gd name="connsiteX101" fmla="*/ 0 w 1892221"/>
                <a:gd name="connsiteY101" fmla="*/ 418581 h 721169"/>
                <a:gd name="connsiteX102" fmla="*/ 0 w 1892221"/>
                <a:gd name="connsiteY102" fmla="*/ 366259 h 721169"/>
                <a:gd name="connsiteX103" fmla="*/ 17441 w 1892221"/>
                <a:gd name="connsiteY103" fmla="*/ 348818 h 721169"/>
                <a:gd name="connsiteX104" fmla="*/ 37374 w 1892221"/>
                <a:gd name="connsiteY104" fmla="*/ 363767 h 721169"/>
                <a:gd name="connsiteX105" fmla="*/ 54814 w 1892221"/>
                <a:gd name="connsiteY105" fmla="*/ 351309 h 721169"/>
                <a:gd name="connsiteX106" fmla="*/ 62289 w 1892221"/>
                <a:gd name="connsiteY106" fmla="*/ 321411 h 721169"/>
                <a:gd name="connsiteX107" fmla="*/ 79730 w 1892221"/>
                <a:gd name="connsiteY107" fmla="*/ 296495 h 721169"/>
                <a:gd name="connsiteX108" fmla="*/ 124578 w 1892221"/>
                <a:gd name="connsiteY108" fmla="*/ 274071 h 721169"/>
                <a:gd name="connsiteX109" fmla="*/ 166934 w 1892221"/>
                <a:gd name="connsiteY109" fmla="*/ 274071 h 721169"/>
                <a:gd name="connsiteX110" fmla="*/ 194341 w 1892221"/>
                <a:gd name="connsiteY110" fmla="*/ 261614 h 721169"/>
                <a:gd name="connsiteX111" fmla="*/ 216765 w 1892221"/>
                <a:gd name="connsiteY111" fmla="*/ 246664 h 721169"/>
                <a:gd name="connsiteX112" fmla="*/ 246664 w 1892221"/>
                <a:gd name="connsiteY112" fmla="*/ 229223 h 721169"/>
                <a:gd name="connsiteX113" fmla="*/ 269088 w 1892221"/>
                <a:gd name="connsiteY113" fmla="*/ 211783 h 721169"/>
                <a:gd name="connsiteX114" fmla="*/ 286529 w 1892221"/>
                <a:gd name="connsiteY114" fmla="*/ 216766 h 721169"/>
                <a:gd name="connsiteX115" fmla="*/ 298987 w 1892221"/>
                <a:gd name="connsiteY115" fmla="*/ 199325 h 721169"/>
                <a:gd name="connsiteX116" fmla="*/ 308953 w 1892221"/>
                <a:gd name="connsiteY116" fmla="*/ 169426 h 721169"/>
                <a:gd name="connsiteX117" fmla="*/ 328885 w 1892221"/>
                <a:gd name="connsiteY117" fmla="*/ 176901 h 721169"/>
                <a:gd name="connsiteX118" fmla="*/ 333868 w 1892221"/>
                <a:gd name="connsiteY118" fmla="*/ 154477 h 721169"/>
                <a:gd name="connsiteX119" fmla="*/ 363767 w 1892221"/>
                <a:gd name="connsiteY119" fmla="*/ 142019 h 721169"/>
                <a:gd name="connsiteX120" fmla="*/ 373733 w 1892221"/>
                <a:gd name="connsiteY120" fmla="*/ 154477 h 721169"/>
                <a:gd name="connsiteX121" fmla="*/ 378716 w 1892221"/>
                <a:gd name="connsiteY121" fmla="*/ 171918 h 721169"/>
                <a:gd name="connsiteX122" fmla="*/ 413598 w 1892221"/>
                <a:gd name="connsiteY122" fmla="*/ 134544 h 721169"/>
                <a:gd name="connsiteX123" fmla="*/ 421073 w 1892221"/>
                <a:gd name="connsiteY123" fmla="*/ 122087 h 721169"/>
                <a:gd name="connsiteX124" fmla="*/ 441005 w 1892221"/>
                <a:gd name="connsiteY124" fmla="*/ 124578 h 721169"/>
                <a:gd name="connsiteX125" fmla="*/ 448480 w 1892221"/>
                <a:gd name="connsiteY125" fmla="*/ 114612 h 721169"/>
                <a:gd name="connsiteX126" fmla="*/ 470904 w 1892221"/>
                <a:gd name="connsiteY126" fmla="*/ 117104 h 721169"/>
                <a:gd name="connsiteX127" fmla="*/ 483362 w 1892221"/>
                <a:gd name="connsiteY127" fmla="*/ 127070 h 721169"/>
                <a:gd name="connsiteX128" fmla="*/ 505785 w 1892221"/>
                <a:gd name="connsiteY128" fmla="*/ 114612 h 721169"/>
                <a:gd name="connsiteX129" fmla="*/ 518243 w 1892221"/>
                <a:gd name="connsiteY129" fmla="*/ 77239 h 721169"/>
                <a:gd name="connsiteX130" fmla="*/ 545650 w 1892221"/>
                <a:gd name="connsiteY130" fmla="*/ 54815 h 721169"/>
                <a:gd name="connsiteX131" fmla="*/ 560600 w 1892221"/>
                <a:gd name="connsiteY131" fmla="*/ 64781 h 721169"/>
                <a:gd name="connsiteX132" fmla="*/ 560600 w 1892221"/>
                <a:gd name="connsiteY132" fmla="*/ 39865 h 721169"/>
                <a:gd name="connsiteX133" fmla="*/ 560600 w 1892221"/>
                <a:gd name="connsiteY133" fmla="*/ 29899 h 721169"/>
                <a:gd name="connsiteX134" fmla="*/ 573057 w 1892221"/>
                <a:gd name="connsiteY134" fmla="*/ 24916 h 721169"/>
                <a:gd name="connsiteX135" fmla="*/ 573057 w 1892221"/>
                <a:gd name="connsiteY135"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8 w 1892221"/>
                <a:gd name="connsiteY92" fmla="*/ 435325 h 721169"/>
                <a:gd name="connsiteX93" fmla="*/ 208997 w 1892221"/>
                <a:gd name="connsiteY93" fmla="*/ 484486 h 721169"/>
                <a:gd name="connsiteX94" fmla="*/ 208997 w 1892221"/>
                <a:gd name="connsiteY94" fmla="*/ 499234 h 721169"/>
                <a:gd name="connsiteX95" fmla="*/ 258157 w 1892221"/>
                <a:gd name="connsiteY95" fmla="*/ 435325 h 721169"/>
                <a:gd name="connsiteX96" fmla="*/ 258157 w 1892221"/>
                <a:gd name="connsiteY96" fmla="*/ 418118 h 721169"/>
                <a:gd name="connsiteX97" fmla="*/ 60 w 1892221"/>
                <a:gd name="connsiteY97" fmla="*/ 418118 h 721169"/>
                <a:gd name="connsiteX98" fmla="*/ 1 w 1892221"/>
                <a:gd name="connsiteY98" fmla="*/ 418101 h 721169"/>
                <a:gd name="connsiteX99" fmla="*/ 1 w 1892221"/>
                <a:gd name="connsiteY99" fmla="*/ 418581 h 721169"/>
                <a:gd name="connsiteX100" fmla="*/ 0 w 1892221"/>
                <a:gd name="connsiteY100" fmla="*/ 418581 h 721169"/>
                <a:gd name="connsiteX101" fmla="*/ 0 w 1892221"/>
                <a:gd name="connsiteY101" fmla="*/ 366259 h 721169"/>
                <a:gd name="connsiteX102" fmla="*/ 17441 w 1892221"/>
                <a:gd name="connsiteY102" fmla="*/ 348818 h 721169"/>
                <a:gd name="connsiteX103" fmla="*/ 37374 w 1892221"/>
                <a:gd name="connsiteY103" fmla="*/ 363767 h 721169"/>
                <a:gd name="connsiteX104" fmla="*/ 54814 w 1892221"/>
                <a:gd name="connsiteY104" fmla="*/ 351309 h 721169"/>
                <a:gd name="connsiteX105" fmla="*/ 62289 w 1892221"/>
                <a:gd name="connsiteY105" fmla="*/ 321411 h 721169"/>
                <a:gd name="connsiteX106" fmla="*/ 79730 w 1892221"/>
                <a:gd name="connsiteY106" fmla="*/ 296495 h 721169"/>
                <a:gd name="connsiteX107" fmla="*/ 124578 w 1892221"/>
                <a:gd name="connsiteY107" fmla="*/ 274071 h 721169"/>
                <a:gd name="connsiteX108" fmla="*/ 166934 w 1892221"/>
                <a:gd name="connsiteY108" fmla="*/ 274071 h 721169"/>
                <a:gd name="connsiteX109" fmla="*/ 194341 w 1892221"/>
                <a:gd name="connsiteY109" fmla="*/ 261614 h 721169"/>
                <a:gd name="connsiteX110" fmla="*/ 216765 w 1892221"/>
                <a:gd name="connsiteY110" fmla="*/ 246664 h 721169"/>
                <a:gd name="connsiteX111" fmla="*/ 246664 w 1892221"/>
                <a:gd name="connsiteY111" fmla="*/ 229223 h 721169"/>
                <a:gd name="connsiteX112" fmla="*/ 269088 w 1892221"/>
                <a:gd name="connsiteY112" fmla="*/ 211783 h 721169"/>
                <a:gd name="connsiteX113" fmla="*/ 286529 w 1892221"/>
                <a:gd name="connsiteY113" fmla="*/ 216766 h 721169"/>
                <a:gd name="connsiteX114" fmla="*/ 298987 w 1892221"/>
                <a:gd name="connsiteY114" fmla="*/ 199325 h 721169"/>
                <a:gd name="connsiteX115" fmla="*/ 308953 w 1892221"/>
                <a:gd name="connsiteY115" fmla="*/ 169426 h 721169"/>
                <a:gd name="connsiteX116" fmla="*/ 328885 w 1892221"/>
                <a:gd name="connsiteY116" fmla="*/ 176901 h 721169"/>
                <a:gd name="connsiteX117" fmla="*/ 333868 w 1892221"/>
                <a:gd name="connsiteY117" fmla="*/ 154477 h 721169"/>
                <a:gd name="connsiteX118" fmla="*/ 363767 w 1892221"/>
                <a:gd name="connsiteY118" fmla="*/ 142019 h 721169"/>
                <a:gd name="connsiteX119" fmla="*/ 373733 w 1892221"/>
                <a:gd name="connsiteY119" fmla="*/ 154477 h 721169"/>
                <a:gd name="connsiteX120" fmla="*/ 378716 w 1892221"/>
                <a:gd name="connsiteY120" fmla="*/ 171918 h 721169"/>
                <a:gd name="connsiteX121" fmla="*/ 413598 w 1892221"/>
                <a:gd name="connsiteY121" fmla="*/ 134544 h 721169"/>
                <a:gd name="connsiteX122" fmla="*/ 421073 w 1892221"/>
                <a:gd name="connsiteY122" fmla="*/ 122087 h 721169"/>
                <a:gd name="connsiteX123" fmla="*/ 441005 w 1892221"/>
                <a:gd name="connsiteY123" fmla="*/ 124578 h 721169"/>
                <a:gd name="connsiteX124" fmla="*/ 448480 w 1892221"/>
                <a:gd name="connsiteY124" fmla="*/ 114612 h 721169"/>
                <a:gd name="connsiteX125" fmla="*/ 470904 w 1892221"/>
                <a:gd name="connsiteY125" fmla="*/ 117104 h 721169"/>
                <a:gd name="connsiteX126" fmla="*/ 483362 w 1892221"/>
                <a:gd name="connsiteY126" fmla="*/ 127070 h 721169"/>
                <a:gd name="connsiteX127" fmla="*/ 505785 w 1892221"/>
                <a:gd name="connsiteY127" fmla="*/ 114612 h 721169"/>
                <a:gd name="connsiteX128" fmla="*/ 518243 w 1892221"/>
                <a:gd name="connsiteY128" fmla="*/ 77239 h 721169"/>
                <a:gd name="connsiteX129" fmla="*/ 545650 w 1892221"/>
                <a:gd name="connsiteY129" fmla="*/ 54815 h 721169"/>
                <a:gd name="connsiteX130" fmla="*/ 560600 w 1892221"/>
                <a:gd name="connsiteY130" fmla="*/ 64781 h 721169"/>
                <a:gd name="connsiteX131" fmla="*/ 560600 w 1892221"/>
                <a:gd name="connsiteY131" fmla="*/ 39865 h 721169"/>
                <a:gd name="connsiteX132" fmla="*/ 560600 w 1892221"/>
                <a:gd name="connsiteY132" fmla="*/ 29899 h 721169"/>
                <a:gd name="connsiteX133" fmla="*/ 573057 w 1892221"/>
                <a:gd name="connsiteY133" fmla="*/ 24916 h 721169"/>
                <a:gd name="connsiteX134" fmla="*/ 573057 w 1892221"/>
                <a:gd name="connsiteY134"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8 w 1892221"/>
                <a:gd name="connsiteY92" fmla="*/ 435325 h 721169"/>
                <a:gd name="connsiteX93" fmla="*/ 208997 w 1892221"/>
                <a:gd name="connsiteY93" fmla="*/ 484486 h 721169"/>
                <a:gd name="connsiteX94" fmla="*/ 258157 w 1892221"/>
                <a:gd name="connsiteY94" fmla="*/ 435325 h 721169"/>
                <a:gd name="connsiteX95" fmla="*/ 258157 w 1892221"/>
                <a:gd name="connsiteY95" fmla="*/ 418118 h 721169"/>
                <a:gd name="connsiteX96" fmla="*/ 60 w 1892221"/>
                <a:gd name="connsiteY96" fmla="*/ 418118 h 721169"/>
                <a:gd name="connsiteX97" fmla="*/ 1 w 1892221"/>
                <a:gd name="connsiteY97" fmla="*/ 418101 h 721169"/>
                <a:gd name="connsiteX98" fmla="*/ 1 w 1892221"/>
                <a:gd name="connsiteY98" fmla="*/ 418581 h 721169"/>
                <a:gd name="connsiteX99" fmla="*/ 0 w 1892221"/>
                <a:gd name="connsiteY99" fmla="*/ 418581 h 721169"/>
                <a:gd name="connsiteX100" fmla="*/ 0 w 1892221"/>
                <a:gd name="connsiteY100" fmla="*/ 366259 h 721169"/>
                <a:gd name="connsiteX101" fmla="*/ 17441 w 1892221"/>
                <a:gd name="connsiteY101" fmla="*/ 348818 h 721169"/>
                <a:gd name="connsiteX102" fmla="*/ 37374 w 1892221"/>
                <a:gd name="connsiteY102" fmla="*/ 363767 h 721169"/>
                <a:gd name="connsiteX103" fmla="*/ 54814 w 1892221"/>
                <a:gd name="connsiteY103" fmla="*/ 351309 h 721169"/>
                <a:gd name="connsiteX104" fmla="*/ 62289 w 1892221"/>
                <a:gd name="connsiteY104" fmla="*/ 321411 h 721169"/>
                <a:gd name="connsiteX105" fmla="*/ 79730 w 1892221"/>
                <a:gd name="connsiteY105" fmla="*/ 296495 h 721169"/>
                <a:gd name="connsiteX106" fmla="*/ 124578 w 1892221"/>
                <a:gd name="connsiteY106" fmla="*/ 274071 h 721169"/>
                <a:gd name="connsiteX107" fmla="*/ 166934 w 1892221"/>
                <a:gd name="connsiteY107" fmla="*/ 274071 h 721169"/>
                <a:gd name="connsiteX108" fmla="*/ 194341 w 1892221"/>
                <a:gd name="connsiteY108" fmla="*/ 261614 h 721169"/>
                <a:gd name="connsiteX109" fmla="*/ 216765 w 1892221"/>
                <a:gd name="connsiteY109" fmla="*/ 246664 h 721169"/>
                <a:gd name="connsiteX110" fmla="*/ 246664 w 1892221"/>
                <a:gd name="connsiteY110" fmla="*/ 229223 h 721169"/>
                <a:gd name="connsiteX111" fmla="*/ 269088 w 1892221"/>
                <a:gd name="connsiteY111" fmla="*/ 211783 h 721169"/>
                <a:gd name="connsiteX112" fmla="*/ 286529 w 1892221"/>
                <a:gd name="connsiteY112" fmla="*/ 216766 h 721169"/>
                <a:gd name="connsiteX113" fmla="*/ 298987 w 1892221"/>
                <a:gd name="connsiteY113" fmla="*/ 199325 h 721169"/>
                <a:gd name="connsiteX114" fmla="*/ 308953 w 1892221"/>
                <a:gd name="connsiteY114" fmla="*/ 169426 h 721169"/>
                <a:gd name="connsiteX115" fmla="*/ 328885 w 1892221"/>
                <a:gd name="connsiteY115" fmla="*/ 176901 h 721169"/>
                <a:gd name="connsiteX116" fmla="*/ 333868 w 1892221"/>
                <a:gd name="connsiteY116" fmla="*/ 154477 h 721169"/>
                <a:gd name="connsiteX117" fmla="*/ 363767 w 1892221"/>
                <a:gd name="connsiteY117" fmla="*/ 142019 h 721169"/>
                <a:gd name="connsiteX118" fmla="*/ 373733 w 1892221"/>
                <a:gd name="connsiteY118" fmla="*/ 154477 h 721169"/>
                <a:gd name="connsiteX119" fmla="*/ 378716 w 1892221"/>
                <a:gd name="connsiteY119" fmla="*/ 171918 h 721169"/>
                <a:gd name="connsiteX120" fmla="*/ 413598 w 1892221"/>
                <a:gd name="connsiteY120" fmla="*/ 134544 h 721169"/>
                <a:gd name="connsiteX121" fmla="*/ 421073 w 1892221"/>
                <a:gd name="connsiteY121" fmla="*/ 122087 h 721169"/>
                <a:gd name="connsiteX122" fmla="*/ 441005 w 1892221"/>
                <a:gd name="connsiteY122" fmla="*/ 124578 h 721169"/>
                <a:gd name="connsiteX123" fmla="*/ 448480 w 1892221"/>
                <a:gd name="connsiteY123" fmla="*/ 114612 h 721169"/>
                <a:gd name="connsiteX124" fmla="*/ 470904 w 1892221"/>
                <a:gd name="connsiteY124" fmla="*/ 117104 h 721169"/>
                <a:gd name="connsiteX125" fmla="*/ 483362 w 1892221"/>
                <a:gd name="connsiteY125" fmla="*/ 127070 h 721169"/>
                <a:gd name="connsiteX126" fmla="*/ 505785 w 1892221"/>
                <a:gd name="connsiteY126" fmla="*/ 114612 h 721169"/>
                <a:gd name="connsiteX127" fmla="*/ 518243 w 1892221"/>
                <a:gd name="connsiteY127" fmla="*/ 77239 h 721169"/>
                <a:gd name="connsiteX128" fmla="*/ 545650 w 1892221"/>
                <a:gd name="connsiteY128" fmla="*/ 54815 h 721169"/>
                <a:gd name="connsiteX129" fmla="*/ 560600 w 1892221"/>
                <a:gd name="connsiteY129" fmla="*/ 64781 h 721169"/>
                <a:gd name="connsiteX130" fmla="*/ 560600 w 1892221"/>
                <a:gd name="connsiteY130" fmla="*/ 39865 h 721169"/>
                <a:gd name="connsiteX131" fmla="*/ 560600 w 1892221"/>
                <a:gd name="connsiteY131" fmla="*/ 29899 h 721169"/>
                <a:gd name="connsiteX132" fmla="*/ 573057 w 1892221"/>
                <a:gd name="connsiteY132" fmla="*/ 24916 h 721169"/>
                <a:gd name="connsiteX133" fmla="*/ 573057 w 1892221"/>
                <a:gd name="connsiteY133"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8 w 1892221"/>
                <a:gd name="connsiteY92" fmla="*/ 435325 h 721169"/>
                <a:gd name="connsiteX93" fmla="*/ 258157 w 1892221"/>
                <a:gd name="connsiteY93" fmla="*/ 435325 h 721169"/>
                <a:gd name="connsiteX94" fmla="*/ 258157 w 1892221"/>
                <a:gd name="connsiteY94" fmla="*/ 418118 h 721169"/>
                <a:gd name="connsiteX95" fmla="*/ 60 w 1892221"/>
                <a:gd name="connsiteY95" fmla="*/ 418118 h 721169"/>
                <a:gd name="connsiteX96" fmla="*/ 1 w 1892221"/>
                <a:gd name="connsiteY96" fmla="*/ 418101 h 721169"/>
                <a:gd name="connsiteX97" fmla="*/ 1 w 1892221"/>
                <a:gd name="connsiteY97" fmla="*/ 418581 h 721169"/>
                <a:gd name="connsiteX98" fmla="*/ 0 w 1892221"/>
                <a:gd name="connsiteY98" fmla="*/ 418581 h 721169"/>
                <a:gd name="connsiteX99" fmla="*/ 0 w 1892221"/>
                <a:gd name="connsiteY99" fmla="*/ 366259 h 721169"/>
                <a:gd name="connsiteX100" fmla="*/ 17441 w 1892221"/>
                <a:gd name="connsiteY100" fmla="*/ 348818 h 721169"/>
                <a:gd name="connsiteX101" fmla="*/ 37374 w 1892221"/>
                <a:gd name="connsiteY101" fmla="*/ 363767 h 721169"/>
                <a:gd name="connsiteX102" fmla="*/ 54814 w 1892221"/>
                <a:gd name="connsiteY102" fmla="*/ 351309 h 721169"/>
                <a:gd name="connsiteX103" fmla="*/ 62289 w 1892221"/>
                <a:gd name="connsiteY103" fmla="*/ 321411 h 721169"/>
                <a:gd name="connsiteX104" fmla="*/ 79730 w 1892221"/>
                <a:gd name="connsiteY104" fmla="*/ 296495 h 721169"/>
                <a:gd name="connsiteX105" fmla="*/ 124578 w 1892221"/>
                <a:gd name="connsiteY105" fmla="*/ 274071 h 721169"/>
                <a:gd name="connsiteX106" fmla="*/ 166934 w 1892221"/>
                <a:gd name="connsiteY106" fmla="*/ 274071 h 721169"/>
                <a:gd name="connsiteX107" fmla="*/ 194341 w 1892221"/>
                <a:gd name="connsiteY107" fmla="*/ 261614 h 721169"/>
                <a:gd name="connsiteX108" fmla="*/ 216765 w 1892221"/>
                <a:gd name="connsiteY108" fmla="*/ 246664 h 721169"/>
                <a:gd name="connsiteX109" fmla="*/ 246664 w 1892221"/>
                <a:gd name="connsiteY109" fmla="*/ 229223 h 721169"/>
                <a:gd name="connsiteX110" fmla="*/ 269088 w 1892221"/>
                <a:gd name="connsiteY110" fmla="*/ 211783 h 721169"/>
                <a:gd name="connsiteX111" fmla="*/ 286529 w 1892221"/>
                <a:gd name="connsiteY111" fmla="*/ 216766 h 721169"/>
                <a:gd name="connsiteX112" fmla="*/ 298987 w 1892221"/>
                <a:gd name="connsiteY112" fmla="*/ 199325 h 721169"/>
                <a:gd name="connsiteX113" fmla="*/ 308953 w 1892221"/>
                <a:gd name="connsiteY113" fmla="*/ 169426 h 721169"/>
                <a:gd name="connsiteX114" fmla="*/ 328885 w 1892221"/>
                <a:gd name="connsiteY114" fmla="*/ 176901 h 721169"/>
                <a:gd name="connsiteX115" fmla="*/ 333868 w 1892221"/>
                <a:gd name="connsiteY115" fmla="*/ 154477 h 721169"/>
                <a:gd name="connsiteX116" fmla="*/ 363767 w 1892221"/>
                <a:gd name="connsiteY116" fmla="*/ 142019 h 721169"/>
                <a:gd name="connsiteX117" fmla="*/ 373733 w 1892221"/>
                <a:gd name="connsiteY117" fmla="*/ 154477 h 721169"/>
                <a:gd name="connsiteX118" fmla="*/ 378716 w 1892221"/>
                <a:gd name="connsiteY118" fmla="*/ 171918 h 721169"/>
                <a:gd name="connsiteX119" fmla="*/ 413598 w 1892221"/>
                <a:gd name="connsiteY119" fmla="*/ 134544 h 721169"/>
                <a:gd name="connsiteX120" fmla="*/ 421073 w 1892221"/>
                <a:gd name="connsiteY120" fmla="*/ 122087 h 721169"/>
                <a:gd name="connsiteX121" fmla="*/ 441005 w 1892221"/>
                <a:gd name="connsiteY121" fmla="*/ 124578 h 721169"/>
                <a:gd name="connsiteX122" fmla="*/ 448480 w 1892221"/>
                <a:gd name="connsiteY122" fmla="*/ 114612 h 721169"/>
                <a:gd name="connsiteX123" fmla="*/ 470904 w 1892221"/>
                <a:gd name="connsiteY123" fmla="*/ 117104 h 721169"/>
                <a:gd name="connsiteX124" fmla="*/ 483362 w 1892221"/>
                <a:gd name="connsiteY124" fmla="*/ 127070 h 721169"/>
                <a:gd name="connsiteX125" fmla="*/ 505785 w 1892221"/>
                <a:gd name="connsiteY125" fmla="*/ 114612 h 721169"/>
                <a:gd name="connsiteX126" fmla="*/ 518243 w 1892221"/>
                <a:gd name="connsiteY126" fmla="*/ 77239 h 721169"/>
                <a:gd name="connsiteX127" fmla="*/ 545650 w 1892221"/>
                <a:gd name="connsiteY127" fmla="*/ 54815 h 721169"/>
                <a:gd name="connsiteX128" fmla="*/ 560600 w 1892221"/>
                <a:gd name="connsiteY128" fmla="*/ 64781 h 721169"/>
                <a:gd name="connsiteX129" fmla="*/ 560600 w 1892221"/>
                <a:gd name="connsiteY129" fmla="*/ 39865 h 721169"/>
                <a:gd name="connsiteX130" fmla="*/ 560600 w 1892221"/>
                <a:gd name="connsiteY130" fmla="*/ 29899 h 721169"/>
                <a:gd name="connsiteX131" fmla="*/ 573057 w 1892221"/>
                <a:gd name="connsiteY131" fmla="*/ 24916 h 721169"/>
                <a:gd name="connsiteX132" fmla="*/ 573057 w 1892221"/>
                <a:gd name="connsiteY132"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8 w 1892221"/>
                <a:gd name="connsiteY92" fmla="*/ 435325 h 721169"/>
                <a:gd name="connsiteX93" fmla="*/ 258157 w 1892221"/>
                <a:gd name="connsiteY93" fmla="*/ 418118 h 721169"/>
                <a:gd name="connsiteX94" fmla="*/ 60 w 1892221"/>
                <a:gd name="connsiteY94" fmla="*/ 418118 h 721169"/>
                <a:gd name="connsiteX95" fmla="*/ 1 w 1892221"/>
                <a:gd name="connsiteY95" fmla="*/ 418101 h 721169"/>
                <a:gd name="connsiteX96" fmla="*/ 1 w 1892221"/>
                <a:gd name="connsiteY96" fmla="*/ 418581 h 721169"/>
                <a:gd name="connsiteX97" fmla="*/ 0 w 1892221"/>
                <a:gd name="connsiteY97" fmla="*/ 418581 h 721169"/>
                <a:gd name="connsiteX98" fmla="*/ 0 w 1892221"/>
                <a:gd name="connsiteY98" fmla="*/ 366259 h 721169"/>
                <a:gd name="connsiteX99" fmla="*/ 17441 w 1892221"/>
                <a:gd name="connsiteY99" fmla="*/ 348818 h 721169"/>
                <a:gd name="connsiteX100" fmla="*/ 37374 w 1892221"/>
                <a:gd name="connsiteY100" fmla="*/ 363767 h 721169"/>
                <a:gd name="connsiteX101" fmla="*/ 54814 w 1892221"/>
                <a:gd name="connsiteY101" fmla="*/ 351309 h 721169"/>
                <a:gd name="connsiteX102" fmla="*/ 62289 w 1892221"/>
                <a:gd name="connsiteY102" fmla="*/ 321411 h 721169"/>
                <a:gd name="connsiteX103" fmla="*/ 79730 w 1892221"/>
                <a:gd name="connsiteY103" fmla="*/ 296495 h 721169"/>
                <a:gd name="connsiteX104" fmla="*/ 124578 w 1892221"/>
                <a:gd name="connsiteY104" fmla="*/ 274071 h 721169"/>
                <a:gd name="connsiteX105" fmla="*/ 166934 w 1892221"/>
                <a:gd name="connsiteY105" fmla="*/ 274071 h 721169"/>
                <a:gd name="connsiteX106" fmla="*/ 194341 w 1892221"/>
                <a:gd name="connsiteY106" fmla="*/ 261614 h 721169"/>
                <a:gd name="connsiteX107" fmla="*/ 216765 w 1892221"/>
                <a:gd name="connsiteY107" fmla="*/ 246664 h 721169"/>
                <a:gd name="connsiteX108" fmla="*/ 246664 w 1892221"/>
                <a:gd name="connsiteY108" fmla="*/ 229223 h 721169"/>
                <a:gd name="connsiteX109" fmla="*/ 269088 w 1892221"/>
                <a:gd name="connsiteY109" fmla="*/ 211783 h 721169"/>
                <a:gd name="connsiteX110" fmla="*/ 286529 w 1892221"/>
                <a:gd name="connsiteY110" fmla="*/ 216766 h 721169"/>
                <a:gd name="connsiteX111" fmla="*/ 298987 w 1892221"/>
                <a:gd name="connsiteY111" fmla="*/ 199325 h 721169"/>
                <a:gd name="connsiteX112" fmla="*/ 308953 w 1892221"/>
                <a:gd name="connsiteY112" fmla="*/ 169426 h 721169"/>
                <a:gd name="connsiteX113" fmla="*/ 328885 w 1892221"/>
                <a:gd name="connsiteY113" fmla="*/ 176901 h 721169"/>
                <a:gd name="connsiteX114" fmla="*/ 333868 w 1892221"/>
                <a:gd name="connsiteY114" fmla="*/ 154477 h 721169"/>
                <a:gd name="connsiteX115" fmla="*/ 363767 w 1892221"/>
                <a:gd name="connsiteY115" fmla="*/ 142019 h 721169"/>
                <a:gd name="connsiteX116" fmla="*/ 373733 w 1892221"/>
                <a:gd name="connsiteY116" fmla="*/ 154477 h 721169"/>
                <a:gd name="connsiteX117" fmla="*/ 378716 w 1892221"/>
                <a:gd name="connsiteY117" fmla="*/ 171918 h 721169"/>
                <a:gd name="connsiteX118" fmla="*/ 413598 w 1892221"/>
                <a:gd name="connsiteY118" fmla="*/ 134544 h 721169"/>
                <a:gd name="connsiteX119" fmla="*/ 421073 w 1892221"/>
                <a:gd name="connsiteY119" fmla="*/ 122087 h 721169"/>
                <a:gd name="connsiteX120" fmla="*/ 441005 w 1892221"/>
                <a:gd name="connsiteY120" fmla="*/ 124578 h 721169"/>
                <a:gd name="connsiteX121" fmla="*/ 448480 w 1892221"/>
                <a:gd name="connsiteY121" fmla="*/ 114612 h 721169"/>
                <a:gd name="connsiteX122" fmla="*/ 470904 w 1892221"/>
                <a:gd name="connsiteY122" fmla="*/ 117104 h 721169"/>
                <a:gd name="connsiteX123" fmla="*/ 483362 w 1892221"/>
                <a:gd name="connsiteY123" fmla="*/ 127070 h 721169"/>
                <a:gd name="connsiteX124" fmla="*/ 505785 w 1892221"/>
                <a:gd name="connsiteY124" fmla="*/ 114612 h 721169"/>
                <a:gd name="connsiteX125" fmla="*/ 518243 w 1892221"/>
                <a:gd name="connsiteY125" fmla="*/ 77239 h 721169"/>
                <a:gd name="connsiteX126" fmla="*/ 545650 w 1892221"/>
                <a:gd name="connsiteY126" fmla="*/ 54815 h 721169"/>
                <a:gd name="connsiteX127" fmla="*/ 560600 w 1892221"/>
                <a:gd name="connsiteY127" fmla="*/ 64781 h 721169"/>
                <a:gd name="connsiteX128" fmla="*/ 560600 w 1892221"/>
                <a:gd name="connsiteY128" fmla="*/ 39865 h 721169"/>
                <a:gd name="connsiteX129" fmla="*/ 560600 w 1892221"/>
                <a:gd name="connsiteY129" fmla="*/ 29899 h 721169"/>
                <a:gd name="connsiteX130" fmla="*/ 573057 w 1892221"/>
                <a:gd name="connsiteY130" fmla="*/ 24916 h 721169"/>
                <a:gd name="connsiteX131" fmla="*/ 573057 w 1892221"/>
                <a:gd name="connsiteY131" fmla="*/ 0 h 721169"/>
                <a:gd name="connsiteX0" fmla="*/ 573057 w 1892221"/>
                <a:gd name="connsiteY0" fmla="*/ 0 h 721169"/>
                <a:gd name="connsiteX1" fmla="*/ 690159 w 1892221"/>
                <a:gd name="connsiteY1" fmla="*/ 0 h 721169"/>
                <a:gd name="connsiteX2" fmla="*/ 702617 w 1892221"/>
                <a:gd name="connsiteY2" fmla="*/ 12457 h 721169"/>
                <a:gd name="connsiteX3" fmla="*/ 1824608 w 1892221"/>
                <a:gd name="connsiteY3" fmla="*/ 12457 h 721169"/>
                <a:gd name="connsiteX4" fmla="*/ 1828259 w 1892221"/>
                <a:gd name="connsiteY4" fmla="*/ 32338 h 721169"/>
                <a:gd name="connsiteX5" fmla="*/ 1824496 w 1892221"/>
                <a:gd name="connsiteY5" fmla="*/ 48201 h 721169"/>
                <a:gd name="connsiteX6" fmla="*/ 1830767 w 1892221"/>
                <a:gd name="connsiteY6" fmla="*/ 52167 h 721169"/>
                <a:gd name="connsiteX7" fmla="*/ 1835784 w 1892221"/>
                <a:gd name="connsiteY7" fmla="*/ 59437 h 721169"/>
                <a:gd name="connsiteX8" fmla="*/ 1839546 w 1892221"/>
                <a:gd name="connsiteY8" fmla="*/ 64064 h 721169"/>
                <a:gd name="connsiteX9" fmla="*/ 1824496 w 1892221"/>
                <a:gd name="connsiteY9" fmla="*/ 72657 h 721169"/>
                <a:gd name="connsiteX10" fmla="*/ 1819479 w 1892221"/>
                <a:gd name="connsiteY10" fmla="*/ 75300 h 721169"/>
                <a:gd name="connsiteX11" fmla="*/ 1819479 w 1892221"/>
                <a:gd name="connsiteY11" fmla="*/ 83893 h 721169"/>
                <a:gd name="connsiteX12" fmla="*/ 1824496 w 1892221"/>
                <a:gd name="connsiteY12" fmla="*/ 91163 h 721169"/>
                <a:gd name="connsiteX13" fmla="*/ 1824496 w 1892221"/>
                <a:gd name="connsiteY13" fmla="*/ 99756 h 721169"/>
                <a:gd name="connsiteX14" fmla="*/ 1830767 w 1892221"/>
                <a:gd name="connsiteY14" fmla="*/ 115619 h 721169"/>
                <a:gd name="connsiteX15" fmla="*/ 1835784 w 1892221"/>
                <a:gd name="connsiteY15" fmla="*/ 110992 h 721169"/>
                <a:gd name="connsiteX16" fmla="*/ 1844563 w 1892221"/>
                <a:gd name="connsiteY16" fmla="*/ 110992 h 721169"/>
                <a:gd name="connsiteX17" fmla="*/ 1847071 w 1892221"/>
                <a:gd name="connsiteY17" fmla="*/ 106365 h 721169"/>
                <a:gd name="connsiteX18" fmla="*/ 1875917 w 1892221"/>
                <a:gd name="connsiteY18" fmla="*/ 149327 h 721169"/>
                <a:gd name="connsiteX19" fmla="*/ 1892221 w 1892221"/>
                <a:gd name="connsiteY19" fmla="*/ 201543 h 721169"/>
                <a:gd name="connsiteX20" fmla="*/ 1878425 w 1892221"/>
                <a:gd name="connsiteY20" fmla="*/ 196916 h 721169"/>
                <a:gd name="connsiteX21" fmla="*/ 1872154 w 1892221"/>
                <a:gd name="connsiteY21" fmla="*/ 194933 h 721169"/>
                <a:gd name="connsiteX22" fmla="*/ 1860867 w 1892221"/>
                <a:gd name="connsiteY22" fmla="*/ 194933 h 721169"/>
                <a:gd name="connsiteX23" fmla="*/ 1850834 w 1892221"/>
                <a:gd name="connsiteY23" fmla="*/ 210796 h 721169"/>
                <a:gd name="connsiteX24" fmla="*/ 1844563 w 1892221"/>
                <a:gd name="connsiteY24" fmla="*/ 228642 h 721169"/>
                <a:gd name="connsiteX25" fmla="*/ 1839546 w 1892221"/>
                <a:gd name="connsiteY25" fmla="*/ 249132 h 721169"/>
                <a:gd name="connsiteX26" fmla="*/ 1828259 w 1892221"/>
                <a:gd name="connsiteY26" fmla="*/ 264995 h 721169"/>
                <a:gd name="connsiteX27" fmla="*/ 1808192 w 1892221"/>
                <a:gd name="connsiteY27" fmla="*/ 273587 h 721169"/>
                <a:gd name="connsiteX28" fmla="*/ 1801921 w 1892221"/>
                <a:gd name="connsiteY28" fmla="*/ 280197 h 721169"/>
                <a:gd name="connsiteX29" fmla="*/ 1793142 w 1892221"/>
                <a:gd name="connsiteY29" fmla="*/ 284823 h 721169"/>
                <a:gd name="connsiteX30" fmla="*/ 1788125 w 1892221"/>
                <a:gd name="connsiteY30" fmla="*/ 291433 h 721169"/>
                <a:gd name="connsiteX31" fmla="*/ 1781855 w 1892221"/>
                <a:gd name="connsiteY31" fmla="*/ 316549 h 721169"/>
                <a:gd name="connsiteX32" fmla="*/ 1765550 w 1892221"/>
                <a:gd name="connsiteY32" fmla="*/ 323159 h 721169"/>
                <a:gd name="connsiteX33" fmla="*/ 1745484 w 1892221"/>
                <a:gd name="connsiteY33" fmla="*/ 327785 h 721169"/>
                <a:gd name="connsiteX34" fmla="*/ 1725417 w 1892221"/>
                <a:gd name="connsiteY34" fmla="*/ 323159 h 721169"/>
                <a:gd name="connsiteX35" fmla="*/ 1702842 w 1892221"/>
                <a:gd name="connsiteY35" fmla="*/ 321176 h 721169"/>
                <a:gd name="connsiteX36" fmla="*/ 1681521 w 1892221"/>
                <a:gd name="connsiteY36" fmla="*/ 316549 h 721169"/>
                <a:gd name="connsiteX37" fmla="*/ 1686538 w 1892221"/>
                <a:gd name="connsiteY37" fmla="*/ 339022 h 721169"/>
                <a:gd name="connsiteX38" fmla="*/ 1686538 w 1892221"/>
                <a:gd name="connsiteY38" fmla="*/ 364138 h 721169"/>
                <a:gd name="connsiteX39" fmla="*/ 1675250 w 1892221"/>
                <a:gd name="connsiteY39" fmla="*/ 370748 h 721169"/>
                <a:gd name="connsiteX40" fmla="*/ 1666471 w 1892221"/>
                <a:gd name="connsiteY40" fmla="*/ 384628 h 721169"/>
                <a:gd name="connsiteX41" fmla="*/ 1658946 w 1892221"/>
                <a:gd name="connsiteY41" fmla="*/ 391237 h 721169"/>
                <a:gd name="connsiteX42" fmla="*/ 1666471 w 1892221"/>
                <a:gd name="connsiteY42" fmla="*/ 399830 h 721169"/>
                <a:gd name="connsiteX43" fmla="*/ 1686538 w 1892221"/>
                <a:gd name="connsiteY43" fmla="*/ 399830 h 721169"/>
                <a:gd name="connsiteX44" fmla="*/ 1697825 w 1892221"/>
                <a:gd name="connsiteY44" fmla="*/ 395864 h 721169"/>
                <a:gd name="connsiteX45" fmla="*/ 1697825 w 1892221"/>
                <a:gd name="connsiteY45" fmla="*/ 399830 h 721169"/>
                <a:gd name="connsiteX46" fmla="*/ 1702842 w 1892221"/>
                <a:gd name="connsiteY46" fmla="*/ 407100 h 721169"/>
                <a:gd name="connsiteX47" fmla="*/ 1702842 w 1892221"/>
                <a:gd name="connsiteY47" fmla="*/ 411727 h 721169"/>
                <a:gd name="connsiteX48" fmla="*/ 1725417 w 1892221"/>
                <a:gd name="connsiteY48" fmla="*/ 402473 h 721169"/>
                <a:gd name="connsiteX49" fmla="*/ 1729180 w 1892221"/>
                <a:gd name="connsiteY49" fmla="*/ 415693 h 721169"/>
                <a:gd name="connsiteX50" fmla="*/ 1729180 w 1892221"/>
                <a:gd name="connsiteY50" fmla="*/ 426929 h 721169"/>
                <a:gd name="connsiteX51" fmla="*/ 1734196 w 1892221"/>
                <a:gd name="connsiteY51" fmla="*/ 442792 h 721169"/>
                <a:gd name="connsiteX52" fmla="*/ 1697825 w 1892221"/>
                <a:gd name="connsiteY52" fmla="*/ 465264 h 721169"/>
                <a:gd name="connsiteX53" fmla="*/ 1670234 w 1892221"/>
                <a:gd name="connsiteY53" fmla="*/ 496990 h 721169"/>
                <a:gd name="connsiteX54" fmla="*/ 1666471 w 1892221"/>
                <a:gd name="connsiteY54" fmla="*/ 496990 h 721169"/>
                <a:gd name="connsiteX55" fmla="*/ 1661455 w 1892221"/>
                <a:gd name="connsiteY55" fmla="*/ 492364 h 721169"/>
                <a:gd name="connsiteX56" fmla="*/ 1655184 w 1892221"/>
                <a:gd name="connsiteY56" fmla="*/ 490381 h 721169"/>
                <a:gd name="connsiteX57" fmla="*/ 1650167 w 1892221"/>
                <a:gd name="connsiteY57" fmla="*/ 490381 h 721169"/>
                <a:gd name="connsiteX58" fmla="*/ 1602509 w 1892221"/>
                <a:gd name="connsiteY58" fmla="*/ 492364 h 721169"/>
                <a:gd name="connsiteX59" fmla="*/ 1564884 w 1892221"/>
                <a:gd name="connsiteY59" fmla="*/ 506244 h 721169"/>
                <a:gd name="connsiteX60" fmla="*/ 1523496 w 1892221"/>
                <a:gd name="connsiteY60" fmla="*/ 533343 h 721169"/>
                <a:gd name="connsiteX61" fmla="*/ 1512209 w 1892221"/>
                <a:gd name="connsiteY61" fmla="*/ 533343 h 721169"/>
                <a:gd name="connsiteX62" fmla="*/ 1489634 w 1892221"/>
                <a:gd name="connsiteY62" fmla="*/ 539952 h 721169"/>
                <a:gd name="connsiteX63" fmla="*/ 1480855 w 1892221"/>
                <a:gd name="connsiteY63" fmla="*/ 549867 h 721169"/>
                <a:gd name="connsiteX64" fmla="*/ 1474584 w 1892221"/>
                <a:gd name="connsiteY64" fmla="*/ 561103 h 721169"/>
                <a:gd name="connsiteX65" fmla="*/ 1444484 w 1892221"/>
                <a:gd name="connsiteY65" fmla="*/ 581593 h 721169"/>
                <a:gd name="connsiteX66" fmla="*/ 1418147 w 1892221"/>
                <a:gd name="connsiteY66" fmla="*/ 597455 h 721169"/>
                <a:gd name="connsiteX67" fmla="*/ 1413130 w 1892221"/>
                <a:gd name="connsiteY67" fmla="*/ 608692 h 721169"/>
                <a:gd name="connsiteX68" fmla="*/ 1413130 w 1892221"/>
                <a:gd name="connsiteY68" fmla="*/ 624555 h 721169"/>
                <a:gd name="connsiteX69" fmla="*/ 1410622 w 1892221"/>
                <a:gd name="connsiteY69" fmla="*/ 635791 h 721169"/>
                <a:gd name="connsiteX70" fmla="*/ 1401842 w 1892221"/>
                <a:gd name="connsiteY70" fmla="*/ 639757 h 721169"/>
                <a:gd name="connsiteX71" fmla="*/ 1396826 w 1892221"/>
                <a:gd name="connsiteY71" fmla="*/ 644383 h 721169"/>
                <a:gd name="connsiteX72" fmla="*/ 1390555 w 1892221"/>
                <a:gd name="connsiteY72" fmla="*/ 649010 h 721169"/>
                <a:gd name="connsiteX73" fmla="*/ 1379267 w 1892221"/>
                <a:gd name="connsiteY73" fmla="*/ 682719 h 721169"/>
                <a:gd name="connsiteX74" fmla="*/ 1362963 w 1892221"/>
                <a:gd name="connsiteY74" fmla="*/ 714445 h 721169"/>
                <a:gd name="connsiteX75" fmla="*/ 1316559 w 1892221"/>
                <a:gd name="connsiteY75" fmla="*/ 712462 h 721169"/>
                <a:gd name="connsiteX76" fmla="*/ 1268901 w 1892221"/>
                <a:gd name="connsiteY76" fmla="*/ 712462 h 721169"/>
                <a:gd name="connsiteX77" fmla="*/ 1245498 w 1892221"/>
                <a:gd name="connsiteY77" fmla="*/ 721169 h 721169"/>
                <a:gd name="connsiteX78" fmla="*/ 1011571 w 1892221"/>
                <a:gd name="connsiteY78" fmla="*/ 475886 h 721169"/>
                <a:gd name="connsiteX79" fmla="*/ 916892 w 1892221"/>
                <a:gd name="connsiteY79" fmla="*/ 480869 h 721169"/>
                <a:gd name="connsiteX80" fmla="*/ 894468 w 1892221"/>
                <a:gd name="connsiteY80" fmla="*/ 468411 h 721169"/>
                <a:gd name="connsiteX81" fmla="*/ 764907 w 1892221"/>
                <a:gd name="connsiteY81" fmla="*/ 465920 h 721169"/>
                <a:gd name="connsiteX82" fmla="*/ 757432 w 1892221"/>
                <a:gd name="connsiteY82" fmla="*/ 441004 h 721169"/>
                <a:gd name="connsiteX83" fmla="*/ 754941 w 1892221"/>
                <a:gd name="connsiteY83" fmla="*/ 426055 h 721169"/>
                <a:gd name="connsiteX84" fmla="*/ 735008 w 1892221"/>
                <a:gd name="connsiteY84" fmla="*/ 391173 h 721169"/>
                <a:gd name="connsiteX85" fmla="*/ 712584 w 1892221"/>
                <a:gd name="connsiteY85" fmla="*/ 411106 h 721169"/>
                <a:gd name="connsiteX86" fmla="*/ 710093 w 1892221"/>
                <a:gd name="connsiteY86" fmla="*/ 383699 h 721169"/>
                <a:gd name="connsiteX87" fmla="*/ 573057 w 1892221"/>
                <a:gd name="connsiteY87" fmla="*/ 383699 h 721169"/>
                <a:gd name="connsiteX88" fmla="*/ 555617 w 1892221"/>
                <a:gd name="connsiteY88" fmla="*/ 371241 h 721169"/>
                <a:gd name="connsiteX89" fmla="*/ 403632 w 1892221"/>
                <a:gd name="connsiteY89" fmla="*/ 371241 h 721169"/>
                <a:gd name="connsiteX90" fmla="*/ 336360 w 1892221"/>
                <a:gd name="connsiteY90" fmla="*/ 411106 h 721169"/>
                <a:gd name="connsiteX91" fmla="*/ 258158 w 1892221"/>
                <a:gd name="connsiteY91" fmla="*/ 418437 h 721169"/>
                <a:gd name="connsiteX92" fmla="*/ 258157 w 1892221"/>
                <a:gd name="connsiteY92" fmla="*/ 418118 h 721169"/>
                <a:gd name="connsiteX93" fmla="*/ 60 w 1892221"/>
                <a:gd name="connsiteY93" fmla="*/ 418118 h 721169"/>
                <a:gd name="connsiteX94" fmla="*/ 1 w 1892221"/>
                <a:gd name="connsiteY94" fmla="*/ 418101 h 721169"/>
                <a:gd name="connsiteX95" fmla="*/ 1 w 1892221"/>
                <a:gd name="connsiteY95" fmla="*/ 418581 h 721169"/>
                <a:gd name="connsiteX96" fmla="*/ 0 w 1892221"/>
                <a:gd name="connsiteY96" fmla="*/ 418581 h 721169"/>
                <a:gd name="connsiteX97" fmla="*/ 0 w 1892221"/>
                <a:gd name="connsiteY97" fmla="*/ 366259 h 721169"/>
                <a:gd name="connsiteX98" fmla="*/ 17441 w 1892221"/>
                <a:gd name="connsiteY98" fmla="*/ 348818 h 721169"/>
                <a:gd name="connsiteX99" fmla="*/ 37374 w 1892221"/>
                <a:gd name="connsiteY99" fmla="*/ 363767 h 721169"/>
                <a:gd name="connsiteX100" fmla="*/ 54814 w 1892221"/>
                <a:gd name="connsiteY100" fmla="*/ 351309 h 721169"/>
                <a:gd name="connsiteX101" fmla="*/ 62289 w 1892221"/>
                <a:gd name="connsiteY101" fmla="*/ 321411 h 721169"/>
                <a:gd name="connsiteX102" fmla="*/ 79730 w 1892221"/>
                <a:gd name="connsiteY102" fmla="*/ 296495 h 721169"/>
                <a:gd name="connsiteX103" fmla="*/ 124578 w 1892221"/>
                <a:gd name="connsiteY103" fmla="*/ 274071 h 721169"/>
                <a:gd name="connsiteX104" fmla="*/ 166934 w 1892221"/>
                <a:gd name="connsiteY104" fmla="*/ 274071 h 721169"/>
                <a:gd name="connsiteX105" fmla="*/ 194341 w 1892221"/>
                <a:gd name="connsiteY105" fmla="*/ 261614 h 721169"/>
                <a:gd name="connsiteX106" fmla="*/ 216765 w 1892221"/>
                <a:gd name="connsiteY106" fmla="*/ 246664 h 721169"/>
                <a:gd name="connsiteX107" fmla="*/ 246664 w 1892221"/>
                <a:gd name="connsiteY107" fmla="*/ 229223 h 721169"/>
                <a:gd name="connsiteX108" fmla="*/ 269088 w 1892221"/>
                <a:gd name="connsiteY108" fmla="*/ 211783 h 721169"/>
                <a:gd name="connsiteX109" fmla="*/ 286529 w 1892221"/>
                <a:gd name="connsiteY109" fmla="*/ 216766 h 721169"/>
                <a:gd name="connsiteX110" fmla="*/ 298987 w 1892221"/>
                <a:gd name="connsiteY110" fmla="*/ 199325 h 721169"/>
                <a:gd name="connsiteX111" fmla="*/ 308953 w 1892221"/>
                <a:gd name="connsiteY111" fmla="*/ 169426 h 721169"/>
                <a:gd name="connsiteX112" fmla="*/ 328885 w 1892221"/>
                <a:gd name="connsiteY112" fmla="*/ 176901 h 721169"/>
                <a:gd name="connsiteX113" fmla="*/ 333868 w 1892221"/>
                <a:gd name="connsiteY113" fmla="*/ 154477 h 721169"/>
                <a:gd name="connsiteX114" fmla="*/ 363767 w 1892221"/>
                <a:gd name="connsiteY114" fmla="*/ 142019 h 721169"/>
                <a:gd name="connsiteX115" fmla="*/ 373733 w 1892221"/>
                <a:gd name="connsiteY115" fmla="*/ 154477 h 721169"/>
                <a:gd name="connsiteX116" fmla="*/ 378716 w 1892221"/>
                <a:gd name="connsiteY116" fmla="*/ 171918 h 721169"/>
                <a:gd name="connsiteX117" fmla="*/ 413598 w 1892221"/>
                <a:gd name="connsiteY117" fmla="*/ 134544 h 721169"/>
                <a:gd name="connsiteX118" fmla="*/ 421073 w 1892221"/>
                <a:gd name="connsiteY118" fmla="*/ 122087 h 721169"/>
                <a:gd name="connsiteX119" fmla="*/ 441005 w 1892221"/>
                <a:gd name="connsiteY119" fmla="*/ 124578 h 721169"/>
                <a:gd name="connsiteX120" fmla="*/ 448480 w 1892221"/>
                <a:gd name="connsiteY120" fmla="*/ 114612 h 721169"/>
                <a:gd name="connsiteX121" fmla="*/ 470904 w 1892221"/>
                <a:gd name="connsiteY121" fmla="*/ 117104 h 721169"/>
                <a:gd name="connsiteX122" fmla="*/ 483362 w 1892221"/>
                <a:gd name="connsiteY122" fmla="*/ 127070 h 721169"/>
                <a:gd name="connsiteX123" fmla="*/ 505785 w 1892221"/>
                <a:gd name="connsiteY123" fmla="*/ 114612 h 721169"/>
                <a:gd name="connsiteX124" fmla="*/ 518243 w 1892221"/>
                <a:gd name="connsiteY124" fmla="*/ 77239 h 721169"/>
                <a:gd name="connsiteX125" fmla="*/ 545650 w 1892221"/>
                <a:gd name="connsiteY125" fmla="*/ 54815 h 721169"/>
                <a:gd name="connsiteX126" fmla="*/ 560600 w 1892221"/>
                <a:gd name="connsiteY126" fmla="*/ 64781 h 721169"/>
                <a:gd name="connsiteX127" fmla="*/ 560600 w 1892221"/>
                <a:gd name="connsiteY127" fmla="*/ 39865 h 721169"/>
                <a:gd name="connsiteX128" fmla="*/ 560600 w 1892221"/>
                <a:gd name="connsiteY128" fmla="*/ 29899 h 721169"/>
                <a:gd name="connsiteX129" fmla="*/ 573057 w 1892221"/>
                <a:gd name="connsiteY129" fmla="*/ 24916 h 721169"/>
                <a:gd name="connsiteX130" fmla="*/ 573057 w 1892221"/>
                <a:gd name="connsiteY130" fmla="*/ 0 h 72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892221" h="721169">
                  <a:moveTo>
                    <a:pt x="573057" y="0"/>
                  </a:moveTo>
                  <a:lnTo>
                    <a:pt x="690159" y="0"/>
                  </a:lnTo>
                  <a:lnTo>
                    <a:pt x="702617" y="12457"/>
                  </a:lnTo>
                  <a:lnTo>
                    <a:pt x="1824608" y="12457"/>
                  </a:lnTo>
                  <a:cubicBezTo>
                    <a:pt x="1825827" y="18902"/>
                    <a:pt x="1827043" y="25931"/>
                    <a:pt x="1828259" y="32338"/>
                  </a:cubicBezTo>
                  <a:lnTo>
                    <a:pt x="1824496" y="48201"/>
                  </a:lnTo>
                  <a:cubicBezTo>
                    <a:pt x="1827004" y="49523"/>
                    <a:pt x="1828259" y="50845"/>
                    <a:pt x="1830767" y="52167"/>
                  </a:cubicBezTo>
                  <a:cubicBezTo>
                    <a:pt x="1832021" y="54811"/>
                    <a:pt x="1834529" y="56794"/>
                    <a:pt x="1835784" y="59437"/>
                  </a:cubicBezTo>
                  <a:cubicBezTo>
                    <a:pt x="1837038" y="60759"/>
                    <a:pt x="1838292" y="62742"/>
                    <a:pt x="1839546" y="64064"/>
                  </a:cubicBezTo>
                  <a:cubicBezTo>
                    <a:pt x="1834529" y="66708"/>
                    <a:pt x="1829513" y="70013"/>
                    <a:pt x="1824496" y="72657"/>
                  </a:cubicBezTo>
                  <a:lnTo>
                    <a:pt x="1819479" y="75300"/>
                  </a:lnTo>
                  <a:lnTo>
                    <a:pt x="1819479" y="83893"/>
                  </a:lnTo>
                  <a:cubicBezTo>
                    <a:pt x="1820734" y="86537"/>
                    <a:pt x="1823242" y="88520"/>
                    <a:pt x="1824496" y="91163"/>
                  </a:cubicBezTo>
                  <a:lnTo>
                    <a:pt x="1824496" y="99756"/>
                  </a:lnTo>
                  <a:cubicBezTo>
                    <a:pt x="1827004" y="105043"/>
                    <a:pt x="1828259" y="110331"/>
                    <a:pt x="1830767" y="115619"/>
                  </a:cubicBezTo>
                  <a:cubicBezTo>
                    <a:pt x="1832021" y="114297"/>
                    <a:pt x="1834529" y="112314"/>
                    <a:pt x="1835784" y="110992"/>
                  </a:cubicBezTo>
                  <a:lnTo>
                    <a:pt x="1844563" y="110992"/>
                  </a:lnTo>
                  <a:cubicBezTo>
                    <a:pt x="1845817" y="109670"/>
                    <a:pt x="1845817" y="107687"/>
                    <a:pt x="1847071" y="106365"/>
                  </a:cubicBezTo>
                  <a:cubicBezTo>
                    <a:pt x="1857104" y="120906"/>
                    <a:pt x="1865884" y="134786"/>
                    <a:pt x="1875917" y="149327"/>
                  </a:cubicBezTo>
                  <a:cubicBezTo>
                    <a:pt x="1880934" y="166512"/>
                    <a:pt x="1887204" y="184358"/>
                    <a:pt x="1892221" y="201543"/>
                  </a:cubicBezTo>
                  <a:cubicBezTo>
                    <a:pt x="1887204" y="200221"/>
                    <a:pt x="1883442" y="198238"/>
                    <a:pt x="1878425" y="196916"/>
                  </a:cubicBezTo>
                  <a:cubicBezTo>
                    <a:pt x="1875917" y="196255"/>
                    <a:pt x="1874663" y="195594"/>
                    <a:pt x="1872154" y="194933"/>
                  </a:cubicBezTo>
                  <a:lnTo>
                    <a:pt x="1860867" y="194933"/>
                  </a:lnTo>
                  <a:cubicBezTo>
                    <a:pt x="1857104" y="200221"/>
                    <a:pt x="1854596" y="205509"/>
                    <a:pt x="1850834" y="210796"/>
                  </a:cubicBezTo>
                  <a:cubicBezTo>
                    <a:pt x="1848325" y="216745"/>
                    <a:pt x="1847071" y="222694"/>
                    <a:pt x="1844563" y="228642"/>
                  </a:cubicBezTo>
                  <a:cubicBezTo>
                    <a:pt x="1843309" y="235252"/>
                    <a:pt x="1840800" y="242522"/>
                    <a:pt x="1839546" y="249132"/>
                  </a:cubicBezTo>
                  <a:lnTo>
                    <a:pt x="1828259" y="264995"/>
                  </a:lnTo>
                  <a:lnTo>
                    <a:pt x="1808192" y="273587"/>
                  </a:lnTo>
                  <a:cubicBezTo>
                    <a:pt x="1805684" y="275570"/>
                    <a:pt x="1804429" y="278214"/>
                    <a:pt x="1801921" y="280197"/>
                  </a:cubicBezTo>
                  <a:lnTo>
                    <a:pt x="1793142" y="284823"/>
                  </a:lnTo>
                  <a:cubicBezTo>
                    <a:pt x="1791888" y="286806"/>
                    <a:pt x="1789380" y="289450"/>
                    <a:pt x="1788125" y="291433"/>
                  </a:cubicBezTo>
                  <a:cubicBezTo>
                    <a:pt x="1785617" y="300025"/>
                    <a:pt x="1784363" y="307957"/>
                    <a:pt x="1781855" y="316549"/>
                  </a:cubicBezTo>
                  <a:cubicBezTo>
                    <a:pt x="1776838" y="318532"/>
                    <a:pt x="1770567" y="321176"/>
                    <a:pt x="1765550" y="323159"/>
                  </a:cubicBezTo>
                  <a:cubicBezTo>
                    <a:pt x="1759280" y="324481"/>
                    <a:pt x="1751755" y="326464"/>
                    <a:pt x="1745484" y="327785"/>
                  </a:cubicBezTo>
                  <a:cubicBezTo>
                    <a:pt x="1739213" y="326464"/>
                    <a:pt x="1731688" y="324481"/>
                    <a:pt x="1725417" y="323159"/>
                  </a:cubicBezTo>
                  <a:lnTo>
                    <a:pt x="1702842" y="321176"/>
                  </a:lnTo>
                  <a:cubicBezTo>
                    <a:pt x="1695317" y="319854"/>
                    <a:pt x="1689046" y="317871"/>
                    <a:pt x="1681521" y="316549"/>
                  </a:cubicBezTo>
                  <a:cubicBezTo>
                    <a:pt x="1682775" y="323820"/>
                    <a:pt x="1685284" y="331751"/>
                    <a:pt x="1686538" y="339022"/>
                  </a:cubicBezTo>
                  <a:lnTo>
                    <a:pt x="1686538" y="364138"/>
                  </a:lnTo>
                  <a:cubicBezTo>
                    <a:pt x="1682775" y="366121"/>
                    <a:pt x="1679013" y="368765"/>
                    <a:pt x="1675250" y="370748"/>
                  </a:cubicBezTo>
                  <a:cubicBezTo>
                    <a:pt x="1672742" y="375374"/>
                    <a:pt x="1668980" y="380001"/>
                    <a:pt x="1666471" y="384628"/>
                  </a:cubicBezTo>
                  <a:cubicBezTo>
                    <a:pt x="1663963" y="386611"/>
                    <a:pt x="1661455" y="389254"/>
                    <a:pt x="1658946" y="391237"/>
                  </a:cubicBezTo>
                  <a:cubicBezTo>
                    <a:pt x="1661455" y="393881"/>
                    <a:pt x="1663963" y="397186"/>
                    <a:pt x="1666471" y="399830"/>
                  </a:cubicBezTo>
                  <a:lnTo>
                    <a:pt x="1686538" y="399830"/>
                  </a:lnTo>
                  <a:lnTo>
                    <a:pt x="1697825" y="395864"/>
                  </a:lnTo>
                  <a:lnTo>
                    <a:pt x="1697825" y="399830"/>
                  </a:lnTo>
                  <a:cubicBezTo>
                    <a:pt x="1699080" y="402473"/>
                    <a:pt x="1701588" y="404456"/>
                    <a:pt x="1702842" y="407100"/>
                  </a:cubicBezTo>
                  <a:lnTo>
                    <a:pt x="1702842" y="411727"/>
                  </a:lnTo>
                  <a:cubicBezTo>
                    <a:pt x="1710367" y="408422"/>
                    <a:pt x="1717892" y="405778"/>
                    <a:pt x="1725417" y="402473"/>
                  </a:cubicBezTo>
                  <a:cubicBezTo>
                    <a:pt x="1726671" y="407100"/>
                    <a:pt x="1727925" y="411066"/>
                    <a:pt x="1729180" y="415693"/>
                  </a:cubicBezTo>
                  <a:lnTo>
                    <a:pt x="1729180" y="426929"/>
                  </a:lnTo>
                  <a:cubicBezTo>
                    <a:pt x="1730434" y="432216"/>
                    <a:pt x="1732942" y="437504"/>
                    <a:pt x="1734196" y="442792"/>
                  </a:cubicBezTo>
                  <a:cubicBezTo>
                    <a:pt x="1721655" y="450062"/>
                    <a:pt x="1710367" y="457994"/>
                    <a:pt x="1697825" y="465264"/>
                  </a:cubicBezTo>
                  <a:cubicBezTo>
                    <a:pt x="1689046" y="475840"/>
                    <a:pt x="1679013" y="486415"/>
                    <a:pt x="1670234" y="496990"/>
                  </a:cubicBezTo>
                  <a:lnTo>
                    <a:pt x="1666471" y="496990"/>
                  </a:lnTo>
                  <a:cubicBezTo>
                    <a:pt x="1665217" y="495668"/>
                    <a:pt x="1662709" y="493685"/>
                    <a:pt x="1661455" y="492364"/>
                  </a:cubicBezTo>
                  <a:cubicBezTo>
                    <a:pt x="1658946" y="491703"/>
                    <a:pt x="1657692" y="491042"/>
                    <a:pt x="1655184" y="490381"/>
                  </a:cubicBezTo>
                  <a:lnTo>
                    <a:pt x="1650167" y="490381"/>
                  </a:lnTo>
                  <a:lnTo>
                    <a:pt x="1602509" y="492364"/>
                  </a:lnTo>
                  <a:lnTo>
                    <a:pt x="1564884" y="506244"/>
                  </a:lnTo>
                  <a:cubicBezTo>
                    <a:pt x="1551088" y="515497"/>
                    <a:pt x="1537292" y="524089"/>
                    <a:pt x="1523496" y="533343"/>
                  </a:cubicBezTo>
                  <a:lnTo>
                    <a:pt x="1512209" y="533343"/>
                  </a:lnTo>
                  <a:cubicBezTo>
                    <a:pt x="1504684" y="535326"/>
                    <a:pt x="1497159" y="537969"/>
                    <a:pt x="1489634" y="539952"/>
                  </a:cubicBezTo>
                  <a:cubicBezTo>
                    <a:pt x="1487126" y="543257"/>
                    <a:pt x="1483363" y="546562"/>
                    <a:pt x="1480855" y="549867"/>
                  </a:cubicBezTo>
                  <a:cubicBezTo>
                    <a:pt x="1478347" y="553832"/>
                    <a:pt x="1477092" y="557137"/>
                    <a:pt x="1474584" y="561103"/>
                  </a:cubicBezTo>
                  <a:cubicBezTo>
                    <a:pt x="1464551" y="567712"/>
                    <a:pt x="1454517" y="574983"/>
                    <a:pt x="1444484" y="581593"/>
                  </a:cubicBezTo>
                  <a:lnTo>
                    <a:pt x="1418147" y="597455"/>
                  </a:lnTo>
                  <a:cubicBezTo>
                    <a:pt x="1416892" y="601421"/>
                    <a:pt x="1414384" y="604726"/>
                    <a:pt x="1413130" y="608692"/>
                  </a:cubicBezTo>
                  <a:lnTo>
                    <a:pt x="1413130" y="624555"/>
                  </a:lnTo>
                  <a:cubicBezTo>
                    <a:pt x="1411876" y="628520"/>
                    <a:pt x="1411876" y="631825"/>
                    <a:pt x="1410622" y="635791"/>
                  </a:cubicBezTo>
                  <a:cubicBezTo>
                    <a:pt x="1408113" y="637113"/>
                    <a:pt x="1404351" y="638435"/>
                    <a:pt x="1401842" y="639757"/>
                  </a:cubicBezTo>
                  <a:cubicBezTo>
                    <a:pt x="1400588" y="641079"/>
                    <a:pt x="1398080" y="643061"/>
                    <a:pt x="1396826" y="644383"/>
                  </a:cubicBezTo>
                  <a:cubicBezTo>
                    <a:pt x="1394317" y="645705"/>
                    <a:pt x="1393063" y="647688"/>
                    <a:pt x="1390555" y="649010"/>
                  </a:cubicBezTo>
                  <a:lnTo>
                    <a:pt x="1379267" y="682719"/>
                  </a:lnTo>
                  <a:cubicBezTo>
                    <a:pt x="1374251" y="693294"/>
                    <a:pt x="1367980" y="703869"/>
                    <a:pt x="1362963" y="714445"/>
                  </a:cubicBezTo>
                  <a:lnTo>
                    <a:pt x="1316559" y="712462"/>
                  </a:lnTo>
                  <a:lnTo>
                    <a:pt x="1268901" y="712462"/>
                  </a:lnTo>
                  <a:lnTo>
                    <a:pt x="1245498" y="721169"/>
                  </a:lnTo>
                  <a:lnTo>
                    <a:pt x="1011571" y="475886"/>
                  </a:lnTo>
                  <a:lnTo>
                    <a:pt x="916892" y="480869"/>
                  </a:lnTo>
                  <a:lnTo>
                    <a:pt x="894468" y="468411"/>
                  </a:lnTo>
                  <a:lnTo>
                    <a:pt x="764907" y="465920"/>
                  </a:lnTo>
                  <a:lnTo>
                    <a:pt x="757432" y="441004"/>
                  </a:lnTo>
                  <a:lnTo>
                    <a:pt x="754941" y="426055"/>
                  </a:lnTo>
                  <a:lnTo>
                    <a:pt x="735008" y="391173"/>
                  </a:lnTo>
                  <a:lnTo>
                    <a:pt x="712584" y="411106"/>
                  </a:lnTo>
                  <a:lnTo>
                    <a:pt x="710093" y="383699"/>
                  </a:lnTo>
                  <a:lnTo>
                    <a:pt x="573057" y="383699"/>
                  </a:lnTo>
                  <a:lnTo>
                    <a:pt x="555617" y="371241"/>
                  </a:lnTo>
                  <a:lnTo>
                    <a:pt x="403632" y="371241"/>
                  </a:lnTo>
                  <a:lnTo>
                    <a:pt x="336360" y="411106"/>
                  </a:lnTo>
                  <a:lnTo>
                    <a:pt x="258158" y="418437"/>
                  </a:lnTo>
                  <a:cubicBezTo>
                    <a:pt x="258158" y="418331"/>
                    <a:pt x="258157" y="418224"/>
                    <a:pt x="258157" y="418118"/>
                  </a:cubicBezTo>
                  <a:lnTo>
                    <a:pt x="60" y="418118"/>
                  </a:lnTo>
                  <a:cubicBezTo>
                    <a:pt x="40" y="418112"/>
                    <a:pt x="21" y="418107"/>
                    <a:pt x="1" y="418101"/>
                  </a:cubicBezTo>
                  <a:lnTo>
                    <a:pt x="1" y="418581"/>
                  </a:lnTo>
                  <a:lnTo>
                    <a:pt x="0" y="418581"/>
                  </a:lnTo>
                  <a:lnTo>
                    <a:pt x="0" y="366259"/>
                  </a:lnTo>
                  <a:lnTo>
                    <a:pt x="17441" y="348818"/>
                  </a:lnTo>
                  <a:lnTo>
                    <a:pt x="37374" y="363767"/>
                  </a:lnTo>
                  <a:lnTo>
                    <a:pt x="54814" y="351309"/>
                  </a:lnTo>
                  <a:lnTo>
                    <a:pt x="62289" y="321411"/>
                  </a:lnTo>
                  <a:lnTo>
                    <a:pt x="79730" y="296495"/>
                  </a:lnTo>
                  <a:lnTo>
                    <a:pt x="124578" y="274071"/>
                  </a:lnTo>
                  <a:lnTo>
                    <a:pt x="166934" y="274071"/>
                  </a:lnTo>
                  <a:lnTo>
                    <a:pt x="194341" y="261614"/>
                  </a:lnTo>
                  <a:lnTo>
                    <a:pt x="216765" y="246664"/>
                  </a:lnTo>
                  <a:lnTo>
                    <a:pt x="246664" y="229223"/>
                  </a:lnTo>
                  <a:lnTo>
                    <a:pt x="269088" y="211783"/>
                  </a:lnTo>
                  <a:lnTo>
                    <a:pt x="286529" y="216766"/>
                  </a:lnTo>
                  <a:lnTo>
                    <a:pt x="298987" y="199325"/>
                  </a:lnTo>
                  <a:lnTo>
                    <a:pt x="308953" y="169426"/>
                  </a:lnTo>
                  <a:lnTo>
                    <a:pt x="328885" y="176901"/>
                  </a:lnTo>
                  <a:lnTo>
                    <a:pt x="333868" y="154477"/>
                  </a:lnTo>
                  <a:lnTo>
                    <a:pt x="363767" y="142019"/>
                  </a:lnTo>
                  <a:lnTo>
                    <a:pt x="373733" y="154477"/>
                  </a:lnTo>
                  <a:lnTo>
                    <a:pt x="378716" y="171918"/>
                  </a:lnTo>
                  <a:lnTo>
                    <a:pt x="413598" y="134544"/>
                  </a:lnTo>
                  <a:lnTo>
                    <a:pt x="421073" y="122087"/>
                  </a:lnTo>
                  <a:lnTo>
                    <a:pt x="441005" y="124578"/>
                  </a:lnTo>
                  <a:lnTo>
                    <a:pt x="448480" y="114612"/>
                  </a:lnTo>
                  <a:lnTo>
                    <a:pt x="470904" y="117104"/>
                  </a:lnTo>
                  <a:lnTo>
                    <a:pt x="483362" y="127070"/>
                  </a:lnTo>
                  <a:lnTo>
                    <a:pt x="505785" y="114612"/>
                  </a:lnTo>
                  <a:lnTo>
                    <a:pt x="518243" y="77239"/>
                  </a:lnTo>
                  <a:lnTo>
                    <a:pt x="545650" y="54815"/>
                  </a:lnTo>
                  <a:lnTo>
                    <a:pt x="560600" y="64781"/>
                  </a:lnTo>
                  <a:lnTo>
                    <a:pt x="560600" y="39865"/>
                  </a:lnTo>
                  <a:lnTo>
                    <a:pt x="560600" y="29899"/>
                  </a:lnTo>
                  <a:lnTo>
                    <a:pt x="573057" y="24916"/>
                  </a:lnTo>
                  <a:lnTo>
                    <a:pt x="573057" y="0"/>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2" name="vMap : USA State : Montana"/>
            <p:cNvSpPr>
              <a:spLocks noChangeAspect="1"/>
            </p:cNvSpPr>
            <p:nvPr>
              <p:custDataLst>
                <p:tags r:id="rId55"/>
              </p:custDataLst>
            </p:nvPr>
          </p:nvSpPr>
          <p:spPr>
            <a:xfrm>
              <a:off x="2164893" y="1686972"/>
              <a:ext cx="1433622" cy="813972"/>
            </a:xfrm>
            <a:custGeom>
              <a:avLst/>
              <a:gdLst/>
              <a:ahLst/>
              <a:cxnLst/>
              <a:rect l="l" t="t" r="r" b="b"/>
              <a:pathLst>
                <a:path w="2598344" h="1475269">
                  <a:moveTo>
                    <a:pt x="345719" y="0"/>
                  </a:moveTo>
                  <a:lnTo>
                    <a:pt x="2186834" y="0"/>
                  </a:lnTo>
                  <a:lnTo>
                    <a:pt x="2598344" y="0"/>
                  </a:lnTo>
                  <a:lnTo>
                    <a:pt x="2598344" y="1262655"/>
                  </a:lnTo>
                  <a:lnTo>
                    <a:pt x="2585555" y="1278641"/>
                  </a:lnTo>
                  <a:lnTo>
                    <a:pt x="1271505" y="1278641"/>
                  </a:lnTo>
                  <a:lnTo>
                    <a:pt x="1271505" y="1291430"/>
                  </a:lnTo>
                  <a:lnTo>
                    <a:pt x="1156405" y="1291430"/>
                  </a:lnTo>
                  <a:lnTo>
                    <a:pt x="1146813" y="1281838"/>
                  </a:lnTo>
                  <a:lnTo>
                    <a:pt x="1076475" y="1281838"/>
                  </a:lnTo>
                  <a:lnTo>
                    <a:pt x="1076475" y="1428910"/>
                  </a:lnTo>
                  <a:lnTo>
                    <a:pt x="1071511" y="1430363"/>
                  </a:lnTo>
                  <a:lnTo>
                    <a:pt x="1060174" y="1413357"/>
                  </a:lnTo>
                  <a:lnTo>
                    <a:pt x="1041124" y="1410975"/>
                  </a:lnTo>
                  <a:lnTo>
                    <a:pt x="1043505" y="1399069"/>
                  </a:lnTo>
                  <a:lnTo>
                    <a:pt x="1031599" y="1382400"/>
                  </a:lnTo>
                  <a:lnTo>
                    <a:pt x="1010168" y="1356207"/>
                  </a:lnTo>
                  <a:lnTo>
                    <a:pt x="1000643" y="1365732"/>
                  </a:lnTo>
                  <a:lnTo>
                    <a:pt x="981593" y="1377638"/>
                  </a:lnTo>
                  <a:lnTo>
                    <a:pt x="976830" y="1394307"/>
                  </a:lnTo>
                  <a:lnTo>
                    <a:pt x="983974" y="1418119"/>
                  </a:lnTo>
                  <a:lnTo>
                    <a:pt x="933968" y="1410975"/>
                  </a:lnTo>
                  <a:lnTo>
                    <a:pt x="922061" y="1434788"/>
                  </a:lnTo>
                  <a:lnTo>
                    <a:pt x="898249" y="1408594"/>
                  </a:lnTo>
                  <a:lnTo>
                    <a:pt x="881580" y="1425263"/>
                  </a:lnTo>
                  <a:lnTo>
                    <a:pt x="836336" y="1425263"/>
                  </a:lnTo>
                  <a:lnTo>
                    <a:pt x="822049" y="1410975"/>
                  </a:lnTo>
                  <a:lnTo>
                    <a:pt x="802999" y="1425263"/>
                  </a:lnTo>
                  <a:lnTo>
                    <a:pt x="788711" y="1456219"/>
                  </a:lnTo>
                  <a:lnTo>
                    <a:pt x="779186" y="1441932"/>
                  </a:lnTo>
                  <a:lnTo>
                    <a:pt x="741086" y="1441932"/>
                  </a:lnTo>
                  <a:lnTo>
                    <a:pt x="722036" y="1430025"/>
                  </a:lnTo>
                  <a:lnTo>
                    <a:pt x="695843" y="1451457"/>
                  </a:lnTo>
                  <a:lnTo>
                    <a:pt x="698224" y="1475269"/>
                  </a:lnTo>
                  <a:lnTo>
                    <a:pt x="683936" y="1463363"/>
                  </a:lnTo>
                  <a:lnTo>
                    <a:pt x="662505" y="1463363"/>
                  </a:lnTo>
                  <a:lnTo>
                    <a:pt x="652980" y="1434788"/>
                  </a:lnTo>
                  <a:lnTo>
                    <a:pt x="636311" y="1408594"/>
                  </a:lnTo>
                  <a:lnTo>
                    <a:pt x="650599" y="1391925"/>
                  </a:lnTo>
                  <a:lnTo>
                    <a:pt x="638693" y="1377638"/>
                  </a:lnTo>
                  <a:lnTo>
                    <a:pt x="636311" y="1356207"/>
                  </a:lnTo>
                  <a:lnTo>
                    <a:pt x="610118" y="1337157"/>
                  </a:lnTo>
                  <a:lnTo>
                    <a:pt x="583924" y="1346682"/>
                  </a:lnTo>
                  <a:lnTo>
                    <a:pt x="555349" y="1318107"/>
                  </a:lnTo>
                  <a:lnTo>
                    <a:pt x="552968" y="1301438"/>
                  </a:lnTo>
                  <a:lnTo>
                    <a:pt x="564874" y="1282388"/>
                  </a:lnTo>
                  <a:lnTo>
                    <a:pt x="560111" y="1258575"/>
                  </a:lnTo>
                  <a:lnTo>
                    <a:pt x="538680" y="1263338"/>
                  </a:lnTo>
                  <a:lnTo>
                    <a:pt x="533918" y="1237144"/>
                  </a:lnTo>
                  <a:lnTo>
                    <a:pt x="519630" y="1213332"/>
                  </a:lnTo>
                  <a:lnTo>
                    <a:pt x="514868" y="1191900"/>
                  </a:lnTo>
                  <a:lnTo>
                    <a:pt x="498199" y="1187138"/>
                  </a:lnTo>
                  <a:lnTo>
                    <a:pt x="486293" y="1158563"/>
                  </a:lnTo>
                  <a:lnTo>
                    <a:pt x="491055" y="1122844"/>
                  </a:lnTo>
                  <a:lnTo>
                    <a:pt x="474386" y="1118082"/>
                  </a:lnTo>
                  <a:lnTo>
                    <a:pt x="486293" y="1101413"/>
                  </a:lnTo>
                  <a:lnTo>
                    <a:pt x="450574" y="1072838"/>
                  </a:lnTo>
                  <a:lnTo>
                    <a:pt x="438668" y="1060932"/>
                  </a:lnTo>
                  <a:lnTo>
                    <a:pt x="438668" y="1075219"/>
                  </a:lnTo>
                  <a:lnTo>
                    <a:pt x="410093" y="1099032"/>
                  </a:lnTo>
                  <a:lnTo>
                    <a:pt x="374374" y="1139513"/>
                  </a:lnTo>
                  <a:lnTo>
                    <a:pt x="362468" y="1129988"/>
                  </a:lnTo>
                  <a:lnTo>
                    <a:pt x="333893" y="1113319"/>
                  </a:lnTo>
                  <a:lnTo>
                    <a:pt x="312461" y="1089507"/>
                  </a:lnTo>
                  <a:lnTo>
                    <a:pt x="333893" y="1075219"/>
                  </a:lnTo>
                  <a:lnTo>
                    <a:pt x="312461" y="1041882"/>
                  </a:lnTo>
                  <a:lnTo>
                    <a:pt x="346161" y="1014500"/>
                  </a:lnTo>
                  <a:lnTo>
                    <a:pt x="352540" y="1012562"/>
                  </a:lnTo>
                  <a:lnTo>
                    <a:pt x="341523" y="996036"/>
                  </a:lnTo>
                  <a:lnTo>
                    <a:pt x="349786" y="982265"/>
                  </a:lnTo>
                  <a:lnTo>
                    <a:pt x="336015" y="965740"/>
                  </a:lnTo>
                  <a:lnTo>
                    <a:pt x="336015" y="943706"/>
                  </a:lnTo>
                  <a:lnTo>
                    <a:pt x="324998" y="932689"/>
                  </a:lnTo>
                  <a:lnTo>
                    <a:pt x="347031" y="918918"/>
                  </a:lnTo>
                  <a:lnTo>
                    <a:pt x="344277" y="888622"/>
                  </a:lnTo>
                  <a:lnTo>
                    <a:pt x="349786" y="850063"/>
                  </a:lnTo>
                  <a:lnTo>
                    <a:pt x="363557" y="836292"/>
                  </a:lnTo>
                  <a:lnTo>
                    <a:pt x="349786" y="822521"/>
                  </a:lnTo>
                  <a:lnTo>
                    <a:pt x="377328" y="794978"/>
                  </a:lnTo>
                  <a:lnTo>
                    <a:pt x="374574" y="761928"/>
                  </a:lnTo>
                  <a:lnTo>
                    <a:pt x="349786" y="761928"/>
                  </a:lnTo>
                  <a:lnTo>
                    <a:pt x="330506" y="772945"/>
                  </a:lnTo>
                  <a:lnTo>
                    <a:pt x="308472" y="772945"/>
                  </a:lnTo>
                  <a:lnTo>
                    <a:pt x="302964" y="748157"/>
                  </a:lnTo>
                  <a:lnTo>
                    <a:pt x="297456" y="745403"/>
                  </a:lnTo>
                  <a:lnTo>
                    <a:pt x="267159" y="756419"/>
                  </a:lnTo>
                  <a:lnTo>
                    <a:pt x="272668" y="726123"/>
                  </a:lnTo>
                  <a:lnTo>
                    <a:pt x="234109" y="712352"/>
                  </a:lnTo>
                  <a:lnTo>
                    <a:pt x="239617" y="684810"/>
                  </a:lnTo>
                  <a:lnTo>
                    <a:pt x="225846" y="671039"/>
                  </a:lnTo>
                  <a:lnTo>
                    <a:pt x="209321" y="671039"/>
                  </a:lnTo>
                  <a:lnTo>
                    <a:pt x="212075" y="637988"/>
                  </a:lnTo>
                  <a:lnTo>
                    <a:pt x="201058" y="635234"/>
                  </a:lnTo>
                  <a:lnTo>
                    <a:pt x="165253" y="604937"/>
                  </a:lnTo>
                  <a:lnTo>
                    <a:pt x="162499" y="585658"/>
                  </a:lnTo>
                  <a:lnTo>
                    <a:pt x="148728" y="574641"/>
                  </a:lnTo>
                  <a:lnTo>
                    <a:pt x="129448" y="571887"/>
                  </a:lnTo>
                  <a:lnTo>
                    <a:pt x="104660" y="558116"/>
                  </a:lnTo>
                  <a:lnTo>
                    <a:pt x="85381" y="533328"/>
                  </a:lnTo>
                  <a:lnTo>
                    <a:pt x="60593" y="527819"/>
                  </a:lnTo>
                  <a:lnTo>
                    <a:pt x="77118" y="500277"/>
                  </a:lnTo>
                  <a:lnTo>
                    <a:pt x="60593" y="489260"/>
                  </a:lnTo>
                  <a:lnTo>
                    <a:pt x="77118" y="469981"/>
                  </a:lnTo>
                  <a:lnTo>
                    <a:pt x="68856" y="450701"/>
                  </a:lnTo>
                  <a:lnTo>
                    <a:pt x="68856" y="439684"/>
                  </a:lnTo>
                  <a:lnTo>
                    <a:pt x="41313" y="412142"/>
                  </a:lnTo>
                  <a:lnTo>
                    <a:pt x="41313" y="398371"/>
                  </a:lnTo>
                  <a:lnTo>
                    <a:pt x="27542" y="387354"/>
                  </a:lnTo>
                  <a:lnTo>
                    <a:pt x="27542" y="376337"/>
                  </a:lnTo>
                  <a:lnTo>
                    <a:pt x="0" y="348795"/>
                  </a:lnTo>
                  <a:lnTo>
                    <a:pt x="0" y="371"/>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3" name="vMap : USA State : Mississippi"/>
            <p:cNvSpPr>
              <a:spLocks noChangeAspect="1"/>
            </p:cNvSpPr>
            <p:nvPr>
              <p:custDataLst>
                <p:tags r:id="rId56"/>
              </p:custDataLst>
            </p:nvPr>
          </p:nvSpPr>
          <p:spPr>
            <a:xfrm>
              <a:off x="5085274" y="3959058"/>
              <a:ext cx="417451" cy="687282"/>
            </a:xfrm>
            <a:custGeom>
              <a:avLst/>
              <a:gdLst/>
              <a:ahLst/>
              <a:cxnLst/>
              <a:rect l="l" t="t" r="r" b="b"/>
              <a:pathLst>
                <a:path w="756602" h="1245652">
                  <a:moveTo>
                    <a:pt x="280388" y="0"/>
                  </a:moveTo>
                  <a:lnTo>
                    <a:pt x="744696" y="0"/>
                  </a:lnTo>
                  <a:lnTo>
                    <a:pt x="744696" y="17051"/>
                  </a:lnTo>
                  <a:lnTo>
                    <a:pt x="756602" y="28957"/>
                  </a:lnTo>
                  <a:lnTo>
                    <a:pt x="756602" y="45626"/>
                  </a:lnTo>
                  <a:lnTo>
                    <a:pt x="756602" y="117064"/>
                  </a:lnTo>
                  <a:lnTo>
                    <a:pt x="747077" y="126589"/>
                  </a:lnTo>
                  <a:lnTo>
                    <a:pt x="747077" y="214695"/>
                  </a:lnTo>
                  <a:lnTo>
                    <a:pt x="739933" y="221839"/>
                  </a:lnTo>
                  <a:lnTo>
                    <a:pt x="739933" y="302801"/>
                  </a:lnTo>
                  <a:lnTo>
                    <a:pt x="725646" y="302801"/>
                  </a:lnTo>
                  <a:lnTo>
                    <a:pt x="725646" y="390907"/>
                  </a:lnTo>
                  <a:lnTo>
                    <a:pt x="716121" y="400432"/>
                  </a:lnTo>
                  <a:lnTo>
                    <a:pt x="716121" y="502826"/>
                  </a:lnTo>
                  <a:lnTo>
                    <a:pt x="711358" y="507589"/>
                  </a:lnTo>
                  <a:lnTo>
                    <a:pt x="711358" y="590932"/>
                  </a:lnTo>
                  <a:lnTo>
                    <a:pt x="701833" y="600457"/>
                  </a:lnTo>
                  <a:lnTo>
                    <a:pt x="701833" y="686182"/>
                  </a:lnTo>
                  <a:lnTo>
                    <a:pt x="687546" y="700469"/>
                  </a:lnTo>
                  <a:lnTo>
                    <a:pt x="687546" y="786195"/>
                  </a:lnTo>
                  <a:lnTo>
                    <a:pt x="678021" y="795720"/>
                  </a:lnTo>
                  <a:lnTo>
                    <a:pt x="678021" y="895732"/>
                  </a:lnTo>
                  <a:lnTo>
                    <a:pt x="687546" y="905257"/>
                  </a:lnTo>
                  <a:lnTo>
                    <a:pt x="687546" y="1081470"/>
                  </a:lnTo>
                  <a:lnTo>
                    <a:pt x="699452" y="1093376"/>
                  </a:lnTo>
                  <a:lnTo>
                    <a:pt x="699452" y="1196782"/>
                  </a:lnTo>
                  <a:cubicBezTo>
                    <a:pt x="689711" y="1196642"/>
                    <a:pt x="673651" y="1191970"/>
                    <a:pt x="663622" y="1191970"/>
                  </a:cubicBezTo>
                  <a:cubicBezTo>
                    <a:pt x="646064" y="1188004"/>
                    <a:pt x="635649" y="1201369"/>
                    <a:pt x="618090" y="1197403"/>
                  </a:cubicBezTo>
                  <a:cubicBezTo>
                    <a:pt x="600532" y="1196081"/>
                    <a:pt x="591371" y="1177429"/>
                    <a:pt x="573813" y="1176107"/>
                  </a:cubicBezTo>
                  <a:lnTo>
                    <a:pt x="533046" y="1204682"/>
                  </a:lnTo>
                  <a:lnTo>
                    <a:pt x="488895" y="1201495"/>
                  </a:lnTo>
                  <a:cubicBezTo>
                    <a:pt x="491404" y="1205461"/>
                    <a:pt x="480752" y="1215909"/>
                    <a:pt x="483260" y="1219875"/>
                  </a:cubicBezTo>
                  <a:cubicBezTo>
                    <a:pt x="483678" y="1225163"/>
                    <a:pt x="484221" y="1235969"/>
                    <a:pt x="479498" y="1240365"/>
                  </a:cubicBezTo>
                  <a:lnTo>
                    <a:pt x="457431" y="1245652"/>
                  </a:lnTo>
                  <a:lnTo>
                    <a:pt x="432601" y="1230056"/>
                  </a:lnTo>
                  <a:lnTo>
                    <a:pt x="434930" y="1209095"/>
                  </a:lnTo>
                  <a:lnTo>
                    <a:pt x="427070" y="1201235"/>
                  </a:lnTo>
                  <a:lnTo>
                    <a:pt x="419209" y="1177655"/>
                  </a:lnTo>
                  <a:lnTo>
                    <a:pt x="390389" y="1140974"/>
                  </a:lnTo>
                  <a:lnTo>
                    <a:pt x="382529" y="1112153"/>
                  </a:lnTo>
                  <a:lnTo>
                    <a:pt x="398249" y="1109533"/>
                  </a:lnTo>
                  <a:lnTo>
                    <a:pt x="395629" y="1078092"/>
                  </a:lnTo>
                  <a:lnTo>
                    <a:pt x="408729" y="1062372"/>
                  </a:lnTo>
                  <a:lnTo>
                    <a:pt x="411349" y="1038791"/>
                  </a:lnTo>
                  <a:lnTo>
                    <a:pt x="7860" y="1038791"/>
                  </a:lnTo>
                  <a:lnTo>
                    <a:pt x="0" y="970670"/>
                  </a:lnTo>
                  <a:lnTo>
                    <a:pt x="23581" y="970670"/>
                  </a:lnTo>
                  <a:lnTo>
                    <a:pt x="23581" y="939229"/>
                  </a:lnTo>
                  <a:lnTo>
                    <a:pt x="23581" y="910409"/>
                  </a:lnTo>
                  <a:lnTo>
                    <a:pt x="36681" y="892068"/>
                  </a:lnTo>
                  <a:lnTo>
                    <a:pt x="52401" y="894688"/>
                  </a:lnTo>
                  <a:lnTo>
                    <a:pt x="49781" y="842287"/>
                  </a:lnTo>
                  <a:lnTo>
                    <a:pt x="62882" y="821327"/>
                  </a:lnTo>
                  <a:lnTo>
                    <a:pt x="89082" y="818707"/>
                  </a:lnTo>
                  <a:lnTo>
                    <a:pt x="83842" y="789886"/>
                  </a:lnTo>
                  <a:lnTo>
                    <a:pt x="115283" y="789886"/>
                  </a:lnTo>
                  <a:lnTo>
                    <a:pt x="102183" y="758445"/>
                  </a:lnTo>
                  <a:lnTo>
                    <a:pt x="110043" y="729625"/>
                  </a:lnTo>
                  <a:lnTo>
                    <a:pt x="138863" y="737485"/>
                  </a:lnTo>
                  <a:lnTo>
                    <a:pt x="144103" y="706044"/>
                  </a:lnTo>
                  <a:lnTo>
                    <a:pt x="131003" y="685084"/>
                  </a:lnTo>
                  <a:lnTo>
                    <a:pt x="131003" y="658883"/>
                  </a:lnTo>
                  <a:lnTo>
                    <a:pt x="110043" y="653643"/>
                  </a:lnTo>
                  <a:lnTo>
                    <a:pt x="120523" y="616962"/>
                  </a:lnTo>
                  <a:lnTo>
                    <a:pt x="107423" y="572421"/>
                  </a:lnTo>
                  <a:lnTo>
                    <a:pt x="117903" y="538361"/>
                  </a:lnTo>
                  <a:lnTo>
                    <a:pt x="98460" y="521348"/>
                  </a:lnTo>
                  <a:lnTo>
                    <a:pt x="98844" y="521348"/>
                  </a:lnTo>
                  <a:lnTo>
                    <a:pt x="96311" y="503618"/>
                  </a:lnTo>
                  <a:lnTo>
                    <a:pt x="114042" y="488420"/>
                  </a:lnTo>
                  <a:lnTo>
                    <a:pt x="116575" y="475755"/>
                  </a:lnTo>
                  <a:lnTo>
                    <a:pt x="98844" y="452958"/>
                  </a:lnTo>
                  <a:lnTo>
                    <a:pt x="103910" y="437760"/>
                  </a:lnTo>
                  <a:lnTo>
                    <a:pt x="108976" y="402299"/>
                  </a:lnTo>
                  <a:lnTo>
                    <a:pt x="78580" y="387101"/>
                  </a:lnTo>
                  <a:lnTo>
                    <a:pt x="98844" y="376969"/>
                  </a:lnTo>
                  <a:lnTo>
                    <a:pt x="103910" y="364305"/>
                  </a:lnTo>
                  <a:lnTo>
                    <a:pt x="76047" y="354173"/>
                  </a:lnTo>
                  <a:lnTo>
                    <a:pt x="126707" y="328843"/>
                  </a:lnTo>
                  <a:lnTo>
                    <a:pt x="124174" y="283250"/>
                  </a:lnTo>
                  <a:lnTo>
                    <a:pt x="111509" y="268052"/>
                  </a:lnTo>
                  <a:lnTo>
                    <a:pt x="154569" y="255387"/>
                  </a:lnTo>
                  <a:lnTo>
                    <a:pt x="141904" y="235123"/>
                  </a:lnTo>
                  <a:lnTo>
                    <a:pt x="164701" y="230057"/>
                  </a:lnTo>
                  <a:lnTo>
                    <a:pt x="167234" y="209794"/>
                  </a:lnTo>
                  <a:lnTo>
                    <a:pt x="184965" y="181931"/>
                  </a:lnTo>
                  <a:lnTo>
                    <a:pt x="220426" y="159134"/>
                  </a:lnTo>
                  <a:lnTo>
                    <a:pt x="220426" y="131272"/>
                  </a:lnTo>
                  <a:lnTo>
                    <a:pt x="238157" y="121140"/>
                  </a:lnTo>
                  <a:lnTo>
                    <a:pt x="222959" y="105942"/>
                  </a:lnTo>
                  <a:lnTo>
                    <a:pt x="222959" y="78080"/>
                  </a:lnTo>
                  <a:lnTo>
                    <a:pt x="245756" y="78080"/>
                  </a:lnTo>
                  <a:lnTo>
                    <a:pt x="258421" y="45151"/>
                  </a:lnTo>
                  <a:lnTo>
                    <a:pt x="301481" y="2742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4" name="vMap : USA State : Missouri"/>
            <p:cNvSpPr>
              <a:spLocks noChangeAspect="1"/>
            </p:cNvSpPr>
            <p:nvPr>
              <p:custDataLst>
                <p:tags r:id="rId57"/>
              </p:custDataLst>
            </p:nvPr>
          </p:nvSpPr>
          <p:spPr>
            <a:xfrm>
              <a:off x="4587777" y="3100890"/>
              <a:ext cx="798993" cy="714467"/>
            </a:xfrm>
            <a:custGeom>
              <a:avLst/>
              <a:gdLst/>
              <a:ahLst/>
              <a:cxnLst/>
              <a:rect l="l" t="t" r="r" b="b"/>
              <a:pathLst>
                <a:path w="1448122" h="1294924">
                  <a:moveTo>
                    <a:pt x="4" y="0"/>
                  </a:moveTo>
                  <a:lnTo>
                    <a:pt x="4842" y="19352"/>
                  </a:lnTo>
                  <a:lnTo>
                    <a:pt x="11745" y="40062"/>
                  </a:lnTo>
                  <a:lnTo>
                    <a:pt x="21916" y="37882"/>
                  </a:lnTo>
                  <a:lnTo>
                    <a:pt x="48549" y="23086"/>
                  </a:lnTo>
                  <a:lnTo>
                    <a:pt x="51508" y="34922"/>
                  </a:lnTo>
                  <a:lnTo>
                    <a:pt x="545699" y="34922"/>
                  </a:lnTo>
                  <a:lnTo>
                    <a:pt x="554576" y="23086"/>
                  </a:lnTo>
                  <a:lnTo>
                    <a:pt x="584168" y="23086"/>
                  </a:lnTo>
                  <a:lnTo>
                    <a:pt x="596005" y="31963"/>
                  </a:lnTo>
                  <a:lnTo>
                    <a:pt x="610801" y="23086"/>
                  </a:lnTo>
                  <a:lnTo>
                    <a:pt x="877132" y="20126"/>
                  </a:lnTo>
                  <a:lnTo>
                    <a:pt x="900805" y="43800"/>
                  </a:lnTo>
                  <a:lnTo>
                    <a:pt x="918561" y="67474"/>
                  </a:lnTo>
                  <a:lnTo>
                    <a:pt x="930398" y="85229"/>
                  </a:lnTo>
                  <a:lnTo>
                    <a:pt x="937211" y="85229"/>
                  </a:lnTo>
                  <a:lnTo>
                    <a:pt x="937211" y="121138"/>
                  </a:lnTo>
                  <a:lnTo>
                    <a:pt x="924111" y="126379"/>
                  </a:lnTo>
                  <a:lnTo>
                    <a:pt x="924111" y="168299"/>
                  </a:lnTo>
                  <a:lnTo>
                    <a:pt x="929351" y="170920"/>
                  </a:lnTo>
                  <a:lnTo>
                    <a:pt x="934591" y="199740"/>
                  </a:lnTo>
                  <a:lnTo>
                    <a:pt x="942451" y="210220"/>
                  </a:lnTo>
                  <a:lnTo>
                    <a:pt x="939831" y="244281"/>
                  </a:lnTo>
                  <a:lnTo>
                    <a:pt x="950311" y="246901"/>
                  </a:lnTo>
                  <a:lnTo>
                    <a:pt x="952931" y="273102"/>
                  </a:lnTo>
                  <a:lnTo>
                    <a:pt x="989612" y="309783"/>
                  </a:lnTo>
                  <a:lnTo>
                    <a:pt x="1018433" y="322883"/>
                  </a:lnTo>
                  <a:lnTo>
                    <a:pt x="1018433" y="346463"/>
                  </a:lnTo>
                  <a:lnTo>
                    <a:pt x="1089174" y="385764"/>
                  </a:lnTo>
                  <a:lnTo>
                    <a:pt x="1094414" y="414585"/>
                  </a:lnTo>
                  <a:lnTo>
                    <a:pt x="1094414" y="430305"/>
                  </a:lnTo>
                  <a:lnTo>
                    <a:pt x="1110135" y="448646"/>
                  </a:lnTo>
                  <a:lnTo>
                    <a:pt x="1099654" y="464366"/>
                  </a:lnTo>
                  <a:lnTo>
                    <a:pt x="1107515" y="508907"/>
                  </a:lnTo>
                  <a:lnTo>
                    <a:pt x="1141575" y="506287"/>
                  </a:lnTo>
                  <a:lnTo>
                    <a:pt x="1159916" y="480086"/>
                  </a:lnTo>
                  <a:lnTo>
                    <a:pt x="1230657" y="519387"/>
                  </a:lnTo>
                  <a:lnTo>
                    <a:pt x="1196597" y="571788"/>
                  </a:lnTo>
                  <a:lnTo>
                    <a:pt x="1201837" y="597989"/>
                  </a:lnTo>
                  <a:lnTo>
                    <a:pt x="1183496" y="632050"/>
                  </a:lnTo>
                  <a:lnTo>
                    <a:pt x="1183496" y="647770"/>
                  </a:lnTo>
                  <a:lnTo>
                    <a:pt x="1167776" y="655630"/>
                  </a:lnTo>
                  <a:lnTo>
                    <a:pt x="1175636" y="689691"/>
                  </a:lnTo>
                  <a:lnTo>
                    <a:pt x="1204457" y="721132"/>
                  </a:lnTo>
                  <a:lnTo>
                    <a:pt x="1220177" y="736852"/>
                  </a:lnTo>
                  <a:lnTo>
                    <a:pt x="1259478" y="755192"/>
                  </a:lnTo>
                  <a:lnTo>
                    <a:pt x="1256858" y="776153"/>
                  </a:lnTo>
                  <a:lnTo>
                    <a:pt x="1275198" y="789253"/>
                  </a:lnTo>
                  <a:lnTo>
                    <a:pt x="1285678" y="776153"/>
                  </a:lnTo>
                  <a:lnTo>
                    <a:pt x="1324979" y="812834"/>
                  </a:lnTo>
                  <a:lnTo>
                    <a:pt x="1327599" y="828554"/>
                  </a:lnTo>
                  <a:lnTo>
                    <a:pt x="1356420" y="839034"/>
                  </a:lnTo>
                  <a:lnTo>
                    <a:pt x="1366900" y="859995"/>
                  </a:lnTo>
                  <a:lnTo>
                    <a:pt x="1351180" y="870475"/>
                  </a:lnTo>
                  <a:lnTo>
                    <a:pt x="1366900" y="901916"/>
                  </a:lnTo>
                  <a:lnTo>
                    <a:pt x="1380001" y="917636"/>
                  </a:lnTo>
                  <a:lnTo>
                    <a:pt x="1361660" y="943836"/>
                  </a:lnTo>
                  <a:lnTo>
                    <a:pt x="1372140" y="964797"/>
                  </a:lnTo>
                  <a:lnTo>
                    <a:pt x="1382621" y="998858"/>
                  </a:lnTo>
                  <a:lnTo>
                    <a:pt x="1408821" y="1014578"/>
                  </a:lnTo>
                  <a:lnTo>
                    <a:pt x="1437642" y="1030298"/>
                  </a:lnTo>
                  <a:lnTo>
                    <a:pt x="1445502" y="1053879"/>
                  </a:lnTo>
                  <a:lnTo>
                    <a:pt x="1437642" y="1069599"/>
                  </a:lnTo>
                  <a:lnTo>
                    <a:pt x="1448122" y="1087940"/>
                  </a:lnTo>
                  <a:lnTo>
                    <a:pt x="1432402" y="1122000"/>
                  </a:lnTo>
                  <a:lnTo>
                    <a:pt x="1411441" y="1156061"/>
                  </a:lnTo>
                  <a:lnTo>
                    <a:pt x="1364280" y="1153441"/>
                  </a:lnTo>
                  <a:lnTo>
                    <a:pt x="1356420" y="1169161"/>
                  </a:lnTo>
                  <a:lnTo>
                    <a:pt x="1351180" y="1203222"/>
                  </a:lnTo>
                  <a:lnTo>
                    <a:pt x="1327599" y="1203222"/>
                  </a:lnTo>
                  <a:lnTo>
                    <a:pt x="1345940" y="1226803"/>
                  </a:lnTo>
                  <a:lnTo>
                    <a:pt x="1319739" y="1232043"/>
                  </a:lnTo>
                  <a:lnTo>
                    <a:pt x="1338080" y="1255623"/>
                  </a:lnTo>
                  <a:lnTo>
                    <a:pt x="1317119" y="1284444"/>
                  </a:lnTo>
                  <a:lnTo>
                    <a:pt x="1306639" y="1294924"/>
                  </a:lnTo>
                  <a:lnTo>
                    <a:pt x="1173016" y="1294924"/>
                  </a:lnTo>
                  <a:lnTo>
                    <a:pt x="1178256" y="1268724"/>
                  </a:lnTo>
                  <a:lnTo>
                    <a:pt x="1199217" y="1255623"/>
                  </a:lnTo>
                  <a:lnTo>
                    <a:pt x="1199217" y="1237283"/>
                  </a:lnTo>
                  <a:lnTo>
                    <a:pt x="1235897" y="1221563"/>
                  </a:lnTo>
                  <a:lnTo>
                    <a:pt x="1241137" y="1187502"/>
                  </a:lnTo>
                  <a:lnTo>
                    <a:pt x="1217557" y="1184882"/>
                  </a:lnTo>
                  <a:lnTo>
                    <a:pt x="1209697" y="1153441"/>
                  </a:lnTo>
                  <a:lnTo>
                    <a:pt x="248074" y="1153441"/>
                  </a:lnTo>
                  <a:lnTo>
                    <a:pt x="248074" y="1021439"/>
                  </a:lnTo>
                  <a:lnTo>
                    <a:pt x="248075" y="1021439"/>
                  </a:lnTo>
                  <a:lnTo>
                    <a:pt x="248075" y="1022438"/>
                  </a:lnTo>
                  <a:lnTo>
                    <a:pt x="248195" y="1022289"/>
                  </a:lnTo>
                  <a:lnTo>
                    <a:pt x="256904" y="737809"/>
                  </a:lnTo>
                  <a:lnTo>
                    <a:pt x="248195" y="726198"/>
                  </a:lnTo>
                  <a:lnTo>
                    <a:pt x="242389" y="694267"/>
                  </a:lnTo>
                  <a:lnTo>
                    <a:pt x="259806" y="685558"/>
                  </a:lnTo>
                  <a:lnTo>
                    <a:pt x="259806" y="610084"/>
                  </a:lnTo>
                  <a:lnTo>
                    <a:pt x="248195" y="598472"/>
                  </a:lnTo>
                  <a:lnTo>
                    <a:pt x="259806" y="583958"/>
                  </a:lnTo>
                  <a:lnTo>
                    <a:pt x="254001" y="467844"/>
                  </a:lnTo>
                  <a:lnTo>
                    <a:pt x="242389" y="441718"/>
                  </a:lnTo>
                  <a:lnTo>
                    <a:pt x="195944" y="401078"/>
                  </a:lnTo>
                  <a:lnTo>
                    <a:pt x="190138" y="369147"/>
                  </a:lnTo>
                  <a:lnTo>
                    <a:pt x="164012" y="343021"/>
                  </a:lnTo>
                  <a:lnTo>
                    <a:pt x="143692" y="334312"/>
                  </a:lnTo>
                  <a:lnTo>
                    <a:pt x="140789" y="308187"/>
                  </a:lnTo>
                  <a:lnTo>
                    <a:pt x="161109" y="296575"/>
                  </a:lnTo>
                  <a:lnTo>
                    <a:pt x="175624" y="270449"/>
                  </a:lnTo>
                  <a:lnTo>
                    <a:pt x="198846" y="267547"/>
                  </a:lnTo>
                  <a:lnTo>
                    <a:pt x="198846" y="247227"/>
                  </a:lnTo>
                  <a:lnTo>
                    <a:pt x="187235" y="238518"/>
                  </a:lnTo>
                  <a:lnTo>
                    <a:pt x="178526" y="221101"/>
                  </a:lnTo>
                  <a:lnTo>
                    <a:pt x="166915" y="224004"/>
                  </a:lnTo>
                  <a:lnTo>
                    <a:pt x="149498" y="229809"/>
                  </a:lnTo>
                  <a:lnTo>
                    <a:pt x="137886" y="226907"/>
                  </a:lnTo>
                  <a:lnTo>
                    <a:pt x="123372" y="215295"/>
                  </a:lnTo>
                  <a:lnTo>
                    <a:pt x="105955" y="200781"/>
                  </a:lnTo>
                  <a:lnTo>
                    <a:pt x="100149" y="186267"/>
                  </a:lnTo>
                  <a:lnTo>
                    <a:pt x="76774" y="190942"/>
                  </a:lnTo>
                  <a:lnTo>
                    <a:pt x="77409" y="188686"/>
                  </a:lnTo>
                  <a:lnTo>
                    <a:pt x="82247" y="166914"/>
                  </a:lnTo>
                  <a:lnTo>
                    <a:pt x="72571" y="145143"/>
                  </a:lnTo>
                  <a:lnTo>
                    <a:pt x="67733" y="116114"/>
                  </a:lnTo>
                  <a:lnTo>
                    <a:pt x="48381" y="120952"/>
                  </a:lnTo>
                  <a:lnTo>
                    <a:pt x="43543" y="96762"/>
                  </a:lnTo>
                  <a:lnTo>
                    <a:pt x="26609" y="108857"/>
                  </a:lnTo>
                  <a:lnTo>
                    <a:pt x="26609" y="77409"/>
                  </a:lnTo>
                  <a:lnTo>
                    <a:pt x="19352" y="67733"/>
                  </a:lnTo>
                  <a:lnTo>
                    <a:pt x="14514" y="48381"/>
                  </a:lnTo>
                  <a:lnTo>
                    <a:pt x="4838" y="19352"/>
                  </a:lnTo>
                  <a:lnTo>
                    <a:pt x="0" y="1"/>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5" name="vMap : USA State : Minnesota"/>
            <p:cNvSpPr>
              <a:spLocks noChangeAspect="1"/>
            </p:cNvSpPr>
            <p:nvPr>
              <p:custDataLst>
                <p:tags r:id="rId58"/>
              </p:custDataLst>
            </p:nvPr>
          </p:nvSpPr>
          <p:spPr>
            <a:xfrm>
              <a:off x="4413542" y="1621028"/>
              <a:ext cx="915632" cy="1025134"/>
            </a:xfrm>
            <a:custGeom>
              <a:avLst/>
              <a:gdLst/>
              <a:ahLst/>
              <a:cxnLst/>
              <a:rect l="l" t="t" r="r" b="b"/>
              <a:pathLst>
                <a:path w="1659521" h="1857986">
                  <a:moveTo>
                    <a:pt x="444829" y="0"/>
                  </a:moveTo>
                  <a:lnTo>
                    <a:pt x="485409" y="0"/>
                  </a:lnTo>
                  <a:lnTo>
                    <a:pt x="528695" y="35169"/>
                  </a:lnTo>
                  <a:lnTo>
                    <a:pt x="520579" y="91981"/>
                  </a:lnTo>
                  <a:lnTo>
                    <a:pt x="528695" y="110918"/>
                  </a:lnTo>
                  <a:lnTo>
                    <a:pt x="539516" y="137971"/>
                  </a:lnTo>
                  <a:lnTo>
                    <a:pt x="547632" y="167730"/>
                  </a:lnTo>
                  <a:lnTo>
                    <a:pt x="542221" y="189372"/>
                  </a:lnTo>
                  <a:lnTo>
                    <a:pt x="569274" y="219131"/>
                  </a:lnTo>
                  <a:lnTo>
                    <a:pt x="642318" y="219131"/>
                  </a:lnTo>
                  <a:lnTo>
                    <a:pt x="647729" y="243479"/>
                  </a:lnTo>
                  <a:lnTo>
                    <a:pt x="726183" y="240774"/>
                  </a:lnTo>
                  <a:lnTo>
                    <a:pt x="737005" y="257006"/>
                  </a:lnTo>
                  <a:lnTo>
                    <a:pt x="739710" y="284059"/>
                  </a:lnTo>
                  <a:lnTo>
                    <a:pt x="815459" y="278648"/>
                  </a:lnTo>
                  <a:lnTo>
                    <a:pt x="842512" y="240774"/>
                  </a:lnTo>
                  <a:lnTo>
                    <a:pt x="864155" y="240774"/>
                  </a:lnTo>
                  <a:lnTo>
                    <a:pt x="874976" y="251595"/>
                  </a:lnTo>
                  <a:lnTo>
                    <a:pt x="918261" y="246184"/>
                  </a:lnTo>
                  <a:lnTo>
                    <a:pt x="953431" y="273238"/>
                  </a:lnTo>
                  <a:lnTo>
                    <a:pt x="983189" y="284059"/>
                  </a:lnTo>
                  <a:lnTo>
                    <a:pt x="983189" y="302996"/>
                  </a:lnTo>
                  <a:lnTo>
                    <a:pt x="1026474" y="311112"/>
                  </a:lnTo>
                  <a:lnTo>
                    <a:pt x="1021064" y="351692"/>
                  </a:lnTo>
                  <a:lnTo>
                    <a:pt x="1053528" y="373335"/>
                  </a:lnTo>
                  <a:lnTo>
                    <a:pt x="1072465" y="373335"/>
                  </a:lnTo>
                  <a:lnTo>
                    <a:pt x="1067054" y="340871"/>
                  </a:lnTo>
                  <a:lnTo>
                    <a:pt x="1115750" y="335460"/>
                  </a:lnTo>
                  <a:lnTo>
                    <a:pt x="1123866" y="370629"/>
                  </a:lnTo>
                  <a:lnTo>
                    <a:pt x="1148214" y="378745"/>
                  </a:lnTo>
                  <a:lnTo>
                    <a:pt x="1183383" y="386861"/>
                  </a:lnTo>
                  <a:lnTo>
                    <a:pt x="1202321" y="408504"/>
                  </a:lnTo>
                  <a:lnTo>
                    <a:pt x="1199615" y="422030"/>
                  </a:lnTo>
                  <a:lnTo>
                    <a:pt x="1232079" y="435557"/>
                  </a:lnTo>
                  <a:lnTo>
                    <a:pt x="1288891" y="430146"/>
                  </a:lnTo>
                  <a:lnTo>
                    <a:pt x="1326766" y="392272"/>
                  </a:lnTo>
                  <a:lnTo>
                    <a:pt x="1348408" y="394977"/>
                  </a:lnTo>
                  <a:lnTo>
                    <a:pt x="1372756" y="373335"/>
                  </a:lnTo>
                  <a:lnTo>
                    <a:pt x="1386283" y="411209"/>
                  </a:lnTo>
                  <a:lnTo>
                    <a:pt x="1402515" y="424736"/>
                  </a:lnTo>
                  <a:lnTo>
                    <a:pt x="1545897" y="422030"/>
                  </a:lnTo>
                  <a:lnTo>
                    <a:pt x="1564834" y="435557"/>
                  </a:lnTo>
                  <a:lnTo>
                    <a:pt x="1572950" y="451789"/>
                  </a:lnTo>
                  <a:lnTo>
                    <a:pt x="1594593" y="457200"/>
                  </a:lnTo>
                  <a:lnTo>
                    <a:pt x="1659521" y="454494"/>
                  </a:lnTo>
                  <a:lnTo>
                    <a:pt x="1591887" y="500485"/>
                  </a:lnTo>
                  <a:lnTo>
                    <a:pt x="1470148" y="541065"/>
                  </a:lnTo>
                  <a:lnTo>
                    <a:pt x="1416041" y="573529"/>
                  </a:lnTo>
                  <a:lnTo>
                    <a:pt x="1340292" y="633046"/>
                  </a:lnTo>
                  <a:lnTo>
                    <a:pt x="1275364" y="708795"/>
                  </a:lnTo>
                  <a:lnTo>
                    <a:pt x="1205026" y="771017"/>
                  </a:lnTo>
                  <a:lnTo>
                    <a:pt x="1137393" y="825124"/>
                  </a:lnTo>
                  <a:lnTo>
                    <a:pt x="1104929" y="852177"/>
                  </a:lnTo>
                  <a:lnTo>
                    <a:pt x="1094108" y="881936"/>
                  </a:lnTo>
                  <a:lnTo>
                    <a:pt x="1091402" y="898168"/>
                  </a:lnTo>
                  <a:lnTo>
                    <a:pt x="1075170" y="884641"/>
                  </a:lnTo>
                  <a:lnTo>
                    <a:pt x="1075170" y="1041550"/>
                  </a:lnTo>
                  <a:lnTo>
                    <a:pt x="1072465" y="1060487"/>
                  </a:lnTo>
                  <a:lnTo>
                    <a:pt x="1067054" y="1079425"/>
                  </a:lnTo>
                  <a:lnTo>
                    <a:pt x="1056233" y="1087540"/>
                  </a:lnTo>
                  <a:lnTo>
                    <a:pt x="1031885" y="1079425"/>
                  </a:lnTo>
                  <a:lnTo>
                    <a:pt x="1021064" y="1109183"/>
                  </a:lnTo>
                  <a:lnTo>
                    <a:pt x="985895" y="1128120"/>
                  </a:lnTo>
                  <a:lnTo>
                    <a:pt x="969663" y="1130826"/>
                  </a:lnTo>
                  <a:lnTo>
                    <a:pt x="969663" y="1160584"/>
                  </a:lnTo>
                  <a:lnTo>
                    <a:pt x="945315" y="1184932"/>
                  </a:lnTo>
                  <a:lnTo>
                    <a:pt x="942609" y="1228217"/>
                  </a:lnTo>
                  <a:lnTo>
                    <a:pt x="975073" y="1233628"/>
                  </a:lnTo>
                  <a:lnTo>
                    <a:pt x="983189" y="1247155"/>
                  </a:lnTo>
                  <a:lnTo>
                    <a:pt x="991305" y="1279619"/>
                  </a:lnTo>
                  <a:lnTo>
                    <a:pt x="983189" y="1309377"/>
                  </a:lnTo>
                  <a:lnTo>
                    <a:pt x="972368" y="1325609"/>
                  </a:lnTo>
                  <a:lnTo>
                    <a:pt x="975073" y="1374305"/>
                  </a:lnTo>
                  <a:lnTo>
                    <a:pt x="966957" y="1452759"/>
                  </a:lnTo>
                  <a:lnTo>
                    <a:pt x="961547" y="1466286"/>
                  </a:lnTo>
                  <a:lnTo>
                    <a:pt x="966957" y="1482518"/>
                  </a:lnTo>
                  <a:lnTo>
                    <a:pt x="999421" y="1520393"/>
                  </a:lnTo>
                  <a:lnTo>
                    <a:pt x="1021064" y="1533919"/>
                  </a:lnTo>
                  <a:lnTo>
                    <a:pt x="1037296" y="1533919"/>
                  </a:lnTo>
                  <a:lnTo>
                    <a:pt x="1053528" y="1544740"/>
                  </a:lnTo>
                  <a:lnTo>
                    <a:pt x="1067054" y="1544740"/>
                  </a:lnTo>
                  <a:lnTo>
                    <a:pt x="1096813" y="1582615"/>
                  </a:lnTo>
                  <a:lnTo>
                    <a:pt x="1113045" y="1579910"/>
                  </a:lnTo>
                  <a:lnTo>
                    <a:pt x="1148214" y="1604258"/>
                  </a:lnTo>
                  <a:lnTo>
                    <a:pt x="1156330" y="1628606"/>
                  </a:lnTo>
                  <a:lnTo>
                    <a:pt x="1175267" y="1650248"/>
                  </a:lnTo>
                  <a:lnTo>
                    <a:pt x="1191499" y="1669185"/>
                  </a:lnTo>
                  <a:lnTo>
                    <a:pt x="1215847" y="1693533"/>
                  </a:lnTo>
                  <a:lnTo>
                    <a:pt x="1240195" y="1693533"/>
                  </a:lnTo>
                  <a:lnTo>
                    <a:pt x="1286186" y="1731408"/>
                  </a:lnTo>
                  <a:lnTo>
                    <a:pt x="1297007" y="1734113"/>
                  </a:lnTo>
                  <a:cubicBezTo>
                    <a:pt x="1298360" y="1734565"/>
                    <a:pt x="1297572" y="1820683"/>
                    <a:pt x="1297008" y="1820683"/>
                  </a:cubicBezTo>
                  <a:cubicBezTo>
                    <a:pt x="1297008" y="1835562"/>
                    <a:pt x="1307828" y="1830941"/>
                    <a:pt x="1307828" y="1831505"/>
                  </a:cubicBezTo>
                  <a:lnTo>
                    <a:pt x="1291596" y="1853146"/>
                  </a:lnTo>
                  <a:cubicBezTo>
                    <a:pt x="1290162" y="1856731"/>
                    <a:pt x="469410" y="1857324"/>
                    <a:pt x="133660" y="1857986"/>
                  </a:cubicBezTo>
                  <a:lnTo>
                    <a:pt x="133660" y="1855343"/>
                  </a:lnTo>
                  <a:lnTo>
                    <a:pt x="170532" y="1855343"/>
                  </a:lnTo>
                  <a:lnTo>
                    <a:pt x="170532" y="1698027"/>
                  </a:lnTo>
                  <a:lnTo>
                    <a:pt x="160699" y="1688194"/>
                  </a:lnTo>
                  <a:lnTo>
                    <a:pt x="160699" y="1621826"/>
                  </a:lnTo>
                  <a:lnTo>
                    <a:pt x="172989" y="1609536"/>
                  </a:lnTo>
                  <a:lnTo>
                    <a:pt x="172989" y="1317027"/>
                  </a:lnTo>
                  <a:lnTo>
                    <a:pt x="165615" y="1294904"/>
                  </a:lnTo>
                  <a:lnTo>
                    <a:pt x="158240" y="1287530"/>
                  </a:lnTo>
                  <a:lnTo>
                    <a:pt x="143492" y="1287530"/>
                  </a:lnTo>
                  <a:lnTo>
                    <a:pt x="136118" y="1280156"/>
                  </a:lnTo>
                  <a:lnTo>
                    <a:pt x="113995" y="1280156"/>
                  </a:lnTo>
                  <a:lnTo>
                    <a:pt x="116453" y="1255575"/>
                  </a:lnTo>
                  <a:lnTo>
                    <a:pt x="99247" y="1248201"/>
                  </a:lnTo>
                  <a:lnTo>
                    <a:pt x="91873" y="1226078"/>
                  </a:lnTo>
                  <a:lnTo>
                    <a:pt x="74666" y="1213788"/>
                  </a:lnTo>
                  <a:lnTo>
                    <a:pt x="91873" y="1186749"/>
                  </a:lnTo>
                  <a:lnTo>
                    <a:pt x="111537" y="1191665"/>
                  </a:lnTo>
                  <a:lnTo>
                    <a:pt x="128744" y="1167085"/>
                  </a:lnTo>
                  <a:lnTo>
                    <a:pt x="143492" y="1142504"/>
                  </a:lnTo>
                  <a:lnTo>
                    <a:pt x="143492" y="1115465"/>
                  </a:lnTo>
                  <a:lnTo>
                    <a:pt x="142457" y="1114607"/>
                  </a:lnTo>
                  <a:lnTo>
                    <a:pt x="144038" y="1114607"/>
                  </a:lnTo>
                  <a:lnTo>
                    <a:pt x="144038" y="1039617"/>
                  </a:lnTo>
                  <a:lnTo>
                    <a:pt x="134362" y="1025102"/>
                  </a:lnTo>
                  <a:lnTo>
                    <a:pt x="134362" y="979140"/>
                  </a:lnTo>
                  <a:lnTo>
                    <a:pt x="117429" y="971883"/>
                  </a:lnTo>
                  <a:lnTo>
                    <a:pt x="107753" y="950112"/>
                  </a:lnTo>
                  <a:lnTo>
                    <a:pt x="107753" y="918664"/>
                  </a:lnTo>
                  <a:lnTo>
                    <a:pt x="95657" y="906569"/>
                  </a:lnTo>
                  <a:cubicBezTo>
                    <a:pt x="94851" y="877540"/>
                    <a:pt x="94044" y="848512"/>
                    <a:pt x="93238" y="819483"/>
                  </a:cubicBezTo>
                  <a:lnTo>
                    <a:pt x="110172" y="802550"/>
                  </a:lnTo>
                  <a:lnTo>
                    <a:pt x="83562" y="788036"/>
                  </a:lnTo>
                  <a:lnTo>
                    <a:pt x="83562" y="674340"/>
                  </a:lnTo>
                  <a:lnTo>
                    <a:pt x="88400" y="659826"/>
                  </a:lnTo>
                  <a:lnTo>
                    <a:pt x="78724" y="650150"/>
                  </a:lnTo>
                  <a:lnTo>
                    <a:pt x="78724" y="565483"/>
                  </a:lnTo>
                  <a:lnTo>
                    <a:pt x="71467" y="563064"/>
                  </a:lnTo>
                  <a:lnTo>
                    <a:pt x="66629" y="538874"/>
                  </a:lnTo>
                  <a:lnTo>
                    <a:pt x="54534" y="519521"/>
                  </a:lnTo>
                  <a:lnTo>
                    <a:pt x="52115" y="490493"/>
                  </a:lnTo>
                  <a:lnTo>
                    <a:pt x="42438" y="475978"/>
                  </a:lnTo>
                  <a:lnTo>
                    <a:pt x="47276" y="456626"/>
                  </a:lnTo>
                  <a:lnTo>
                    <a:pt x="32762" y="442112"/>
                  </a:lnTo>
                  <a:lnTo>
                    <a:pt x="18248" y="427598"/>
                  </a:lnTo>
                  <a:lnTo>
                    <a:pt x="13410" y="364702"/>
                  </a:lnTo>
                  <a:lnTo>
                    <a:pt x="18248" y="306645"/>
                  </a:lnTo>
                  <a:lnTo>
                    <a:pt x="10991" y="270359"/>
                  </a:lnTo>
                  <a:lnTo>
                    <a:pt x="32762" y="238912"/>
                  </a:lnTo>
                  <a:lnTo>
                    <a:pt x="25505" y="226817"/>
                  </a:lnTo>
                  <a:lnTo>
                    <a:pt x="18248" y="202626"/>
                  </a:lnTo>
                  <a:lnTo>
                    <a:pt x="15829" y="180855"/>
                  </a:lnTo>
                  <a:lnTo>
                    <a:pt x="1315" y="156664"/>
                  </a:lnTo>
                  <a:cubicBezTo>
                    <a:pt x="876" y="144398"/>
                    <a:pt x="438" y="132133"/>
                    <a:pt x="0" y="119867"/>
                  </a:cubicBezTo>
                  <a:lnTo>
                    <a:pt x="1156" y="119034"/>
                  </a:lnTo>
                  <a:lnTo>
                    <a:pt x="444829" y="119034"/>
                  </a:lnTo>
                  <a:close/>
                </a:path>
              </a:pathLst>
            </a:custGeom>
            <a:solidFill>
              <a:schemeClr val="accent3"/>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6" name="vMap : USA State : Michigan"/>
            <p:cNvSpPr>
              <a:spLocks noChangeAspect="1"/>
            </p:cNvSpPr>
            <p:nvPr>
              <p:custDataLst>
                <p:tags r:id="rId59"/>
              </p:custDataLst>
            </p:nvPr>
          </p:nvSpPr>
          <p:spPr>
            <a:xfrm>
              <a:off x="5225131" y="1956654"/>
              <a:ext cx="963981" cy="982162"/>
            </a:xfrm>
            <a:custGeom>
              <a:avLst/>
              <a:gdLst/>
              <a:ahLst/>
              <a:cxnLst/>
              <a:rect l="l" t="t" r="r" b="b"/>
              <a:pathLst>
                <a:path w="1747151" h="1780102">
                  <a:moveTo>
                    <a:pt x="534613" y="0"/>
                  </a:moveTo>
                  <a:lnTo>
                    <a:pt x="596835" y="18937"/>
                  </a:lnTo>
                  <a:lnTo>
                    <a:pt x="607657" y="35169"/>
                  </a:lnTo>
                  <a:lnTo>
                    <a:pt x="550845" y="48695"/>
                  </a:lnTo>
                  <a:lnTo>
                    <a:pt x="496738" y="89275"/>
                  </a:lnTo>
                  <a:lnTo>
                    <a:pt x="483212" y="124445"/>
                  </a:lnTo>
                  <a:lnTo>
                    <a:pt x="445337" y="162319"/>
                  </a:lnTo>
                  <a:lnTo>
                    <a:pt x="437221" y="208310"/>
                  </a:lnTo>
                  <a:lnTo>
                    <a:pt x="494033" y="181256"/>
                  </a:lnTo>
                  <a:lnTo>
                    <a:pt x="553550" y="189372"/>
                  </a:lnTo>
                  <a:lnTo>
                    <a:pt x="618478" y="221836"/>
                  </a:lnTo>
                  <a:lnTo>
                    <a:pt x="672585" y="297585"/>
                  </a:lnTo>
                  <a:lnTo>
                    <a:pt x="699638" y="305701"/>
                  </a:lnTo>
                  <a:lnTo>
                    <a:pt x="767271" y="313817"/>
                  </a:lnTo>
                  <a:lnTo>
                    <a:pt x="829493" y="316523"/>
                  </a:lnTo>
                  <a:lnTo>
                    <a:pt x="916064" y="267827"/>
                  </a:lnTo>
                  <a:lnTo>
                    <a:pt x="1035098" y="262416"/>
                  </a:lnTo>
                  <a:lnTo>
                    <a:pt x="1083794" y="259711"/>
                  </a:lnTo>
                  <a:lnTo>
                    <a:pt x="1137901" y="227247"/>
                  </a:lnTo>
                  <a:lnTo>
                    <a:pt x="1186596" y="232658"/>
                  </a:lnTo>
                  <a:lnTo>
                    <a:pt x="1175775" y="286764"/>
                  </a:lnTo>
                  <a:lnTo>
                    <a:pt x="1194712" y="319228"/>
                  </a:lnTo>
                  <a:lnTo>
                    <a:pt x="1240703" y="332755"/>
                  </a:lnTo>
                  <a:lnTo>
                    <a:pt x="1267756" y="327344"/>
                  </a:lnTo>
                  <a:lnTo>
                    <a:pt x="1313747" y="327344"/>
                  </a:lnTo>
                  <a:lnTo>
                    <a:pt x="1367853" y="316523"/>
                  </a:lnTo>
                  <a:lnTo>
                    <a:pt x="1365148" y="359808"/>
                  </a:lnTo>
                  <a:lnTo>
                    <a:pt x="1378674" y="408504"/>
                  </a:lnTo>
                  <a:lnTo>
                    <a:pt x="1397612" y="446378"/>
                  </a:lnTo>
                  <a:lnTo>
                    <a:pt x="1416549" y="465316"/>
                  </a:lnTo>
                  <a:lnTo>
                    <a:pt x="1432781" y="446378"/>
                  </a:lnTo>
                  <a:lnTo>
                    <a:pt x="1451718" y="454494"/>
                  </a:lnTo>
                  <a:lnTo>
                    <a:pt x="1470656" y="443673"/>
                  </a:lnTo>
                  <a:lnTo>
                    <a:pt x="1508530" y="468021"/>
                  </a:lnTo>
                  <a:lnTo>
                    <a:pt x="1497709" y="511306"/>
                  </a:lnTo>
                  <a:lnTo>
                    <a:pt x="1438192" y="500485"/>
                  </a:lnTo>
                  <a:lnTo>
                    <a:pt x="1327273" y="486958"/>
                  </a:lnTo>
                  <a:lnTo>
                    <a:pt x="1259640" y="486958"/>
                  </a:lnTo>
                  <a:lnTo>
                    <a:pt x="1237998" y="505895"/>
                  </a:lnTo>
                  <a:lnTo>
                    <a:pt x="1243408" y="543770"/>
                  </a:lnTo>
                  <a:lnTo>
                    <a:pt x="1278577" y="565413"/>
                  </a:lnTo>
                  <a:lnTo>
                    <a:pt x="1351621" y="595171"/>
                  </a:lnTo>
                  <a:lnTo>
                    <a:pt x="1375969" y="643867"/>
                  </a:lnTo>
                  <a:lnTo>
                    <a:pt x="1438192" y="651983"/>
                  </a:lnTo>
                  <a:lnTo>
                    <a:pt x="1457129" y="665510"/>
                  </a:lnTo>
                  <a:lnTo>
                    <a:pt x="1516646" y="687152"/>
                  </a:lnTo>
                  <a:lnTo>
                    <a:pt x="1535583" y="730437"/>
                  </a:lnTo>
                  <a:lnTo>
                    <a:pt x="1551815" y="779133"/>
                  </a:lnTo>
                  <a:lnTo>
                    <a:pt x="1513941" y="768312"/>
                  </a:lnTo>
                  <a:lnTo>
                    <a:pt x="1519351" y="814303"/>
                  </a:lnTo>
                  <a:lnTo>
                    <a:pt x="1543699" y="833240"/>
                  </a:lnTo>
                  <a:lnTo>
                    <a:pt x="1551815" y="873820"/>
                  </a:lnTo>
                  <a:lnTo>
                    <a:pt x="1557226" y="906284"/>
                  </a:lnTo>
                  <a:lnTo>
                    <a:pt x="1549110" y="936042"/>
                  </a:lnTo>
                  <a:lnTo>
                    <a:pt x="1546405" y="995559"/>
                  </a:lnTo>
                  <a:lnTo>
                    <a:pt x="1522057" y="1022613"/>
                  </a:lnTo>
                  <a:lnTo>
                    <a:pt x="1489593" y="1044255"/>
                  </a:lnTo>
                  <a:lnTo>
                    <a:pt x="1489593" y="1082130"/>
                  </a:lnTo>
                  <a:lnTo>
                    <a:pt x="1462540" y="1106478"/>
                  </a:lnTo>
                  <a:lnTo>
                    <a:pt x="1432781" y="1106478"/>
                  </a:lnTo>
                  <a:lnTo>
                    <a:pt x="1416549" y="1141647"/>
                  </a:lnTo>
                  <a:lnTo>
                    <a:pt x="1405728" y="1176816"/>
                  </a:lnTo>
                  <a:lnTo>
                    <a:pt x="1446308" y="1203869"/>
                  </a:lnTo>
                  <a:lnTo>
                    <a:pt x="1467950" y="1220101"/>
                  </a:lnTo>
                  <a:lnTo>
                    <a:pt x="1497709" y="1190343"/>
                  </a:lnTo>
                  <a:lnTo>
                    <a:pt x="1511235" y="1184932"/>
                  </a:lnTo>
                  <a:lnTo>
                    <a:pt x="1543699" y="1128120"/>
                  </a:lnTo>
                  <a:lnTo>
                    <a:pt x="1568047" y="1109183"/>
                  </a:lnTo>
                  <a:lnTo>
                    <a:pt x="1619448" y="1084835"/>
                  </a:lnTo>
                  <a:lnTo>
                    <a:pt x="1643796" y="1079424"/>
                  </a:lnTo>
                  <a:lnTo>
                    <a:pt x="1687082" y="1122710"/>
                  </a:lnTo>
                  <a:lnTo>
                    <a:pt x="1697903" y="1176816"/>
                  </a:lnTo>
                  <a:lnTo>
                    <a:pt x="1703314" y="1233628"/>
                  </a:lnTo>
                  <a:lnTo>
                    <a:pt x="1714135" y="1293145"/>
                  </a:lnTo>
                  <a:lnTo>
                    <a:pt x="1730367" y="1349957"/>
                  </a:lnTo>
                  <a:lnTo>
                    <a:pt x="1746599" y="1387832"/>
                  </a:lnTo>
                  <a:lnTo>
                    <a:pt x="1747151" y="1388622"/>
                  </a:lnTo>
                  <a:lnTo>
                    <a:pt x="1727660" y="1420293"/>
                  </a:lnTo>
                  <a:lnTo>
                    <a:pt x="1727660" y="1460873"/>
                  </a:lnTo>
                  <a:lnTo>
                    <a:pt x="1716839" y="1482516"/>
                  </a:lnTo>
                  <a:lnTo>
                    <a:pt x="1708723" y="1520390"/>
                  </a:lnTo>
                  <a:lnTo>
                    <a:pt x="1681670" y="1528506"/>
                  </a:lnTo>
                  <a:lnTo>
                    <a:pt x="1678965" y="1544738"/>
                  </a:lnTo>
                  <a:lnTo>
                    <a:pt x="1654617" y="1579908"/>
                  </a:lnTo>
                  <a:lnTo>
                    <a:pt x="1611331" y="1593434"/>
                  </a:lnTo>
                  <a:lnTo>
                    <a:pt x="1592394" y="1639425"/>
                  </a:lnTo>
                  <a:lnTo>
                    <a:pt x="1573457" y="1666478"/>
                  </a:lnTo>
                  <a:lnTo>
                    <a:pt x="1570752" y="1698942"/>
                  </a:lnTo>
                  <a:lnTo>
                    <a:pt x="1535582" y="1712469"/>
                  </a:lnTo>
                  <a:lnTo>
                    <a:pt x="1530172" y="1720585"/>
                  </a:lnTo>
                  <a:lnTo>
                    <a:pt x="1508529" y="1769280"/>
                  </a:lnTo>
                  <a:lnTo>
                    <a:pt x="1313746" y="1769280"/>
                  </a:lnTo>
                  <a:lnTo>
                    <a:pt x="1302924" y="1780102"/>
                  </a:lnTo>
                  <a:lnTo>
                    <a:pt x="1224470" y="1780102"/>
                  </a:lnTo>
                  <a:lnTo>
                    <a:pt x="1224470" y="1758459"/>
                  </a:lnTo>
                  <a:lnTo>
                    <a:pt x="786207" y="1758459"/>
                  </a:lnTo>
                  <a:lnTo>
                    <a:pt x="778833" y="1764098"/>
                  </a:lnTo>
                  <a:lnTo>
                    <a:pt x="780796" y="1755754"/>
                  </a:lnTo>
                  <a:lnTo>
                    <a:pt x="807849" y="1734111"/>
                  </a:lnTo>
                  <a:lnTo>
                    <a:pt x="840313" y="1704353"/>
                  </a:lnTo>
                  <a:lnTo>
                    <a:pt x="859250" y="1655657"/>
                  </a:lnTo>
                  <a:lnTo>
                    <a:pt x="894419" y="1612372"/>
                  </a:lnTo>
                  <a:lnTo>
                    <a:pt x="910651" y="1574497"/>
                  </a:lnTo>
                  <a:lnTo>
                    <a:pt x="907946" y="1533917"/>
                  </a:lnTo>
                  <a:lnTo>
                    <a:pt x="921472" y="1498748"/>
                  </a:lnTo>
                  <a:cubicBezTo>
                    <a:pt x="920570" y="1470793"/>
                    <a:pt x="919669" y="1442838"/>
                    <a:pt x="918767" y="1414883"/>
                  </a:cubicBezTo>
                  <a:lnTo>
                    <a:pt x="880893" y="1306670"/>
                  </a:lnTo>
                  <a:lnTo>
                    <a:pt x="845723" y="1217394"/>
                  </a:lnTo>
                  <a:lnTo>
                    <a:pt x="870071" y="1182225"/>
                  </a:lnTo>
                  <a:lnTo>
                    <a:pt x="875482" y="1133529"/>
                  </a:lnTo>
                  <a:lnTo>
                    <a:pt x="845723" y="1079422"/>
                  </a:lnTo>
                  <a:lnTo>
                    <a:pt x="891714" y="1011789"/>
                  </a:lnTo>
                  <a:lnTo>
                    <a:pt x="905241" y="936040"/>
                  </a:lnTo>
                  <a:lnTo>
                    <a:pt x="905241" y="884639"/>
                  </a:lnTo>
                  <a:lnTo>
                    <a:pt x="943115" y="868407"/>
                  </a:lnTo>
                  <a:lnTo>
                    <a:pt x="921472" y="819711"/>
                  </a:lnTo>
                  <a:lnTo>
                    <a:pt x="921472" y="787247"/>
                  </a:lnTo>
                  <a:lnTo>
                    <a:pt x="953936" y="765605"/>
                  </a:lnTo>
                  <a:lnTo>
                    <a:pt x="989106" y="789953"/>
                  </a:lnTo>
                  <a:lnTo>
                    <a:pt x="1010748" y="776426"/>
                  </a:lnTo>
                  <a:lnTo>
                    <a:pt x="1051328" y="735846"/>
                  </a:lnTo>
                  <a:lnTo>
                    <a:pt x="1054033" y="808890"/>
                  </a:lnTo>
                  <a:lnTo>
                    <a:pt x="1054033" y="844059"/>
                  </a:lnTo>
                  <a:lnTo>
                    <a:pt x="1094613" y="819711"/>
                  </a:lnTo>
                  <a:lnTo>
                    <a:pt x="1083792" y="697972"/>
                  </a:lnTo>
                  <a:lnTo>
                    <a:pt x="1143309" y="684445"/>
                  </a:lnTo>
                  <a:lnTo>
                    <a:pt x="1151425" y="660097"/>
                  </a:lnTo>
                  <a:lnTo>
                    <a:pt x="1156836" y="592464"/>
                  </a:lnTo>
                  <a:lnTo>
                    <a:pt x="1186594" y="570821"/>
                  </a:lnTo>
                  <a:lnTo>
                    <a:pt x="1213648" y="535652"/>
                  </a:lnTo>
                  <a:lnTo>
                    <a:pt x="1202826" y="503188"/>
                  </a:lnTo>
                  <a:lnTo>
                    <a:pt x="1159541" y="478840"/>
                  </a:lnTo>
                  <a:lnTo>
                    <a:pt x="1083792" y="451787"/>
                  </a:lnTo>
                  <a:lnTo>
                    <a:pt x="1040507" y="492367"/>
                  </a:lnTo>
                  <a:lnTo>
                    <a:pt x="986400" y="503188"/>
                  </a:lnTo>
                  <a:lnTo>
                    <a:pt x="959347" y="497777"/>
                  </a:lnTo>
                  <a:lnTo>
                    <a:pt x="894419" y="508599"/>
                  </a:lnTo>
                  <a:lnTo>
                    <a:pt x="889009" y="554589"/>
                  </a:lnTo>
                  <a:lnTo>
                    <a:pt x="826786" y="614106"/>
                  </a:lnTo>
                  <a:lnTo>
                    <a:pt x="813259" y="581643"/>
                  </a:lnTo>
                  <a:lnTo>
                    <a:pt x="818670" y="527536"/>
                  </a:lnTo>
                  <a:lnTo>
                    <a:pt x="802438" y="527536"/>
                  </a:lnTo>
                  <a:lnTo>
                    <a:pt x="780796" y="573527"/>
                  </a:lnTo>
                  <a:lnTo>
                    <a:pt x="756448" y="589758"/>
                  </a:lnTo>
                  <a:lnTo>
                    <a:pt x="745626" y="560000"/>
                  </a:lnTo>
                  <a:lnTo>
                    <a:pt x="694225" y="611401"/>
                  </a:lnTo>
                  <a:lnTo>
                    <a:pt x="675288" y="670918"/>
                  </a:lnTo>
                  <a:lnTo>
                    <a:pt x="618476" y="754783"/>
                  </a:lnTo>
                  <a:lnTo>
                    <a:pt x="611810" y="756232"/>
                  </a:lnTo>
                  <a:lnTo>
                    <a:pt x="621184" y="765607"/>
                  </a:lnTo>
                  <a:lnTo>
                    <a:pt x="588720" y="733143"/>
                  </a:lnTo>
                  <a:lnTo>
                    <a:pt x="604951" y="684447"/>
                  </a:lnTo>
                  <a:cubicBezTo>
                    <a:pt x="602246" y="677233"/>
                    <a:pt x="561667" y="694366"/>
                    <a:pt x="558962" y="687152"/>
                  </a:cubicBezTo>
                  <a:lnTo>
                    <a:pt x="558962" y="660099"/>
                  </a:lnTo>
                  <a:lnTo>
                    <a:pt x="580604" y="643867"/>
                  </a:lnTo>
                  <a:lnTo>
                    <a:pt x="572488" y="624930"/>
                  </a:lnTo>
                  <a:lnTo>
                    <a:pt x="577899" y="603287"/>
                  </a:lnTo>
                  <a:lnTo>
                    <a:pt x="572488" y="576234"/>
                  </a:lnTo>
                  <a:lnTo>
                    <a:pt x="529203" y="557297"/>
                  </a:lnTo>
                  <a:lnTo>
                    <a:pt x="507561" y="541065"/>
                  </a:lnTo>
                  <a:lnTo>
                    <a:pt x="512971" y="508601"/>
                  </a:lnTo>
                  <a:lnTo>
                    <a:pt x="472391" y="495074"/>
                  </a:lnTo>
                  <a:lnTo>
                    <a:pt x="423696" y="484253"/>
                  </a:lnTo>
                  <a:lnTo>
                    <a:pt x="358768" y="484253"/>
                  </a:lnTo>
                  <a:lnTo>
                    <a:pt x="307367" y="449084"/>
                  </a:lnTo>
                  <a:lnTo>
                    <a:pt x="220796" y="422030"/>
                  </a:lnTo>
                  <a:lnTo>
                    <a:pt x="155868" y="403093"/>
                  </a:lnTo>
                  <a:lnTo>
                    <a:pt x="120699" y="392272"/>
                  </a:lnTo>
                  <a:lnTo>
                    <a:pt x="82825" y="381450"/>
                  </a:lnTo>
                  <a:lnTo>
                    <a:pt x="66593" y="351692"/>
                  </a:lnTo>
                  <a:lnTo>
                    <a:pt x="44950" y="327344"/>
                  </a:lnTo>
                  <a:lnTo>
                    <a:pt x="9781" y="313817"/>
                  </a:lnTo>
                  <a:lnTo>
                    <a:pt x="0" y="292081"/>
                  </a:lnTo>
                  <a:lnTo>
                    <a:pt x="69297" y="267827"/>
                  </a:lnTo>
                  <a:lnTo>
                    <a:pt x="139635" y="213720"/>
                  </a:lnTo>
                  <a:lnTo>
                    <a:pt x="204563" y="213720"/>
                  </a:lnTo>
                  <a:lnTo>
                    <a:pt x="277607" y="170435"/>
                  </a:lnTo>
                  <a:lnTo>
                    <a:pt x="380409" y="97391"/>
                  </a:lnTo>
                  <a:lnTo>
                    <a:pt x="466980" y="10821"/>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7" name="vMap : USA State : Maine"/>
            <p:cNvSpPr>
              <a:spLocks noChangeAspect="1"/>
            </p:cNvSpPr>
            <p:nvPr>
              <p:custDataLst>
                <p:tags r:id="rId60"/>
              </p:custDataLst>
            </p:nvPr>
          </p:nvSpPr>
          <p:spPr>
            <a:xfrm>
              <a:off x="7540494" y="1963666"/>
              <a:ext cx="492752" cy="749900"/>
            </a:xfrm>
            <a:custGeom>
              <a:avLst/>
              <a:gdLst>
                <a:gd name="connsiteX0" fmla="*/ 415528 w 906595"/>
                <a:gd name="connsiteY0" fmla="*/ 0 h 1359143"/>
                <a:gd name="connsiteX1" fmla="*/ 451814 w 906595"/>
                <a:gd name="connsiteY1" fmla="*/ 21772 h 1359143"/>
                <a:gd name="connsiteX2" fmla="*/ 449395 w 906595"/>
                <a:gd name="connsiteY2" fmla="*/ 67734 h 1359143"/>
                <a:gd name="connsiteX3" fmla="*/ 478424 w 906595"/>
                <a:gd name="connsiteY3" fmla="*/ 101600 h 1359143"/>
                <a:gd name="connsiteX4" fmla="*/ 517128 w 906595"/>
                <a:gd name="connsiteY4" fmla="*/ 77410 h 1359143"/>
                <a:gd name="connsiteX5" fmla="*/ 543738 w 906595"/>
                <a:gd name="connsiteY5" fmla="*/ 79829 h 1359143"/>
                <a:gd name="connsiteX6" fmla="*/ 563090 w 906595"/>
                <a:gd name="connsiteY6" fmla="*/ 58057 h 1359143"/>
                <a:gd name="connsiteX7" fmla="*/ 589700 w 906595"/>
                <a:gd name="connsiteY7" fmla="*/ 58057 h 1359143"/>
                <a:gd name="connsiteX8" fmla="*/ 599376 w 906595"/>
                <a:gd name="connsiteY8" fmla="*/ 38705 h 1359143"/>
                <a:gd name="connsiteX9" fmla="*/ 635662 w 906595"/>
                <a:gd name="connsiteY9" fmla="*/ 41124 h 1359143"/>
                <a:gd name="connsiteX10" fmla="*/ 669528 w 906595"/>
                <a:gd name="connsiteY10" fmla="*/ 72572 h 1359143"/>
                <a:gd name="connsiteX11" fmla="*/ 684043 w 906595"/>
                <a:gd name="connsiteY11" fmla="*/ 87086 h 1359143"/>
                <a:gd name="connsiteX12" fmla="*/ 696138 w 906595"/>
                <a:gd name="connsiteY12" fmla="*/ 104019 h 1359143"/>
                <a:gd name="connsiteX13" fmla="*/ 703395 w 906595"/>
                <a:gd name="connsiteY13" fmla="*/ 130629 h 1359143"/>
                <a:gd name="connsiteX14" fmla="*/ 722748 w 906595"/>
                <a:gd name="connsiteY14" fmla="*/ 130629 h 1359143"/>
                <a:gd name="connsiteX15" fmla="*/ 730005 w 906595"/>
                <a:gd name="connsiteY15" fmla="*/ 537029 h 1359143"/>
                <a:gd name="connsiteX16" fmla="*/ 722748 w 906595"/>
                <a:gd name="connsiteY16" fmla="*/ 558800 h 1359143"/>
                <a:gd name="connsiteX17" fmla="*/ 754195 w 906595"/>
                <a:gd name="connsiteY17" fmla="*/ 587829 h 1359143"/>
                <a:gd name="connsiteX18" fmla="*/ 792900 w 906595"/>
                <a:gd name="connsiteY18" fmla="*/ 595086 h 1359143"/>
                <a:gd name="connsiteX19" fmla="*/ 809833 w 906595"/>
                <a:gd name="connsiteY19" fmla="*/ 612019 h 1359143"/>
                <a:gd name="connsiteX20" fmla="*/ 788062 w 906595"/>
                <a:gd name="connsiteY20" fmla="*/ 626534 h 1359143"/>
                <a:gd name="connsiteX21" fmla="*/ 800157 w 906595"/>
                <a:gd name="connsiteY21" fmla="*/ 657981 h 1359143"/>
                <a:gd name="connsiteX22" fmla="*/ 797738 w 906595"/>
                <a:gd name="connsiteY22" fmla="*/ 689429 h 1359143"/>
                <a:gd name="connsiteX23" fmla="*/ 795319 w 906595"/>
                <a:gd name="connsiteY23" fmla="*/ 701524 h 1359143"/>
                <a:gd name="connsiteX24" fmla="*/ 807414 w 906595"/>
                <a:gd name="connsiteY24" fmla="*/ 732972 h 1359143"/>
                <a:gd name="connsiteX25" fmla="*/ 831605 w 906595"/>
                <a:gd name="connsiteY25" fmla="*/ 735391 h 1359143"/>
                <a:gd name="connsiteX26" fmla="*/ 846119 w 906595"/>
                <a:gd name="connsiteY26" fmla="*/ 723296 h 1359143"/>
                <a:gd name="connsiteX27" fmla="*/ 872728 w 906595"/>
                <a:gd name="connsiteY27" fmla="*/ 740229 h 1359143"/>
                <a:gd name="connsiteX28" fmla="*/ 877567 w 906595"/>
                <a:gd name="connsiteY28" fmla="*/ 764419 h 1359143"/>
                <a:gd name="connsiteX29" fmla="*/ 892081 w 906595"/>
                <a:gd name="connsiteY29" fmla="*/ 776515 h 1359143"/>
                <a:gd name="connsiteX30" fmla="*/ 887243 w 906595"/>
                <a:gd name="connsiteY30" fmla="*/ 795867 h 1359143"/>
                <a:gd name="connsiteX31" fmla="*/ 896919 w 906595"/>
                <a:gd name="connsiteY31" fmla="*/ 810381 h 1359143"/>
                <a:gd name="connsiteX32" fmla="*/ 899338 w 906595"/>
                <a:gd name="connsiteY32" fmla="*/ 829734 h 1359143"/>
                <a:gd name="connsiteX33" fmla="*/ 906595 w 906595"/>
                <a:gd name="connsiteY33" fmla="*/ 853924 h 1359143"/>
                <a:gd name="connsiteX34" fmla="*/ 882405 w 906595"/>
                <a:gd name="connsiteY34" fmla="*/ 873276 h 1359143"/>
                <a:gd name="connsiteX35" fmla="*/ 838862 w 906595"/>
                <a:gd name="connsiteY35" fmla="*/ 885372 h 1359143"/>
                <a:gd name="connsiteX36" fmla="*/ 797738 w 906595"/>
                <a:gd name="connsiteY36" fmla="*/ 892629 h 1359143"/>
                <a:gd name="connsiteX37" fmla="*/ 773548 w 906595"/>
                <a:gd name="connsiteY37" fmla="*/ 936172 h 1359143"/>
                <a:gd name="connsiteX38" fmla="*/ 737262 w 906595"/>
                <a:gd name="connsiteY38" fmla="*/ 933753 h 1359143"/>
                <a:gd name="connsiteX39" fmla="*/ 705814 w 906595"/>
                <a:gd name="connsiteY39" fmla="*/ 941010 h 1359143"/>
                <a:gd name="connsiteX40" fmla="*/ 674367 w 906595"/>
                <a:gd name="connsiteY40" fmla="*/ 962781 h 1359143"/>
                <a:gd name="connsiteX41" fmla="*/ 645338 w 906595"/>
                <a:gd name="connsiteY41" fmla="*/ 955524 h 1359143"/>
                <a:gd name="connsiteX42" fmla="*/ 621148 w 906595"/>
                <a:gd name="connsiteY42" fmla="*/ 1018419 h 1359143"/>
                <a:gd name="connsiteX43" fmla="*/ 589700 w 906595"/>
                <a:gd name="connsiteY43" fmla="*/ 1028096 h 1359143"/>
                <a:gd name="connsiteX44" fmla="*/ 558252 w 906595"/>
                <a:gd name="connsiteY44" fmla="*/ 1037772 h 1359143"/>
                <a:gd name="connsiteX45" fmla="*/ 514709 w 906595"/>
                <a:gd name="connsiteY45" fmla="*/ 1006324 h 1359143"/>
                <a:gd name="connsiteX46" fmla="*/ 492938 w 906595"/>
                <a:gd name="connsiteY46" fmla="*/ 1020838 h 1359143"/>
                <a:gd name="connsiteX47" fmla="*/ 468748 w 906595"/>
                <a:gd name="connsiteY47" fmla="*/ 1057124 h 1359143"/>
                <a:gd name="connsiteX48" fmla="*/ 427624 w 906595"/>
                <a:gd name="connsiteY48" fmla="*/ 1083734 h 1359143"/>
                <a:gd name="connsiteX49" fmla="*/ 379243 w 906595"/>
                <a:gd name="connsiteY49" fmla="*/ 1086153 h 1359143"/>
                <a:gd name="connsiteX50" fmla="*/ 355052 w 906595"/>
                <a:gd name="connsiteY50" fmla="*/ 1115181 h 1359143"/>
                <a:gd name="connsiteX51" fmla="*/ 330862 w 906595"/>
                <a:gd name="connsiteY51" fmla="*/ 1134534 h 1359143"/>
                <a:gd name="connsiteX52" fmla="*/ 309090 w 906595"/>
                <a:gd name="connsiteY52" fmla="*/ 1139372 h 1359143"/>
                <a:gd name="connsiteX53" fmla="*/ 277643 w 906595"/>
                <a:gd name="connsiteY53" fmla="*/ 1165981 h 1359143"/>
                <a:gd name="connsiteX54" fmla="*/ 222005 w 906595"/>
                <a:gd name="connsiteY54" fmla="*/ 1139372 h 1359143"/>
                <a:gd name="connsiteX55" fmla="*/ 202652 w 906595"/>
                <a:gd name="connsiteY55" fmla="*/ 1161143 h 1359143"/>
                <a:gd name="connsiteX56" fmla="*/ 192976 w 906595"/>
                <a:gd name="connsiteY56" fmla="*/ 1190172 h 1359143"/>
                <a:gd name="connsiteX57" fmla="*/ 192976 w 906595"/>
                <a:gd name="connsiteY57" fmla="*/ 1214362 h 1359143"/>
                <a:gd name="connsiteX58" fmla="*/ 171205 w 906595"/>
                <a:gd name="connsiteY58" fmla="*/ 1226457 h 1359143"/>
                <a:gd name="connsiteX59" fmla="*/ 161528 w 906595"/>
                <a:gd name="connsiteY59" fmla="*/ 1260324 h 1359143"/>
                <a:gd name="connsiteX60" fmla="*/ 134919 w 906595"/>
                <a:gd name="connsiteY60" fmla="*/ 1284515 h 1359143"/>
                <a:gd name="connsiteX61" fmla="*/ 113148 w 906595"/>
                <a:gd name="connsiteY61" fmla="*/ 1313543 h 1359143"/>
                <a:gd name="connsiteX62" fmla="*/ 115567 w 906595"/>
                <a:gd name="connsiteY62" fmla="*/ 1332896 h 1359143"/>
                <a:gd name="connsiteX63" fmla="*/ 86933 w 906595"/>
                <a:gd name="connsiteY63" fmla="*/ 1359143 h 1359143"/>
                <a:gd name="connsiteX64" fmla="*/ 70664 w 906595"/>
                <a:gd name="connsiteY64" fmla="*/ 1354706 h 1359143"/>
                <a:gd name="connsiteX65" fmla="*/ 70664 w 906595"/>
                <a:gd name="connsiteY65" fmla="*/ 1316606 h 1359143"/>
                <a:gd name="connsiteX66" fmla="*/ 53995 w 906595"/>
                <a:gd name="connsiteY66" fmla="*/ 1302318 h 1359143"/>
                <a:gd name="connsiteX67" fmla="*/ 51614 w 906595"/>
                <a:gd name="connsiteY67" fmla="*/ 1280887 h 1359143"/>
                <a:gd name="connsiteX68" fmla="*/ 32564 w 906595"/>
                <a:gd name="connsiteY68" fmla="*/ 1280887 h 1359143"/>
                <a:gd name="connsiteX69" fmla="*/ 30183 w 906595"/>
                <a:gd name="connsiteY69" fmla="*/ 1264218 h 1359143"/>
                <a:gd name="connsiteX70" fmla="*/ 44470 w 906595"/>
                <a:gd name="connsiteY70" fmla="*/ 1254693 h 1359143"/>
                <a:gd name="connsiteX71" fmla="*/ 34945 w 906595"/>
                <a:gd name="connsiteY71" fmla="*/ 1214212 h 1359143"/>
                <a:gd name="connsiteX72" fmla="*/ 34945 w 906595"/>
                <a:gd name="connsiteY72" fmla="*/ 1195162 h 1359143"/>
                <a:gd name="connsiteX73" fmla="*/ 34945 w 906595"/>
                <a:gd name="connsiteY73" fmla="*/ 980850 h 1359143"/>
                <a:gd name="connsiteX74" fmla="*/ 25420 w 906595"/>
                <a:gd name="connsiteY74" fmla="*/ 971325 h 1359143"/>
                <a:gd name="connsiteX75" fmla="*/ 25420 w 906595"/>
                <a:gd name="connsiteY75" fmla="*/ 773681 h 1359143"/>
                <a:gd name="connsiteX76" fmla="*/ 13514 w 906595"/>
                <a:gd name="connsiteY76" fmla="*/ 759393 h 1359143"/>
                <a:gd name="connsiteX77" fmla="*/ 13514 w 906595"/>
                <a:gd name="connsiteY77" fmla="*/ 694268 h 1359143"/>
                <a:gd name="connsiteX78" fmla="*/ 0 w 906595"/>
                <a:gd name="connsiteY78" fmla="*/ 694268 h 1359143"/>
                <a:gd name="connsiteX79" fmla="*/ 13967 w 906595"/>
                <a:gd name="connsiteY79" fmla="*/ 694267 h 1359143"/>
                <a:gd name="connsiteX80" fmla="*/ 26062 w 906595"/>
                <a:gd name="connsiteY80" fmla="*/ 677334 h 1359143"/>
                <a:gd name="connsiteX81" fmla="*/ 52671 w 906595"/>
                <a:gd name="connsiteY81" fmla="*/ 682172 h 1359143"/>
                <a:gd name="connsiteX82" fmla="*/ 67186 w 906595"/>
                <a:gd name="connsiteY82" fmla="*/ 682172 h 1359143"/>
                <a:gd name="connsiteX83" fmla="*/ 74443 w 906595"/>
                <a:gd name="connsiteY83" fmla="*/ 653143 h 1359143"/>
                <a:gd name="connsiteX84" fmla="*/ 101052 w 906595"/>
                <a:gd name="connsiteY84" fmla="*/ 607181 h 1359143"/>
                <a:gd name="connsiteX85" fmla="*/ 132500 w 906595"/>
                <a:gd name="connsiteY85" fmla="*/ 570896 h 1359143"/>
                <a:gd name="connsiteX86" fmla="*/ 159109 w 906595"/>
                <a:gd name="connsiteY86" fmla="*/ 553962 h 1359143"/>
                <a:gd name="connsiteX87" fmla="*/ 161528 w 906595"/>
                <a:gd name="connsiteY87" fmla="*/ 524934 h 1359143"/>
                <a:gd name="connsiteX88" fmla="*/ 188138 w 906595"/>
                <a:gd name="connsiteY88" fmla="*/ 500743 h 1359143"/>
                <a:gd name="connsiteX89" fmla="*/ 185719 w 906595"/>
                <a:gd name="connsiteY89" fmla="*/ 449943 h 1359143"/>
                <a:gd name="connsiteX90" fmla="*/ 195395 w 906595"/>
                <a:gd name="connsiteY90" fmla="*/ 418496 h 1359143"/>
                <a:gd name="connsiteX91" fmla="*/ 178462 w 906595"/>
                <a:gd name="connsiteY91" fmla="*/ 403981 h 1359143"/>
                <a:gd name="connsiteX92" fmla="*/ 238938 w 906595"/>
                <a:gd name="connsiteY92" fmla="*/ 319315 h 1359143"/>
                <a:gd name="connsiteX93" fmla="*/ 238938 w 906595"/>
                <a:gd name="connsiteY93" fmla="*/ 275772 h 1359143"/>
                <a:gd name="connsiteX94" fmla="*/ 289738 w 906595"/>
                <a:gd name="connsiteY94" fmla="*/ 198362 h 1359143"/>
                <a:gd name="connsiteX95" fmla="*/ 333281 w 906595"/>
                <a:gd name="connsiteY95" fmla="*/ 120953 h 1359143"/>
                <a:gd name="connsiteX96" fmla="*/ 374405 w 906595"/>
                <a:gd name="connsiteY96" fmla="*/ 70153 h 1359143"/>
                <a:gd name="connsiteX97" fmla="*/ 393757 w 906595"/>
                <a:gd name="connsiteY97" fmla="*/ 36286 h 1359143"/>
                <a:gd name="connsiteX98" fmla="*/ 415528 w 906595"/>
                <a:gd name="connsiteY98" fmla="*/ 0 h 1359143"/>
                <a:gd name="connsiteX0" fmla="*/ 402014 w 893081"/>
                <a:gd name="connsiteY0" fmla="*/ 0 h 1359143"/>
                <a:gd name="connsiteX1" fmla="*/ 438300 w 893081"/>
                <a:gd name="connsiteY1" fmla="*/ 21772 h 1359143"/>
                <a:gd name="connsiteX2" fmla="*/ 435881 w 893081"/>
                <a:gd name="connsiteY2" fmla="*/ 67734 h 1359143"/>
                <a:gd name="connsiteX3" fmla="*/ 464910 w 893081"/>
                <a:gd name="connsiteY3" fmla="*/ 101600 h 1359143"/>
                <a:gd name="connsiteX4" fmla="*/ 503614 w 893081"/>
                <a:gd name="connsiteY4" fmla="*/ 77410 h 1359143"/>
                <a:gd name="connsiteX5" fmla="*/ 530224 w 893081"/>
                <a:gd name="connsiteY5" fmla="*/ 79829 h 1359143"/>
                <a:gd name="connsiteX6" fmla="*/ 549576 w 893081"/>
                <a:gd name="connsiteY6" fmla="*/ 58057 h 1359143"/>
                <a:gd name="connsiteX7" fmla="*/ 576186 w 893081"/>
                <a:gd name="connsiteY7" fmla="*/ 58057 h 1359143"/>
                <a:gd name="connsiteX8" fmla="*/ 585862 w 893081"/>
                <a:gd name="connsiteY8" fmla="*/ 38705 h 1359143"/>
                <a:gd name="connsiteX9" fmla="*/ 622148 w 893081"/>
                <a:gd name="connsiteY9" fmla="*/ 41124 h 1359143"/>
                <a:gd name="connsiteX10" fmla="*/ 656014 w 893081"/>
                <a:gd name="connsiteY10" fmla="*/ 72572 h 1359143"/>
                <a:gd name="connsiteX11" fmla="*/ 670529 w 893081"/>
                <a:gd name="connsiteY11" fmla="*/ 87086 h 1359143"/>
                <a:gd name="connsiteX12" fmla="*/ 682624 w 893081"/>
                <a:gd name="connsiteY12" fmla="*/ 104019 h 1359143"/>
                <a:gd name="connsiteX13" fmla="*/ 689881 w 893081"/>
                <a:gd name="connsiteY13" fmla="*/ 130629 h 1359143"/>
                <a:gd name="connsiteX14" fmla="*/ 709234 w 893081"/>
                <a:gd name="connsiteY14" fmla="*/ 130629 h 1359143"/>
                <a:gd name="connsiteX15" fmla="*/ 716491 w 893081"/>
                <a:gd name="connsiteY15" fmla="*/ 537029 h 1359143"/>
                <a:gd name="connsiteX16" fmla="*/ 709234 w 893081"/>
                <a:gd name="connsiteY16" fmla="*/ 558800 h 1359143"/>
                <a:gd name="connsiteX17" fmla="*/ 740681 w 893081"/>
                <a:gd name="connsiteY17" fmla="*/ 587829 h 1359143"/>
                <a:gd name="connsiteX18" fmla="*/ 779386 w 893081"/>
                <a:gd name="connsiteY18" fmla="*/ 595086 h 1359143"/>
                <a:gd name="connsiteX19" fmla="*/ 796319 w 893081"/>
                <a:gd name="connsiteY19" fmla="*/ 612019 h 1359143"/>
                <a:gd name="connsiteX20" fmla="*/ 774548 w 893081"/>
                <a:gd name="connsiteY20" fmla="*/ 626534 h 1359143"/>
                <a:gd name="connsiteX21" fmla="*/ 786643 w 893081"/>
                <a:gd name="connsiteY21" fmla="*/ 657981 h 1359143"/>
                <a:gd name="connsiteX22" fmla="*/ 784224 w 893081"/>
                <a:gd name="connsiteY22" fmla="*/ 689429 h 1359143"/>
                <a:gd name="connsiteX23" fmla="*/ 781805 w 893081"/>
                <a:gd name="connsiteY23" fmla="*/ 701524 h 1359143"/>
                <a:gd name="connsiteX24" fmla="*/ 793900 w 893081"/>
                <a:gd name="connsiteY24" fmla="*/ 732972 h 1359143"/>
                <a:gd name="connsiteX25" fmla="*/ 818091 w 893081"/>
                <a:gd name="connsiteY25" fmla="*/ 735391 h 1359143"/>
                <a:gd name="connsiteX26" fmla="*/ 832605 w 893081"/>
                <a:gd name="connsiteY26" fmla="*/ 723296 h 1359143"/>
                <a:gd name="connsiteX27" fmla="*/ 859214 w 893081"/>
                <a:gd name="connsiteY27" fmla="*/ 740229 h 1359143"/>
                <a:gd name="connsiteX28" fmla="*/ 864053 w 893081"/>
                <a:gd name="connsiteY28" fmla="*/ 764419 h 1359143"/>
                <a:gd name="connsiteX29" fmla="*/ 878567 w 893081"/>
                <a:gd name="connsiteY29" fmla="*/ 776515 h 1359143"/>
                <a:gd name="connsiteX30" fmla="*/ 873729 w 893081"/>
                <a:gd name="connsiteY30" fmla="*/ 795867 h 1359143"/>
                <a:gd name="connsiteX31" fmla="*/ 883405 w 893081"/>
                <a:gd name="connsiteY31" fmla="*/ 810381 h 1359143"/>
                <a:gd name="connsiteX32" fmla="*/ 885824 w 893081"/>
                <a:gd name="connsiteY32" fmla="*/ 829734 h 1359143"/>
                <a:gd name="connsiteX33" fmla="*/ 893081 w 893081"/>
                <a:gd name="connsiteY33" fmla="*/ 853924 h 1359143"/>
                <a:gd name="connsiteX34" fmla="*/ 868891 w 893081"/>
                <a:gd name="connsiteY34" fmla="*/ 873276 h 1359143"/>
                <a:gd name="connsiteX35" fmla="*/ 825348 w 893081"/>
                <a:gd name="connsiteY35" fmla="*/ 885372 h 1359143"/>
                <a:gd name="connsiteX36" fmla="*/ 784224 w 893081"/>
                <a:gd name="connsiteY36" fmla="*/ 892629 h 1359143"/>
                <a:gd name="connsiteX37" fmla="*/ 760034 w 893081"/>
                <a:gd name="connsiteY37" fmla="*/ 936172 h 1359143"/>
                <a:gd name="connsiteX38" fmla="*/ 723748 w 893081"/>
                <a:gd name="connsiteY38" fmla="*/ 933753 h 1359143"/>
                <a:gd name="connsiteX39" fmla="*/ 692300 w 893081"/>
                <a:gd name="connsiteY39" fmla="*/ 941010 h 1359143"/>
                <a:gd name="connsiteX40" fmla="*/ 660853 w 893081"/>
                <a:gd name="connsiteY40" fmla="*/ 962781 h 1359143"/>
                <a:gd name="connsiteX41" fmla="*/ 631824 w 893081"/>
                <a:gd name="connsiteY41" fmla="*/ 955524 h 1359143"/>
                <a:gd name="connsiteX42" fmla="*/ 607634 w 893081"/>
                <a:gd name="connsiteY42" fmla="*/ 1018419 h 1359143"/>
                <a:gd name="connsiteX43" fmla="*/ 576186 w 893081"/>
                <a:gd name="connsiteY43" fmla="*/ 1028096 h 1359143"/>
                <a:gd name="connsiteX44" fmla="*/ 544738 w 893081"/>
                <a:gd name="connsiteY44" fmla="*/ 1037772 h 1359143"/>
                <a:gd name="connsiteX45" fmla="*/ 501195 w 893081"/>
                <a:gd name="connsiteY45" fmla="*/ 1006324 h 1359143"/>
                <a:gd name="connsiteX46" fmla="*/ 479424 w 893081"/>
                <a:gd name="connsiteY46" fmla="*/ 1020838 h 1359143"/>
                <a:gd name="connsiteX47" fmla="*/ 455234 w 893081"/>
                <a:gd name="connsiteY47" fmla="*/ 1057124 h 1359143"/>
                <a:gd name="connsiteX48" fmla="*/ 414110 w 893081"/>
                <a:gd name="connsiteY48" fmla="*/ 1083734 h 1359143"/>
                <a:gd name="connsiteX49" fmla="*/ 365729 w 893081"/>
                <a:gd name="connsiteY49" fmla="*/ 1086153 h 1359143"/>
                <a:gd name="connsiteX50" fmla="*/ 341538 w 893081"/>
                <a:gd name="connsiteY50" fmla="*/ 1115181 h 1359143"/>
                <a:gd name="connsiteX51" fmla="*/ 317348 w 893081"/>
                <a:gd name="connsiteY51" fmla="*/ 1134534 h 1359143"/>
                <a:gd name="connsiteX52" fmla="*/ 295576 w 893081"/>
                <a:gd name="connsiteY52" fmla="*/ 1139372 h 1359143"/>
                <a:gd name="connsiteX53" fmla="*/ 264129 w 893081"/>
                <a:gd name="connsiteY53" fmla="*/ 1165981 h 1359143"/>
                <a:gd name="connsiteX54" fmla="*/ 208491 w 893081"/>
                <a:gd name="connsiteY54" fmla="*/ 1139372 h 1359143"/>
                <a:gd name="connsiteX55" fmla="*/ 189138 w 893081"/>
                <a:gd name="connsiteY55" fmla="*/ 1161143 h 1359143"/>
                <a:gd name="connsiteX56" fmla="*/ 179462 w 893081"/>
                <a:gd name="connsiteY56" fmla="*/ 1190172 h 1359143"/>
                <a:gd name="connsiteX57" fmla="*/ 179462 w 893081"/>
                <a:gd name="connsiteY57" fmla="*/ 1214362 h 1359143"/>
                <a:gd name="connsiteX58" fmla="*/ 157691 w 893081"/>
                <a:gd name="connsiteY58" fmla="*/ 1226457 h 1359143"/>
                <a:gd name="connsiteX59" fmla="*/ 148014 w 893081"/>
                <a:gd name="connsiteY59" fmla="*/ 1260324 h 1359143"/>
                <a:gd name="connsiteX60" fmla="*/ 121405 w 893081"/>
                <a:gd name="connsiteY60" fmla="*/ 1284515 h 1359143"/>
                <a:gd name="connsiteX61" fmla="*/ 99634 w 893081"/>
                <a:gd name="connsiteY61" fmla="*/ 1313543 h 1359143"/>
                <a:gd name="connsiteX62" fmla="*/ 102053 w 893081"/>
                <a:gd name="connsiteY62" fmla="*/ 1332896 h 1359143"/>
                <a:gd name="connsiteX63" fmla="*/ 73419 w 893081"/>
                <a:gd name="connsiteY63" fmla="*/ 1359143 h 1359143"/>
                <a:gd name="connsiteX64" fmla="*/ 57150 w 893081"/>
                <a:gd name="connsiteY64" fmla="*/ 1354706 h 1359143"/>
                <a:gd name="connsiteX65" fmla="*/ 57150 w 893081"/>
                <a:gd name="connsiteY65" fmla="*/ 1316606 h 1359143"/>
                <a:gd name="connsiteX66" fmla="*/ 40481 w 893081"/>
                <a:gd name="connsiteY66" fmla="*/ 1302318 h 1359143"/>
                <a:gd name="connsiteX67" fmla="*/ 38100 w 893081"/>
                <a:gd name="connsiteY67" fmla="*/ 1280887 h 1359143"/>
                <a:gd name="connsiteX68" fmla="*/ 19050 w 893081"/>
                <a:gd name="connsiteY68" fmla="*/ 1280887 h 1359143"/>
                <a:gd name="connsiteX69" fmla="*/ 16669 w 893081"/>
                <a:gd name="connsiteY69" fmla="*/ 1264218 h 1359143"/>
                <a:gd name="connsiteX70" fmla="*/ 30956 w 893081"/>
                <a:gd name="connsiteY70" fmla="*/ 1254693 h 1359143"/>
                <a:gd name="connsiteX71" fmla="*/ 21431 w 893081"/>
                <a:gd name="connsiteY71" fmla="*/ 1214212 h 1359143"/>
                <a:gd name="connsiteX72" fmla="*/ 21431 w 893081"/>
                <a:gd name="connsiteY72" fmla="*/ 1195162 h 1359143"/>
                <a:gd name="connsiteX73" fmla="*/ 21431 w 893081"/>
                <a:gd name="connsiteY73" fmla="*/ 980850 h 1359143"/>
                <a:gd name="connsiteX74" fmla="*/ 11906 w 893081"/>
                <a:gd name="connsiteY74" fmla="*/ 971325 h 1359143"/>
                <a:gd name="connsiteX75" fmla="*/ 11906 w 893081"/>
                <a:gd name="connsiteY75" fmla="*/ 773681 h 1359143"/>
                <a:gd name="connsiteX76" fmla="*/ 0 w 893081"/>
                <a:gd name="connsiteY76" fmla="*/ 759393 h 1359143"/>
                <a:gd name="connsiteX77" fmla="*/ 0 w 893081"/>
                <a:gd name="connsiteY77" fmla="*/ 694268 h 1359143"/>
                <a:gd name="connsiteX78" fmla="*/ 453 w 893081"/>
                <a:gd name="connsiteY78" fmla="*/ 694267 h 1359143"/>
                <a:gd name="connsiteX79" fmla="*/ 12548 w 893081"/>
                <a:gd name="connsiteY79" fmla="*/ 677334 h 1359143"/>
                <a:gd name="connsiteX80" fmla="*/ 39157 w 893081"/>
                <a:gd name="connsiteY80" fmla="*/ 682172 h 1359143"/>
                <a:gd name="connsiteX81" fmla="*/ 53672 w 893081"/>
                <a:gd name="connsiteY81" fmla="*/ 682172 h 1359143"/>
                <a:gd name="connsiteX82" fmla="*/ 60929 w 893081"/>
                <a:gd name="connsiteY82" fmla="*/ 653143 h 1359143"/>
                <a:gd name="connsiteX83" fmla="*/ 87538 w 893081"/>
                <a:gd name="connsiteY83" fmla="*/ 607181 h 1359143"/>
                <a:gd name="connsiteX84" fmla="*/ 118986 w 893081"/>
                <a:gd name="connsiteY84" fmla="*/ 570896 h 1359143"/>
                <a:gd name="connsiteX85" fmla="*/ 145595 w 893081"/>
                <a:gd name="connsiteY85" fmla="*/ 553962 h 1359143"/>
                <a:gd name="connsiteX86" fmla="*/ 148014 w 893081"/>
                <a:gd name="connsiteY86" fmla="*/ 524934 h 1359143"/>
                <a:gd name="connsiteX87" fmla="*/ 174624 w 893081"/>
                <a:gd name="connsiteY87" fmla="*/ 500743 h 1359143"/>
                <a:gd name="connsiteX88" fmla="*/ 172205 w 893081"/>
                <a:gd name="connsiteY88" fmla="*/ 449943 h 1359143"/>
                <a:gd name="connsiteX89" fmla="*/ 181881 w 893081"/>
                <a:gd name="connsiteY89" fmla="*/ 418496 h 1359143"/>
                <a:gd name="connsiteX90" fmla="*/ 164948 w 893081"/>
                <a:gd name="connsiteY90" fmla="*/ 403981 h 1359143"/>
                <a:gd name="connsiteX91" fmla="*/ 225424 w 893081"/>
                <a:gd name="connsiteY91" fmla="*/ 319315 h 1359143"/>
                <a:gd name="connsiteX92" fmla="*/ 225424 w 893081"/>
                <a:gd name="connsiteY92" fmla="*/ 275772 h 1359143"/>
                <a:gd name="connsiteX93" fmla="*/ 276224 w 893081"/>
                <a:gd name="connsiteY93" fmla="*/ 198362 h 1359143"/>
                <a:gd name="connsiteX94" fmla="*/ 319767 w 893081"/>
                <a:gd name="connsiteY94" fmla="*/ 120953 h 1359143"/>
                <a:gd name="connsiteX95" fmla="*/ 360891 w 893081"/>
                <a:gd name="connsiteY95" fmla="*/ 70153 h 1359143"/>
                <a:gd name="connsiteX96" fmla="*/ 380243 w 893081"/>
                <a:gd name="connsiteY96" fmla="*/ 36286 h 1359143"/>
                <a:gd name="connsiteX97" fmla="*/ 402014 w 893081"/>
                <a:gd name="connsiteY97" fmla="*/ 0 h 135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93081" h="1359143">
                  <a:moveTo>
                    <a:pt x="402014" y="0"/>
                  </a:moveTo>
                  <a:lnTo>
                    <a:pt x="438300" y="21772"/>
                  </a:lnTo>
                  <a:lnTo>
                    <a:pt x="435881" y="67734"/>
                  </a:lnTo>
                  <a:lnTo>
                    <a:pt x="464910" y="101600"/>
                  </a:lnTo>
                  <a:lnTo>
                    <a:pt x="503614" y="77410"/>
                  </a:lnTo>
                  <a:lnTo>
                    <a:pt x="530224" y="79829"/>
                  </a:lnTo>
                  <a:lnTo>
                    <a:pt x="549576" y="58057"/>
                  </a:lnTo>
                  <a:lnTo>
                    <a:pt x="576186" y="58057"/>
                  </a:lnTo>
                  <a:lnTo>
                    <a:pt x="585862" y="38705"/>
                  </a:lnTo>
                  <a:lnTo>
                    <a:pt x="622148" y="41124"/>
                  </a:lnTo>
                  <a:lnTo>
                    <a:pt x="656014" y="72572"/>
                  </a:lnTo>
                  <a:lnTo>
                    <a:pt x="670529" y="87086"/>
                  </a:lnTo>
                  <a:lnTo>
                    <a:pt x="682624" y="104019"/>
                  </a:lnTo>
                  <a:lnTo>
                    <a:pt x="689881" y="130629"/>
                  </a:lnTo>
                  <a:lnTo>
                    <a:pt x="709234" y="130629"/>
                  </a:lnTo>
                  <a:lnTo>
                    <a:pt x="716491" y="537029"/>
                  </a:lnTo>
                  <a:lnTo>
                    <a:pt x="709234" y="558800"/>
                  </a:lnTo>
                  <a:lnTo>
                    <a:pt x="740681" y="587829"/>
                  </a:lnTo>
                  <a:lnTo>
                    <a:pt x="779386" y="595086"/>
                  </a:lnTo>
                  <a:lnTo>
                    <a:pt x="796319" y="612019"/>
                  </a:lnTo>
                  <a:lnTo>
                    <a:pt x="774548" y="626534"/>
                  </a:lnTo>
                  <a:lnTo>
                    <a:pt x="786643" y="657981"/>
                  </a:lnTo>
                  <a:lnTo>
                    <a:pt x="784224" y="689429"/>
                  </a:lnTo>
                  <a:lnTo>
                    <a:pt x="781805" y="701524"/>
                  </a:lnTo>
                  <a:lnTo>
                    <a:pt x="793900" y="732972"/>
                  </a:lnTo>
                  <a:lnTo>
                    <a:pt x="818091" y="735391"/>
                  </a:lnTo>
                  <a:lnTo>
                    <a:pt x="832605" y="723296"/>
                  </a:lnTo>
                  <a:lnTo>
                    <a:pt x="859214" y="740229"/>
                  </a:lnTo>
                  <a:lnTo>
                    <a:pt x="864053" y="764419"/>
                  </a:lnTo>
                  <a:lnTo>
                    <a:pt x="878567" y="776515"/>
                  </a:lnTo>
                  <a:lnTo>
                    <a:pt x="873729" y="795867"/>
                  </a:lnTo>
                  <a:lnTo>
                    <a:pt x="883405" y="810381"/>
                  </a:lnTo>
                  <a:lnTo>
                    <a:pt x="885824" y="829734"/>
                  </a:lnTo>
                  <a:lnTo>
                    <a:pt x="893081" y="853924"/>
                  </a:lnTo>
                  <a:lnTo>
                    <a:pt x="868891" y="873276"/>
                  </a:lnTo>
                  <a:lnTo>
                    <a:pt x="825348" y="885372"/>
                  </a:lnTo>
                  <a:lnTo>
                    <a:pt x="784224" y="892629"/>
                  </a:lnTo>
                  <a:lnTo>
                    <a:pt x="760034" y="936172"/>
                  </a:lnTo>
                  <a:lnTo>
                    <a:pt x="723748" y="933753"/>
                  </a:lnTo>
                  <a:lnTo>
                    <a:pt x="692300" y="941010"/>
                  </a:lnTo>
                  <a:lnTo>
                    <a:pt x="660853" y="962781"/>
                  </a:lnTo>
                  <a:lnTo>
                    <a:pt x="631824" y="955524"/>
                  </a:lnTo>
                  <a:lnTo>
                    <a:pt x="607634" y="1018419"/>
                  </a:lnTo>
                  <a:lnTo>
                    <a:pt x="576186" y="1028096"/>
                  </a:lnTo>
                  <a:lnTo>
                    <a:pt x="544738" y="1037772"/>
                  </a:lnTo>
                  <a:lnTo>
                    <a:pt x="501195" y="1006324"/>
                  </a:lnTo>
                  <a:lnTo>
                    <a:pt x="479424" y="1020838"/>
                  </a:lnTo>
                  <a:lnTo>
                    <a:pt x="455234" y="1057124"/>
                  </a:lnTo>
                  <a:lnTo>
                    <a:pt x="414110" y="1083734"/>
                  </a:lnTo>
                  <a:lnTo>
                    <a:pt x="365729" y="1086153"/>
                  </a:lnTo>
                  <a:lnTo>
                    <a:pt x="341538" y="1115181"/>
                  </a:lnTo>
                  <a:lnTo>
                    <a:pt x="317348" y="1134534"/>
                  </a:lnTo>
                  <a:lnTo>
                    <a:pt x="295576" y="1139372"/>
                  </a:lnTo>
                  <a:lnTo>
                    <a:pt x="264129" y="1165981"/>
                  </a:lnTo>
                  <a:lnTo>
                    <a:pt x="208491" y="1139372"/>
                  </a:lnTo>
                  <a:lnTo>
                    <a:pt x="189138" y="1161143"/>
                  </a:lnTo>
                  <a:lnTo>
                    <a:pt x="179462" y="1190172"/>
                  </a:lnTo>
                  <a:lnTo>
                    <a:pt x="179462" y="1214362"/>
                  </a:lnTo>
                  <a:lnTo>
                    <a:pt x="157691" y="1226457"/>
                  </a:lnTo>
                  <a:lnTo>
                    <a:pt x="148014" y="1260324"/>
                  </a:lnTo>
                  <a:lnTo>
                    <a:pt x="121405" y="1284515"/>
                  </a:lnTo>
                  <a:lnTo>
                    <a:pt x="99634" y="1313543"/>
                  </a:lnTo>
                  <a:lnTo>
                    <a:pt x="102053" y="1332896"/>
                  </a:lnTo>
                  <a:lnTo>
                    <a:pt x="73419" y="1359143"/>
                  </a:lnTo>
                  <a:lnTo>
                    <a:pt x="57150" y="1354706"/>
                  </a:lnTo>
                  <a:lnTo>
                    <a:pt x="57150" y="1316606"/>
                  </a:lnTo>
                  <a:lnTo>
                    <a:pt x="40481" y="1302318"/>
                  </a:lnTo>
                  <a:lnTo>
                    <a:pt x="38100" y="1280887"/>
                  </a:lnTo>
                  <a:lnTo>
                    <a:pt x="19050" y="1280887"/>
                  </a:lnTo>
                  <a:lnTo>
                    <a:pt x="16669" y="1264218"/>
                  </a:lnTo>
                  <a:lnTo>
                    <a:pt x="30956" y="1254693"/>
                  </a:lnTo>
                  <a:lnTo>
                    <a:pt x="21431" y="1214212"/>
                  </a:lnTo>
                  <a:lnTo>
                    <a:pt x="21431" y="1195162"/>
                  </a:lnTo>
                  <a:lnTo>
                    <a:pt x="21431" y="980850"/>
                  </a:lnTo>
                  <a:lnTo>
                    <a:pt x="11906" y="971325"/>
                  </a:lnTo>
                  <a:lnTo>
                    <a:pt x="11906" y="773681"/>
                  </a:lnTo>
                  <a:lnTo>
                    <a:pt x="0" y="759393"/>
                  </a:lnTo>
                  <a:lnTo>
                    <a:pt x="0" y="694268"/>
                  </a:lnTo>
                  <a:lnTo>
                    <a:pt x="453" y="694267"/>
                  </a:lnTo>
                  <a:lnTo>
                    <a:pt x="12548" y="677334"/>
                  </a:lnTo>
                  <a:lnTo>
                    <a:pt x="39157" y="682172"/>
                  </a:lnTo>
                  <a:lnTo>
                    <a:pt x="53672" y="682172"/>
                  </a:lnTo>
                  <a:lnTo>
                    <a:pt x="60929" y="653143"/>
                  </a:lnTo>
                  <a:lnTo>
                    <a:pt x="87538" y="607181"/>
                  </a:lnTo>
                  <a:lnTo>
                    <a:pt x="118986" y="570896"/>
                  </a:lnTo>
                  <a:lnTo>
                    <a:pt x="145595" y="553962"/>
                  </a:lnTo>
                  <a:lnTo>
                    <a:pt x="148014" y="524934"/>
                  </a:lnTo>
                  <a:lnTo>
                    <a:pt x="174624" y="500743"/>
                  </a:lnTo>
                  <a:lnTo>
                    <a:pt x="172205" y="449943"/>
                  </a:lnTo>
                  <a:lnTo>
                    <a:pt x="181881" y="418496"/>
                  </a:lnTo>
                  <a:lnTo>
                    <a:pt x="164948" y="403981"/>
                  </a:lnTo>
                  <a:lnTo>
                    <a:pt x="225424" y="319315"/>
                  </a:lnTo>
                  <a:lnTo>
                    <a:pt x="225424" y="275772"/>
                  </a:lnTo>
                  <a:lnTo>
                    <a:pt x="276224" y="198362"/>
                  </a:lnTo>
                  <a:lnTo>
                    <a:pt x="319767" y="120953"/>
                  </a:lnTo>
                  <a:lnTo>
                    <a:pt x="360891" y="70153"/>
                  </a:lnTo>
                  <a:lnTo>
                    <a:pt x="380243" y="36286"/>
                  </a:lnTo>
                  <a:lnTo>
                    <a:pt x="402014"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8" name="vMap : USA State : Maryland"/>
            <p:cNvSpPr>
              <a:spLocks noChangeAspect="1"/>
            </p:cNvSpPr>
            <p:nvPr>
              <p:custDataLst>
                <p:tags r:id="rId61"/>
              </p:custDataLst>
            </p:nvPr>
          </p:nvSpPr>
          <p:spPr>
            <a:xfrm>
              <a:off x="6537005" y="3248638"/>
              <a:ext cx="532759" cy="278220"/>
            </a:xfrm>
            <a:custGeom>
              <a:avLst/>
              <a:gdLst>
                <a:gd name="connsiteX0" fmla="*/ 798991 w 965590"/>
                <a:gd name="connsiteY0" fmla="*/ 0 h 556405"/>
                <a:gd name="connsiteX1" fmla="*/ 797199 w 965590"/>
                <a:gd name="connsiteY1" fmla="*/ 94961 h 556405"/>
                <a:gd name="connsiteX2" fmla="*/ 811486 w 965590"/>
                <a:gd name="connsiteY2" fmla="*/ 106867 h 556405"/>
                <a:gd name="connsiteX3" fmla="*/ 809105 w 965590"/>
                <a:gd name="connsiteY3" fmla="*/ 249742 h 556405"/>
                <a:gd name="connsiteX4" fmla="*/ 818630 w 965590"/>
                <a:gd name="connsiteY4" fmla="*/ 266411 h 556405"/>
                <a:gd name="connsiteX5" fmla="*/ 818630 w 965590"/>
                <a:gd name="connsiteY5" fmla="*/ 352136 h 556405"/>
                <a:gd name="connsiteX6" fmla="*/ 866255 w 965590"/>
                <a:gd name="connsiteY6" fmla="*/ 352136 h 556405"/>
                <a:gd name="connsiteX7" fmla="*/ 875780 w 965590"/>
                <a:gd name="connsiteY7" fmla="*/ 364042 h 556405"/>
                <a:gd name="connsiteX8" fmla="*/ 965590 w 965590"/>
                <a:gd name="connsiteY8" fmla="*/ 364042 h 556405"/>
                <a:gd name="connsiteX9" fmla="*/ 962866 w 965590"/>
                <a:gd name="connsiteY9" fmla="*/ 402180 h 556405"/>
                <a:gd name="connsiteX10" fmla="*/ 919439 w 965590"/>
                <a:gd name="connsiteY10" fmla="*/ 482520 h 556405"/>
                <a:gd name="connsiteX11" fmla="*/ 885306 w 965590"/>
                <a:gd name="connsiteY11" fmla="*/ 480724 h 556405"/>
                <a:gd name="connsiteX12" fmla="*/ 854350 w 965590"/>
                <a:gd name="connsiteY12" fmla="*/ 480724 h 556405"/>
                <a:gd name="connsiteX13" fmla="*/ 823394 w 965590"/>
                <a:gd name="connsiteY13" fmla="*/ 495011 h 556405"/>
                <a:gd name="connsiteX14" fmla="*/ 786412 w 965590"/>
                <a:gd name="connsiteY14" fmla="*/ 504256 h 556405"/>
                <a:gd name="connsiteX15" fmla="*/ 795952 w 965590"/>
                <a:gd name="connsiteY15" fmla="*/ 537647 h 556405"/>
                <a:gd name="connsiteX16" fmla="*/ 785131 w 965590"/>
                <a:gd name="connsiteY16" fmla="*/ 556405 h 556405"/>
                <a:gd name="connsiteX17" fmla="*/ 795951 w 965590"/>
                <a:gd name="connsiteY17" fmla="*/ 537647 h 556405"/>
                <a:gd name="connsiteX18" fmla="*/ 776599 w 965590"/>
                <a:gd name="connsiteY18" fmla="*/ 469913 h 556405"/>
                <a:gd name="connsiteX19" fmla="*/ 742732 w 965590"/>
                <a:gd name="connsiteY19" fmla="*/ 419113 h 556405"/>
                <a:gd name="connsiteX20" fmla="*/ 720961 w 965590"/>
                <a:gd name="connsiteY20" fmla="*/ 402180 h 556405"/>
                <a:gd name="connsiteX21" fmla="*/ 696770 w 965590"/>
                <a:gd name="connsiteY21" fmla="*/ 356218 h 556405"/>
                <a:gd name="connsiteX22" fmla="*/ 706447 w 965590"/>
                <a:gd name="connsiteY22" fmla="*/ 302999 h 556405"/>
                <a:gd name="connsiteX23" fmla="*/ 689513 w 965590"/>
                <a:gd name="connsiteY23" fmla="*/ 220751 h 556405"/>
                <a:gd name="connsiteX24" fmla="*/ 701609 w 965590"/>
                <a:gd name="connsiteY24" fmla="*/ 174790 h 556405"/>
                <a:gd name="connsiteX25" fmla="*/ 677418 w 965590"/>
                <a:gd name="connsiteY25" fmla="*/ 140923 h 556405"/>
                <a:gd name="connsiteX26" fmla="*/ 658066 w 965590"/>
                <a:gd name="connsiteY26" fmla="*/ 155437 h 556405"/>
                <a:gd name="connsiteX27" fmla="*/ 638713 w 965590"/>
                <a:gd name="connsiteY27" fmla="*/ 206237 h 556405"/>
                <a:gd name="connsiteX28" fmla="*/ 636294 w 965590"/>
                <a:gd name="connsiteY28" fmla="*/ 271551 h 556405"/>
                <a:gd name="connsiteX29" fmla="*/ 636294 w 965590"/>
                <a:gd name="connsiteY29" fmla="*/ 332028 h 556405"/>
                <a:gd name="connsiteX30" fmla="*/ 655647 w 965590"/>
                <a:gd name="connsiteY30" fmla="*/ 351380 h 556405"/>
                <a:gd name="connsiteX31" fmla="*/ 682256 w 965590"/>
                <a:gd name="connsiteY31" fmla="*/ 407018 h 556405"/>
                <a:gd name="connsiteX32" fmla="*/ 694351 w 965590"/>
                <a:gd name="connsiteY32" fmla="*/ 445723 h 556405"/>
                <a:gd name="connsiteX33" fmla="*/ 691932 w 965590"/>
                <a:gd name="connsiteY33" fmla="*/ 489266 h 556405"/>
                <a:gd name="connsiteX34" fmla="*/ 691932 w 965590"/>
                <a:gd name="connsiteY34" fmla="*/ 498941 h 556405"/>
                <a:gd name="connsiteX35" fmla="*/ 660485 w 965590"/>
                <a:gd name="connsiteY35" fmla="*/ 479589 h 556405"/>
                <a:gd name="connsiteX36" fmla="*/ 619361 w 965590"/>
                <a:gd name="connsiteY36" fmla="*/ 443303 h 556405"/>
                <a:gd name="connsiteX37" fmla="*/ 549209 w 965590"/>
                <a:gd name="connsiteY37" fmla="*/ 421531 h 556405"/>
                <a:gd name="connsiteX38" fmla="*/ 551628 w 965590"/>
                <a:gd name="connsiteY38" fmla="*/ 402179 h 556405"/>
                <a:gd name="connsiteX39" fmla="*/ 534694 w 965590"/>
                <a:gd name="connsiteY39" fmla="*/ 375570 h 556405"/>
                <a:gd name="connsiteX40" fmla="*/ 481475 w 965590"/>
                <a:gd name="connsiteY40" fmla="*/ 390084 h 556405"/>
                <a:gd name="connsiteX41" fmla="*/ 459704 w 965590"/>
                <a:gd name="connsiteY41" fmla="*/ 348960 h 556405"/>
                <a:gd name="connsiteX42" fmla="*/ 493570 w 965590"/>
                <a:gd name="connsiteY42" fmla="*/ 312674 h 556405"/>
                <a:gd name="connsiteX43" fmla="*/ 522599 w 965590"/>
                <a:gd name="connsiteY43" fmla="*/ 290903 h 556405"/>
                <a:gd name="connsiteX44" fmla="*/ 532275 w 965590"/>
                <a:gd name="connsiteY44" fmla="*/ 257036 h 556405"/>
                <a:gd name="connsiteX45" fmla="*/ 479056 w 965590"/>
                <a:gd name="connsiteY45" fmla="*/ 194141 h 556405"/>
                <a:gd name="connsiteX46" fmla="*/ 457285 w 965590"/>
                <a:gd name="connsiteY46" fmla="*/ 198979 h 556405"/>
                <a:gd name="connsiteX47" fmla="*/ 423418 w 965590"/>
                <a:gd name="connsiteY47" fmla="*/ 160274 h 556405"/>
                <a:gd name="connsiteX48" fmla="*/ 440351 w 965590"/>
                <a:gd name="connsiteY48" fmla="*/ 145760 h 556405"/>
                <a:gd name="connsiteX49" fmla="*/ 408904 w 965590"/>
                <a:gd name="connsiteY49" fmla="*/ 116731 h 556405"/>
                <a:gd name="connsiteX50" fmla="*/ 381208 w 965590"/>
                <a:gd name="connsiteY50" fmla="*/ 116731 h 556405"/>
                <a:gd name="connsiteX51" fmla="*/ 381208 w 965590"/>
                <a:gd name="connsiteY51" fmla="*/ 104098 h 556405"/>
                <a:gd name="connsiteX52" fmla="*/ 363767 w 965590"/>
                <a:gd name="connsiteY52" fmla="*/ 74199 h 556405"/>
                <a:gd name="connsiteX53" fmla="*/ 348818 w 965590"/>
                <a:gd name="connsiteY53" fmla="*/ 39317 h 556405"/>
                <a:gd name="connsiteX54" fmla="*/ 321410 w 965590"/>
                <a:gd name="connsiteY54" fmla="*/ 36826 h 556405"/>
                <a:gd name="connsiteX55" fmla="*/ 308953 w 965590"/>
                <a:gd name="connsiteY55" fmla="*/ 24368 h 556405"/>
                <a:gd name="connsiteX56" fmla="*/ 285254 w 965590"/>
                <a:gd name="connsiteY56" fmla="*/ 12564 h 556405"/>
                <a:gd name="connsiteX57" fmla="*/ 264105 w 965590"/>
                <a:gd name="connsiteY57" fmla="*/ 29351 h 556405"/>
                <a:gd name="connsiteX58" fmla="*/ 236698 w 965590"/>
                <a:gd name="connsiteY58" fmla="*/ 39318 h 556405"/>
                <a:gd name="connsiteX59" fmla="*/ 219257 w 965590"/>
                <a:gd name="connsiteY59" fmla="*/ 56759 h 556405"/>
                <a:gd name="connsiteX60" fmla="*/ 176900 w 965590"/>
                <a:gd name="connsiteY60" fmla="*/ 56759 h 556405"/>
                <a:gd name="connsiteX61" fmla="*/ 156967 w 965590"/>
                <a:gd name="connsiteY61" fmla="*/ 36826 h 556405"/>
                <a:gd name="connsiteX62" fmla="*/ 112120 w 965590"/>
                <a:gd name="connsiteY62" fmla="*/ 81673 h 556405"/>
                <a:gd name="connsiteX63" fmla="*/ 79730 w 965590"/>
                <a:gd name="connsiteY63" fmla="*/ 81673 h 556405"/>
                <a:gd name="connsiteX64" fmla="*/ 42356 w 965590"/>
                <a:gd name="connsiteY64" fmla="*/ 119047 h 556405"/>
                <a:gd name="connsiteX65" fmla="*/ 27407 w 965590"/>
                <a:gd name="connsiteY65" fmla="*/ 119047 h 556405"/>
                <a:gd name="connsiteX66" fmla="*/ 0 w 965590"/>
                <a:gd name="connsiteY66" fmla="*/ 146454 h 556405"/>
                <a:gd name="connsiteX67" fmla="*/ 0 w 965590"/>
                <a:gd name="connsiteY67" fmla="*/ 3039 h 556405"/>
                <a:gd name="connsiteX68" fmla="*/ 795952 w 965590"/>
                <a:gd name="connsiteY68" fmla="*/ 3038 h 556405"/>
                <a:gd name="connsiteX69" fmla="*/ 798991 w 965590"/>
                <a:gd name="connsiteY69" fmla="*/ 0 h 556405"/>
                <a:gd name="connsiteX0" fmla="*/ 798991 w 965590"/>
                <a:gd name="connsiteY0" fmla="*/ 0 h 556405"/>
                <a:gd name="connsiteX1" fmla="*/ 797199 w 965590"/>
                <a:gd name="connsiteY1" fmla="*/ 94961 h 556405"/>
                <a:gd name="connsiteX2" fmla="*/ 811486 w 965590"/>
                <a:gd name="connsiteY2" fmla="*/ 106867 h 556405"/>
                <a:gd name="connsiteX3" fmla="*/ 809105 w 965590"/>
                <a:gd name="connsiteY3" fmla="*/ 249742 h 556405"/>
                <a:gd name="connsiteX4" fmla="*/ 818630 w 965590"/>
                <a:gd name="connsiteY4" fmla="*/ 266411 h 556405"/>
                <a:gd name="connsiteX5" fmla="*/ 818630 w 965590"/>
                <a:gd name="connsiteY5" fmla="*/ 352136 h 556405"/>
                <a:gd name="connsiteX6" fmla="*/ 866255 w 965590"/>
                <a:gd name="connsiteY6" fmla="*/ 352136 h 556405"/>
                <a:gd name="connsiteX7" fmla="*/ 875780 w 965590"/>
                <a:gd name="connsiteY7" fmla="*/ 364042 h 556405"/>
                <a:gd name="connsiteX8" fmla="*/ 965590 w 965590"/>
                <a:gd name="connsiteY8" fmla="*/ 364042 h 556405"/>
                <a:gd name="connsiteX9" fmla="*/ 962866 w 965590"/>
                <a:gd name="connsiteY9" fmla="*/ 402180 h 556405"/>
                <a:gd name="connsiteX10" fmla="*/ 919439 w 965590"/>
                <a:gd name="connsiteY10" fmla="*/ 482520 h 556405"/>
                <a:gd name="connsiteX11" fmla="*/ 885306 w 965590"/>
                <a:gd name="connsiteY11" fmla="*/ 480724 h 556405"/>
                <a:gd name="connsiteX12" fmla="*/ 854350 w 965590"/>
                <a:gd name="connsiteY12" fmla="*/ 480724 h 556405"/>
                <a:gd name="connsiteX13" fmla="*/ 823394 w 965590"/>
                <a:gd name="connsiteY13" fmla="*/ 495011 h 556405"/>
                <a:gd name="connsiteX14" fmla="*/ 786412 w 965590"/>
                <a:gd name="connsiteY14" fmla="*/ 504256 h 556405"/>
                <a:gd name="connsiteX15" fmla="*/ 795952 w 965590"/>
                <a:gd name="connsiteY15" fmla="*/ 537647 h 556405"/>
                <a:gd name="connsiteX16" fmla="*/ 785131 w 965590"/>
                <a:gd name="connsiteY16" fmla="*/ 556405 h 556405"/>
                <a:gd name="connsiteX17" fmla="*/ 776599 w 965590"/>
                <a:gd name="connsiteY17" fmla="*/ 469913 h 556405"/>
                <a:gd name="connsiteX18" fmla="*/ 742732 w 965590"/>
                <a:gd name="connsiteY18" fmla="*/ 419113 h 556405"/>
                <a:gd name="connsiteX19" fmla="*/ 720961 w 965590"/>
                <a:gd name="connsiteY19" fmla="*/ 402180 h 556405"/>
                <a:gd name="connsiteX20" fmla="*/ 696770 w 965590"/>
                <a:gd name="connsiteY20" fmla="*/ 356218 h 556405"/>
                <a:gd name="connsiteX21" fmla="*/ 706447 w 965590"/>
                <a:gd name="connsiteY21" fmla="*/ 302999 h 556405"/>
                <a:gd name="connsiteX22" fmla="*/ 689513 w 965590"/>
                <a:gd name="connsiteY22" fmla="*/ 220751 h 556405"/>
                <a:gd name="connsiteX23" fmla="*/ 701609 w 965590"/>
                <a:gd name="connsiteY23" fmla="*/ 174790 h 556405"/>
                <a:gd name="connsiteX24" fmla="*/ 677418 w 965590"/>
                <a:gd name="connsiteY24" fmla="*/ 140923 h 556405"/>
                <a:gd name="connsiteX25" fmla="*/ 658066 w 965590"/>
                <a:gd name="connsiteY25" fmla="*/ 155437 h 556405"/>
                <a:gd name="connsiteX26" fmla="*/ 638713 w 965590"/>
                <a:gd name="connsiteY26" fmla="*/ 206237 h 556405"/>
                <a:gd name="connsiteX27" fmla="*/ 636294 w 965590"/>
                <a:gd name="connsiteY27" fmla="*/ 271551 h 556405"/>
                <a:gd name="connsiteX28" fmla="*/ 636294 w 965590"/>
                <a:gd name="connsiteY28" fmla="*/ 332028 h 556405"/>
                <a:gd name="connsiteX29" fmla="*/ 655647 w 965590"/>
                <a:gd name="connsiteY29" fmla="*/ 351380 h 556405"/>
                <a:gd name="connsiteX30" fmla="*/ 682256 w 965590"/>
                <a:gd name="connsiteY30" fmla="*/ 407018 h 556405"/>
                <a:gd name="connsiteX31" fmla="*/ 694351 w 965590"/>
                <a:gd name="connsiteY31" fmla="*/ 445723 h 556405"/>
                <a:gd name="connsiteX32" fmla="*/ 691932 w 965590"/>
                <a:gd name="connsiteY32" fmla="*/ 489266 h 556405"/>
                <a:gd name="connsiteX33" fmla="*/ 691932 w 965590"/>
                <a:gd name="connsiteY33" fmla="*/ 498941 h 556405"/>
                <a:gd name="connsiteX34" fmla="*/ 660485 w 965590"/>
                <a:gd name="connsiteY34" fmla="*/ 479589 h 556405"/>
                <a:gd name="connsiteX35" fmla="*/ 619361 w 965590"/>
                <a:gd name="connsiteY35" fmla="*/ 443303 h 556405"/>
                <a:gd name="connsiteX36" fmla="*/ 549209 w 965590"/>
                <a:gd name="connsiteY36" fmla="*/ 421531 h 556405"/>
                <a:gd name="connsiteX37" fmla="*/ 551628 w 965590"/>
                <a:gd name="connsiteY37" fmla="*/ 402179 h 556405"/>
                <a:gd name="connsiteX38" fmla="*/ 534694 w 965590"/>
                <a:gd name="connsiteY38" fmla="*/ 375570 h 556405"/>
                <a:gd name="connsiteX39" fmla="*/ 481475 w 965590"/>
                <a:gd name="connsiteY39" fmla="*/ 390084 h 556405"/>
                <a:gd name="connsiteX40" fmla="*/ 459704 w 965590"/>
                <a:gd name="connsiteY40" fmla="*/ 348960 h 556405"/>
                <a:gd name="connsiteX41" fmla="*/ 493570 w 965590"/>
                <a:gd name="connsiteY41" fmla="*/ 312674 h 556405"/>
                <a:gd name="connsiteX42" fmla="*/ 522599 w 965590"/>
                <a:gd name="connsiteY42" fmla="*/ 290903 h 556405"/>
                <a:gd name="connsiteX43" fmla="*/ 532275 w 965590"/>
                <a:gd name="connsiteY43" fmla="*/ 257036 h 556405"/>
                <a:gd name="connsiteX44" fmla="*/ 479056 w 965590"/>
                <a:gd name="connsiteY44" fmla="*/ 194141 h 556405"/>
                <a:gd name="connsiteX45" fmla="*/ 457285 w 965590"/>
                <a:gd name="connsiteY45" fmla="*/ 198979 h 556405"/>
                <a:gd name="connsiteX46" fmla="*/ 423418 w 965590"/>
                <a:gd name="connsiteY46" fmla="*/ 160274 h 556405"/>
                <a:gd name="connsiteX47" fmla="*/ 440351 w 965590"/>
                <a:gd name="connsiteY47" fmla="*/ 145760 h 556405"/>
                <a:gd name="connsiteX48" fmla="*/ 408904 w 965590"/>
                <a:gd name="connsiteY48" fmla="*/ 116731 h 556405"/>
                <a:gd name="connsiteX49" fmla="*/ 381208 w 965590"/>
                <a:gd name="connsiteY49" fmla="*/ 116731 h 556405"/>
                <a:gd name="connsiteX50" fmla="*/ 381208 w 965590"/>
                <a:gd name="connsiteY50" fmla="*/ 104098 h 556405"/>
                <a:gd name="connsiteX51" fmla="*/ 363767 w 965590"/>
                <a:gd name="connsiteY51" fmla="*/ 74199 h 556405"/>
                <a:gd name="connsiteX52" fmla="*/ 348818 w 965590"/>
                <a:gd name="connsiteY52" fmla="*/ 39317 h 556405"/>
                <a:gd name="connsiteX53" fmla="*/ 321410 w 965590"/>
                <a:gd name="connsiteY53" fmla="*/ 36826 h 556405"/>
                <a:gd name="connsiteX54" fmla="*/ 308953 w 965590"/>
                <a:gd name="connsiteY54" fmla="*/ 24368 h 556405"/>
                <a:gd name="connsiteX55" fmla="*/ 285254 w 965590"/>
                <a:gd name="connsiteY55" fmla="*/ 12564 h 556405"/>
                <a:gd name="connsiteX56" fmla="*/ 264105 w 965590"/>
                <a:gd name="connsiteY56" fmla="*/ 29351 h 556405"/>
                <a:gd name="connsiteX57" fmla="*/ 236698 w 965590"/>
                <a:gd name="connsiteY57" fmla="*/ 39318 h 556405"/>
                <a:gd name="connsiteX58" fmla="*/ 219257 w 965590"/>
                <a:gd name="connsiteY58" fmla="*/ 56759 h 556405"/>
                <a:gd name="connsiteX59" fmla="*/ 176900 w 965590"/>
                <a:gd name="connsiteY59" fmla="*/ 56759 h 556405"/>
                <a:gd name="connsiteX60" fmla="*/ 156967 w 965590"/>
                <a:gd name="connsiteY60" fmla="*/ 36826 h 556405"/>
                <a:gd name="connsiteX61" fmla="*/ 112120 w 965590"/>
                <a:gd name="connsiteY61" fmla="*/ 81673 h 556405"/>
                <a:gd name="connsiteX62" fmla="*/ 79730 w 965590"/>
                <a:gd name="connsiteY62" fmla="*/ 81673 h 556405"/>
                <a:gd name="connsiteX63" fmla="*/ 42356 w 965590"/>
                <a:gd name="connsiteY63" fmla="*/ 119047 h 556405"/>
                <a:gd name="connsiteX64" fmla="*/ 27407 w 965590"/>
                <a:gd name="connsiteY64" fmla="*/ 119047 h 556405"/>
                <a:gd name="connsiteX65" fmla="*/ 0 w 965590"/>
                <a:gd name="connsiteY65" fmla="*/ 146454 h 556405"/>
                <a:gd name="connsiteX66" fmla="*/ 0 w 965590"/>
                <a:gd name="connsiteY66" fmla="*/ 3039 h 556405"/>
                <a:gd name="connsiteX67" fmla="*/ 795952 w 965590"/>
                <a:gd name="connsiteY67" fmla="*/ 3038 h 556405"/>
                <a:gd name="connsiteX68" fmla="*/ 798991 w 965590"/>
                <a:gd name="connsiteY68" fmla="*/ 0 h 556405"/>
                <a:gd name="connsiteX0" fmla="*/ 798991 w 965590"/>
                <a:gd name="connsiteY0" fmla="*/ 0 h 556405"/>
                <a:gd name="connsiteX1" fmla="*/ 797199 w 965590"/>
                <a:gd name="connsiteY1" fmla="*/ 94961 h 556405"/>
                <a:gd name="connsiteX2" fmla="*/ 811486 w 965590"/>
                <a:gd name="connsiteY2" fmla="*/ 106867 h 556405"/>
                <a:gd name="connsiteX3" fmla="*/ 809105 w 965590"/>
                <a:gd name="connsiteY3" fmla="*/ 249742 h 556405"/>
                <a:gd name="connsiteX4" fmla="*/ 818630 w 965590"/>
                <a:gd name="connsiteY4" fmla="*/ 266411 h 556405"/>
                <a:gd name="connsiteX5" fmla="*/ 818630 w 965590"/>
                <a:gd name="connsiteY5" fmla="*/ 352136 h 556405"/>
                <a:gd name="connsiteX6" fmla="*/ 866255 w 965590"/>
                <a:gd name="connsiteY6" fmla="*/ 352136 h 556405"/>
                <a:gd name="connsiteX7" fmla="*/ 875780 w 965590"/>
                <a:gd name="connsiteY7" fmla="*/ 364042 h 556405"/>
                <a:gd name="connsiteX8" fmla="*/ 965590 w 965590"/>
                <a:gd name="connsiteY8" fmla="*/ 364042 h 556405"/>
                <a:gd name="connsiteX9" fmla="*/ 962866 w 965590"/>
                <a:gd name="connsiteY9" fmla="*/ 402180 h 556405"/>
                <a:gd name="connsiteX10" fmla="*/ 919439 w 965590"/>
                <a:gd name="connsiteY10" fmla="*/ 482520 h 556405"/>
                <a:gd name="connsiteX11" fmla="*/ 885306 w 965590"/>
                <a:gd name="connsiteY11" fmla="*/ 480724 h 556405"/>
                <a:gd name="connsiteX12" fmla="*/ 854350 w 965590"/>
                <a:gd name="connsiteY12" fmla="*/ 480724 h 556405"/>
                <a:gd name="connsiteX13" fmla="*/ 823394 w 965590"/>
                <a:gd name="connsiteY13" fmla="*/ 495011 h 556405"/>
                <a:gd name="connsiteX14" fmla="*/ 786412 w 965590"/>
                <a:gd name="connsiteY14" fmla="*/ 504256 h 556405"/>
                <a:gd name="connsiteX15" fmla="*/ 785131 w 965590"/>
                <a:gd name="connsiteY15" fmla="*/ 556405 h 556405"/>
                <a:gd name="connsiteX16" fmla="*/ 776599 w 965590"/>
                <a:gd name="connsiteY16" fmla="*/ 469913 h 556405"/>
                <a:gd name="connsiteX17" fmla="*/ 742732 w 965590"/>
                <a:gd name="connsiteY17" fmla="*/ 419113 h 556405"/>
                <a:gd name="connsiteX18" fmla="*/ 720961 w 965590"/>
                <a:gd name="connsiteY18" fmla="*/ 402180 h 556405"/>
                <a:gd name="connsiteX19" fmla="*/ 696770 w 965590"/>
                <a:gd name="connsiteY19" fmla="*/ 356218 h 556405"/>
                <a:gd name="connsiteX20" fmla="*/ 706447 w 965590"/>
                <a:gd name="connsiteY20" fmla="*/ 302999 h 556405"/>
                <a:gd name="connsiteX21" fmla="*/ 689513 w 965590"/>
                <a:gd name="connsiteY21" fmla="*/ 220751 h 556405"/>
                <a:gd name="connsiteX22" fmla="*/ 701609 w 965590"/>
                <a:gd name="connsiteY22" fmla="*/ 174790 h 556405"/>
                <a:gd name="connsiteX23" fmla="*/ 677418 w 965590"/>
                <a:gd name="connsiteY23" fmla="*/ 140923 h 556405"/>
                <a:gd name="connsiteX24" fmla="*/ 658066 w 965590"/>
                <a:gd name="connsiteY24" fmla="*/ 155437 h 556405"/>
                <a:gd name="connsiteX25" fmla="*/ 638713 w 965590"/>
                <a:gd name="connsiteY25" fmla="*/ 206237 h 556405"/>
                <a:gd name="connsiteX26" fmla="*/ 636294 w 965590"/>
                <a:gd name="connsiteY26" fmla="*/ 271551 h 556405"/>
                <a:gd name="connsiteX27" fmla="*/ 636294 w 965590"/>
                <a:gd name="connsiteY27" fmla="*/ 332028 h 556405"/>
                <a:gd name="connsiteX28" fmla="*/ 655647 w 965590"/>
                <a:gd name="connsiteY28" fmla="*/ 351380 h 556405"/>
                <a:gd name="connsiteX29" fmla="*/ 682256 w 965590"/>
                <a:gd name="connsiteY29" fmla="*/ 407018 h 556405"/>
                <a:gd name="connsiteX30" fmla="*/ 694351 w 965590"/>
                <a:gd name="connsiteY30" fmla="*/ 445723 h 556405"/>
                <a:gd name="connsiteX31" fmla="*/ 691932 w 965590"/>
                <a:gd name="connsiteY31" fmla="*/ 489266 h 556405"/>
                <a:gd name="connsiteX32" fmla="*/ 691932 w 965590"/>
                <a:gd name="connsiteY32" fmla="*/ 498941 h 556405"/>
                <a:gd name="connsiteX33" fmla="*/ 660485 w 965590"/>
                <a:gd name="connsiteY33" fmla="*/ 479589 h 556405"/>
                <a:gd name="connsiteX34" fmla="*/ 619361 w 965590"/>
                <a:gd name="connsiteY34" fmla="*/ 443303 h 556405"/>
                <a:gd name="connsiteX35" fmla="*/ 549209 w 965590"/>
                <a:gd name="connsiteY35" fmla="*/ 421531 h 556405"/>
                <a:gd name="connsiteX36" fmla="*/ 551628 w 965590"/>
                <a:gd name="connsiteY36" fmla="*/ 402179 h 556405"/>
                <a:gd name="connsiteX37" fmla="*/ 534694 w 965590"/>
                <a:gd name="connsiteY37" fmla="*/ 375570 h 556405"/>
                <a:gd name="connsiteX38" fmla="*/ 481475 w 965590"/>
                <a:gd name="connsiteY38" fmla="*/ 390084 h 556405"/>
                <a:gd name="connsiteX39" fmla="*/ 459704 w 965590"/>
                <a:gd name="connsiteY39" fmla="*/ 348960 h 556405"/>
                <a:gd name="connsiteX40" fmla="*/ 493570 w 965590"/>
                <a:gd name="connsiteY40" fmla="*/ 312674 h 556405"/>
                <a:gd name="connsiteX41" fmla="*/ 522599 w 965590"/>
                <a:gd name="connsiteY41" fmla="*/ 290903 h 556405"/>
                <a:gd name="connsiteX42" fmla="*/ 532275 w 965590"/>
                <a:gd name="connsiteY42" fmla="*/ 257036 h 556405"/>
                <a:gd name="connsiteX43" fmla="*/ 479056 w 965590"/>
                <a:gd name="connsiteY43" fmla="*/ 194141 h 556405"/>
                <a:gd name="connsiteX44" fmla="*/ 457285 w 965590"/>
                <a:gd name="connsiteY44" fmla="*/ 198979 h 556405"/>
                <a:gd name="connsiteX45" fmla="*/ 423418 w 965590"/>
                <a:gd name="connsiteY45" fmla="*/ 160274 h 556405"/>
                <a:gd name="connsiteX46" fmla="*/ 440351 w 965590"/>
                <a:gd name="connsiteY46" fmla="*/ 145760 h 556405"/>
                <a:gd name="connsiteX47" fmla="*/ 408904 w 965590"/>
                <a:gd name="connsiteY47" fmla="*/ 116731 h 556405"/>
                <a:gd name="connsiteX48" fmla="*/ 381208 w 965590"/>
                <a:gd name="connsiteY48" fmla="*/ 116731 h 556405"/>
                <a:gd name="connsiteX49" fmla="*/ 381208 w 965590"/>
                <a:gd name="connsiteY49" fmla="*/ 104098 h 556405"/>
                <a:gd name="connsiteX50" fmla="*/ 363767 w 965590"/>
                <a:gd name="connsiteY50" fmla="*/ 74199 h 556405"/>
                <a:gd name="connsiteX51" fmla="*/ 348818 w 965590"/>
                <a:gd name="connsiteY51" fmla="*/ 39317 h 556405"/>
                <a:gd name="connsiteX52" fmla="*/ 321410 w 965590"/>
                <a:gd name="connsiteY52" fmla="*/ 36826 h 556405"/>
                <a:gd name="connsiteX53" fmla="*/ 308953 w 965590"/>
                <a:gd name="connsiteY53" fmla="*/ 24368 h 556405"/>
                <a:gd name="connsiteX54" fmla="*/ 285254 w 965590"/>
                <a:gd name="connsiteY54" fmla="*/ 12564 h 556405"/>
                <a:gd name="connsiteX55" fmla="*/ 264105 w 965590"/>
                <a:gd name="connsiteY55" fmla="*/ 29351 h 556405"/>
                <a:gd name="connsiteX56" fmla="*/ 236698 w 965590"/>
                <a:gd name="connsiteY56" fmla="*/ 39318 h 556405"/>
                <a:gd name="connsiteX57" fmla="*/ 219257 w 965590"/>
                <a:gd name="connsiteY57" fmla="*/ 56759 h 556405"/>
                <a:gd name="connsiteX58" fmla="*/ 176900 w 965590"/>
                <a:gd name="connsiteY58" fmla="*/ 56759 h 556405"/>
                <a:gd name="connsiteX59" fmla="*/ 156967 w 965590"/>
                <a:gd name="connsiteY59" fmla="*/ 36826 h 556405"/>
                <a:gd name="connsiteX60" fmla="*/ 112120 w 965590"/>
                <a:gd name="connsiteY60" fmla="*/ 81673 h 556405"/>
                <a:gd name="connsiteX61" fmla="*/ 79730 w 965590"/>
                <a:gd name="connsiteY61" fmla="*/ 81673 h 556405"/>
                <a:gd name="connsiteX62" fmla="*/ 42356 w 965590"/>
                <a:gd name="connsiteY62" fmla="*/ 119047 h 556405"/>
                <a:gd name="connsiteX63" fmla="*/ 27407 w 965590"/>
                <a:gd name="connsiteY63" fmla="*/ 119047 h 556405"/>
                <a:gd name="connsiteX64" fmla="*/ 0 w 965590"/>
                <a:gd name="connsiteY64" fmla="*/ 146454 h 556405"/>
                <a:gd name="connsiteX65" fmla="*/ 0 w 965590"/>
                <a:gd name="connsiteY65" fmla="*/ 3039 h 556405"/>
                <a:gd name="connsiteX66" fmla="*/ 795952 w 965590"/>
                <a:gd name="connsiteY66" fmla="*/ 3038 h 556405"/>
                <a:gd name="connsiteX67" fmla="*/ 798991 w 965590"/>
                <a:gd name="connsiteY67" fmla="*/ 0 h 556405"/>
                <a:gd name="connsiteX0" fmla="*/ 798991 w 965590"/>
                <a:gd name="connsiteY0" fmla="*/ 0 h 504256"/>
                <a:gd name="connsiteX1" fmla="*/ 797199 w 965590"/>
                <a:gd name="connsiteY1" fmla="*/ 94961 h 504256"/>
                <a:gd name="connsiteX2" fmla="*/ 811486 w 965590"/>
                <a:gd name="connsiteY2" fmla="*/ 106867 h 504256"/>
                <a:gd name="connsiteX3" fmla="*/ 809105 w 965590"/>
                <a:gd name="connsiteY3" fmla="*/ 249742 h 504256"/>
                <a:gd name="connsiteX4" fmla="*/ 818630 w 965590"/>
                <a:gd name="connsiteY4" fmla="*/ 266411 h 504256"/>
                <a:gd name="connsiteX5" fmla="*/ 818630 w 965590"/>
                <a:gd name="connsiteY5" fmla="*/ 352136 h 504256"/>
                <a:gd name="connsiteX6" fmla="*/ 866255 w 965590"/>
                <a:gd name="connsiteY6" fmla="*/ 352136 h 504256"/>
                <a:gd name="connsiteX7" fmla="*/ 875780 w 965590"/>
                <a:gd name="connsiteY7" fmla="*/ 364042 h 504256"/>
                <a:gd name="connsiteX8" fmla="*/ 965590 w 965590"/>
                <a:gd name="connsiteY8" fmla="*/ 364042 h 504256"/>
                <a:gd name="connsiteX9" fmla="*/ 962866 w 965590"/>
                <a:gd name="connsiteY9" fmla="*/ 402180 h 504256"/>
                <a:gd name="connsiteX10" fmla="*/ 919439 w 965590"/>
                <a:gd name="connsiteY10" fmla="*/ 482520 h 504256"/>
                <a:gd name="connsiteX11" fmla="*/ 885306 w 965590"/>
                <a:gd name="connsiteY11" fmla="*/ 480724 h 504256"/>
                <a:gd name="connsiteX12" fmla="*/ 854350 w 965590"/>
                <a:gd name="connsiteY12" fmla="*/ 480724 h 504256"/>
                <a:gd name="connsiteX13" fmla="*/ 823394 w 965590"/>
                <a:gd name="connsiteY13" fmla="*/ 495011 h 504256"/>
                <a:gd name="connsiteX14" fmla="*/ 786412 w 965590"/>
                <a:gd name="connsiteY14" fmla="*/ 504256 h 504256"/>
                <a:gd name="connsiteX15" fmla="*/ 776599 w 965590"/>
                <a:gd name="connsiteY15" fmla="*/ 469913 h 504256"/>
                <a:gd name="connsiteX16" fmla="*/ 742732 w 965590"/>
                <a:gd name="connsiteY16" fmla="*/ 419113 h 504256"/>
                <a:gd name="connsiteX17" fmla="*/ 720961 w 965590"/>
                <a:gd name="connsiteY17" fmla="*/ 402180 h 504256"/>
                <a:gd name="connsiteX18" fmla="*/ 696770 w 965590"/>
                <a:gd name="connsiteY18" fmla="*/ 356218 h 504256"/>
                <a:gd name="connsiteX19" fmla="*/ 706447 w 965590"/>
                <a:gd name="connsiteY19" fmla="*/ 302999 h 504256"/>
                <a:gd name="connsiteX20" fmla="*/ 689513 w 965590"/>
                <a:gd name="connsiteY20" fmla="*/ 220751 h 504256"/>
                <a:gd name="connsiteX21" fmla="*/ 701609 w 965590"/>
                <a:gd name="connsiteY21" fmla="*/ 174790 h 504256"/>
                <a:gd name="connsiteX22" fmla="*/ 677418 w 965590"/>
                <a:gd name="connsiteY22" fmla="*/ 140923 h 504256"/>
                <a:gd name="connsiteX23" fmla="*/ 658066 w 965590"/>
                <a:gd name="connsiteY23" fmla="*/ 155437 h 504256"/>
                <a:gd name="connsiteX24" fmla="*/ 638713 w 965590"/>
                <a:gd name="connsiteY24" fmla="*/ 206237 h 504256"/>
                <a:gd name="connsiteX25" fmla="*/ 636294 w 965590"/>
                <a:gd name="connsiteY25" fmla="*/ 271551 h 504256"/>
                <a:gd name="connsiteX26" fmla="*/ 636294 w 965590"/>
                <a:gd name="connsiteY26" fmla="*/ 332028 h 504256"/>
                <a:gd name="connsiteX27" fmla="*/ 655647 w 965590"/>
                <a:gd name="connsiteY27" fmla="*/ 351380 h 504256"/>
                <a:gd name="connsiteX28" fmla="*/ 682256 w 965590"/>
                <a:gd name="connsiteY28" fmla="*/ 407018 h 504256"/>
                <a:gd name="connsiteX29" fmla="*/ 694351 w 965590"/>
                <a:gd name="connsiteY29" fmla="*/ 445723 h 504256"/>
                <a:gd name="connsiteX30" fmla="*/ 691932 w 965590"/>
                <a:gd name="connsiteY30" fmla="*/ 489266 h 504256"/>
                <a:gd name="connsiteX31" fmla="*/ 691932 w 965590"/>
                <a:gd name="connsiteY31" fmla="*/ 498941 h 504256"/>
                <a:gd name="connsiteX32" fmla="*/ 660485 w 965590"/>
                <a:gd name="connsiteY32" fmla="*/ 479589 h 504256"/>
                <a:gd name="connsiteX33" fmla="*/ 619361 w 965590"/>
                <a:gd name="connsiteY33" fmla="*/ 443303 h 504256"/>
                <a:gd name="connsiteX34" fmla="*/ 549209 w 965590"/>
                <a:gd name="connsiteY34" fmla="*/ 421531 h 504256"/>
                <a:gd name="connsiteX35" fmla="*/ 551628 w 965590"/>
                <a:gd name="connsiteY35" fmla="*/ 402179 h 504256"/>
                <a:gd name="connsiteX36" fmla="*/ 534694 w 965590"/>
                <a:gd name="connsiteY36" fmla="*/ 375570 h 504256"/>
                <a:gd name="connsiteX37" fmla="*/ 481475 w 965590"/>
                <a:gd name="connsiteY37" fmla="*/ 390084 h 504256"/>
                <a:gd name="connsiteX38" fmla="*/ 459704 w 965590"/>
                <a:gd name="connsiteY38" fmla="*/ 348960 h 504256"/>
                <a:gd name="connsiteX39" fmla="*/ 493570 w 965590"/>
                <a:gd name="connsiteY39" fmla="*/ 312674 h 504256"/>
                <a:gd name="connsiteX40" fmla="*/ 522599 w 965590"/>
                <a:gd name="connsiteY40" fmla="*/ 290903 h 504256"/>
                <a:gd name="connsiteX41" fmla="*/ 532275 w 965590"/>
                <a:gd name="connsiteY41" fmla="*/ 257036 h 504256"/>
                <a:gd name="connsiteX42" fmla="*/ 479056 w 965590"/>
                <a:gd name="connsiteY42" fmla="*/ 194141 h 504256"/>
                <a:gd name="connsiteX43" fmla="*/ 457285 w 965590"/>
                <a:gd name="connsiteY43" fmla="*/ 198979 h 504256"/>
                <a:gd name="connsiteX44" fmla="*/ 423418 w 965590"/>
                <a:gd name="connsiteY44" fmla="*/ 160274 h 504256"/>
                <a:gd name="connsiteX45" fmla="*/ 440351 w 965590"/>
                <a:gd name="connsiteY45" fmla="*/ 145760 h 504256"/>
                <a:gd name="connsiteX46" fmla="*/ 408904 w 965590"/>
                <a:gd name="connsiteY46" fmla="*/ 116731 h 504256"/>
                <a:gd name="connsiteX47" fmla="*/ 381208 w 965590"/>
                <a:gd name="connsiteY47" fmla="*/ 116731 h 504256"/>
                <a:gd name="connsiteX48" fmla="*/ 381208 w 965590"/>
                <a:gd name="connsiteY48" fmla="*/ 104098 h 504256"/>
                <a:gd name="connsiteX49" fmla="*/ 363767 w 965590"/>
                <a:gd name="connsiteY49" fmla="*/ 74199 h 504256"/>
                <a:gd name="connsiteX50" fmla="*/ 348818 w 965590"/>
                <a:gd name="connsiteY50" fmla="*/ 39317 h 504256"/>
                <a:gd name="connsiteX51" fmla="*/ 321410 w 965590"/>
                <a:gd name="connsiteY51" fmla="*/ 36826 h 504256"/>
                <a:gd name="connsiteX52" fmla="*/ 308953 w 965590"/>
                <a:gd name="connsiteY52" fmla="*/ 24368 h 504256"/>
                <a:gd name="connsiteX53" fmla="*/ 285254 w 965590"/>
                <a:gd name="connsiteY53" fmla="*/ 12564 h 504256"/>
                <a:gd name="connsiteX54" fmla="*/ 264105 w 965590"/>
                <a:gd name="connsiteY54" fmla="*/ 29351 h 504256"/>
                <a:gd name="connsiteX55" fmla="*/ 236698 w 965590"/>
                <a:gd name="connsiteY55" fmla="*/ 39318 h 504256"/>
                <a:gd name="connsiteX56" fmla="*/ 219257 w 965590"/>
                <a:gd name="connsiteY56" fmla="*/ 56759 h 504256"/>
                <a:gd name="connsiteX57" fmla="*/ 176900 w 965590"/>
                <a:gd name="connsiteY57" fmla="*/ 56759 h 504256"/>
                <a:gd name="connsiteX58" fmla="*/ 156967 w 965590"/>
                <a:gd name="connsiteY58" fmla="*/ 36826 h 504256"/>
                <a:gd name="connsiteX59" fmla="*/ 112120 w 965590"/>
                <a:gd name="connsiteY59" fmla="*/ 81673 h 504256"/>
                <a:gd name="connsiteX60" fmla="*/ 79730 w 965590"/>
                <a:gd name="connsiteY60" fmla="*/ 81673 h 504256"/>
                <a:gd name="connsiteX61" fmla="*/ 42356 w 965590"/>
                <a:gd name="connsiteY61" fmla="*/ 119047 h 504256"/>
                <a:gd name="connsiteX62" fmla="*/ 27407 w 965590"/>
                <a:gd name="connsiteY62" fmla="*/ 119047 h 504256"/>
                <a:gd name="connsiteX63" fmla="*/ 0 w 965590"/>
                <a:gd name="connsiteY63" fmla="*/ 146454 h 504256"/>
                <a:gd name="connsiteX64" fmla="*/ 0 w 965590"/>
                <a:gd name="connsiteY64" fmla="*/ 3039 h 504256"/>
                <a:gd name="connsiteX65" fmla="*/ 795952 w 965590"/>
                <a:gd name="connsiteY65" fmla="*/ 3038 h 504256"/>
                <a:gd name="connsiteX66" fmla="*/ 798991 w 965590"/>
                <a:gd name="connsiteY66" fmla="*/ 0 h 5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65590" h="504256">
                  <a:moveTo>
                    <a:pt x="798991" y="0"/>
                  </a:moveTo>
                  <a:cubicBezTo>
                    <a:pt x="798394" y="31654"/>
                    <a:pt x="797796" y="63307"/>
                    <a:pt x="797199" y="94961"/>
                  </a:cubicBezTo>
                  <a:lnTo>
                    <a:pt x="811486" y="106867"/>
                  </a:lnTo>
                  <a:cubicBezTo>
                    <a:pt x="810692" y="154492"/>
                    <a:pt x="809899" y="202117"/>
                    <a:pt x="809105" y="249742"/>
                  </a:cubicBezTo>
                  <a:lnTo>
                    <a:pt x="818630" y="266411"/>
                  </a:lnTo>
                  <a:lnTo>
                    <a:pt x="818630" y="352136"/>
                  </a:lnTo>
                  <a:lnTo>
                    <a:pt x="866255" y="352136"/>
                  </a:lnTo>
                  <a:lnTo>
                    <a:pt x="875780" y="364042"/>
                  </a:lnTo>
                  <a:lnTo>
                    <a:pt x="965590" y="364042"/>
                  </a:lnTo>
                  <a:lnTo>
                    <a:pt x="962866" y="402180"/>
                  </a:lnTo>
                  <a:lnTo>
                    <a:pt x="919439" y="482520"/>
                  </a:lnTo>
                  <a:lnTo>
                    <a:pt x="885306" y="480724"/>
                  </a:lnTo>
                  <a:lnTo>
                    <a:pt x="854350" y="480724"/>
                  </a:lnTo>
                  <a:lnTo>
                    <a:pt x="823394" y="495011"/>
                  </a:lnTo>
                  <a:lnTo>
                    <a:pt x="786412" y="504256"/>
                  </a:lnTo>
                  <a:lnTo>
                    <a:pt x="776599" y="469913"/>
                  </a:lnTo>
                  <a:lnTo>
                    <a:pt x="742732" y="419113"/>
                  </a:lnTo>
                  <a:lnTo>
                    <a:pt x="720961" y="402180"/>
                  </a:lnTo>
                  <a:lnTo>
                    <a:pt x="696770" y="356218"/>
                  </a:lnTo>
                  <a:lnTo>
                    <a:pt x="706447" y="302999"/>
                  </a:lnTo>
                  <a:lnTo>
                    <a:pt x="689513" y="220751"/>
                  </a:lnTo>
                  <a:lnTo>
                    <a:pt x="701609" y="174790"/>
                  </a:lnTo>
                  <a:lnTo>
                    <a:pt x="677418" y="140923"/>
                  </a:lnTo>
                  <a:lnTo>
                    <a:pt x="658066" y="155437"/>
                  </a:lnTo>
                  <a:lnTo>
                    <a:pt x="638713" y="206237"/>
                  </a:lnTo>
                  <a:cubicBezTo>
                    <a:pt x="637907" y="228008"/>
                    <a:pt x="637100" y="249780"/>
                    <a:pt x="636294" y="271551"/>
                  </a:cubicBezTo>
                  <a:lnTo>
                    <a:pt x="636294" y="332028"/>
                  </a:lnTo>
                  <a:lnTo>
                    <a:pt x="655647" y="351380"/>
                  </a:lnTo>
                  <a:lnTo>
                    <a:pt x="682256" y="407018"/>
                  </a:lnTo>
                  <a:lnTo>
                    <a:pt x="694351" y="445723"/>
                  </a:lnTo>
                  <a:lnTo>
                    <a:pt x="691932" y="489266"/>
                  </a:lnTo>
                  <a:lnTo>
                    <a:pt x="691932" y="498941"/>
                  </a:lnTo>
                  <a:lnTo>
                    <a:pt x="660485" y="479589"/>
                  </a:lnTo>
                  <a:lnTo>
                    <a:pt x="619361" y="443303"/>
                  </a:lnTo>
                  <a:lnTo>
                    <a:pt x="549209" y="421531"/>
                  </a:lnTo>
                  <a:lnTo>
                    <a:pt x="551628" y="402179"/>
                  </a:lnTo>
                  <a:lnTo>
                    <a:pt x="534694" y="375570"/>
                  </a:lnTo>
                  <a:lnTo>
                    <a:pt x="481475" y="390084"/>
                  </a:lnTo>
                  <a:lnTo>
                    <a:pt x="459704" y="348960"/>
                  </a:lnTo>
                  <a:lnTo>
                    <a:pt x="493570" y="312674"/>
                  </a:lnTo>
                  <a:lnTo>
                    <a:pt x="522599" y="290903"/>
                  </a:lnTo>
                  <a:lnTo>
                    <a:pt x="532275" y="257036"/>
                  </a:lnTo>
                  <a:lnTo>
                    <a:pt x="479056" y="194141"/>
                  </a:lnTo>
                  <a:lnTo>
                    <a:pt x="457285" y="198979"/>
                  </a:lnTo>
                  <a:lnTo>
                    <a:pt x="423418" y="160274"/>
                  </a:lnTo>
                  <a:lnTo>
                    <a:pt x="440351" y="145760"/>
                  </a:lnTo>
                  <a:lnTo>
                    <a:pt x="408904" y="116731"/>
                  </a:lnTo>
                  <a:lnTo>
                    <a:pt x="381208" y="116731"/>
                  </a:lnTo>
                  <a:lnTo>
                    <a:pt x="381208" y="104098"/>
                  </a:lnTo>
                  <a:lnTo>
                    <a:pt x="363767" y="74199"/>
                  </a:lnTo>
                  <a:lnTo>
                    <a:pt x="348818" y="39317"/>
                  </a:lnTo>
                  <a:lnTo>
                    <a:pt x="321410" y="36826"/>
                  </a:lnTo>
                  <a:lnTo>
                    <a:pt x="308953" y="24368"/>
                  </a:lnTo>
                  <a:lnTo>
                    <a:pt x="285254" y="12564"/>
                  </a:lnTo>
                  <a:lnTo>
                    <a:pt x="264105" y="29351"/>
                  </a:lnTo>
                  <a:lnTo>
                    <a:pt x="236698" y="39318"/>
                  </a:lnTo>
                  <a:lnTo>
                    <a:pt x="219257" y="56759"/>
                  </a:lnTo>
                  <a:lnTo>
                    <a:pt x="176900" y="56759"/>
                  </a:lnTo>
                  <a:lnTo>
                    <a:pt x="156967" y="36826"/>
                  </a:lnTo>
                  <a:lnTo>
                    <a:pt x="112120" y="81673"/>
                  </a:lnTo>
                  <a:lnTo>
                    <a:pt x="79730" y="81673"/>
                  </a:lnTo>
                  <a:lnTo>
                    <a:pt x="42356" y="119047"/>
                  </a:lnTo>
                  <a:lnTo>
                    <a:pt x="27407" y="119047"/>
                  </a:lnTo>
                  <a:lnTo>
                    <a:pt x="0" y="146454"/>
                  </a:lnTo>
                  <a:lnTo>
                    <a:pt x="0" y="3039"/>
                  </a:lnTo>
                  <a:lnTo>
                    <a:pt x="795952" y="3038"/>
                  </a:lnTo>
                  <a:lnTo>
                    <a:pt x="798991"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39" name="vMap : USA State : Massachusetts"/>
            <p:cNvSpPr>
              <a:spLocks noChangeAspect="1"/>
            </p:cNvSpPr>
            <p:nvPr>
              <p:custDataLst>
                <p:tags r:id="rId62"/>
              </p:custDataLst>
            </p:nvPr>
          </p:nvSpPr>
          <p:spPr>
            <a:xfrm>
              <a:off x="7249537" y="2743007"/>
              <a:ext cx="434019" cy="268395"/>
            </a:xfrm>
            <a:custGeom>
              <a:avLst/>
              <a:gdLst/>
              <a:ahLst/>
              <a:cxnLst/>
              <a:rect l="l" t="t" r="r" b="b"/>
              <a:pathLst>
                <a:path w="786631" h="486449">
                  <a:moveTo>
                    <a:pt x="559887" y="0"/>
                  </a:moveTo>
                  <a:lnTo>
                    <a:pt x="586189" y="13151"/>
                  </a:lnTo>
                  <a:lnTo>
                    <a:pt x="585850" y="14734"/>
                  </a:lnTo>
                  <a:lnTo>
                    <a:pt x="590688" y="53439"/>
                  </a:lnTo>
                  <a:lnTo>
                    <a:pt x="617297" y="53439"/>
                  </a:lnTo>
                  <a:lnTo>
                    <a:pt x="624554" y="84887"/>
                  </a:lnTo>
                  <a:lnTo>
                    <a:pt x="576174" y="111496"/>
                  </a:lnTo>
                  <a:lnTo>
                    <a:pt x="556821" y="140525"/>
                  </a:lnTo>
                  <a:lnTo>
                    <a:pt x="564078" y="179230"/>
                  </a:lnTo>
                  <a:lnTo>
                    <a:pt x="588269" y="188906"/>
                  </a:lnTo>
                  <a:lnTo>
                    <a:pt x="617297" y="237287"/>
                  </a:lnTo>
                  <a:lnTo>
                    <a:pt x="622135" y="266315"/>
                  </a:lnTo>
                  <a:lnTo>
                    <a:pt x="641488" y="307439"/>
                  </a:lnTo>
                  <a:lnTo>
                    <a:pt x="699545" y="321953"/>
                  </a:lnTo>
                  <a:lnTo>
                    <a:pt x="745507" y="321953"/>
                  </a:lnTo>
                  <a:lnTo>
                    <a:pt x="745507" y="290506"/>
                  </a:lnTo>
                  <a:lnTo>
                    <a:pt x="738250" y="259058"/>
                  </a:lnTo>
                  <a:lnTo>
                    <a:pt x="709221" y="256639"/>
                  </a:lnTo>
                  <a:lnTo>
                    <a:pt x="699545" y="232449"/>
                  </a:lnTo>
                  <a:lnTo>
                    <a:pt x="760021" y="230030"/>
                  </a:lnTo>
                  <a:lnTo>
                    <a:pt x="772116" y="261477"/>
                  </a:lnTo>
                  <a:lnTo>
                    <a:pt x="786631" y="321953"/>
                  </a:lnTo>
                  <a:lnTo>
                    <a:pt x="779374" y="365496"/>
                  </a:lnTo>
                  <a:lnTo>
                    <a:pt x="757602" y="377592"/>
                  </a:lnTo>
                  <a:lnTo>
                    <a:pt x="740669" y="360658"/>
                  </a:lnTo>
                  <a:lnTo>
                    <a:pt x="699545" y="372753"/>
                  </a:lnTo>
                  <a:lnTo>
                    <a:pt x="658421" y="389687"/>
                  </a:lnTo>
                  <a:lnTo>
                    <a:pt x="631812" y="421134"/>
                  </a:lnTo>
                  <a:lnTo>
                    <a:pt x="663259" y="430811"/>
                  </a:lnTo>
                  <a:lnTo>
                    <a:pt x="663259" y="452582"/>
                  </a:lnTo>
                  <a:lnTo>
                    <a:pt x="607621" y="452582"/>
                  </a:lnTo>
                  <a:lnTo>
                    <a:pt x="571335" y="486449"/>
                  </a:lnTo>
                  <a:lnTo>
                    <a:pt x="610040" y="428392"/>
                  </a:lnTo>
                  <a:lnTo>
                    <a:pt x="605202" y="409039"/>
                  </a:lnTo>
                  <a:lnTo>
                    <a:pt x="612459" y="377592"/>
                  </a:lnTo>
                  <a:lnTo>
                    <a:pt x="595526" y="370334"/>
                  </a:lnTo>
                  <a:lnTo>
                    <a:pt x="547145" y="399363"/>
                  </a:lnTo>
                  <a:lnTo>
                    <a:pt x="522620" y="414969"/>
                  </a:lnTo>
                  <a:lnTo>
                    <a:pt x="522333" y="414646"/>
                  </a:lnTo>
                  <a:lnTo>
                    <a:pt x="524958" y="366063"/>
                  </a:lnTo>
                  <a:lnTo>
                    <a:pt x="510670" y="363682"/>
                  </a:lnTo>
                  <a:lnTo>
                    <a:pt x="474952" y="325582"/>
                  </a:lnTo>
                  <a:lnTo>
                    <a:pt x="474952" y="292245"/>
                  </a:lnTo>
                  <a:lnTo>
                    <a:pt x="463045" y="287482"/>
                  </a:lnTo>
                  <a:lnTo>
                    <a:pt x="465427" y="258907"/>
                  </a:lnTo>
                  <a:lnTo>
                    <a:pt x="374939" y="261288"/>
                  </a:lnTo>
                  <a:lnTo>
                    <a:pt x="272545" y="261288"/>
                  </a:lnTo>
                  <a:lnTo>
                    <a:pt x="258258" y="256526"/>
                  </a:lnTo>
                  <a:lnTo>
                    <a:pt x="186820" y="256526"/>
                  </a:lnTo>
                  <a:lnTo>
                    <a:pt x="4675" y="251795"/>
                  </a:lnTo>
                  <a:lnTo>
                    <a:pt x="0" y="198039"/>
                  </a:lnTo>
                  <a:lnTo>
                    <a:pt x="14670" y="173589"/>
                  </a:lnTo>
                  <a:lnTo>
                    <a:pt x="24450" y="158920"/>
                  </a:lnTo>
                  <a:lnTo>
                    <a:pt x="24450" y="134471"/>
                  </a:lnTo>
                  <a:lnTo>
                    <a:pt x="34229" y="124691"/>
                  </a:lnTo>
                  <a:lnTo>
                    <a:pt x="34229" y="97797"/>
                  </a:lnTo>
                  <a:lnTo>
                    <a:pt x="44009" y="90462"/>
                  </a:lnTo>
                  <a:lnTo>
                    <a:pt x="44009" y="56233"/>
                  </a:lnTo>
                  <a:lnTo>
                    <a:pt x="56234" y="39119"/>
                  </a:lnTo>
                  <a:lnTo>
                    <a:pt x="78238" y="48899"/>
                  </a:lnTo>
                  <a:lnTo>
                    <a:pt x="339844" y="48899"/>
                  </a:lnTo>
                  <a:lnTo>
                    <a:pt x="352069" y="61123"/>
                  </a:lnTo>
                  <a:lnTo>
                    <a:pt x="484094" y="61123"/>
                  </a:lnTo>
                  <a:lnTo>
                    <a:pt x="498764" y="46454"/>
                  </a:lnTo>
                  <a:lnTo>
                    <a:pt x="515878" y="19560"/>
                  </a:lnTo>
                  <a:lnTo>
                    <a:pt x="532993" y="31784"/>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0" name="vMap : USA State : Louisiana"/>
            <p:cNvSpPr>
              <a:spLocks noChangeAspect="1"/>
            </p:cNvSpPr>
            <p:nvPr>
              <p:custDataLst>
                <p:tags r:id="rId63"/>
              </p:custDataLst>
            </p:nvPr>
          </p:nvSpPr>
          <p:spPr>
            <a:xfrm>
              <a:off x="4792862" y="4242515"/>
              <a:ext cx="601770" cy="561462"/>
            </a:xfrm>
            <a:custGeom>
              <a:avLst/>
              <a:gdLst>
                <a:gd name="connsiteX0" fmla="*/ 2381 w 1090669"/>
                <a:gd name="connsiteY0" fmla="*/ 0 h 1064477"/>
                <a:gd name="connsiteX1" fmla="*/ 2382 w 1090669"/>
                <a:gd name="connsiteY1" fmla="*/ 46864 h 1064477"/>
                <a:gd name="connsiteX2" fmla="*/ 20910 w 1090669"/>
                <a:gd name="connsiteY2" fmla="*/ 46864 h 1064477"/>
                <a:gd name="connsiteX3" fmla="*/ 20910 w 1090669"/>
                <a:gd name="connsiteY3" fmla="*/ 59529 h 1064477"/>
                <a:gd name="connsiteX4" fmla="*/ 36107 w 1090669"/>
                <a:gd name="connsiteY4" fmla="*/ 59529 h 1064477"/>
                <a:gd name="connsiteX5" fmla="*/ 48772 w 1090669"/>
                <a:gd name="connsiteY5" fmla="*/ 46864 h 1064477"/>
                <a:gd name="connsiteX6" fmla="*/ 137426 w 1090669"/>
                <a:gd name="connsiteY6" fmla="*/ 46864 h 1064477"/>
                <a:gd name="connsiteX7" fmla="*/ 155157 w 1090669"/>
                <a:gd name="connsiteY7" fmla="*/ 54463 h 1064477"/>
                <a:gd name="connsiteX8" fmla="*/ 628436 w 1090669"/>
                <a:gd name="connsiteY8" fmla="*/ 54463 h 1064477"/>
                <a:gd name="connsiteX9" fmla="*/ 647879 w 1090669"/>
                <a:gd name="connsiteY9" fmla="*/ 71476 h 1064477"/>
                <a:gd name="connsiteX10" fmla="*/ 637399 w 1090669"/>
                <a:gd name="connsiteY10" fmla="*/ 105536 h 1064477"/>
                <a:gd name="connsiteX11" fmla="*/ 650499 w 1090669"/>
                <a:gd name="connsiteY11" fmla="*/ 150077 h 1064477"/>
                <a:gd name="connsiteX12" fmla="*/ 640019 w 1090669"/>
                <a:gd name="connsiteY12" fmla="*/ 186758 h 1064477"/>
                <a:gd name="connsiteX13" fmla="*/ 660979 w 1090669"/>
                <a:gd name="connsiteY13" fmla="*/ 191998 h 1064477"/>
                <a:gd name="connsiteX14" fmla="*/ 660979 w 1090669"/>
                <a:gd name="connsiteY14" fmla="*/ 218199 h 1064477"/>
                <a:gd name="connsiteX15" fmla="*/ 674079 w 1090669"/>
                <a:gd name="connsiteY15" fmla="*/ 239159 h 1064477"/>
                <a:gd name="connsiteX16" fmla="*/ 668839 w 1090669"/>
                <a:gd name="connsiteY16" fmla="*/ 270600 h 1064477"/>
                <a:gd name="connsiteX17" fmla="*/ 640019 w 1090669"/>
                <a:gd name="connsiteY17" fmla="*/ 262740 h 1064477"/>
                <a:gd name="connsiteX18" fmla="*/ 632159 w 1090669"/>
                <a:gd name="connsiteY18" fmla="*/ 291560 h 1064477"/>
                <a:gd name="connsiteX19" fmla="*/ 645259 w 1090669"/>
                <a:gd name="connsiteY19" fmla="*/ 323001 h 1064477"/>
                <a:gd name="connsiteX20" fmla="*/ 613818 w 1090669"/>
                <a:gd name="connsiteY20" fmla="*/ 323001 h 1064477"/>
                <a:gd name="connsiteX21" fmla="*/ 619058 w 1090669"/>
                <a:gd name="connsiteY21" fmla="*/ 351822 h 1064477"/>
                <a:gd name="connsiteX22" fmla="*/ 592858 w 1090669"/>
                <a:gd name="connsiteY22" fmla="*/ 354442 h 1064477"/>
                <a:gd name="connsiteX23" fmla="*/ 579757 w 1090669"/>
                <a:gd name="connsiteY23" fmla="*/ 375402 h 1064477"/>
                <a:gd name="connsiteX24" fmla="*/ 582377 w 1090669"/>
                <a:gd name="connsiteY24" fmla="*/ 427803 h 1064477"/>
                <a:gd name="connsiteX25" fmla="*/ 566657 w 1090669"/>
                <a:gd name="connsiteY25" fmla="*/ 425183 h 1064477"/>
                <a:gd name="connsiteX26" fmla="*/ 553557 w 1090669"/>
                <a:gd name="connsiteY26" fmla="*/ 443524 h 1064477"/>
                <a:gd name="connsiteX27" fmla="*/ 553557 w 1090669"/>
                <a:gd name="connsiteY27" fmla="*/ 472344 h 1064477"/>
                <a:gd name="connsiteX28" fmla="*/ 553557 w 1090669"/>
                <a:gd name="connsiteY28" fmla="*/ 503785 h 1064477"/>
                <a:gd name="connsiteX29" fmla="*/ 529976 w 1090669"/>
                <a:gd name="connsiteY29" fmla="*/ 503785 h 1064477"/>
                <a:gd name="connsiteX30" fmla="*/ 537836 w 1090669"/>
                <a:gd name="connsiteY30" fmla="*/ 571906 h 1064477"/>
                <a:gd name="connsiteX31" fmla="*/ 941325 w 1090669"/>
                <a:gd name="connsiteY31" fmla="*/ 571906 h 1064477"/>
                <a:gd name="connsiteX32" fmla="*/ 938705 w 1090669"/>
                <a:gd name="connsiteY32" fmla="*/ 595487 h 1064477"/>
                <a:gd name="connsiteX33" fmla="*/ 925605 w 1090669"/>
                <a:gd name="connsiteY33" fmla="*/ 611207 h 1064477"/>
                <a:gd name="connsiteX34" fmla="*/ 928225 w 1090669"/>
                <a:gd name="connsiteY34" fmla="*/ 642648 h 1064477"/>
                <a:gd name="connsiteX35" fmla="*/ 912505 w 1090669"/>
                <a:gd name="connsiteY35" fmla="*/ 645268 h 1064477"/>
                <a:gd name="connsiteX36" fmla="*/ 920365 w 1090669"/>
                <a:gd name="connsiteY36" fmla="*/ 674089 h 1064477"/>
                <a:gd name="connsiteX37" fmla="*/ 949185 w 1090669"/>
                <a:gd name="connsiteY37" fmla="*/ 710770 h 1064477"/>
                <a:gd name="connsiteX38" fmla="*/ 957046 w 1090669"/>
                <a:gd name="connsiteY38" fmla="*/ 734350 h 1064477"/>
                <a:gd name="connsiteX39" fmla="*/ 964906 w 1090669"/>
                <a:gd name="connsiteY39" fmla="*/ 742210 h 1064477"/>
                <a:gd name="connsiteX40" fmla="*/ 962577 w 1090669"/>
                <a:gd name="connsiteY40" fmla="*/ 763171 h 1064477"/>
                <a:gd name="connsiteX41" fmla="*/ 915125 w 1090669"/>
                <a:gd name="connsiteY41" fmla="*/ 763171 h 1064477"/>
                <a:gd name="connsiteX42" fmla="*/ 854863 w 1090669"/>
                <a:gd name="connsiteY42" fmla="*/ 726490 h 1064477"/>
                <a:gd name="connsiteX43" fmla="*/ 823423 w 1090669"/>
                <a:gd name="connsiteY43" fmla="*/ 726490 h 1064477"/>
                <a:gd name="connsiteX44" fmla="*/ 815563 w 1090669"/>
                <a:gd name="connsiteY44" fmla="*/ 750070 h 1064477"/>
                <a:gd name="connsiteX45" fmla="*/ 794602 w 1090669"/>
                <a:gd name="connsiteY45" fmla="*/ 771031 h 1064477"/>
                <a:gd name="connsiteX46" fmla="*/ 786742 w 1090669"/>
                <a:gd name="connsiteY46" fmla="*/ 794611 h 1064477"/>
                <a:gd name="connsiteX47" fmla="*/ 807702 w 1090669"/>
                <a:gd name="connsiteY47" fmla="*/ 818192 h 1064477"/>
                <a:gd name="connsiteX48" fmla="*/ 836523 w 1090669"/>
                <a:gd name="connsiteY48" fmla="*/ 812952 h 1064477"/>
                <a:gd name="connsiteX49" fmla="*/ 857483 w 1090669"/>
                <a:gd name="connsiteY49" fmla="*/ 823432 h 1064477"/>
                <a:gd name="connsiteX50" fmla="*/ 878444 w 1090669"/>
                <a:gd name="connsiteY50" fmla="*/ 820812 h 1064477"/>
                <a:gd name="connsiteX51" fmla="*/ 894164 w 1090669"/>
                <a:gd name="connsiteY51" fmla="*/ 807712 h 1064477"/>
                <a:gd name="connsiteX52" fmla="*/ 907265 w 1090669"/>
                <a:gd name="connsiteY52" fmla="*/ 791991 h 1064477"/>
                <a:gd name="connsiteX53" fmla="*/ 920365 w 1090669"/>
                <a:gd name="connsiteY53" fmla="*/ 791991 h 1064477"/>
                <a:gd name="connsiteX54" fmla="*/ 957046 w 1090669"/>
                <a:gd name="connsiteY54" fmla="*/ 802472 h 1064477"/>
                <a:gd name="connsiteX55" fmla="*/ 1004207 w 1090669"/>
                <a:gd name="connsiteY55" fmla="*/ 810332 h 1064477"/>
                <a:gd name="connsiteX56" fmla="*/ 1005475 w 1090669"/>
                <a:gd name="connsiteY56" fmla="*/ 808431 h 1064477"/>
                <a:gd name="connsiteX57" fmla="*/ 1012067 w 1090669"/>
                <a:gd name="connsiteY57" fmla="*/ 849633 h 1064477"/>
                <a:gd name="connsiteX58" fmla="*/ 996346 w 1090669"/>
                <a:gd name="connsiteY58" fmla="*/ 894174 h 1064477"/>
                <a:gd name="connsiteX59" fmla="*/ 967526 w 1090669"/>
                <a:gd name="connsiteY59" fmla="*/ 907274 h 1064477"/>
                <a:gd name="connsiteX60" fmla="*/ 933465 w 1090669"/>
                <a:gd name="connsiteY60" fmla="*/ 912514 h 1064477"/>
                <a:gd name="connsiteX61" fmla="*/ 972766 w 1090669"/>
                <a:gd name="connsiteY61" fmla="*/ 943955 h 1064477"/>
                <a:gd name="connsiteX62" fmla="*/ 985866 w 1090669"/>
                <a:gd name="connsiteY62" fmla="*/ 978015 h 1064477"/>
                <a:gd name="connsiteX63" fmla="*/ 1059228 w 1090669"/>
                <a:gd name="connsiteY63" fmla="*/ 988496 h 1064477"/>
                <a:gd name="connsiteX64" fmla="*/ 1090669 w 1090669"/>
                <a:gd name="connsiteY64" fmla="*/ 1014696 h 1064477"/>
                <a:gd name="connsiteX65" fmla="*/ 1082808 w 1090669"/>
                <a:gd name="connsiteY65" fmla="*/ 1048757 h 1064477"/>
                <a:gd name="connsiteX66" fmla="*/ 1043508 w 1090669"/>
                <a:gd name="connsiteY66" fmla="*/ 1064477 h 1064477"/>
                <a:gd name="connsiteX67" fmla="*/ 1006827 w 1090669"/>
                <a:gd name="connsiteY67" fmla="*/ 1061857 h 1064477"/>
                <a:gd name="connsiteX68" fmla="*/ 978006 w 1090669"/>
                <a:gd name="connsiteY68" fmla="*/ 1009456 h 1064477"/>
                <a:gd name="connsiteX69" fmla="*/ 917745 w 1090669"/>
                <a:gd name="connsiteY69" fmla="*/ 993736 h 1064477"/>
                <a:gd name="connsiteX70" fmla="*/ 875824 w 1090669"/>
                <a:gd name="connsiteY70" fmla="*/ 967535 h 1064477"/>
                <a:gd name="connsiteX71" fmla="*/ 862724 w 1090669"/>
                <a:gd name="connsiteY71" fmla="*/ 1001596 h 1064477"/>
                <a:gd name="connsiteX72" fmla="*/ 826043 w 1090669"/>
                <a:gd name="connsiteY72" fmla="*/ 1043517 h 1064477"/>
                <a:gd name="connsiteX73" fmla="*/ 778882 w 1090669"/>
                <a:gd name="connsiteY73" fmla="*/ 1025176 h 1064477"/>
                <a:gd name="connsiteX74" fmla="*/ 721240 w 1090669"/>
                <a:gd name="connsiteY74" fmla="*/ 1022556 h 1064477"/>
                <a:gd name="connsiteX75" fmla="*/ 655739 w 1090669"/>
                <a:gd name="connsiteY75" fmla="*/ 1009456 h 1064477"/>
                <a:gd name="connsiteX76" fmla="*/ 616438 w 1090669"/>
                <a:gd name="connsiteY76" fmla="*/ 1006836 h 1064477"/>
                <a:gd name="connsiteX77" fmla="*/ 582377 w 1090669"/>
                <a:gd name="connsiteY77" fmla="*/ 946575 h 1064477"/>
                <a:gd name="connsiteX78" fmla="*/ 535216 w 1090669"/>
                <a:gd name="connsiteY78" fmla="*/ 917754 h 1064477"/>
                <a:gd name="connsiteX79" fmla="*/ 490675 w 1090669"/>
                <a:gd name="connsiteY79" fmla="*/ 891553 h 1064477"/>
                <a:gd name="connsiteX80" fmla="*/ 427794 w 1090669"/>
                <a:gd name="connsiteY80" fmla="*/ 886313 h 1064477"/>
                <a:gd name="connsiteX81" fmla="*/ 414694 w 1090669"/>
                <a:gd name="connsiteY81" fmla="*/ 915134 h 1064477"/>
                <a:gd name="connsiteX82" fmla="*/ 359673 w 1090669"/>
                <a:gd name="connsiteY82" fmla="*/ 925614 h 1064477"/>
                <a:gd name="connsiteX83" fmla="*/ 267971 w 1090669"/>
                <a:gd name="connsiteY83" fmla="*/ 912514 h 1064477"/>
                <a:gd name="connsiteX84" fmla="*/ 218189 w 1090669"/>
                <a:gd name="connsiteY84" fmla="*/ 881073 h 1064477"/>
                <a:gd name="connsiteX85" fmla="*/ 150068 w 1090669"/>
                <a:gd name="connsiteY85" fmla="*/ 878453 h 1064477"/>
                <a:gd name="connsiteX86" fmla="*/ 74086 w 1090669"/>
                <a:gd name="connsiteY86" fmla="*/ 886313 h 1064477"/>
                <a:gd name="connsiteX87" fmla="*/ 45266 w 1090669"/>
                <a:gd name="connsiteY87" fmla="*/ 902034 h 1064477"/>
                <a:gd name="connsiteX88" fmla="*/ 44639 w 1090669"/>
                <a:gd name="connsiteY88" fmla="*/ 901718 h 1064477"/>
                <a:gd name="connsiteX89" fmla="*/ 23812 w 1090669"/>
                <a:gd name="connsiteY89" fmla="*/ 864691 h 1064477"/>
                <a:gd name="connsiteX90" fmla="*/ 61912 w 1090669"/>
                <a:gd name="connsiteY90" fmla="*/ 828973 h 1064477"/>
                <a:gd name="connsiteX91" fmla="*/ 76200 w 1090669"/>
                <a:gd name="connsiteY91" fmla="*/ 795635 h 1064477"/>
                <a:gd name="connsiteX92" fmla="*/ 73818 w 1090669"/>
                <a:gd name="connsiteY92" fmla="*/ 781348 h 1064477"/>
                <a:gd name="connsiteX93" fmla="*/ 85725 w 1090669"/>
                <a:gd name="connsiteY93" fmla="*/ 762298 h 1064477"/>
                <a:gd name="connsiteX94" fmla="*/ 64293 w 1090669"/>
                <a:gd name="connsiteY94" fmla="*/ 738485 h 1064477"/>
                <a:gd name="connsiteX95" fmla="*/ 64293 w 1090669"/>
                <a:gd name="connsiteY95" fmla="*/ 714673 h 1064477"/>
                <a:gd name="connsiteX96" fmla="*/ 69056 w 1090669"/>
                <a:gd name="connsiteY96" fmla="*/ 683716 h 1064477"/>
                <a:gd name="connsiteX97" fmla="*/ 92868 w 1090669"/>
                <a:gd name="connsiteY97" fmla="*/ 659904 h 1064477"/>
                <a:gd name="connsiteX98" fmla="*/ 92868 w 1090669"/>
                <a:gd name="connsiteY98" fmla="*/ 636091 h 1064477"/>
                <a:gd name="connsiteX99" fmla="*/ 107156 w 1090669"/>
                <a:gd name="connsiteY99" fmla="*/ 621804 h 1064477"/>
                <a:gd name="connsiteX100" fmla="*/ 102393 w 1090669"/>
                <a:gd name="connsiteY100" fmla="*/ 600373 h 1064477"/>
                <a:gd name="connsiteX101" fmla="*/ 116681 w 1090669"/>
                <a:gd name="connsiteY101" fmla="*/ 593229 h 1064477"/>
                <a:gd name="connsiteX102" fmla="*/ 102393 w 1090669"/>
                <a:gd name="connsiteY102" fmla="*/ 571798 h 1064477"/>
                <a:gd name="connsiteX103" fmla="*/ 119062 w 1090669"/>
                <a:gd name="connsiteY103" fmla="*/ 555129 h 1064477"/>
                <a:gd name="connsiteX104" fmla="*/ 92868 w 1090669"/>
                <a:gd name="connsiteY104" fmla="*/ 505123 h 1064477"/>
                <a:gd name="connsiteX105" fmla="*/ 80962 w 1090669"/>
                <a:gd name="connsiteY105" fmla="*/ 490835 h 1064477"/>
                <a:gd name="connsiteX106" fmla="*/ 85725 w 1090669"/>
                <a:gd name="connsiteY106" fmla="*/ 464641 h 1064477"/>
                <a:gd name="connsiteX107" fmla="*/ 66675 w 1090669"/>
                <a:gd name="connsiteY107" fmla="*/ 450354 h 1064477"/>
                <a:gd name="connsiteX108" fmla="*/ 47625 w 1090669"/>
                <a:gd name="connsiteY108" fmla="*/ 419398 h 1064477"/>
                <a:gd name="connsiteX109" fmla="*/ 54768 w 1090669"/>
                <a:gd name="connsiteY109" fmla="*/ 395585 h 1064477"/>
                <a:gd name="connsiteX110" fmla="*/ 45243 w 1090669"/>
                <a:gd name="connsiteY110" fmla="*/ 376535 h 1064477"/>
                <a:gd name="connsiteX111" fmla="*/ 45243 w 1090669"/>
                <a:gd name="connsiteY111" fmla="*/ 345579 h 1064477"/>
                <a:gd name="connsiteX112" fmla="*/ 21431 w 1090669"/>
                <a:gd name="connsiteY112" fmla="*/ 338435 h 1064477"/>
                <a:gd name="connsiteX113" fmla="*/ 0 w 1090669"/>
                <a:gd name="connsiteY113" fmla="*/ 312241 h 1064477"/>
                <a:gd name="connsiteX114" fmla="*/ 0 w 1090669"/>
                <a:gd name="connsiteY114" fmla="*/ 152698 h 1064477"/>
                <a:gd name="connsiteX115" fmla="*/ 11906 w 1090669"/>
                <a:gd name="connsiteY115" fmla="*/ 140792 h 1064477"/>
                <a:gd name="connsiteX116" fmla="*/ 11906 w 1090669"/>
                <a:gd name="connsiteY116" fmla="*/ 86023 h 1064477"/>
                <a:gd name="connsiteX117" fmla="*/ 2381 w 1090669"/>
                <a:gd name="connsiteY117" fmla="*/ 76498 h 1064477"/>
                <a:gd name="connsiteX118" fmla="*/ 2381 w 1090669"/>
                <a:gd name="connsiteY118" fmla="*/ 0 h 1064477"/>
                <a:gd name="connsiteX0" fmla="*/ 2381 w 1090669"/>
                <a:gd name="connsiteY0" fmla="*/ 29634 h 1017613"/>
                <a:gd name="connsiteX1" fmla="*/ 2382 w 1090669"/>
                <a:gd name="connsiteY1" fmla="*/ 0 h 1017613"/>
                <a:gd name="connsiteX2" fmla="*/ 20910 w 1090669"/>
                <a:gd name="connsiteY2" fmla="*/ 0 h 1017613"/>
                <a:gd name="connsiteX3" fmla="*/ 20910 w 1090669"/>
                <a:gd name="connsiteY3" fmla="*/ 12665 h 1017613"/>
                <a:gd name="connsiteX4" fmla="*/ 36107 w 1090669"/>
                <a:gd name="connsiteY4" fmla="*/ 12665 h 1017613"/>
                <a:gd name="connsiteX5" fmla="*/ 48772 w 1090669"/>
                <a:gd name="connsiteY5" fmla="*/ 0 h 1017613"/>
                <a:gd name="connsiteX6" fmla="*/ 137426 w 1090669"/>
                <a:gd name="connsiteY6" fmla="*/ 0 h 1017613"/>
                <a:gd name="connsiteX7" fmla="*/ 155157 w 1090669"/>
                <a:gd name="connsiteY7" fmla="*/ 7599 h 1017613"/>
                <a:gd name="connsiteX8" fmla="*/ 628436 w 1090669"/>
                <a:gd name="connsiteY8" fmla="*/ 7599 h 1017613"/>
                <a:gd name="connsiteX9" fmla="*/ 647879 w 1090669"/>
                <a:gd name="connsiteY9" fmla="*/ 24612 h 1017613"/>
                <a:gd name="connsiteX10" fmla="*/ 637399 w 1090669"/>
                <a:gd name="connsiteY10" fmla="*/ 58672 h 1017613"/>
                <a:gd name="connsiteX11" fmla="*/ 650499 w 1090669"/>
                <a:gd name="connsiteY11" fmla="*/ 103213 h 1017613"/>
                <a:gd name="connsiteX12" fmla="*/ 640019 w 1090669"/>
                <a:gd name="connsiteY12" fmla="*/ 139894 h 1017613"/>
                <a:gd name="connsiteX13" fmla="*/ 660979 w 1090669"/>
                <a:gd name="connsiteY13" fmla="*/ 145134 h 1017613"/>
                <a:gd name="connsiteX14" fmla="*/ 660979 w 1090669"/>
                <a:gd name="connsiteY14" fmla="*/ 171335 h 1017613"/>
                <a:gd name="connsiteX15" fmla="*/ 674079 w 1090669"/>
                <a:gd name="connsiteY15" fmla="*/ 192295 h 1017613"/>
                <a:gd name="connsiteX16" fmla="*/ 668839 w 1090669"/>
                <a:gd name="connsiteY16" fmla="*/ 223736 h 1017613"/>
                <a:gd name="connsiteX17" fmla="*/ 640019 w 1090669"/>
                <a:gd name="connsiteY17" fmla="*/ 215876 h 1017613"/>
                <a:gd name="connsiteX18" fmla="*/ 632159 w 1090669"/>
                <a:gd name="connsiteY18" fmla="*/ 244696 h 1017613"/>
                <a:gd name="connsiteX19" fmla="*/ 645259 w 1090669"/>
                <a:gd name="connsiteY19" fmla="*/ 276137 h 1017613"/>
                <a:gd name="connsiteX20" fmla="*/ 613818 w 1090669"/>
                <a:gd name="connsiteY20" fmla="*/ 276137 h 1017613"/>
                <a:gd name="connsiteX21" fmla="*/ 619058 w 1090669"/>
                <a:gd name="connsiteY21" fmla="*/ 304958 h 1017613"/>
                <a:gd name="connsiteX22" fmla="*/ 592858 w 1090669"/>
                <a:gd name="connsiteY22" fmla="*/ 307578 h 1017613"/>
                <a:gd name="connsiteX23" fmla="*/ 579757 w 1090669"/>
                <a:gd name="connsiteY23" fmla="*/ 328538 h 1017613"/>
                <a:gd name="connsiteX24" fmla="*/ 582377 w 1090669"/>
                <a:gd name="connsiteY24" fmla="*/ 380939 h 1017613"/>
                <a:gd name="connsiteX25" fmla="*/ 566657 w 1090669"/>
                <a:gd name="connsiteY25" fmla="*/ 378319 h 1017613"/>
                <a:gd name="connsiteX26" fmla="*/ 553557 w 1090669"/>
                <a:gd name="connsiteY26" fmla="*/ 396660 h 1017613"/>
                <a:gd name="connsiteX27" fmla="*/ 553557 w 1090669"/>
                <a:gd name="connsiteY27" fmla="*/ 425480 h 1017613"/>
                <a:gd name="connsiteX28" fmla="*/ 553557 w 1090669"/>
                <a:gd name="connsiteY28" fmla="*/ 456921 h 1017613"/>
                <a:gd name="connsiteX29" fmla="*/ 529976 w 1090669"/>
                <a:gd name="connsiteY29" fmla="*/ 456921 h 1017613"/>
                <a:gd name="connsiteX30" fmla="*/ 537836 w 1090669"/>
                <a:gd name="connsiteY30" fmla="*/ 525042 h 1017613"/>
                <a:gd name="connsiteX31" fmla="*/ 941325 w 1090669"/>
                <a:gd name="connsiteY31" fmla="*/ 525042 h 1017613"/>
                <a:gd name="connsiteX32" fmla="*/ 938705 w 1090669"/>
                <a:gd name="connsiteY32" fmla="*/ 548623 h 1017613"/>
                <a:gd name="connsiteX33" fmla="*/ 925605 w 1090669"/>
                <a:gd name="connsiteY33" fmla="*/ 564343 h 1017613"/>
                <a:gd name="connsiteX34" fmla="*/ 928225 w 1090669"/>
                <a:gd name="connsiteY34" fmla="*/ 595784 h 1017613"/>
                <a:gd name="connsiteX35" fmla="*/ 912505 w 1090669"/>
                <a:gd name="connsiteY35" fmla="*/ 598404 h 1017613"/>
                <a:gd name="connsiteX36" fmla="*/ 920365 w 1090669"/>
                <a:gd name="connsiteY36" fmla="*/ 627225 h 1017613"/>
                <a:gd name="connsiteX37" fmla="*/ 949185 w 1090669"/>
                <a:gd name="connsiteY37" fmla="*/ 663906 h 1017613"/>
                <a:gd name="connsiteX38" fmla="*/ 957046 w 1090669"/>
                <a:gd name="connsiteY38" fmla="*/ 687486 h 1017613"/>
                <a:gd name="connsiteX39" fmla="*/ 964906 w 1090669"/>
                <a:gd name="connsiteY39" fmla="*/ 695346 h 1017613"/>
                <a:gd name="connsiteX40" fmla="*/ 962577 w 1090669"/>
                <a:gd name="connsiteY40" fmla="*/ 716307 h 1017613"/>
                <a:gd name="connsiteX41" fmla="*/ 915125 w 1090669"/>
                <a:gd name="connsiteY41" fmla="*/ 716307 h 1017613"/>
                <a:gd name="connsiteX42" fmla="*/ 854863 w 1090669"/>
                <a:gd name="connsiteY42" fmla="*/ 679626 h 1017613"/>
                <a:gd name="connsiteX43" fmla="*/ 823423 w 1090669"/>
                <a:gd name="connsiteY43" fmla="*/ 679626 h 1017613"/>
                <a:gd name="connsiteX44" fmla="*/ 815563 w 1090669"/>
                <a:gd name="connsiteY44" fmla="*/ 703206 h 1017613"/>
                <a:gd name="connsiteX45" fmla="*/ 794602 w 1090669"/>
                <a:gd name="connsiteY45" fmla="*/ 724167 h 1017613"/>
                <a:gd name="connsiteX46" fmla="*/ 786742 w 1090669"/>
                <a:gd name="connsiteY46" fmla="*/ 747747 h 1017613"/>
                <a:gd name="connsiteX47" fmla="*/ 807702 w 1090669"/>
                <a:gd name="connsiteY47" fmla="*/ 771328 h 1017613"/>
                <a:gd name="connsiteX48" fmla="*/ 836523 w 1090669"/>
                <a:gd name="connsiteY48" fmla="*/ 766088 h 1017613"/>
                <a:gd name="connsiteX49" fmla="*/ 857483 w 1090669"/>
                <a:gd name="connsiteY49" fmla="*/ 776568 h 1017613"/>
                <a:gd name="connsiteX50" fmla="*/ 878444 w 1090669"/>
                <a:gd name="connsiteY50" fmla="*/ 773948 h 1017613"/>
                <a:gd name="connsiteX51" fmla="*/ 894164 w 1090669"/>
                <a:gd name="connsiteY51" fmla="*/ 760848 h 1017613"/>
                <a:gd name="connsiteX52" fmla="*/ 907265 w 1090669"/>
                <a:gd name="connsiteY52" fmla="*/ 745127 h 1017613"/>
                <a:gd name="connsiteX53" fmla="*/ 920365 w 1090669"/>
                <a:gd name="connsiteY53" fmla="*/ 745127 h 1017613"/>
                <a:gd name="connsiteX54" fmla="*/ 957046 w 1090669"/>
                <a:gd name="connsiteY54" fmla="*/ 755608 h 1017613"/>
                <a:gd name="connsiteX55" fmla="*/ 1004207 w 1090669"/>
                <a:gd name="connsiteY55" fmla="*/ 763468 h 1017613"/>
                <a:gd name="connsiteX56" fmla="*/ 1005475 w 1090669"/>
                <a:gd name="connsiteY56" fmla="*/ 761567 h 1017613"/>
                <a:gd name="connsiteX57" fmla="*/ 1012067 w 1090669"/>
                <a:gd name="connsiteY57" fmla="*/ 802769 h 1017613"/>
                <a:gd name="connsiteX58" fmla="*/ 996346 w 1090669"/>
                <a:gd name="connsiteY58" fmla="*/ 847310 h 1017613"/>
                <a:gd name="connsiteX59" fmla="*/ 967526 w 1090669"/>
                <a:gd name="connsiteY59" fmla="*/ 860410 h 1017613"/>
                <a:gd name="connsiteX60" fmla="*/ 933465 w 1090669"/>
                <a:gd name="connsiteY60" fmla="*/ 865650 h 1017613"/>
                <a:gd name="connsiteX61" fmla="*/ 972766 w 1090669"/>
                <a:gd name="connsiteY61" fmla="*/ 897091 h 1017613"/>
                <a:gd name="connsiteX62" fmla="*/ 985866 w 1090669"/>
                <a:gd name="connsiteY62" fmla="*/ 931151 h 1017613"/>
                <a:gd name="connsiteX63" fmla="*/ 1059228 w 1090669"/>
                <a:gd name="connsiteY63" fmla="*/ 941632 h 1017613"/>
                <a:gd name="connsiteX64" fmla="*/ 1090669 w 1090669"/>
                <a:gd name="connsiteY64" fmla="*/ 967832 h 1017613"/>
                <a:gd name="connsiteX65" fmla="*/ 1082808 w 1090669"/>
                <a:gd name="connsiteY65" fmla="*/ 1001893 h 1017613"/>
                <a:gd name="connsiteX66" fmla="*/ 1043508 w 1090669"/>
                <a:gd name="connsiteY66" fmla="*/ 1017613 h 1017613"/>
                <a:gd name="connsiteX67" fmla="*/ 1006827 w 1090669"/>
                <a:gd name="connsiteY67" fmla="*/ 1014993 h 1017613"/>
                <a:gd name="connsiteX68" fmla="*/ 978006 w 1090669"/>
                <a:gd name="connsiteY68" fmla="*/ 962592 h 1017613"/>
                <a:gd name="connsiteX69" fmla="*/ 917745 w 1090669"/>
                <a:gd name="connsiteY69" fmla="*/ 946872 h 1017613"/>
                <a:gd name="connsiteX70" fmla="*/ 875824 w 1090669"/>
                <a:gd name="connsiteY70" fmla="*/ 920671 h 1017613"/>
                <a:gd name="connsiteX71" fmla="*/ 862724 w 1090669"/>
                <a:gd name="connsiteY71" fmla="*/ 954732 h 1017613"/>
                <a:gd name="connsiteX72" fmla="*/ 826043 w 1090669"/>
                <a:gd name="connsiteY72" fmla="*/ 996653 h 1017613"/>
                <a:gd name="connsiteX73" fmla="*/ 778882 w 1090669"/>
                <a:gd name="connsiteY73" fmla="*/ 978312 h 1017613"/>
                <a:gd name="connsiteX74" fmla="*/ 721240 w 1090669"/>
                <a:gd name="connsiteY74" fmla="*/ 975692 h 1017613"/>
                <a:gd name="connsiteX75" fmla="*/ 655739 w 1090669"/>
                <a:gd name="connsiteY75" fmla="*/ 962592 h 1017613"/>
                <a:gd name="connsiteX76" fmla="*/ 616438 w 1090669"/>
                <a:gd name="connsiteY76" fmla="*/ 959972 h 1017613"/>
                <a:gd name="connsiteX77" fmla="*/ 582377 w 1090669"/>
                <a:gd name="connsiteY77" fmla="*/ 899711 h 1017613"/>
                <a:gd name="connsiteX78" fmla="*/ 535216 w 1090669"/>
                <a:gd name="connsiteY78" fmla="*/ 870890 h 1017613"/>
                <a:gd name="connsiteX79" fmla="*/ 490675 w 1090669"/>
                <a:gd name="connsiteY79" fmla="*/ 844689 h 1017613"/>
                <a:gd name="connsiteX80" fmla="*/ 427794 w 1090669"/>
                <a:gd name="connsiteY80" fmla="*/ 839449 h 1017613"/>
                <a:gd name="connsiteX81" fmla="*/ 414694 w 1090669"/>
                <a:gd name="connsiteY81" fmla="*/ 868270 h 1017613"/>
                <a:gd name="connsiteX82" fmla="*/ 359673 w 1090669"/>
                <a:gd name="connsiteY82" fmla="*/ 878750 h 1017613"/>
                <a:gd name="connsiteX83" fmla="*/ 267971 w 1090669"/>
                <a:gd name="connsiteY83" fmla="*/ 865650 h 1017613"/>
                <a:gd name="connsiteX84" fmla="*/ 218189 w 1090669"/>
                <a:gd name="connsiteY84" fmla="*/ 834209 h 1017613"/>
                <a:gd name="connsiteX85" fmla="*/ 150068 w 1090669"/>
                <a:gd name="connsiteY85" fmla="*/ 831589 h 1017613"/>
                <a:gd name="connsiteX86" fmla="*/ 74086 w 1090669"/>
                <a:gd name="connsiteY86" fmla="*/ 839449 h 1017613"/>
                <a:gd name="connsiteX87" fmla="*/ 45266 w 1090669"/>
                <a:gd name="connsiteY87" fmla="*/ 855170 h 1017613"/>
                <a:gd name="connsiteX88" fmla="*/ 44639 w 1090669"/>
                <a:gd name="connsiteY88" fmla="*/ 854854 h 1017613"/>
                <a:gd name="connsiteX89" fmla="*/ 23812 w 1090669"/>
                <a:gd name="connsiteY89" fmla="*/ 817827 h 1017613"/>
                <a:gd name="connsiteX90" fmla="*/ 61912 w 1090669"/>
                <a:gd name="connsiteY90" fmla="*/ 782109 h 1017613"/>
                <a:gd name="connsiteX91" fmla="*/ 76200 w 1090669"/>
                <a:gd name="connsiteY91" fmla="*/ 748771 h 1017613"/>
                <a:gd name="connsiteX92" fmla="*/ 73818 w 1090669"/>
                <a:gd name="connsiteY92" fmla="*/ 734484 h 1017613"/>
                <a:gd name="connsiteX93" fmla="*/ 85725 w 1090669"/>
                <a:gd name="connsiteY93" fmla="*/ 715434 h 1017613"/>
                <a:gd name="connsiteX94" fmla="*/ 64293 w 1090669"/>
                <a:gd name="connsiteY94" fmla="*/ 691621 h 1017613"/>
                <a:gd name="connsiteX95" fmla="*/ 64293 w 1090669"/>
                <a:gd name="connsiteY95" fmla="*/ 667809 h 1017613"/>
                <a:gd name="connsiteX96" fmla="*/ 69056 w 1090669"/>
                <a:gd name="connsiteY96" fmla="*/ 636852 h 1017613"/>
                <a:gd name="connsiteX97" fmla="*/ 92868 w 1090669"/>
                <a:gd name="connsiteY97" fmla="*/ 613040 h 1017613"/>
                <a:gd name="connsiteX98" fmla="*/ 92868 w 1090669"/>
                <a:gd name="connsiteY98" fmla="*/ 589227 h 1017613"/>
                <a:gd name="connsiteX99" fmla="*/ 107156 w 1090669"/>
                <a:gd name="connsiteY99" fmla="*/ 574940 h 1017613"/>
                <a:gd name="connsiteX100" fmla="*/ 102393 w 1090669"/>
                <a:gd name="connsiteY100" fmla="*/ 553509 h 1017613"/>
                <a:gd name="connsiteX101" fmla="*/ 116681 w 1090669"/>
                <a:gd name="connsiteY101" fmla="*/ 546365 h 1017613"/>
                <a:gd name="connsiteX102" fmla="*/ 102393 w 1090669"/>
                <a:gd name="connsiteY102" fmla="*/ 524934 h 1017613"/>
                <a:gd name="connsiteX103" fmla="*/ 119062 w 1090669"/>
                <a:gd name="connsiteY103" fmla="*/ 508265 h 1017613"/>
                <a:gd name="connsiteX104" fmla="*/ 92868 w 1090669"/>
                <a:gd name="connsiteY104" fmla="*/ 458259 h 1017613"/>
                <a:gd name="connsiteX105" fmla="*/ 80962 w 1090669"/>
                <a:gd name="connsiteY105" fmla="*/ 443971 h 1017613"/>
                <a:gd name="connsiteX106" fmla="*/ 85725 w 1090669"/>
                <a:gd name="connsiteY106" fmla="*/ 417777 h 1017613"/>
                <a:gd name="connsiteX107" fmla="*/ 66675 w 1090669"/>
                <a:gd name="connsiteY107" fmla="*/ 403490 h 1017613"/>
                <a:gd name="connsiteX108" fmla="*/ 47625 w 1090669"/>
                <a:gd name="connsiteY108" fmla="*/ 372534 h 1017613"/>
                <a:gd name="connsiteX109" fmla="*/ 54768 w 1090669"/>
                <a:gd name="connsiteY109" fmla="*/ 348721 h 1017613"/>
                <a:gd name="connsiteX110" fmla="*/ 45243 w 1090669"/>
                <a:gd name="connsiteY110" fmla="*/ 329671 h 1017613"/>
                <a:gd name="connsiteX111" fmla="*/ 45243 w 1090669"/>
                <a:gd name="connsiteY111" fmla="*/ 298715 h 1017613"/>
                <a:gd name="connsiteX112" fmla="*/ 21431 w 1090669"/>
                <a:gd name="connsiteY112" fmla="*/ 291571 h 1017613"/>
                <a:gd name="connsiteX113" fmla="*/ 0 w 1090669"/>
                <a:gd name="connsiteY113" fmla="*/ 265377 h 1017613"/>
                <a:gd name="connsiteX114" fmla="*/ 0 w 1090669"/>
                <a:gd name="connsiteY114" fmla="*/ 105834 h 1017613"/>
                <a:gd name="connsiteX115" fmla="*/ 11906 w 1090669"/>
                <a:gd name="connsiteY115" fmla="*/ 93928 h 1017613"/>
                <a:gd name="connsiteX116" fmla="*/ 11906 w 1090669"/>
                <a:gd name="connsiteY116" fmla="*/ 39159 h 1017613"/>
                <a:gd name="connsiteX117" fmla="*/ 2381 w 1090669"/>
                <a:gd name="connsiteY117" fmla="*/ 29634 h 10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90669" h="1017613">
                  <a:moveTo>
                    <a:pt x="2381" y="29634"/>
                  </a:moveTo>
                  <a:cubicBezTo>
                    <a:pt x="2381" y="19756"/>
                    <a:pt x="2382" y="9878"/>
                    <a:pt x="2382" y="0"/>
                  </a:cubicBezTo>
                  <a:lnTo>
                    <a:pt x="20910" y="0"/>
                  </a:lnTo>
                  <a:lnTo>
                    <a:pt x="20910" y="12665"/>
                  </a:lnTo>
                  <a:lnTo>
                    <a:pt x="36107" y="12665"/>
                  </a:lnTo>
                  <a:lnTo>
                    <a:pt x="48772" y="0"/>
                  </a:lnTo>
                  <a:lnTo>
                    <a:pt x="137426" y="0"/>
                  </a:lnTo>
                  <a:lnTo>
                    <a:pt x="155157" y="7599"/>
                  </a:lnTo>
                  <a:lnTo>
                    <a:pt x="628436" y="7599"/>
                  </a:lnTo>
                  <a:lnTo>
                    <a:pt x="647879" y="24612"/>
                  </a:lnTo>
                  <a:lnTo>
                    <a:pt x="637399" y="58672"/>
                  </a:lnTo>
                  <a:lnTo>
                    <a:pt x="650499" y="103213"/>
                  </a:lnTo>
                  <a:lnTo>
                    <a:pt x="640019" y="139894"/>
                  </a:lnTo>
                  <a:lnTo>
                    <a:pt x="660979" y="145134"/>
                  </a:lnTo>
                  <a:lnTo>
                    <a:pt x="660979" y="171335"/>
                  </a:lnTo>
                  <a:lnTo>
                    <a:pt x="674079" y="192295"/>
                  </a:lnTo>
                  <a:lnTo>
                    <a:pt x="668839" y="223736"/>
                  </a:lnTo>
                  <a:lnTo>
                    <a:pt x="640019" y="215876"/>
                  </a:lnTo>
                  <a:lnTo>
                    <a:pt x="632159" y="244696"/>
                  </a:lnTo>
                  <a:lnTo>
                    <a:pt x="645259" y="276137"/>
                  </a:lnTo>
                  <a:lnTo>
                    <a:pt x="613818" y="276137"/>
                  </a:lnTo>
                  <a:lnTo>
                    <a:pt x="619058" y="304958"/>
                  </a:lnTo>
                  <a:lnTo>
                    <a:pt x="592858" y="307578"/>
                  </a:lnTo>
                  <a:lnTo>
                    <a:pt x="579757" y="328538"/>
                  </a:lnTo>
                  <a:lnTo>
                    <a:pt x="582377" y="380939"/>
                  </a:lnTo>
                  <a:lnTo>
                    <a:pt x="566657" y="378319"/>
                  </a:lnTo>
                  <a:lnTo>
                    <a:pt x="553557" y="396660"/>
                  </a:lnTo>
                  <a:lnTo>
                    <a:pt x="553557" y="425480"/>
                  </a:lnTo>
                  <a:lnTo>
                    <a:pt x="553557" y="456921"/>
                  </a:lnTo>
                  <a:lnTo>
                    <a:pt x="529976" y="456921"/>
                  </a:lnTo>
                  <a:lnTo>
                    <a:pt x="537836" y="525042"/>
                  </a:lnTo>
                  <a:lnTo>
                    <a:pt x="941325" y="525042"/>
                  </a:lnTo>
                  <a:lnTo>
                    <a:pt x="938705" y="548623"/>
                  </a:lnTo>
                  <a:lnTo>
                    <a:pt x="925605" y="564343"/>
                  </a:lnTo>
                  <a:lnTo>
                    <a:pt x="928225" y="595784"/>
                  </a:lnTo>
                  <a:lnTo>
                    <a:pt x="912505" y="598404"/>
                  </a:lnTo>
                  <a:lnTo>
                    <a:pt x="920365" y="627225"/>
                  </a:lnTo>
                  <a:lnTo>
                    <a:pt x="949185" y="663906"/>
                  </a:lnTo>
                  <a:lnTo>
                    <a:pt x="957046" y="687486"/>
                  </a:lnTo>
                  <a:lnTo>
                    <a:pt x="964906" y="695346"/>
                  </a:lnTo>
                  <a:lnTo>
                    <a:pt x="962577" y="716307"/>
                  </a:lnTo>
                  <a:lnTo>
                    <a:pt x="915125" y="716307"/>
                  </a:lnTo>
                  <a:lnTo>
                    <a:pt x="854863" y="679626"/>
                  </a:lnTo>
                  <a:lnTo>
                    <a:pt x="823423" y="679626"/>
                  </a:lnTo>
                  <a:lnTo>
                    <a:pt x="815563" y="703206"/>
                  </a:lnTo>
                  <a:lnTo>
                    <a:pt x="794602" y="724167"/>
                  </a:lnTo>
                  <a:lnTo>
                    <a:pt x="786742" y="747747"/>
                  </a:lnTo>
                  <a:lnTo>
                    <a:pt x="807702" y="771328"/>
                  </a:lnTo>
                  <a:lnTo>
                    <a:pt x="836523" y="766088"/>
                  </a:lnTo>
                  <a:lnTo>
                    <a:pt x="857483" y="776568"/>
                  </a:lnTo>
                  <a:lnTo>
                    <a:pt x="878444" y="773948"/>
                  </a:lnTo>
                  <a:lnTo>
                    <a:pt x="894164" y="760848"/>
                  </a:lnTo>
                  <a:lnTo>
                    <a:pt x="907265" y="745127"/>
                  </a:lnTo>
                  <a:lnTo>
                    <a:pt x="920365" y="745127"/>
                  </a:lnTo>
                  <a:lnTo>
                    <a:pt x="957046" y="755608"/>
                  </a:lnTo>
                  <a:lnTo>
                    <a:pt x="1004207" y="763468"/>
                  </a:lnTo>
                  <a:lnTo>
                    <a:pt x="1005475" y="761567"/>
                  </a:lnTo>
                  <a:lnTo>
                    <a:pt x="1012067" y="802769"/>
                  </a:lnTo>
                  <a:lnTo>
                    <a:pt x="996346" y="847310"/>
                  </a:lnTo>
                  <a:lnTo>
                    <a:pt x="967526" y="860410"/>
                  </a:lnTo>
                  <a:lnTo>
                    <a:pt x="933465" y="865650"/>
                  </a:lnTo>
                  <a:lnTo>
                    <a:pt x="972766" y="897091"/>
                  </a:lnTo>
                  <a:lnTo>
                    <a:pt x="985866" y="931151"/>
                  </a:lnTo>
                  <a:lnTo>
                    <a:pt x="1059228" y="941632"/>
                  </a:lnTo>
                  <a:lnTo>
                    <a:pt x="1090669" y="967832"/>
                  </a:lnTo>
                  <a:lnTo>
                    <a:pt x="1082808" y="1001893"/>
                  </a:lnTo>
                  <a:lnTo>
                    <a:pt x="1043508" y="1017613"/>
                  </a:lnTo>
                  <a:lnTo>
                    <a:pt x="1006827" y="1014993"/>
                  </a:lnTo>
                  <a:lnTo>
                    <a:pt x="978006" y="962592"/>
                  </a:lnTo>
                  <a:lnTo>
                    <a:pt x="917745" y="946872"/>
                  </a:lnTo>
                  <a:lnTo>
                    <a:pt x="875824" y="920671"/>
                  </a:lnTo>
                  <a:lnTo>
                    <a:pt x="862724" y="954732"/>
                  </a:lnTo>
                  <a:lnTo>
                    <a:pt x="826043" y="996653"/>
                  </a:lnTo>
                  <a:lnTo>
                    <a:pt x="778882" y="978312"/>
                  </a:lnTo>
                  <a:lnTo>
                    <a:pt x="721240" y="975692"/>
                  </a:lnTo>
                  <a:lnTo>
                    <a:pt x="655739" y="962592"/>
                  </a:lnTo>
                  <a:lnTo>
                    <a:pt x="616438" y="959972"/>
                  </a:lnTo>
                  <a:lnTo>
                    <a:pt x="582377" y="899711"/>
                  </a:lnTo>
                  <a:lnTo>
                    <a:pt x="535216" y="870890"/>
                  </a:lnTo>
                  <a:lnTo>
                    <a:pt x="490675" y="844689"/>
                  </a:lnTo>
                  <a:lnTo>
                    <a:pt x="427794" y="839449"/>
                  </a:lnTo>
                  <a:lnTo>
                    <a:pt x="414694" y="868270"/>
                  </a:lnTo>
                  <a:lnTo>
                    <a:pt x="359673" y="878750"/>
                  </a:lnTo>
                  <a:lnTo>
                    <a:pt x="267971" y="865650"/>
                  </a:lnTo>
                  <a:lnTo>
                    <a:pt x="218189" y="834209"/>
                  </a:lnTo>
                  <a:lnTo>
                    <a:pt x="150068" y="831589"/>
                  </a:lnTo>
                  <a:lnTo>
                    <a:pt x="74086" y="839449"/>
                  </a:lnTo>
                  <a:lnTo>
                    <a:pt x="45266" y="855170"/>
                  </a:lnTo>
                  <a:lnTo>
                    <a:pt x="44639" y="854854"/>
                  </a:lnTo>
                  <a:lnTo>
                    <a:pt x="23812" y="817827"/>
                  </a:lnTo>
                  <a:lnTo>
                    <a:pt x="61912" y="782109"/>
                  </a:lnTo>
                  <a:lnTo>
                    <a:pt x="76200" y="748771"/>
                  </a:lnTo>
                  <a:lnTo>
                    <a:pt x="73818" y="734484"/>
                  </a:lnTo>
                  <a:lnTo>
                    <a:pt x="85725" y="715434"/>
                  </a:lnTo>
                  <a:lnTo>
                    <a:pt x="64293" y="691621"/>
                  </a:lnTo>
                  <a:lnTo>
                    <a:pt x="64293" y="667809"/>
                  </a:lnTo>
                  <a:lnTo>
                    <a:pt x="69056" y="636852"/>
                  </a:lnTo>
                  <a:lnTo>
                    <a:pt x="92868" y="613040"/>
                  </a:lnTo>
                  <a:lnTo>
                    <a:pt x="92868" y="589227"/>
                  </a:lnTo>
                  <a:lnTo>
                    <a:pt x="107156" y="574940"/>
                  </a:lnTo>
                  <a:lnTo>
                    <a:pt x="102393" y="553509"/>
                  </a:lnTo>
                  <a:lnTo>
                    <a:pt x="116681" y="546365"/>
                  </a:lnTo>
                  <a:lnTo>
                    <a:pt x="102393" y="524934"/>
                  </a:lnTo>
                  <a:lnTo>
                    <a:pt x="119062" y="508265"/>
                  </a:lnTo>
                  <a:lnTo>
                    <a:pt x="92868" y="458259"/>
                  </a:lnTo>
                  <a:lnTo>
                    <a:pt x="80962" y="443971"/>
                  </a:lnTo>
                  <a:lnTo>
                    <a:pt x="85725" y="417777"/>
                  </a:lnTo>
                  <a:lnTo>
                    <a:pt x="66675" y="403490"/>
                  </a:lnTo>
                  <a:lnTo>
                    <a:pt x="47625" y="372534"/>
                  </a:lnTo>
                  <a:lnTo>
                    <a:pt x="54768" y="348721"/>
                  </a:lnTo>
                  <a:lnTo>
                    <a:pt x="45243" y="329671"/>
                  </a:lnTo>
                  <a:lnTo>
                    <a:pt x="45243" y="298715"/>
                  </a:lnTo>
                  <a:lnTo>
                    <a:pt x="21431" y="291571"/>
                  </a:lnTo>
                  <a:lnTo>
                    <a:pt x="0" y="265377"/>
                  </a:lnTo>
                  <a:lnTo>
                    <a:pt x="0" y="105834"/>
                  </a:lnTo>
                  <a:lnTo>
                    <a:pt x="11906" y="93928"/>
                  </a:lnTo>
                  <a:lnTo>
                    <a:pt x="11906" y="39159"/>
                  </a:lnTo>
                  <a:lnTo>
                    <a:pt x="2381" y="29634"/>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1" name="vMap : USA State : Kentucky"/>
            <p:cNvSpPr>
              <a:spLocks noChangeAspect="1"/>
            </p:cNvSpPr>
            <p:nvPr>
              <p:custDataLst>
                <p:tags r:id="rId64"/>
              </p:custDataLst>
            </p:nvPr>
          </p:nvSpPr>
          <p:spPr>
            <a:xfrm>
              <a:off x="5367151" y="3336843"/>
              <a:ext cx="861027" cy="400894"/>
            </a:xfrm>
            <a:custGeom>
              <a:avLst/>
              <a:gdLst>
                <a:gd name="connsiteX0" fmla="*/ 8670 w 1611456"/>
                <a:gd name="connsiteY0" fmla="*/ 478384 h 726593"/>
                <a:gd name="connsiteX1" fmla="*/ 18342 w 1611456"/>
                <a:gd name="connsiteY1" fmla="*/ 489989 h 726593"/>
                <a:gd name="connsiteX2" fmla="*/ 1 w 1611456"/>
                <a:gd name="connsiteY2" fmla="*/ 516189 h 726593"/>
                <a:gd name="connsiteX3" fmla="*/ 10481 w 1611456"/>
                <a:gd name="connsiteY3" fmla="*/ 537150 h 726593"/>
                <a:gd name="connsiteX4" fmla="*/ 20962 w 1611456"/>
                <a:gd name="connsiteY4" fmla="*/ 571211 h 726593"/>
                <a:gd name="connsiteX5" fmla="*/ 47162 w 1611456"/>
                <a:gd name="connsiteY5" fmla="*/ 586931 h 726593"/>
                <a:gd name="connsiteX6" fmla="*/ 54633 w 1611456"/>
                <a:gd name="connsiteY6" fmla="*/ 591007 h 726593"/>
                <a:gd name="connsiteX7" fmla="*/ 47161 w 1611456"/>
                <a:gd name="connsiteY7" fmla="*/ 586931 h 726593"/>
                <a:gd name="connsiteX8" fmla="*/ 20961 w 1611456"/>
                <a:gd name="connsiteY8" fmla="*/ 571211 h 726593"/>
                <a:gd name="connsiteX9" fmla="*/ 10480 w 1611456"/>
                <a:gd name="connsiteY9" fmla="*/ 537150 h 726593"/>
                <a:gd name="connsiteX10" fmla="*/ 0 w 1611456"/>
                <a:gd name="connsiteY10" fmla="*/ 516189 h 726593"/>
                <a:gd name="connsiteX11" fmla="*/ 18341 w 1611456"/>
                <a:gd name="connsiteY11" fmla="*/ 489989 h 726593"/>
                <a:gd name="connsiteX12" fmla="*/ 8669 w 1611456"/>
                <a:gd name="connsiteY12" fmla="*/ 478384 h 726593"/>
                <a:gd name="connsiteX13" fmla="*/ 8670 w 1611456"/>
                <a:gd name="connsiteY13" fmla="*/ 478384 h 726593"/>
                <a:gd name="connsiteX14" fmla="*/ 1011065 w 1611456"/>
                <a:gd name="connsiteY14" fmla="*/ 0 h 726593"/>
                <a:gd name="connsiteX15" fmla="*/ 1036269 w 1611456"/>
                <a:gd name="connsiteY15" fmla="*/ 18670 h 726593"/>
                <a:gd name="connsiteX16" fmla="*/ 1063308 w 1611456"/>
                <a:gd name="connsiteY16" fmla="*/ 26044 h 726593"/>
                <a:gd name="connsiteX17" fmla="*/ 1092805 w 1611456"/>
                <a:gd name="connsiteY17" fmla="*/ 13754 h 726593"/>
                <a:gd name="connsiteX18" fmla="*/ 1100179 w 1611456"/>
                <a:gd name="connsiteY18" fmla="*/ 33419 h 726593"/>
                <a:gd name="connsiteX19" fmla="*/ 1119843 w 1611456"/>
                <a:gd name="connsiteY19" fmla="*/ 50625 h 726593"/>
                <a:gd name="connsiteX20" fmla="*/ 1137050 w 1611456"/>
                <a:gd name="connsiteY20" fmla="*/ 80122 h 726593"/>
                <a:gd name="connsiteX21" fmla="*/ 1134592 w 1611456"/>
                <a:gd name="connsiteY21" fmla="*/ 89954 h 726593"/>
                <a:gd name="connsiteX22" fmla="*/ 1156714 w 1611456"/>
                <a:gd name="connsiteY22" fmla="*/ 112077 h 726593"/>
                <a:gd name="connsiteX23" fmla="*/ 1220624 w 1611456"/>
                <a:gd name="connsiteY23" fmla="*/ 107161 h 726593"/>
                <a:gd name="connsiteX24" fmla="*/ 1235372 w 1611456"/>
                <a:gd name="connsiteY24" fmla="*/ 136657 h 726593"/>
                <a:gd name="connsiteX25" fmla="*/ 1240289 w 1611456"/>
                <a:gd name="connsiteY25" fmla="*/ 146490 h 726593"/>
                <a:gd name="connsiteX26" fmla="*/ 1274701 w 1611456"/>
                <a:gd name="connsiteY26" fmla="*/ 141573 h 726593"/>
                <a:gd name="connsiteX27" fmla="*/ 1294366 w 1611456"/>
                <a:gd name="connsiteY27" fmla="*/ 126825 h 726593"/>
                <a:gd name="connsiteX28" fmla="*/ 1323863 w 1611456"/>
                <a:gd name="connsiteY28" fmla="*/ 144031 h 726593"/>
                <a:gd name="connsiteX29" fmla="*/ 1348443 w 1611456"/>
                <a:gd name="connsiteY29" fmla="*/ 153864 h 726593"/>
                <a:gd name="connsiteX30" fmla="*/ 1373024 w 1611456"/>
                <a:gd name="connsiteY30" fmla="*/ 153864 h 726593"/>
                <a:gd name="connsiteX31" fmla="*/ 1402521 w 1611456"/>
                <a:gd name="connsiteY31" fmla="*/ 116993 h 726593"/>
                <a:gd name="connsiteX32" fmla="*/ 1434476 w 1611456"/>
                <a:gd name="connsiteY32" fmla="*/ 119451 h 726593"/>
                <a:gd name="connsiteX33" fmla="*/ 1432018 w 1611456"/>
                <a:gd name="connsiteY33" fmla="*/ 134199 h 726593"/>
                <a:gd name="connsiteX34" fmla="*/ 1441850 w 1611456"/>
                <a:gd name="connsiteY34" fmla="*/ 153864 h 726593"/>
                <a:gd name="connsiteX35" fmla="*/ 1441850 w 1611456"/>
                <a:gd name="connsiteY35" fmla="*/ 166154 h 726593"/>
                <a:gd name="connsiteX36" fmla="*/ 1463972 w 1611456"/>
                <a:gd name="connsiteY36" fmla="*/ 166154 h 726593"/>
                <a:gd name="connsiteX37" fmla="*/ 1486095 w 1611456"/>
                <a:gd name="connsiteY37" fmla="*/ 188277 h 726593"/>
                <a:gd name="connsiteX38" fmla="*/ 1495927 w 1611456"/>
                <a:gd name="connsiteY38" fmla="*/ 217773 h 726593"/>
                <a:gd name="connsiteX39" fmla="*/ 1495927 w 1611456"/>
                <a:gd name="connsiteY39" fmla="*/ 259561 h 726593"/>
                <a:gd name="connsiteX40" fmla="*/ 1481179 w 1611456"/>
                <a:gd name="connsiteY40" fmla="*/ 271851 h 726593"/>
                <a:gd name="connsiteX41" fmla="*/ 1500843 w 1611456"/>
                <a:gd name="connsiteY41" fmla="*/ 301348 h 726593"/>
                <a:gd name="connsiteX42" fmla="*/ 1515592 w 1611456"/>
                <a:gd name="connsiteY42" fmla="*/ 330844 h 726593"/>
                <a:gd name="connsiteX43" fmla="*/ 1518050 w 1611456"/>
                <a:gd name="connsiteY43" fmla="*/ 343135 h 726593"/>
                <a:gd name="connsiteX44" fmla="*/ 1537714 w 1611456"/>
                <a:gd name="connsiteY44" fmla="*/ 365257 h 726593"/>
                <a:gd name="connsiteX45" fmla="*/ 1537714 w 1611456"/>
                <a:gd name="connsiteY45" fmla="*/ 377548 h 726593"/>
                <a:gd name="connsiteX46" fmla="*/ 1552463 w 1611456"/>
                <a:gd name="connsiteY46" fmla="*/ 380006 h 726593"/>
                <a:gd name="connsiteX47" fmla="*/ 1552463 w 1611456"/>
                <a:gd name="connsiteY47" fmla="*/ 407044 h 726593"/>
                <a:gd name="connsiteX48" fmla="*/ 1611456 w 1611456"/>
                <a:gd name="connsiteY48" fmla="*/ 453748 h 726593"/>
                <a:gd name="connsiteX49" fmla="*/ 1611456 w 1611456"/>
                <a:gd name="connsiteY49" fmla="*/ 468496 h 726593"/>
                <a:gd name="connsiteX50" fmla="*/ 1579501 w 1611456"/>
                <a:gd name="connsiteY50" fmla="*/ 493077 h 726593"/>
                <a:gd name="connsiteX51" fmla="*/ 1552463 w 1611456"/>
                <a:gd name="connsiteY51" fmla="*/ 525031 h 726593"/>
                <a:gd name="connsiteX52" fmla="*/ 1522966 w 1611456"/>
                <a:gd name="connsiteY52" fmla="*/ 529948 h 726593"/>
                <a:gd name="connsiteX53" fmla="*/ 1505760 w 1611456"/>
                <a:gd name="connsiteY53" fmla="*/ 539780 h 726593"/>
                <a:gd name="connsiteX54" fmla="*/ 1491011 w 1611456"/>
                <a:gd name="connsiteY54" fmla="*/ 542238 h 726593"/>
                <a:gd name="connsiteX55" fmla="*/ 1483637 w 1611456"/>
                <a:gd name="connsiteY55" fmla="*/ 559444 h 726593"/>
                <a:gd name="connsiteX56" fmla="*/ 1461514 w 1611456"/>
                <a:gd name="connsiteY56" fmla="*/ 556986 h 726593"/>
                <a:gd name="connsiteX57" fmla="*/ 1471347 w 1611456"/>
                <a:gd name="connsiteY57" fmla="*/ 581567 h 726593"/>
                <a:gd name="connsiteX58" fmla="*/ 1432018 w 1611456"/>
                <a:gd name="connsiteY58" fmla="*/ 596315 h 726593"/>
                <a:gd name="connsiteX59" fmla="*/ 1441850 w 1611456"/>
                <a:gd name="connsiteY59" fmla="*/ 618438 h 726593"/>
                <a:gd name="connsiteX60" fmla="*/ 1424643 w 1611456"/>
                <a:gd name="connsiteY60" fmla="*/ 630728 h 726593"/>
                <a:gd name="connsiteX61" fmla="*/ 1395147 w 1611456"/>
                <a:gd name="connsiteY61" fmla="*/ 628270 h 726593"/>
                <a:gd name="connsiteX62" fmla="*/ 1375482 w 1611456"/>
                <a:gd name="connsiteY62" fmla="*/ 650393 h 726593"/>
                <a:gd name="connsiteX63" fmla="*/ 1353360 w 1611456"/>
                <a:gd name="connsiteY63" fmla="*/ 670057 h 726593"/>
                <a:gd name="connsiteX64" fmla="*/ 1336153 w 1611456"/>
                <a:gd name="connsiteY64" fmla="*/ 670057 h 726593"/>
                <a:gd name="connsiteX65" fmla="*/ 1321405 w 1611456"/>
                <a:gd name="connsiteY65" fmla="*/ 674973 h 726593"/>
                <a:gd name="connsiteX66" fmla="*/ 1309114 w 1611456"/>
                <a:gd name="connsiteY66" fmla="*/ 689722 h 726593"/>
                <a:gd name="connsiteX67" fmla="*/ 1262411 w 1611456"/>
                <a:gd name="connsiteY67" fmla="*/ 692180 h 726593"/>
                <a:gd name="connsiteX68" fmla="*/ 1247663 w 1611456"/>
                <a:gd name="connsiteY68" fmla="*/ 709386 h 726593"/>
                <a:gd name="connsiteX69" fmla="*/ 1048560 w 1611456"/>
                <a:gd name="connsiteY69" fmla="*/ 709386 h 726593"/>
                <a:gd name="connsiteX70" fmla="*/ 1038727 w 1611456"/>
                <a:gd name="connsiteY70" fmla="*/ 699553 h 726593"/>
                <a:gd name="connsiteX71" fmla="*/ 760966 w 1611456"/>
                <a:gd name="connsiteY71" fmla="*/ 699553 h 726593"/>
                <a:gd name="connsiteX72" fmla="*/ 753592 w 1611456"/>
                <a:gd name="connsiteY72" fmla="*/ 692179 h 726593"/>
                <a:gd name="connsiteX73" fmla="*/ 350469 w 1611456"/>
                <a:gd name="connsiteY73" fmla="*/ 692179 h 726593"/>
                <a:gd name="connsiteX74" fmla="*/ 340637 w 1611456"/>
                <a:gd name="connsiteY74" fmla="*/ 682347 h 726593"/>
                <a:gd name="connsiteX75" fmla="*/ 298850 w 1611456"/>
                <a:gd name="connsiteY75" fmla="*/ 682347 h 726593"/>
                <a:gd name="connsiteX76" fmla="*/ 308682 w 1611456"/>
                <a:gd name="connsiteY76" fmla="*/ 692179 h 726593"/>
                <a:gd name="connsiteX77" fmla="*/ 308682 w 1611456"/>
                <a:gd name="connsiteY77" fmla="*/ 706928 h 726593"/>
                <a:gd name="connsiteX78" fmla="*/ 308682 w 1611456"/>
                <a:gd name="connsiteY78" fmla="*/ 726593 h 726593"/>
                <a:gd name="connsiteX79" fmla="*/ 50902 w 1611456"/>
                <a:gd name="connsiteY79" fmla="*/ 726593 h 726593"/>
                <a:gd name="connsiteX80" fmla="*/ 70742 w 1611456"/>
                <a:gd name="connsiteY80" fmla="*/ 694353 h 726593"/>
                <a:gd name="connsiteX81" fmla="*/ 86462 w 1611456"/>
                <a:gd name="connsiteY81" fmla="*/ 660293 h 726593"/>
                <a:gd name="connsiteX82" fmla="*/ 75982 w 1611456"/>
                <a:gd name="connsiteY82" fmla="*/ 641952 h 726593"/>
                <a:gd name="connsiteX83" fmla="*/ 83842 w 1611456"/>
                <a:gd name="connsiteY83" fmla="*/ 626232 h 726593"/>
                <a:gd name="connsiteX84" fmla="*/ 75982 w 1611456"/>
                <a:gd name="connsiteY84" fmla="*/ 602651 h 726593"/>
                <a:gd name="connsiteX85" fmla="*/ 55919 w 1611456"/>
                <a:gd name="connsiteY85" fmla="*/ 591708 h 726593"/>
                <a:gd name="connsiteX86" fmla="*/ 70405 w 1611456"/>
                <a:gd name="connsiteY86" fmla="*/ 573271 h 726593"/>
                <a:gd name="connsiteX87" fmla="*/ 87073 w 1611456"/>
                <a:gd name="connsiteY87" fmla="*/ 551840 h 726593"/>
                <a:gd name="connsiteX88" fmla="*/ 106123 w 1611456"/>
                <a:gd name="connsiteY88" fmla="*/ 537552 h 726593"/>
                <a:gd name="connsiteX89" fmla="*/ 129936 w 1611456"/>
                <a:gd name="connsiteY89" fmla="*/ 537552 h 726593"/>
                <a:gd name="connsiteX90" fmla="*/ 148986 w 1611456"/>
                <a:gd name="connsiteY90" fmla="*/ 549459 h 726593"/>
                <a:gd name="connsiteX91" fmla="*/ 172798 w 1611456"/>
                <a:gd name="connsiteY91" fmla="*/ 561365 h 726593"/>
                <a:gd name="connsiteX92" fmla="*/ 206136 w 1611456"/>
                <a:gd name="connsiteY92" fmla="*/ 573271 h 726593"/>
                <a:gd name="connsiteX93" fmla="*/ 232330 w 1611456"/>
                <a:gd name="connsiteY93" fmla="*/ 573271 h 726593"/>
                <a:gd name="connsiteX94" fmla="*/ 232330 w 1611456"/>
                <a:gd name="connsiteY94" fmla="*/ 556602 h 726593"/>
                <a:gd name="connsiteX95" fmla="*/ 225186 w 1611456"/>
                <a:gd name="connsiteY95" fmla="*/ 532790 h 726593"/>
                <a:gd name="connsiteX96" fmla="*/ 215661 w 1611456"/>
                <a:gd name="connsiteY96" fmla="*/ 499452 h 726593"/>
                <a:gd name="connsiteX97" fmla="*/ 227567 w 1611456"/>
                <a:gd name="connsiteY97" fmla="*/ 480402 h 726593"/>
                <a:gd name="connsiteX98" fmla="*/ 258523 w 1611456"/>
                <a:gd name="connsiteY98" fmla="*/ 475640 h 726593"/>
                <a:gd name="connsiteX99" fmla="*/ 306148 w 1611456"/>
                <a:gd name="connsiteY99" fmla="*/ 468496 h 726593"/>
                <a:gd name="connsiteX100" fmla="*/ 315673 w 1611456"/>
                <a:gd name="connsiteY100" fmla="*/ 458971 h 726593"/>
                <a:gd name="connsiteX101" fmla="*/ 291861 w 1611456"/>
                <a:gd name="connsiteY101" fmla="*/ 442302 h 726593"/>
                <a:gd name="connsiteX102" fmla="*/ 303767 w 1611456"/>
                <a:gd name="connsiteY102" fmla="*/ 413727 h 726593"/>
                <a:gd name="connsiteX103" fmla="*/ 320436 w 1611456"/>
                <a:gd name="connsiteY103" fmla="*/ 392296 h 726593"/>
                <a:gd name="connsiteX104" fmla="*/ 306148 w 1611456"/>
                <a:gd name="connsiteY104" fmla="*/ 378009 h 726593"/>
                <a:gd name="connsiteX105" fmla="*/ 315673 w 1611456"/>
                <a:gd name="connsiteY105" fmla="*/ 354196 h 726593"/>
                <a:gd name="connsiteX106" fmla="*/ 315673 w 1611456"/>
                <a:gd name="connsiteY106" fmla="*/ 349434 h 726593"/>
                <a:gd name="connsiteX107" fmla="*/ 327580 w 1611456"/>
                <a:gd name="connsiteY107" fmla="*/ 304190 h 726593"/>
                <a:gd name="connsiteX108" fmla="*/ 327580 w 1611456"/>
                <a:gd name="connsiteY108" fmla="*/ 277996 h 726593"/>
                <a:gd name="connsiteX109" fmla="*/ 326668 w 1611456"/>
                <a:gd name="connsiteY109" fmla="*/ 275945 h 726593"/>
                <a:gd name="connsiteX110" fmla="*/ 326669 w 1611456"/>
                <a:gd name="connsiteY110" fmla="*/ 275944 h 726593"/>
                <a:gd name="connsiteX111" fmla="*/ 327581 w 1611456"/>
                <a:gd name="connsiteY111" fmla="*/ 304190 h 726593"/>
                <a:gd name="connsiteX112" fmla="*/ 315674 w 1611456"/>
                <a:gd name="connsiteY112" fmla="*/ 349434 h 726593"/>
                <a:gd name="connsiteX113" fmla="*/ 315674 w 1611456"/>
                <a:gd name="connsiteY113" fmla="*/ 354196 h 726593"/>
                <a:gd name="connsiteX114" fmla="*/ 306149 w 1611456"/>
                <a:gd name="connsiteY114" fmla="*/ 378009 h 726593"/>
                <a:gd name="connsiteX115" fmla="*/ 311373 w 1611456"/>
                <a:gd name="connsiteY115" fmla="*/ 383232 h 726593"/>
                <a:gd name="connsiteX116" fmla="*/ 330806 w 1611456"/>
                <a:gd name="connsiteY116" fmla="*/ 384922 h 726593"/>
                <a:gd name="connsiteX117" fmla="*/ 340638 w 1611456"/>
                <a:gd name="connsiteY117" fmla="*/ 372631 h 726593"/>
                <a:gd name="connsiteX118" fmla="*/ 343096 w 1611456"/>
                <a:gd name="connsiteY118" fmla="*/ 348051 h 726593"/>
                <a:gd name="connsiteX119" fmla="*/ 360302 w 1611456"/>
                <a:gd name="connsiteY119" fmla="*/ 352967 h 726593"/>
                <a:gd name="connsiteX120" fmla="*/ 384883 w 1611456"/>
                <a:gd name="connsiteY120" fmla="*/ 345593 h 726593"/>
                <a:gd name="connsiteX121" fmla="*/ 409464 w 1611456"/>
                <a:gd name="connsiteY121" fmla="*/ 360341 h 726593"/>
                <a:gd name="connsiteX122" fmla="*/ 434044 w 1611456"/>
                <a:gd name="connsiteY122" fmla="*/ 348051 h 726593"/>
                <a:gd name="connsiteX123" fmla="*/ 438961 w 1611456"/>
                <a:gd name="connsiteY123" fmla="*/ 338219 h 726593"/>
                <a:gd name="connsiteX124" fmla="*/ 458625 w 1611456"/>
                <a:gd name="connsiteY124" fmla="*/ 335761 h 726593"/>
                <a:gd name="connsiteX125" fmla="*/ 483206 w 1611456"/>
                <a:gd name="connsiteY125" fmla="*/ 367715 h 726593"/>
                <a:gd name="connsiteX126" fmla="*/ 495496 w 1611456"/>
                <a:gd name="connsiteY126" fmla="*/ 367715 h 726593"/>
                <a:gd name="connsiteX127" fmla="*/ 529909 w 1611456"/>
                <a:gd name="connsiteY127" fmla="*/ 375090 h 726593"/>
                <a:gd name="connsiteX128" fmla="*/ 527451 w 1611456"/>
                <a:gd name="connsiteY128" fmla="*/ 352967 h 726593"/>
                <a:gd name="connsiteX129" fmla="*/ 537283 w 1611456"/>
                <a:gd name="connsiteY129" fmla="*/ 340677 h 726593"/>
                <a:gd name="connsiteX130" fmla="*/ 559406 w 1611456"/>
                <a:gd name="connsiteY130" fmla="*/ 335761 h 726593"/>
                <a:gd name="connsiteX131" fmla="*/ 571696 w 1611456"/>
                <a:gd name="connsiteY131" fmla="*/ 318554 h 726593"/>
                <a:gd name="connsiteX132" fmla="*/ 593819 w 1611456"/>
                <a:gd name="connsiteY132" fmla="*/ 355425 h 726593"/>
                <a:gd name="connsiteX133" fmla="*/ 618399 w 1611456"/>
                <a:gd name="connsiteY133" fmla="*/ 348051 h 726593"/>
                <a:gd name="connsiteX134" fmla="*/ 642980 w 1611456"/>
                <a:gd name="connsiteY134" fmla="*/ 348051 h 726593"/>
                <a:gd name="connsiteX135" fmla="*/ 645438 w 1611456"/>
                <a:gd name="connsiteY135" fmla="*/ 311180 h 726593"/>
                <a:gd name="connsiteX136" fmla="*/ 667561 w 1611456"/>
                <a:gd name="connsiteY136" fmla="*/ 291515 h 726593"/>
                <a:gd name="connsiteX137" fmla="*/ 679851 w 1611456"/>
                <a:gd name="connsiteY137" fmla="*/ 271851 h 726593"/>
                <a:gd name="connsiteX138" fmla="*/ 692141 w 1611456"/>
                <a:gd name="connsiteY138" fmla="*/ 316096 h 726593"/>
                <a:gd name="connsiteX139" fmla="*/ 726554 w 1611456"/>
                <a:gd name="connsiteY139" fmla="*/ 316096 h 726593"/>
                <a:gd name="connsiteX140" fmla="*/ 753593 w 1611456"/>
                <a:gd name="connsiteY140" fmla="*/ 321012 h 726593"/>
                <a:gd name="connsiteX141" fmla="*/ 773257 w 1611456"/>
                <a:gd name="connsiteY141" fmla="*/ 316096 h 726593"/>
                <a:gd name="connsiteX142" fmla="*/ 773257 w 1611456"/>
                <a:gd name="connsiteY142" fmla="*/ 274309 h 726593"/>
                <a:gd name="connsiteX143" fmla="*/ 790464 w 1611456"/>
                <a:gd name="connsiteY143" fmla="*/ 237438 h 726593"/>
                <a:gd name="connsiteX144" fmla="*/ 815044 w 1611456"/>
                <a:gd name="connsiteY144" fmla="*/ 249728 h 726593"/>
                <a:gd name="connsiteX145" fmla="*/ 824877 w 1611456"/>
                <a:gd name="connsiteY145" fmla="*/ 242354 h 726593"/>
                <a:gd name="connsiteX146" fmla="*/ 832251 w 1611456"/>
                <a:gd name="connsiteY146" fmla="*/ 217773 h 726593"/>
                <a:gd name="connsiteX147" fmla="*/ 842083 w 1611456"/>
                <a:gd name="connsiteY147" fmla="*/ 198109 h 726593"/>
                <a:gd name="connsiteX148" fmla="*/ 871580 w 1611456"/>
                <a:gd name="connsiteY148" fmla="*/ 198109 h 726593"/>
                <a:gd name="connsiteX149" fmla="*/ 883870 w 1611456"/>
                <a:gd name="connsiteY149" fmla="*/ 173528 h 726593"/>
                <a:gd name="connsiteX150" fmla="*/ 874038 w 1611456"/>
                <a:gd name="connsiteY150" fmla="*/ 166154 h 726593"/>
                <a:gd name="connsiteX151" fmla="*/ 876496 w 1611456"/>
                <a:gd name="connsiteY151" fmla="*/ 116993 h 726593"/>
                <a:gd name="connsiteX152" fmla="*/ 913367 w 1611456"/>
                <a:gd name="connsiteY152" fmla="*/ 116993 h 726593"/>
                <a:gd name="connsiteX153" fmla="*/ 928115 w 1611456"/>
                <a:gd name="connsiteY153" fmla="*/ 126825 h 726593"/>
                <a:gd name="connsiteX154" fmla="*/ 942864 w 1611456"/>
                <a:gd name="connsiteY154" fmla="*/ 129283 h 726593"/>
                <a:gd name="connsiteX155" fmla="*/ 957612 w 1611456"/>
                <a:gd name="connsiteY155" fmla="*/ 107161 h 726593"/>
                <a:gd name="connsiteX156" fmla="*/ 979735 w 1611456"/>
                <a:gd name="connsiteY156" fmla="*/ 114535 h 726593"/>
                <a:gd name="connsiteX157" fmla="*/ 1001857 w 1611456"/>
                <a:gd name="connsiteY157" fmla="*/ 102244 h 726593"/>
                <a:gd name="connsiteX158" fmla="*/ 1019064 w 1611456"/>
                <a:gd name="connsiteY158" fmla="*/ 87496 h 726593"/>
                <a:gd name="connsiteX159" fmla="*/ 1011690 w 1611456"/>
                <a:gd name="connsiteY159" fmla="*/ 80122 h 726593"/>
                <a:gd name="connsiteX160" fmla="*/ 994483 w 1611456"/>
                <a:gd name="connsiteY160" fmla="*/ 67831 h 726593"/>
                <a:gd name="connsiteX161" fmla="*/ 1009232 w 1611456"/>
                <a:gd name="connsiteY161" fmla="*/ 50625 h 726593"/>
                <a:gd name="connsiteX162" fmla="*/ 984651 w 1611456"/>
                <a:gd name="connsiteY162" fmla="*/ 35877 h 726593"/>
                <a:gd name="connsiteX163" fmla="*/ 1011690 w 1611456"/>
                <a:gd name="connsiteY163" fmla="*/ 13754 h 726593"/>
                <a:gd name="connsiteX164" fmla="*/ 1011065 w 1611456"/>
                <a:gd name="connsiteY164" fmla="*/ 0 h 726593"/>
                <a:gd name="connsiteX0" fmla="*/ 8669 w 1611456"/>
                <a:gd name="connsiteY0" fmla="*/ 478384 h 726593"/>
                <a:gd name="connsiteX1" fmla="*/ 18342 w 1611456"/>
                <a:gd name="connsiteY1" fmla="*/ 489989 h 726593"/>
                <a:gd name="connsiteX2" fmla="*/ 1 w 1611456"/>
                <a:gd name="connsiteY2" fmla="*/ 516189 h 726593"/>
                <a:gd name="connsiteX3" fmla="*/ 10481 w 1611456"/>
                <a:gd name="connsiteY3" fmla="*/ 537150 h 726593"/>
                <a:gd name="connsiteX4" fmla="*/ 20962 w 1611456"/>
                <a:gd name="connsiteY4" fmla="*/ 571211 h 726593"/>
                <a:gd name="connsiteX5" fmla="*/ 47162 w 1611456"/>
                <a:gd name="connsiteY5" fmla="*/ 586931 h 726593"/>
                <a:gd name="connsiteX6" fmla="*/ 54633 w 1611456"/>
                <a:gd name="connsiteY6" fmla="*/ 591007 h 726593"/>
                <a:gd name="connsiteX7" fmla="*/ 47161 w 1611456"/>
                <a:gd name="connsiteY7" fmla="*/ 586931 h 726593"/>
                <a:gd name="connsiteX8" fmla="*/ 20961 w 1611456"/>
                <a:gd name="connsiteY8" fmla="*/ 571211 h 726593"/>
                <a:gd name="connsiteX9" fmla="*/ 10480 w 1611456"/>
                <a:gd name="connsiteY9" fmla="*/ 537150 h 726593"/>
                <a:gd name="connsiteX10" fmla="*/ 0 w 1611456"/>
                <a:gd name="connsiteY10" fmla="*/ 516189 h 726593"/>
                <a:gd name="connsiteX11" fmla="*/ 18341 w 1611456"/>
                <a:gd name="connsiteY11" fmla="*/ 489989 h 726593"/>
                <a:gd name="connsiteX12" fmla="*/ 8669 w 1611456"/>
                <a:gd name="connsiteY12" fmla="*/ 478384 h 726593"/>
                <a:gd name="connsiteX13" fmla="*/ 1011065 w 1611456"/>
                <a:gd name="connsiteY13" fmla="*/ 0 h 726593"/>
                <a:gd name="connsiteX14" fmla="*/ 1036269 w 1611456"/>
                <a:gd name="connsiteY14" fmla="*/ 18670 h 726593"/>
                <a:gd name="connsiteX15" fmla="*/ 1063308 w 1611456"/>
                <a:gd name="connsiteY15" fmla="*/ 26044 h 726593"/>
                <a:gd name="connsiteX16" fmla="*/ 1092805 w 1611456"/>
                <a:gd name="connsiteY16" fmla="*/ 13754 h 726593"/>
                <a:gd name="connsiteX17" fmla="*/ 1100179 w 1611456"/>
                <a:gd name="connsiteY17" fmla="*/ 33419 h 726593"/>
                <a:gd name="connsiteX18" fmla="*/ 1119843 w 1611456"/>
                <a:gd name="connsiteY18" fmla="*/ 50625 h 726593"/>
                <a:gd name="connsiteX19" fmla="*/ 1137050 w 1611456"/>
                <a:gd name="connsiteY19" fmla="*/ 80122 h 726593"/>
                <a:gd name="connsiteX20" fmla="*/ 1134592 w 1611456"/>
                <a:gd name="connsiteY20" fmla="*/ 89954 h 726593"/>
                <a:gd name="connsiteX21" fmla="*/ 1156714 w 1611456"/>
                <a:gd name="connsiteY21" fmla="*/ 112077 h 726593"/>
                <a:gd name="connsiteX22" fmla="*/ 1220624 w 1611456"/>
                <a:gd name="connsiteY22" fmla="*/ 107161 h 726593"/>
                <a:gd name="connsiteX23" fmla="*/ 1235372 w 1611456"/>
                <a:gd name="connsiteY23" fmla="*/ 136657 h 726593"/>
                <a:gd name="connsiteX24" fmla="*/ 1240289 w 1611456"/>
                <a:gd name="connsiteY24" fmla="*/ 146490 h 726593"/>
                <a:gd name="connsiteX25" fmla="*/ 1274701 w 1611456"/>
                <a:gd name="connsiteY25" fmla="*/ 141573 h 726593"/>
                <a:gd name="connsiteX26" fmla="*/ 1294366 w 1611456"/>
                <a:gd name="connsiteY26" fmla="*/ 126825 h 726593"/>
                <a:gd name="connsiteX27" fmla="*/ 1323863 w 1611456"/>
                <a:gd name="connsiteY27" fmla="*/ 144031 h 726593"/>
                <a:gd name="connsiteX28" fmla="*/ 1348443 w 1611456"/>
                <a:gd name="connsiteY28" fmla="*/ 153864 h 726593"/>
                <a:gd name="connsiteX29" fmla="*/ 1373024 w 1611456"/>
                <a:gd name="connsiteY29" fmla="*/ 153864 h 726593"/>
                <a:gd name="connsiteX30" fmla="*/ 1402521 w 1611456"/>
                <a:gd name="connsiteY30" fmla="*/ 116993 h 726593"/>
                <a:gd name="connsiteX31" fmla="*/ 1434476 w 1611456"/>
                <a:gd name="connsiteY31" fmla="*/ 119451 h 726593"/>
                <a:gd name="connsiteX32" fmla="*/ 1432018 w 1611456"/>
                <a:gd name="connsiteY32" fmla="*/ 134199 h 726593"/>
                <a:gd name="connsiteX33" fmla="*/ 1441850 w 1611456"/>
                <a:gd name="connsiteY33" fmla="*/ 153864 h 726593"/>
                <a:gd name="connsiteX34" fmla="*/ 1441850 w 1611456"/>
                <a:gd name="connsiteY34" fmla="*/ 166154 h 726593"/>
                <a:gd name="connsiteX35" fmla="*/ 1463972 w 1611456"/>
                <a:gd name="connsiteY35" fmla="*/ 166154 h 726593"/>
                <a:gd name="connsiteX36" fmla="*/ 1486095 w 1611456"/>
                <a:gd name="connsiteY36" fmla="*/ 188277 h 726593"/>
                <a:gd name="connsiteX37" fmla="*/ 1495927 w 1611456"/>
                <a:gd name="connsiteY37" fmla="*/ 217773 h 726593"/>
                <a:gd name="connsiteX38" fmla="*/ 1495927 w 1611456"/>
                <a:gd name="connsiteY38" fmla="*/ 259561 h 726593"/>
                <a:gd name="connsiteX39" fmla="*/ 1481179 w 1611456"/>
                <a:gd name="connsiteY39" fmla="*/ 271851 h 726593"/>
                <a:gd name="connsiteX40" fmla="*/ 1500843 w 1611456"/>
                <a:gd name="connsiteY40" fmla="*/ 301348 h 726593"/>
                <a:gd name="connsiteX41" fmla="*/ 1515592 w 1611456"/>
                <a:gd name="connsiteY41" fmla="*/ 330844 h 726593"/>
                <a:gd name="connsiteX42" fmla="*/ 1518050 w 1611456"/>
                <a:gd name="connsiteY42" fmla="*/ 343135 h 726593"/>
                <a:gd name="connsiteX43" fmla="*/ 1537714 w 1611456"/>
                <a:gd name="connsiteY43" fmla="*/ 365257 h 726593"/>
                <a:gd name="connsiteX44" fmla="*/ 1537714 w 1611456"/>
                <a:gd name="connsiteY44" fmla="*/ 377548 h 726593"/>
                <a:gd name="connsiteX45" fmla="*/ 1552463 w 1611456"/>
                <a:gd name="connsiteY45" fmla="*/ 380006 h 726593"/>
                <a:gd name="connsiteX46" fmla="*/ 1552463 w 1611456"/>
                <a:gd name="connsiteY46" fmla="*/ 407044 h 726593"/>
                <a:gd name="connsiteX47" fmla="*/ 1611456 w 1611456"/>
                <a:gd name="connsiteY47" fmla="*/ 453748 h 726593"/>
                <a:gd name="connsiteX48" fmla="*/ 1611456 w 1611456"/>
                <a:gd name="connsiteY48" fmla="*/ 468496 h 726593"/>
                <a:gd name="connsiteX49" fmla="*/ 1579501 w 1611456"/>
                <a:gd name="connsiteY49" fmla="*/ 493077 h 726593"/>
                <a:gd name="connsiteX50" fmla="*/ 1552463 w 1611456"/>
                <a:gd name="connsiteY50" fmla="*/ 525031 h 726593"/>
                <a:gd name="connsiteX51" fmla="*/ 1522966 w 1611456"/>
                <a:gd name="connsiteY51" fmla="*/ 529948 h 726593"/>
                <a:gd name="connsiteX52" fmla="*/ 1505760 w 1611456"/>
                <a:gd name="connsiteY52" fmla="*/ 539780 h 726593"/>
                <a:gd name="connsiteX53" fmla="*/ 1491011 w 1611456"/>
                <a:gd name="connsiteY53" fmla="*/ 542238 h 726593"/>
                <a:gd name="connsiteX54" fmla="*/ 1483637 w 1611456"/>
                <a:gd name="connsiteY54" fmla="*/ 559444 h 726593"/>
                <a:gd name="connsiteX55" fmla="*/ 1461514 w 1611456"/>
                <a:gd name="connsiteY55" fmla="*/ 556986 h 726593"/>
                <a:gd name="connsiteX56" fmla="*/ 1471347 w 1611456"/>
                <a:gd name="connsiteY56" fmla="*/ 581567 h 726593"/>
                <a:gd name="connsiteX57" fmla="*/ 1432018 w 1611456"/>
                <a:gd name="connsiteY57" fmla="*/ 596315 h 726593"/>
                <a:gd name="connsiteX58" fmla="*/ 1441850 w 1611456"/>
                <a:gd name="connsiteY58" fmla="*/ 618438 h 726593"/>
                <a:gd name="connsiteX59" fmla="*/ 1424643 w 1611456"/>
                <a:gd name="connsiteY59" fmla="*/ 630728 h 726593"/>
                <a:gd name="connsiteX60" fmla="*/ 1395147 w 1611456"/>
                <a:gd name="connsiteY60" fmla="*/ 628270 h 726593"/>
                <a:gd name="connsiteX61" fmla="*/ 1375482 w 1611456"/>
                <a:gd name="connsiteY61" fmla="*/ 650393 h 726593"/>
                <a:gd name="connsiteX62" fmla="*/ 1353360 w 1611456"/>
                <a:gd name="connsiteY62" fmla="*/ 670057 h 726593"/>
                <a:gd name="connsiteX63" fmla="*/ 1336153 w 1611456"/>
                <a:gd name="connsiteY63" fmla="*/ 670057 h 726593"/>
                <a:gd name="connsiteX64" fmla="*/ 1321405 w 1611456"/>
                <a:gd name="connsiteY64" fmla="*/ 674973 h 726593"/>
                <a:gd name="connsiteX65" fmla="*/ 1309114 w 1611456"/>
                <a:gd name="connsiteY65" fmla="*/ 689722 h 726593"/>
                <a:gd name="connsiteX66" fmla="*/ 1262411 w 1611456"/>
                <a:gd name="connsiteY66" fmla="*/ 692180 h 726593"/>
                <a:gd name="connsiteX67" fmla="*/ 1247663 w 1611456"/>
                <a:gd name="connsiteY67" fmla="*/ 709386 h 726593"/>
                <a:gd name="connsiteX68" fmla="*/ 1048560 w 1611456"/>
                <a:gd name="connsiteY68" fmla="*/ 709386 h 726593"/>
                <a:gd name="connsiteX69" fmla="*/ 1038727 w 1611456"/>
                <a:gd name="connsiteY69" fmla="*/ 699553 h 726593"/>
                <a:gd name="connsiteX70" fmla="*/ 760966 w 1611456"/>
                <a:gd name="connsiteY70" fmla="*/ 699553 h 726593"/>
                <a:gd name="connsiteX71" fmla="*/ 753592 w 1611456"/>
                <a:gd name="connsiteY71" fmla="*/ 692179 h 726593"/>
                <a:gd name="connsiteX72" fmla="*/ 350469 w 1611456"/>
                <a:gd name="connsiteY72" fmla="*/ 692179 h 726593"/>
                <a:gd name="connsiteX73" fmla="*/ 340637 w 1611456"/>
                <a:gd name="connsiteY73" fmla="*/ 682347 h 726593"/>
                <a:gd name="connsiteX74" fmla="*/ 298850 w 1611456"/>
                <a:gd name="connsiteY74" fmla="*/ 682347 h 726593"/>
                <a:gd name="connsiteX75" fmla="*/ 308682 w 1611456"/>
                <a:gd name="connsiteY75" fmla="*/ 692179 h 726593"/>
                <a:gd name="connsiteX76" fmla="*/ 308682 w 1611456"/>
                <a:gd name="connsiteY76" fmla="*/ 706928 h 726593"/>
                <a:gd name="connsiteX77" fmla="*/ 308682 w 1611456"/>
                <a:gd name="connsiteY77" fmla="*/ 726593 h 726593"/>
                <a:gd name="connsiteX78" fmla="*/ 50902 w 1611456"/>
                <a:gd name="connsiteY78" fmla="*/ 726593 h 726593"/>
                <a:gd name="connsiteX79" fmla="*/ 70742 w 1611456"/>
                <a:gd name="connsiteY79" fmla="*/ 694353 h 726593"/>
                <a:gd name="connsiteX80" fmla="*/ 86462 w 1611456"/>
                <a:gd name="connsiteY80" fmla="*/ 660293 h 726593"/>
                <a:gd name="connsiteX81" fmla="*/ 75982 w 1611456"/>
                <a:gd name="connsiteY81" fmla="*/ 641952 h 726593"/>
                <a:gd name="connsiteX82" fmla="*/ 83842 w 1611456"/>
                <a:gd name="connsiteY82" fmla="*/ 626232 h 726593"/>
                <a:gd name="connsiteX83" fmla="*/ 75982 w 1611456"/>
                <a:gd name="connsiteY83" fmla="*/ 602651 h 726593"/>
                <a:gd name="connsiteX84" fmla="*/ 55919 w 1611456"/>
                <a:gd name="connsiteY84" fmla="*/ 591708 h 726593"/>
                <a:gd name="connsiteX85" fmla="*/ 70405 w 1611456"/>
                <a:gd name="connsiteY85" fmla="*/ 573271 h 726593"/>
                <a:gd name="connsiteX86" fmla="*/ 87073 w 1611456"/>
                <a:gd name="connsiteY86" fmla="*/ 551840 h 726593"/>
                <a:gd name="connsiteX87" fmla="*/ 106123 w 1611456"/>
                <a:gd name="connsiteY87" fmla="*/ 537552 h 726593"/>
                <a:gd name="connsiteX88" fmla="*/ 129936 w 1611456"/>
                <a:gd name="connsiteY88" fmla="*/ 537552 h 726593"/>
                <a:gd name="connsiteX89" fmla="*/ 148986 w 1611456"/>
                <a:gd name="connsiteY89" fmla="*/ 549459 h 726593"/>
                <a:gd name="connsiteX90" fmla="*/ 172798 w 1611456"/>
                <a:gd name="connsiteY90" fmla="*/ 561365 h 726593"/>
                <a:gd name="connsiteX91" fmla="*/ 206136 w 1611456"/>
                <a:gd name="connsiteY91" fmla="*/ 573271 h 726593"/>
                <a:gd name="connsiteX92" fmla="*/ 232330 w 1611456"/>
                <a:gd name="connsiteY92" fmla="*/ 573271 h 726593"/>
                <a:gd name="connsiteX93" fmla="*/ 232330 w 1611456"/>
                <a:gd name="connsiteY93" fmla="*/ 556602 h 726593"/>
                <a:gd name="connsiteX94" fmla="*/ 225186 w 1611456"/>
                <a:gd name="connsiteY94" fmla="*/ 532790 h 726593"/>
                <a:gd name="connsiteX95" fmla="*/ 215661 w 1611456"/>
                <a:gd name="connsiteY95" fmla="*/ 499452 h 726593"/>
                <a:gd name="connsiteX96" fmla="*/ 227567 w 1611456"/>
                <a:gd name="connsiteY96" fmla="*/ 480402 h 726593"/>
                <a:gd name="connsiteX97" fmla="*/ 258523 w 1611456"/>
                <a:gd name="connsiteY97" fmla="*/ 475640 h 726593"/>
                <a:gd name="connsiteX98" fmla="*/ 306148 w 1611456"/>
                <a:gd name="connsiteY98" fmla="*/ 468496 h 726593"/>
                <a:gd name="connsiteX99" fmla="*/ 315673 w 1611456"/>
                <a:gd name="connsiteY99" fmla="*/ 458971 h 726593"/>
                <a:gd name="connsiteX100" fmla="*/ 291861 w 1611456"/>
                <a:gd name="connsiteY100" fmla="*/ 442302 h 726593"/>
                <a:gd name="connsiteX101" fmla="*/ 303767 w 1611456"/>
                <a:gd name="connsiteY101" fmla="*/ 413727 h 726593"/>
                <a:gd name="connsiteX102" fmla="*/ 320436 w 1611456"/>
                <a:gd name="connsiteY102" fmla="*/ 392296 h 726593"/>
                <a:gd name="connsiteX103" fmla="*/ 306148 w 1611456"/>
                <a:gd name="connsiteY103" fmla="*/ 378009 h 726593"/>
                <a:gd name="connsiteX104" fmla="*/ 315673 w 1611456"/>
                <a:gd name="connsiteY104" fmla="*/ 354196 h 726593"/>
                <a:gd name="connsiteX105" fmla="*/ 315673 w 1611456"/>
                <a:gd name="connsiteY105" fmla="*/ 349434 h 726593"/>
                <a:gd name="connsiteX106" fmla="*/ 327580 w 1611456"/>
                <a:gd name="connsiteY106" fmla="*/ 304190 h 726593"/>
                <a:gd name="connsiteX107" fmla="*/ 327580 w 1611456"/>
                <a:gd name="connsiteY107" fmla="*/ 277996 h 726593"/>
                <a:gd name="connsiteX108" fmla="*/ 326668 w 1611456"/>
                <a:gd name="connsiteY108" fmla="*/ 275945 h 726593"/>
                <a:gd name="connsiteX109" fmla="*/ 326669 w 1611456"/>
                <a:gd name="connsiteY109" fmla="*/ 275944 h 726593"/>
                <a:gd name="connsiteX110" fmla="*/ 327581 w 1611456"/>
                <a:gd name="connsiteY110" fmla="*/ 304190 h 726593"/>
                <a:gd name="connsiteX111" fmla="*/ 315674 w 1611456"/>
                <a:gd name="connsiteY111" fmla="*/ 349434 h 726593"/>
                <a:gd name="connsiteX112" fmla="*/ 315674 w 1611456"/>
                <a:gd name="connsiteY112" fmla="*/ 354196 h 726593"/>
                <a:gd name="connsiteX113" fmla="*/ 306149 w 1611456"/>
                <a:gd name="connsiteY113" fmla="*/ 378009 h 726593"/>
                <a:gd name="connsiteX114" fmla="*/ 311373 w 1611456"/>
                <a:gd name="connsiteY114" fmla="*/ 383232 h 726593"/>
                <a:gd name="connsiteX115" fmla="*/ 330806 w 1611456"/>
                <a:gd name="connsiteY115" fmla="*/ 384922 h 726593"/>
                <a:gd name="connsiteX116" fmla="*/ 340638 w 1611456"/>
                <a:gd name="connsiteY116" fmla="*/ 372631 h 726593"/>
                <a:gd name="connsiteX117" fmla="*/ 343096 w 1611456"/>
                <a:gd name="connsiteY117" fmla="*/ 348051 h 726593"/>
                <a:gd name="connsiteX118" fmla="*/ 360302 w 1611456"/>
                <a:gd name="connsiteY118" fmla="*/ 352967 h 726593"/>
                <a:gd name="connsiteX119" fmla="*/ 384883 w 1611456"/>
                <a:gd name="connsiteY119" fmla="*/ 345593 h 726593"/>
                <a:gd name="connsiteX120" fmla="*/ 409464 w 1611456"/>
                <a:gd name="connsiteY120" fmla="*/ 360341 h 726593"/>
                <a:gd name="connsiteX121" fmla="*/ 434044 w 1611456"/>
                <a:gd name="connsiteY121" fmla="*/ 348051 h 726593"/>
                <a:gd name="connsiteX122" fmla="*/ 438961 w 1611456"/>
                <a:gd name="connsiteY122" fmla="*/ 338219 h 726593"/>
                <a:gd name="connsiteX123" fmla="*/ 458625 w 1611456"/>
                <a:gd name="connsiteY123" fmla="*/ 335761 h 726593"/>
                <a:gd name="connsiteX124" fmla="*/ 483206 w 1611456"/>
                <a:gd name="connsiteY124" fmla="*/ 367715 h 726593"/>
                <a:gd name="connsiteX125" fmla="*/ 495496 w 1611456"/>
                <a:gd name="connsiteY125" fmla="*/ 367715 h 726593"/>
                <a:gd name="connsiteX126" fmla="*/ 529909 w 1611456"/>
                <a:gd name="connsiteY126" fmla="*/ 375090 h 726593"/>
                <a:gd name="connsiteX127" fmla="*/ 527451 w 1611456"/>
                <a:gd name="connsiteY127" fmla="*/ 352967 h 726593"/>
                <a:gd name="connsiteX128" fmla="*/ 537283 w 1611456"/>
                <a:gd name="connsiteY128" fmla="*/ 340677 h 726593"/>
                <a:gd name="connsiteX129" fmla="*/ 559406 w 1611456"/>
                <a:gd name="connsiteY129" fmla="*/ 335761 h 726593"/>
                <a:gd name="connsiteX130" fmla="*/ 571696 w 1611456"/>
                <a:gd name="connsiteY130" fmla="*/ 318554 h 726593"/>
                <a:gd name="connsiteX131" fmla="*/ 593819 w 1611456"/>
                <a:gd name="connsiteY131" fmla="*/ 355425 h 726593"/>
                <a:gd name="connsiteX132" fmla="*/ 618399 w 1611456"/>
                <a:gd name="connsiteY132" fmla="*/ 348051 h 726593"/>
                <a:gd name="connsiteX133" fmla="*/ 642980 w 1611456"/>
                <a:gd name="connsiteY133" fmla="*/ 348051 h 726593"/>
                <a:gd name="connsiteX134" fmla="*/ 645438 w 1611456"/>
                <a:gd name="connsiteY134" fmla="*/ 311180 h 726593"/>
                <a:gd name="connsiteX135" fmla="*/ 667561 w 1611456"/>
                <a:gd name="connsiteY135" fmla="*/ 291515 h 726593"/>
                <a:gd name="connsiteX136" fmla="*/ 679851 w 1611456"/>
                <a:gd name="connsiteY136" fmla="*/ 271851 h 726593"/>
                <a:gd name="connsiteX137" fmla="*/ 692141 w 1611456"/>
                <a:gd name="connsiteY137" fmla="*/ 316096 h 726593"/>
                <a:gd name="connsiteX138" fmla="*/ 726554 w 1611456"/>
                <a:gd name="connsiteY138" fmla="*/ 316096 h 726593"/>
                <a:gd name="connsiteX139" fmla="*/ 753593 w 1611456"/>
                <a:gd name="connsiteY139" fmla="*/ 321012 h 726593"/>
                <a:gd name="connsiteX140" fmla="*/ 773257 w 1611456"/>
                <a:gd name="connsiteY140" fmla="*/ 316096 h 726593"/>
                <a:gd name="connsiteX141" fmla="*/ 773257 w 1611456"/>
                <a:gd name="connsiteY141" fmla="*/ 274309 h 726593"/>
                <a:gd name="connsiteX142" fmla="*/ 790464 w 1611456"/>
                <a:gd name="connsiteY142" fmla="*/ 237438 h 726593"/>
                <a:gd name="connsiteX143" fmla="*/ 815044 w 1611456"/>
                <a:gd name="connsiteY143" fmla="*/ 249728 h 726593"/>
                <a:gd name="connsiteX144" fmla="*/ 824877 w 1611456"/>
                <a:gd name="connsiteY144" fmla="*/ 242354 h 726593"/>
                <a:gd name="connsiteX145" fmla="*/ 832251 w 1611456"/>
                <a:gd name="connsiteY145" fmla="*/ 217773 h 726593"/>
                <a:gd name="connsiteX146" fmla="*/ 842083 w 1611456"/>
                <a:gd name="connsiteY146" fmla="*/ 198109 h 726593"/>
                <a:gd name="connsiteX147" fmla="*/ 871580 w 1611456"/>
                <a:gd name="connsiteY147" fmla="*/ 198109 h 726593"/>
                <a:gd name="connsiteX148" fmla="*/ 883870 w 1611456"/>
                <a:gd name="connsiteY148" fmla="*/ 173528 h 726593"/>
                <a:gd name="connsiteX149" fmla="*/ 874038 w 1611456"/>
                <a:gd name="connsiteY149" fmla="*/ 166154 h 726593"/>
                <a:gd name="connsiteX150" fmla="*/ 876496 w 1611456"/>
                <a:gd name="connsiteY150" fmla="*/ 116993 h 726593"/>
                <a:gd name="connsiteX151" fmla="*/ 913367 w 1611456"/>
                <a:gd name="connsiteY151" fmla="*/ 116993 h 726593"/>
                <a:gd name="connsiteX152" fmla="*/ 928115 w 1611456"/>
                <a:gd name="connsiteY152" fmla="*/ 126825 h 726593"/>
                <a:gd name="connsiteX153" fmla="*/ 942864 w 1611456"/>
                <a:gd name="connsiteY153" fmla="*/ 129283 h 726593"/>
                <a:gd name="connsiteX154" fmla="*/ 957612 w 1611456"/>
                <a:gd name="connsiteY154" fmla="*/ 107161 h 726593"/>
                <a:gd name="connsiteX155" fmla="*/ 979735 w 1611456"/>
                <a:gd name="connsiteY155" fmla="*/ 114535 h 726593"/>
                <a:gd name="connsiteX156" fmla="*/ 1001857 w 1611456"/>
                <a:gd name="connsiteY156" fmla="*/ 102244 h 726593"/>
                <a:gd name="connsiteX157" fmla="*/ 1019064 w 1611456"/>
                <a:gd name="connsiteY157" fmla="*/ 87496 h 726593"/>
                <a:gd name="connsiteX158" fmla="*/ 1011690 w 1611456"/>
                <a:gd name="connsiteY158" fmla="*/ 80122 h 726593"/>
                <a:gd name="connsiteX159" fmla="*/ 994483 w 1611456"/>
                <a:gd name="connsiteY159" fmla="*/ 67831 h 726593"/>
                <a:gd name="connsiteX160" fmla="*/ 1009232 w 1611456"/>
                <a:gd name="connsiteY160" fmla="*/ 50625 h 726593"/>
                <a:gd name="connsiteX161" fmla="*/ 984651 w 1611456"/>
                <a:gd name="connsiteY161" fmla="*/ 35877 h 726593"/>
                <a:gd name="connsiteX162" fmla="*/ 1011690 w 1611456"/>
                <a:gd name="connsiteY162" fmla="*/ 13754 h 726593"/>
                <a:gd name="connsiteX163" fmla="*/ 1011065 w 1611456"/>
                <a:gd name="connsiteY163" fmla="*/ 0 h 726593"/>
                <a:gd name="connsiteX0" fmla="*/ 8669 w 1611456"/>
                <a:gd name="connsiteY0" fmla="*/ 478384 h 726593"/>
                <a:gd name="connsiteX1" fmla="*/ 18342 w 1611456"/>
                <a:gd name="connsiteY1" fmla="*/ 489989 h 726593"/>
                <a:gd name="connsiteX2" fmla="*/ 1 w 1611456"/>
                <a:gd name="connsiteY2" fmla="*/ 516189 h 726593"/>
                <a:gd name="connsiteX3" fmla="*/ 10481 w 1611456"/>
                <a:gd name="connsiteY3" fmla="*/ 537150 h 726593"/>
                <a:gd name="connsiteX4" fmla="*/ 20962 w 1611456"/>
                <a:gd name="connsiteY4" fmla="*/ 571211 h 726593"/>
                <a:gd name="connsiteX5" fmla="*/ 47162 w 1611456"/>
                <a:gd name="connsiteY5" fmla="*/ 586931 h 726593"/>
                <a:gd name="connsiteX6" fmla="*/ 54633 w 1611456"/>
                <a:gd name="connsiteY6" fmla="*/ 591007 h 726593"/>
                <a:gd name="connsiteX7" fmla="*/ 47161 w 1611456"/>
                <a:gd name="connsiteY7" fmla="*/ 586931 h 726593"/>
                <a:gd name="connsiteX8" fmla="*/ 20961 w 1611456"/>
                <a:gd name="connsiteY8" fmla="*/ 571211 h 726593"/>
                <a:gd name="connsiteX9" fmla="*/ 10480 w 1611456"/>
                <a:gd name="connsiteY9" fmla="*/ 537150 h 726593"/>
                <a:gd name="connsiteX10" fmla="*/ 0 w 1611456"/>
                <a:gd name="connsiteY10" fmla="*/ 516189 h 726593"/>
                <a:gd name="connsiteX11" fmla="*/ 8669 w 1611456"/>
                <a:gd name="connsiteY11" fmla="*/ 478384 h 726593"/>
                <a:gd name="connsiteX12" fmla="*/ 1011065 w 1611456"/>
                <a:gd name="connsiteY12" fmla="*/ 0 h 726593"/>
                <a:gd name="connsiteX13" fmla="*/ 1036269 w 1611456"/>
                <a:gd name="connsiteY13" fmla="*/ 18670 h 726593"/>
                <a:gd name="connsiteX14" fmla="*/ 1063308 w 1611456"/>
                <a:gd name="connsiteY14" fmla="*/ 26044 h 726593"/>
                <a:gd name="connsiteX15" fmla="*/ 1092805 w 1611456"/>
                <a:gd name="connsiteY15" fmla="*/ 13754 h 726593"/>
                <a:gd name="connsiteX16" fmla="*/ 1100179 w 1611456"/>
                <a:gd name="connsiteY16" fmla="*/ 33419 h 726593"/>
                <a:gd name="connsiteX17" fmla="*/ 1119843 w 1611456"/>
                <a:gd name="connsiteY17" fmla="*/ 50625 h 726593"/>
                <a:gd name="connsiteX18" fmla="*/ 1137050 w 1611456"/>
                <a:gd name="connsiteY18" fmla="*/ 80122 h 726593"/>
                <a:gd name="connsiteX19" fmla="*/ 1134592 w 1611456"/>
                <a:gd name="connsiteY19" fmla="*/ 89954 h 726593"/>
                <a:gd name="connsiteX20" fmla="*/ 1156714 w 1611456"/>
                <a:gd name="connsiteY20" fmla="*/ 112077 h 726593"/>
                <a:gd name="connsiteX21" fmla="*/ 1220624 w 1611456"/>
                <a:gd name="connsiteY21" fmla="*/ 107161 h 726593"/>
                <a:gd name="connsiteX22" fmla="*/ 1235372 w 1611456"/>
                <a:gd name="connsiteY22" fmla="*/ 136657 h 726593"/>
                <a:gd name="connsiteX23" fmla="*/ 1240289 w 1611456"/>
                <a:gd name="connsiteY23" fmla="*/ 146490 h 726593"/>
                <a:gd name="connsiteX24" fmla="*/ 1274701 w 1611456"/>
                <a:gd name="connsiteY24" fmla="*/ 141573 h 726593"/>
                <a:gd name="connsiteX25" fmla="*/ 1294366 w 1611456"/>
                <a:gd name="connsiteY25" fmla="*/ 126825 h 726593"/>
                <a:gd name="connsiteX26" fmla="*/ 1323863 w 1611456"/>
                <a:gd name="connsiteY26" fmla="*/ 144031 h 726593"/>
                <a:gd name="connsiteX27" fmla="*/ 1348443 w 1611456"/>
                <a:gd name="connsiteY27" fmla="*/ 153864 h 726593"/>
                <a:gd name="connsiteX28" fmla="*/ 1373024 w 1611456"/>
                <a:gd name="connsiteY28" fmla="*/ 153864 h 726593"/>
                <a:gd name="connsiteX29" fmla="*/ 1402521 w 1611456"/>
                <a:gd name="connsiteY29" fmla="*/ 116993 h 726593"/>
                <a:gd name="connsiteX30" fmla="*/ 1434476 w 1611456"/>
                <a:gd name="connsiteY30" fmla="*/ 119451 h 726593"/>
                <a:gd name="connsiteX31" fmla="*/ 1432018 w 1611456"/>
                <a:gd name="connsiteY31" fmla="*/ 134199 h 726593"/>
                <a:gd name="connsiteX32" fmla="*/ 1441850 w 1611456"/>
                <a:gd name="connsiteY32" fmla="*/ 153864 h 726593"/>
                <a:gd name="connsiteX33" fmla="*/ 1441850 w 1611456"/>
                <a:gd name="connsiteY33" fmla="*/ 166154 h 726593"/>
                <a:gd name="connsiteX34" fmla="*/ 1463972 w 1611456"/>
                <a:gd name="connsiteY34" fmla="*/ 166154 h 726593"/>
                <a:gd name="connsiteX35" fmla="*/ 1486095 w 1611456"/>
                <a:gd name="connsiteY35" fmla="*/ 188277 h 726593"/>
                <a:gd name="connsiteX36" fmla="*/ 1495927 w 1611456"/>
                <a:gd name="connsiteY36" fmla="*/ 217773 h 726593"/>
                <a:gd name="connsiteX37" fmla="*/ 1495927 w 1611456"/>
                <a:gd name="connsiteY37" fmla="*/ 259561 h 726593"/>
                <a:gd name="connsiteX38" fmla="*/ 1481179 w 1611456"/>
                <a:gd name="connsiteY38" fmla="*/ 271851 h 726593"/>
                <a:gd name="connsiteX39" fmla="*/ 1500843 w 1611456"/>
                <a:gd name="connsiteY39" fmla="*/ 301348 h 726593"/>
                <a:gd name="connsiteX40" fmla="*/ 1515592 w 1611456"/>
                <a:gd name="connsiteY40" fmla="*/ 330844 h 726593"/>
                <a:gd name="connsiteX41" fmla="*/ 1518050 w 1611456"/>
                <a:gd name="connsiteY41" fmla="*/ 343135 h 726593"/>
                <a:gd name="connsiteX42" fmla="*/ 1537714 w 1611456"/>
                <a:gd name="connsiteY42" fmla="*/ 365257 h 726593"/>
                <a:gd name="connsiteX43" fmla="*/ 1537714 w 1611456"/>
                <a:gd name="connsiteY43" fmla="*/ 377548 h 726593"/>
                <a:gd name="connsiteX44" fmla="*/ 1552463 w 1611456"/>
                <a:gd name="connsiteY44" fmla="*/ 380006 h 726593"/>
                <a:gd name="connsiteX45" fmla="*/ 1552463 w 1611456"/>
                <a:gd name="connsiteY45" fmla="*/ 407044 h 726593"/>
                <a:gd name="connsiteX46" fmla="*/ 1611456 w 1611456"/>
                <a:gd name="connsiteY46" fmla="*/ 453748 h 726593"/>
                <a:gd name="connsiteX47" fmla="*/ 1611456 w 1611456"/>
                <a:gd name="connsiteY47" fmla="*/ 468496 h 726593"/>
                <a:gd name="connsiteX48" fmla="*/ 1579501 w 1611456"/>
                <a:gd name="connsiteY48" fmla="*/ 493077 h 726593"/>
                <a:gd name="connsiteX49" fmla="*/ 1552463 w 1611456"/>
                <a:gd name="connsiteY49" fmla="*/ 525031 h 726593"/>
                <a:gd name="connsiteX50" fmla="*/ 1522966 w 1611456"/>
                <a:gd name="connsiteY50" fmla="*/ 529948 h 726593"/>
                <a:gd name="connsiteX51" fmla="*/ 1505760 w 1611456"/>
                <a:gd name="connsiteY51" fmla="*/ 539780 h 726593"/>
                <a:gd name="connsiteX52" fmla="*/ 1491011 w 1611456"/>
                <a:gd name="connsiteY52" fmla="*/ 542238 h 726593"/>
                <a:gd name="connsiteX53" fmla="*/ 1483637 w 1611456"/>
                <a:gd name="connsiteY53" fmla="*/ 559444 h 726593"/>
                <a:gd name="connsiteX54" fmla="*/ 1461514 w 1611456"/>
                <a:gd name="connsiteY54" fmla="*/ 556986 h 726593"/>
                <a:gd name="connsiteX55" fmla="*/ 1471347 w 1611456"/>
                <a:gd name="connsiteY55" fmla="*/ 581567 h 726593"/>
                <a:gd name="connsiteX56" fmla="*/ 1432018 w 1611456"/>
                <a:gd name="connsiteY56" fmla="*/ 596315 h 726593"/>
                <a:gd name="connsiteX57" fmla="*/ 1441850 w 1611456"/>
                <a:gd name="connsiteY57" fmla="*/ 618438 h 726593"/>
                <a:gd name="connsiteX58" fmla="*/ 1424643 w 1611456"/>
                <a:gd name="connsiteY58" fmla="*/ 630728 h 726593"/>
                <a:gd name="connsiteX59" fmla="*/ 1395147 w 1611456"/>
                <a:gd name="connsiteY59" fmla="*/ 628270 h 726593"/>
                <a:gd name="connsiteX60" fmla="*/ 1375482 w 1611456"/>
                <a:gd name="connsiteY60" fmla="*/ 650393 h 726593"/>
                <a:gd name="connsiteX61" fmla="*/ 1353360 w 1611456"/>
                <a:gd name="connsiteY61" fmla="*/ 670057 h 726593"/>
                <a:gd name="connsiteX62" fmla="*/ 1336153 w 1611456"/>
                <a:gd name="connsiteY62" fmla="*/ 670057 h 726593"/>
                <a:gd name="connsiteX63" fmla="*/ 1321405 w 1611456"/>
                <a:gd name="connsiteY63" fmla="*/ 674973 h 726593"/>
                <a:gd name="connsiteX64" fmla="*/ 1309114 w 1611456"/>
                <a:gd name="connsiteY64" fmla="*/ 689722 h 726593"/>
                <a:gd name="connsiteX65" fmla="*/ 1262411 w 1611456"/>
                <a:gd name="connsiteY65" fmla="*/ 692180 h 726593"/>
                <a:gd name="connsiteX66" fmla="*/ 1247663 w 1611456"/>
                <a:gd name="connsiteY66" fmla="*/ 709386 h 726593"/>
                <a:gd name="connsiteX67" fmla="*/ 1048560 w 1611456"/>
                <a:gd name="connsiteY67" fmla="*/ 709386 h 726593"/>
                <a:gd name="connsiteX68" fmla="*/ 1038727 w 1611456"/>
                <a:gd name="connsiteY68" fmla="*/ 699553 h 726593"/>
                <a:gd name="connsiteX69" fmla="*/ 760966 w 1611456"/>
                <a:gd name="connsiteY69" fmla="*/ 699553 h 726593"/>
                <a:gd name="connsiteX70" fmla="*/ 753592 w 1611456"/>
                <a:gd name="connsiteY70" fmla="*/ 692179 h 726593"/>
                <a:gd name="connsiteX71" fmla="*/ 350469 w 1611456"/>
                <a:gd name="connsiteY71" fmla="*/ 692179 h 726593"/>
                <a:gd name="connsiteX72" fmla="*/ 340637 w 1611456"/>
                <a:gd name="connsiteY72" fmla="*/ 682347 h 726593"/>
                <a:gd name="connsiteX73" fmla="*/ 298850 w 1611456"/>
                <a:gd name="connsiteY73" fmla="*/ 682347 h 726593"/>
                <a:gd name="connsiteX74" fmla="*/ 308682 w 1611456"/>
                <a:gd name="connsiteY74" fmla="*/ 692179 h 726593"/>
                <a:gd name="connsiteX75" fmla="*/ 308682 w 1611456"/>
                <a:gd name="connsiteY75" fmla="*/ 706928 h 726593"/>
                <a:gd name="connsiteX76" fmla="*/ 308682 w 1611456"/>
                <a:gd name="connsiteY76" fmla="*/ 726593 h 726593"/>
                <a:gd name="connsiteX77" fmla="*/ 50902 w 1611456"/>
                <a:gd name="connsiteY77" fmla="*/ 726593 h 726593"/>
                <a:gd name="connsiteX78" fmla="*/ 70742 w 1611456"/>
                <a:gd name="connsiteY78" fmla="*/ 694353 h 726593"/>
                <a:gd name="connsiteX79" fmla="*/ 86462 w 1611456"/>
                <a:gd name="connsiteY79" fmla="*/ 660293 h 726593"/>
                <a:gd name="connsiteX80" fmla="*/ 75982 w 1611456"/>
                <a:gd name="connsiteY80" fmla="*/ 641952 h 726593"/>
                <a:gd name="connsiteX81" fmla="*/ 83842 w 1611456"/>
                <a:gd name="connsiteY81" fmla="*/ 626232 h 726593"/>
                <a:gd name="connsiteX82" fmla="*/ 75982 w 1611456"/>
                <a:gd name="connsiteY82" fmla="*/ 602651 h 726593"/>
                <a:gd name="connsiteX83" fmla="*/ 55919 w 1611456"/>
                <a:gd name="connsiteY83" fmla="*/ 591708 h 726593"/>
                <a:gd name="connsiteX84" fmla="*/ 70405 w 1611456"/>
                <a:gd name="connsiteY84" fmla="*/ 573271 h 726593"/>
                <a:gd name="connsiteX85" fmla="*/ 87073 w 1611456"/>
                <a:gd name="connsiteY85" fmla="*/ 551840 h 726593"/>
                <a:gd name="connsiteX86" fmla="*/ 106123 w 1611456"/>
                <a:gd name="connsiteY86" fmla="*/ 537552 h 726593"/>
                <a:gd name="connsiteX87" fmla="*/ 129936 w 1611456"/>
                <a:gd name="connsiteY87" fmla="*/ 537552 h 726593"/>
                <a:gd name="connsiteX88" fmla="*/ 148986 w 1611456"/>
                <a:gd name="connsiteY88" fmla="*/ 549459 h 726593"/>
                <a:gd name="connsiteX89" fmla="*/ 172798 w 1611456"/>
                <a:gd name="connsiteY89" fmla="*/ 561365 h 726593"/>
                <a:gd name="connsiteX90" fmla="*/ 206136 w 1611456"/>
                <a:gd name="connsiteY90" fmla="*/ 573271 h 726593"/>
                <a:gd name="connsiteX91" fmla="*/ 232330 w 1611456"/>
                <a:gd name="connsiteY91" fmla="*/ 573271 h 726593"/>
                <a:gd name="connsiteX92" fmla="*/ 232330 w 1611456"/>
                <a:gd name="connsiteY92" fmla="*/ 556602 h 726593"/>
                <a:gd name="connsiteX93" fmla="*/ 225186 w 1611456"/>
                <a:gd name="connsiteY93" fmla="*/ 532790 h 726593"/>
                <a:gd name="connsiteX94" fmla="*/ 215661 w 1611456"/>
                <a:gd name="connsiteY94" fmla="*/ 499452 h 726593"/>
                <a:gd name="connsiteX95" fmla="*/ 227567 w 1611456"/>
                <a:gd name="connsiteY95" fmla="*/ 480402 h 726593"/>
                <a:gd name="connsiteX96" fmla="*/ 258523 w 1611456"/>
                <a:gd name="connsiteY96" fmla="*/ 475640 h 726593"/>
                <a:gd name="connsiteX97" fmla="*/ 306148 w 1611456"/>
                <a:gd name="connsiteY97" fmla="*/ 468496 h 726593"/>
                <a:gd name="connsiteX98" fmla="*/ 315673 w 1611456"/>
                <a:gd name="connsiteY98" fmla="*/ 458971 h 726593"/>
                <a:gd name="connsiteX99" fmla="*/ 291861 w 1611456"/>
                <a:gd name="connsiteY99" fmla="*/ 442302 h 726593"/>
                <a:gd name="connsiteX100" fmla="*/ 303767 w 1611456"/>
                <a:gd name="connsiteY100" fmla="*/ 413727 h 726593"/>
                <a:gd name="connsiteX101" fmla="*/ 320436 w 1611456"/>
                <a:gd name="connsiteY101" fmla="*/ 392296 h 726593"/>
                <a:gd name="connsiteX102" fmla="*/ 306148 w 1611456"/>
                <a:gd name="connsiteY102" fmla="*/ 378009 h 726593"/>
                <a:gd name="connsiteX103" fmla="*/ 315673 w 1611456"/>
                <a:gd name="connsiteY103" fmla="*/ 354196 h 726593"/>
                <a:gd name="connsiteX104" fmla="*/ 315673 w 1611456"/>
                <a:gd name="connsiteY104" fmla="*/ 349434 h 726593"/>
                <a:gd name="connsiteX105" fmla="*/ 327580 w 1611456"/>
                <a:gd name="connsiteY105" fmla="*/ 304190 h 726593"/>
                <a:gd name="connsiteX106" fmla="*/ 327580 w 1611456"/>
                <a:gd name="connsiteY106" fmla="*/ 277996 h 726593"/>
                <a:gd name="connsiteX107" fmla="*/ 326668 w 1611456"/>
                <a:gd name="connsiteY107" fmla="*/ 275945 h 726593"/>
                <a:gd name="connsiteX108" fmla="*/ 326669 w 1611456"/>
                <a:gd name="connsiteY108" fmla="*/ 275944 h 726593"/>
                <a:gd name="connsiteX109" fmla="*/ 327581 w 1611456"/>
                <a:gd name="connsiteY109" fmla="*/ 304190 h 726593"/>
                <a:gd name="connsiteX110" fmla="*/ 315674 w 1611456"/>
                <a:gd name="connsiteY110" fmla="*/ 349434 h 726593"/>
                <a:gd name="connsiteX111" fmla="*/ 315674 w 1611456"/>
                <a:gd name="connsiteY111" fmla="*/ 354196 h 726593"/>
                <a:gd name="connsiteX112" fmla="*/ 306149 w 1611456"/>
                <a:gd name="connsiteY112" fmla="*/ 378009 h 726593"/>
                <a:gd name="connsiteX113" fmla="*/ 311373 w 1611456"/>
                <a:gd name="connsiteY113" fmla="*/ 383232 h 726593"/>
                <a:gd name="connsiteX114" fmla="*/ 330806 w 1611456"/>
                <a:gd name="connsiteY114" fmla="*/ 384922 h 726593"/>
                <a:gd name="connsiteX115" fmla="*/ 340638 w 1611456"/>
                <a:gd name="connsiteY115" fmla="*/ 372631 h 726593"/>
                <a:gd name="connsiteX116" fmla="*/ 343096 w 1611456"/>
                <a:gd name="connsiteY116" fmla="*/ 348051 h 726593"/>
                <a:gd name="connsiteX117" fmla="*/ 360302 w 1611456"/>
                <a:gd name="connsiteY117" fmla="*/ 352967 h 726593"/>
                <a:gd name="connsiteX118" fmla="*/ 384883 w 1611456"/>
                <a:gd name="connsiteY118" fmla="*/ 345593 h 726593"/>
                <a:gd name="connsiteX119" fmla="*/ 409464 w 1611456"/>
                <a:gd name="connsiteY119" fmla="*/ 360341 h 726593"/>
                <a:gd name="connsiteX120" fmla="*/ 434044 w 1611456"/>
                <a:gd name="connsiteY120" fmla="*/ 348051 h 726593"/>
                <a:gd name="connsiteX121" fmla="*/ 438961 w 1611456"/>
                <a:gd name="connsiteY121" fmla="*/ 338219 h 726593"/>
                <a:gd name="connsiteX122" fmla="*/ 458625 w 1611456"/>
                <a:gd name="connsiteY122" fmla="*/ 335761 h 726593"/>
                <a:gd name="connsiteX123" fmla="*/ 483206 w 1611456"/>
                <a:gd name="connsiteY123" fmla="*/ 367715 h 726593"/>
                <a:gd name="connsiteX124" fmla="*/ 495496 w 1611456"/>
                <a:gd name="connsiteY124" fmla="*/ 367715 h 726593"/>
                <a:gd name="connsiteX125" fmla="*/ 529909 w 1611456"/>
                <a:gd name="connsiteY125" fmla="*/ 375090 h 726593"/>
                <a:gd name="connsiteX126" fmla="*/ 527451 w 1611456"/>
                <a:gd name="connsiteY126" fmla="*/ 352967 h 726593"/>
                <a:gd name="connsiteX127" fmla="*/ 537283 w 1611456"/>
                <a:gd name="connsiteY127" fmla="*/ 340677 h 726593"/>
                <a:gd name="connsiteX128" fmla="*/ 559406 w 1611456"/>
                <a:gd name="connsiteY128" fmla="*/ 335761 h 726593"/>
                <a:gd name="connsiteX129" fmla="*/ 571696 w 1611456"/>
                <a:gd name="connsiteY129" fmla="*/ 318554 h 726593"/>
                <a:gd name="connsiteX130" fmla="*/ 593819 w 1611456"/>
                <a:gd name="connsiteY130" fmla="*/ 355425 h 726593"/>
                <a:gd name="connsiteX131" fmla="*/ 618399 w 1611456"/>
                <a:gd name="connsiteY131" fmla="*/ 348051 h 726593"/>
                <a:gd name="connsiteX132" fmla="*/ 642980 w 1611456"/>
                <a:gd name="connsiteY132" fmla="*/ 348051 h 726593"/>
                <a:gd name="connsiteX133" fmla="*/ 645438 w 1611456"/>
                <a:gd name="connsiteY133" fmla="*/ 311180 h 726593"/>
                <a:gd name="connsiteX134" fmla="*/ 667561 w 1611456"/>
                <a:gd name="connsiteY134" fmla="*/ 291515 h 726593"/>
                <a:gd name="connsiteX135" fmla="*/ 679851 w 1611456"/>
                <a:gd name="connsiteY135" fmla="*/ 271851 h 726593"/>
                <a:gd name="connsiteX136" fmla="*/ 692141 w 1611456"/>
                <a:gd name="connsiteY136" fmla="*/ 316096 h 726593"/>
                <a:gd name="connsiteX137" fmla="*/ 726554 w 1611456"/>
                <a:gd name="connsiteY137" fmla="*/ 316096 h 726593"/>
                <a:gd name="connsiteX138" fmla="*/ 753593 w 1611456"/>
                <a:gd name="connsiteY138" fmla="*/ 321012 h 726593"/>
                <a:gd name="connsiteX139" fmla="*/ 773257 w 1611456"/>
                <a:gd name="connsiteY139" fmla="*/ 316096 h 726593"/>
                <a:gd name="connsiteX140" fmla="*/ 773257 w 1611456"/>
                <a:gd name="connsiteY140" fmla="*/ 274309 h 726593"/>
                <a:gd name="connsiteX141" fmla="*/ 790464 w 1611456"/>
                <a:gd name="connsiteY141" fmla="*/ 237438 h 726593"/>
                <a:gd name="connsiteX142" fmla="*/ 815044 w 1611456"/>
                <a:gd name="connsiteY142" fmla="*/ 249728 h 726593"/>
                <a:gd name="connsiteX143" fmla="*/ 824877 w 1611456"/>
                <a:gd name="connsiteY143" fmla="*/ 242354 h 726593"/>
                <a:gd name="connsiteX144" fmla="*/ 832251 w 1611456"/>
                <a:gd name="connsiteY144" fmla="*/ 217773 h 726593"/>
                <a:gd name="connsiteX145" fmla="*/ 842083 w 1611456"/>
                <a:gd name="connsiteY145" fmla="*/ 198109 h 726593"/>
                <a:gd name="connsiteX146" fmla="*/ 871580 w 1611456"/>
                <a:gd name="connsiteY146" fmla="*/ 198109 h 726593"/>
                <a:gd name="connsiteX147" fmla="*/ 883870 w 1611456"/>
                <a:gd name="connsiteY147" fmla="*/ 173528 h 726593"/>
                <a:gd name="connsiteX148" fmla="*/ 874038 w 1611456"/>
                <a:gd name="connsiteY148" fmla="*/ 166154 h 726593"/>
                <a:gd name="connsiteX149" fmla="*/ 876496 w 1611456"/>
                <a:gd name="connsiteY149" fmla="*/ 116993 h 726593"/>
                <a:gd name="connsiteX150" fmla="*/ 913367 w 1611456"/>
                <a:gd name="connsiteY150" fmla="*/ 116993 h 726593"/>
                <a:gd name="connsiteX151" fmla="*/ 928115 w 1611456"/>
                <a:gd name="connsiteY151" fmla="*/ 126825 h 726593"/>
                <a:gd name="connsiteX152" fmla="*/ 942864 w 1611456"/>
                <a:gd name="connsiteY152" fmla="*/ 129283 h 726593"/>
                <a:gd name="connsiteX153" fmla="*/ 957612 w 1611456"/>
                <a:gd name="connsiteY153" fmla="*/ 107161 h 726593"/>
                <a:gd name="connsiteX154" fmla="*/ 979735 w 1611456"/>
                <a:gd name="connsiteY154" fmla="*/ 114535 h 726593"/>
                <a:gd name="connsiteX155" fmla="*/ 1001857 w 1611456"/>
                <a:gd name="connsiteY155" fmla="*/ 102244 h 726593"/>
                <a:gd name="connsiteX156" fmla="*/ 1019064 w 1611456"/>
                <a:gd name="connsiteY156" fmla="*/ 87496 h 726593"/>
                <a:gd name="connsiteX157" fmla="*/ 1011690 w 1611456"/>
                <a:gd name="connsiteY157" fmla="*/ 80122 h 726593"/>
                <a:gd name="connsiteX158" fmla="*/ 994483 w 1611456"/>
                <a:gd name="connsiteY158" fmla="*/ 67831 h 726593"/>
                <a:gd name="connsiteX159" fmla="*/ 1009232 w 1611456"/>
                <a:gd name="connsiteY159" fmla="*/ 50625 h 726593"/>
                <a:gd name="connsiteX160" fmla="*/ 984651 w 1611456"/>
                <a:gd name="connsiteY160" fmla="*/ 35877 h 726593"/>
                <a:gd name="connsiteX161" fmla="*/ 1011690 w 1611456"/>
                <a:gd name="connsiteY161" fmla="*/ 13754 h 726593"/>
                <a:gd name="connsiteX162" fmla="*/ 1011065 w 1611456"/>
                <a:gd name="connsiteY162" fmla="*/ 0 h 726593"/>
                <a:gd name="connsiteX0" fmla="*/ 0 w 1611456"/>
                <a:gd name="connsiteY0" fmla="*/ 516189 h 726593"/>
                <a:gd name="connsiteX1" fmla="*/ 18342 w 1611456"/>
                <a:gd name="connsiteY1" fmla="*/ 489989 h 726593"/>
                <a:gd name="connsiteX2" fmla="*/ 1 w 1611456"/>
                <a:gd name="connsiteY2" fmla="*/ 516189 h 726593"/>
                <a:gd name="connsiteX3" fmla="*/ 10481 w 1611456"/>
                <a:gd name="connsiteY3" fmla="*/ 537150 h 726593"/>
                <a:gd name="connsiteX4" fmla="*/ 20962 w 1611456"/>
                <a:gd name="connsiteY4" fmla="*/ 571211 h 726593"/>
                <a:gd name="connsiteX5" fmla="*/ 47162 w 1611456"/>
                <a:gd name="connsiteY5" fmla="*/ 586931 h 726593"/>
                <a:gd name="connsiteX6" fmla="*/ 54633 w 1611456"/>
                <a:gd name="connsiteY6" fmla="*/ 591007 h 726593"/>
                <a:gd name="connsiteX7" fmla="*/ 47161 w 1611456"/>
                <a:gd name="connsiteY7" fmla="*/ 586931 h 726593"/>
                <a:gd name="connsiteX8" fmla="*/ 20961 w 1611456"/>
                <a:gd name="connsiteY8" fmla="*/ 571211 h 726593"/>
                <a:gd name="connsiteX9" fmla="*/ 10480 w 1611456"/>
                <a:gd name="connsiteY9" fmla="*/ 537150 h 726593"/>
                <a:gd name="connsiteX10" fmla="*/ 0 w 1611456"/>
                <a:gd name="connsiteY10" fmla="*/ 516189 h 726593"/>
                <a:gd name="connsiteX11" fmla="*/ 1011065 w 1611456"/>
                <a:gd name="connsiteY11" fmla="*/ 0 h 726593"/>
                <a:gd name="connsiteX12" fmla="*/ 1036269 w 1611456"/>
                <a:gd name="connsiteY12" fmla="*/ 18670 h 726593"/>
                <a:gd name="connsiteX13" fmla="*/ 1063308 w 1611456"/>
                <a:gd name="connsiteY13" fmla="*/ 26044 h 726593"/>
                <a:gd name="connsiteX14" fmla="*/ 1092805 w 1611456"/>
                <a:gd name="connsiteY14" fmla="*/ 13754 h 726593"/>
                <a:gd name="connsiteX15" fmla="*/ 1100179 w 1611456"/>
                <a:gd name="connsiteY15" fmla="*/ 33419 h 726593"/>
                <a:gd name="connsiteX16" fmla="*/ 1119843 w 1611456"/>
                <a:gd name="connsiteY16" fmla="*/ 50625 h 726593"/>
                <a:gd name="connsiteX17" fmla="*/ 1137050 w 1611456"/>
                <a:gd name="connsiteY17" fmla="*/ 80122 h 726593"/>
                <a:gd name="connsiteX18" fmla="*/ 1134592 w 1611456"/>
                <a:gd name="connsiteY18" fmla="*/ 89954 h 726593"/>
                <a:gd name="connsiteX19" fmla="*/ 1156714 w 1611456"/>
                <a:gd name="connsiteY19" fmla="*/ 112077 h 726593"/>
                <a:gd name="connsiteX20" fmla="*/ 1220624 w 1611456"/>
                <a:gd name="connsiteY20" fmla="*/ 107161 h 726593"/>
                <a:gd name="connsiteX21" fmla="*/ 1235372 w 1611456"/>
                <a:gd name="connsiteY21" fmla="*/ 136657 h 726593"/>
                <a:gd name="connsiteX22" fmla="*/ 1240289 w 1611456"/>
                <a:gd name="connsiteY22" fmla="*/ 146490 h 726593"/>
                <a:gd name="connsiteX23" fmla="*/ 1274701 w 1611456"/>
                <a:gd name="connsiteY23" fmla="*/ 141573 h 726593"/>
                <a:gd name="connsiteX24" fmla="*/ 1294366 w 1611456"/>
                <a:gd name="connsiteY24" fmla="*/ 126825 h 726593"/>
                <a:gd name="connsiteX25" fmla="*/ 1323863 w 1611456"/>
                <a:gd name="connsiteY25" fmla="*/ 144031 h 726593"/>
                <a:gd name="connsiteX26" fmla="*/ 1348443 w 1611456"/>
                <a:gd name="connsiteY26" fmla="*/ 153864 h 726593"/>
                <a:gd name="connsiteX27" fmla="*/ 1373024 w 1611456"/>
                <a:gd name="connsiteY27" fmla="*/ 153864 h 726593"/>
                <a:gd name="connsiteX28" fmla="*/ 1402521 w 1611456"/>
                <a:gd name="connsiteY28" fmla="*/ 116993 h 726593"/>
                <a:gd name="connsiteX29" fmla="*/ 1434476 w 1611456"/>
                <a:gd name="connsiteY29" fmla="*/ 119451 h 726593"/>
                <a:gd name="connsiteX30" fmla="*/ 1432018 w 1611456"/>
                <a:gd name="connsiteY30" fmla="*/ 134199 h 726593"/>
                <a:gd name="connsiteX31" fmla="*/ 1441850 w 1611456"/>
                <a:gd name="connsiteY31" fmla="*/ 153864 h 726593"/>
                <a:gd name="connsiteX32" fmla="*/ 1441850 w 1611456"/>
                <a:gd name="connsiteY32" fmla="*/ 166154 h 726593"/>
                <a:gd name="connsiteX33" fmla="*/ 1463972 w 1611456"/>
                <a:gd name="connsiteY33" fmla="*/ 166154 h 726593"/>
                <a:gd name="connsiteX34" fmla="*/ 1486095 w 1611456"/>
                <a:gd name="connsiteY34" fmla="*/ 188277 h 726593"/>
                <a:gd name="connsiteX35" fmla="*/ 1495927 w 1611456"/>
                <a:gd name="connsiteY35" fmla="*/ 217773 h 726593"/>
                <a:gd name="connsiteX36" fmla="*/ 1495927 w 1611456"/>
                <a:gd name="connsiteY36" fmla="*/ 259561 h 726593"/>
                <a:gd name="connsiteX37" fmla="*/ 1481179 w 1611456"/>
                <a:gd name="connsiteY37" fmla="*/ 271851 h 726593"/>
                <a:gd name="connsiteX38" fmla="*/ 1500843 w 1611456"/>
                <a:gd name="connsiteY38" fmla="*/ 301348 h 726593"/>
                <a:gd name="connsiteX39" fmla="*/ 1515592 w 1611456"/>
                <a:gd name="connsiteY39" fmla="*/ 330844 h 726593"/>
                <a:gd name="connsiteX40" fmla="*/ 1518050 w 1611456"/>
                <a:gd name="connsiteY40" fmla="*/ 343135 h 726593"/>
                <a:gd name="connsiteX41" fmla="*/ 1537714 w 1611456"/>
                <a:gd name="connsiteY41" fmla="*/ 365257 h 726593"/>
                <a:gd name="connsiteX42" fmla="*/ 1537714 w 1611456"/>
                <a:gd name="connsiteY42" fmla="*/ 377548 h 726593"/>
                <a:gd name="connsiteX43" fmla="*/ 1552463 w 1611456"/>
                <a:gd name="connsiteY43" fmla="*/ 380006 h 726593"/>
                <a:gd name="connsiteX44" fmla="*/ 1552463 w 1611456"/>
                <a:gd name="connsiteY44" fmla="*/ 407044 h 726593"/>
                <a:gd name="connsiteX45" fmla="*/ 1611456 w 1611456"/>
                <a:gd name="connsiteY45" fmla="*/ 453748 h 726593"/>
                <a:gd name="connsiteX46" fmla="*/ 1611456 w 1611456"/>
                <a:gd name="connsiteY46" fmla="*/ 468496 h 726593"/>
                <a:gd name="connsiteX47" fmla="*/ 1579501 w 1611456"/>
                <a:gd name="connsiteY47" fmla="*/ 493077 h 726593"/>
                <a:gd name="connsiteX48" fmla="*/ 1552463 w 1611456"/>
                <a:gd name="connsiteY48" fmla="*/ 525031 h 726593"/>
                <a:gd name="connsiteX49" fmla="*/ 1522966 w 1611456"/>
                <a:gd name="connsiteY49" fmla="*/ 529948 h 726593"/>
                <a:gd name="connsiteX50" fmla="*/ 1505760 w 1611456"/>
                <a:gd name="connsiteY50" fmla="*/ 539780 h 726593"/>
                <a:gd name="connsiteX51" fmla="*/ 1491011 w 1611456"/>
                <a:gd name="connsiteY51" fmla="*/ 542238 h 726593"/>
                <a:gd name="connsiteX52" fmla="*/ 1483637 w 1611456"/>
                <a:gd name="connsiteY52" fmla="*/ 559444 h 726593"/>
                <a:gd name="connsiteX53" fmla="*/ 1461514 w 1611456"/>
                <a:gd name="connsiteY53" fmla="*/ 556986 h 726593"/>
                <a:gd name="connsiteX54" fmla="*/ 1471347 w 1611456"/>
                <a:gd name="connsiteY54" fmla="*/ 581567 h 726593"/>
                <a:gd name="connsiteX55" fmla="*/ 1432018 w 1611456"/>
                <a:gd name="connsiteY55" fmla="*/ 596315 h 726593"/>
                <a:gd name="connsiteX56" fmla="*/ 1441850 w 1611456"/>
                <a:gd name="connsiteY56" fmla="*/ 618438 h 726593"/>
                <a:gd name="connsiteX57" fmla="*/ 1424643 w 1611456"/>
                <a:gd name="connsiteY57" fmla="*/ 630728 h 726593"/>
                <a:gd name="connsiteX58" fmla="*/ 1395147 w 1611456"/>
                <a:gd name="connsiteY58" fmla="*/ 628270 h 726593"/>
                <a:gd name="connsiteX59" fmla="*/ 1375482 w 1611456"/>
                <a:gd name="connsiteY59" fmla="*/ 650393 h 726593"/>
                <a:gd name="connsiteX60" fmla="*/ 1353360 w 1611456"/>
                <a:gd name="connsiteY60" fmla="*/ 670057 h 726593"/>
                <a:gd name="connsiteX61" fmla="*/ 1336153 w 1611456"/>
                <a:gd name="connsiteY61" fmla="*/ 670057 h 726593"/>
                <a:gd name="connsiteX62" fmla="*/ 1321405 w 1611456"/>
                <a:gd name="connsiteY62" fmla="*/ 674973 h 726593"/>
                <a:gd name="connsiteX63" fmla="*/ 1309114 w 1611456"/>
                <a:gd name="connsiteY63" fmla="*/ 689722 h 726593"/>
                <a:gd name="connsiteX64" fmla="*/ 1262411 w 1611456"/>
                <a:gd name="connsiteY64" fmla="*/ 692180 h 726593"/>
                <a:gd name="connsiteX65" fmla="*/ 1247663 w 1611456"/>
                <a:gd name="connsiteY65" fmla="*/ 709386 h 726593"/>
                <a:gd name="connsiteX66" fmla="*/ 1048560 w 1611456"/>
                <a:gd name="connsiteY66" fmla="*/ 709386 h 726593"/>
                <a:gd name="connsiteX67" fmla="*/ 1038727 w 1611456"/>
                <a:gd name="connsiteY67" fmla="*/ 699553 h 726593"/>
                <a:gd name="connsiteX68" fmla="*/ 760966 w 1611456"/>
                <a:gd name="connsiteY68" fmla="*/ 699553 h 726593"/>
                <a:gd name="connsiteX69" fmla="*/ 753592 w 1611456"/>
                <a:gd name="connsiteY69" fmla="*/ 692179 h 726593"/>
                <a:gd name="connsiteX70" fmla="*/ 350469 w 1611456"/>
                <a:gd name="connsiteY70" fmla="*/ 692179 h 726593"/>
                <a:gd name="connsiteX71" fmla="*/ 340637 w 1611456"/>
                <a:gd name="connsiteY71" fmla="*/ 682347 h 726593"/>
                <a:gd name="connsiteX72" fmla="*/ 298850 w 1611456"/>
                <a:gd name="connsiteY72" fmla="*/ 682347 h 726593"/>
                <a:gd name="connsiteX73" fmla="*/ 308682 w 1611456"/>
                <a:gd name="connsiteY73" fmla="*/ 692179 h 726593"/>
                <a:gd name="connsiteX74" fmla="*/ 308682 w 1611456"/>
                <a:gd name="connsiteY74" fmla="*/ 706928 h 726593"/>
                <a:gd name="connsiteX75" fmla="*/ 308682 w 1611456"/>
                <a:gd name="connsiteY75" fmla="*/ 726593 h 726593"/>
                <a:gd name="connsiteX76" fmla="*/ 50902 w 1611456"/>
                <a:gd name="connsiteY76" fmla="*/ 726593 h 726593"/>
                <a:gd name="connsiteX77" fmla="*/ 70742 w 1611456"/>
                <a:gd name="connsiteY77" fmla="*/ 694353 h 726593"/>
                <a:gd name="connsiteX78" fmla="*/ 86462 w 1611456"/>
                <a:gd name="connsiteY78" fmla="*/ 660293 h 726593"/>
                <a:gd name="connsiteX79" fmla="*/ 75982 w 1611456"/>
                <a:gd name="connsiteY79" fmla="*/ 641952 h 726593"/>
                <a:gd name="connsiteX80" fmla="*/ 83842 w 1611456"/>
                <a:gd name="connsiteY80" fmla="*/ 626232 h 726593"/>
                <a:gd name="connsiteX81" fmla="*/ 75982 w 1611456"/>
                <a:gd name="connsiteY81" fmla="*/ 602651 h 726593"/>
                <a:gd name="connsiteX82" fmla="*/ 55919 w 1611456"/>
                <a:gd name="connsiteY82" fmla="*/ 591708 h 726593"/>
                <a:gd name="connsiteX83" fmla="*/ 70405 w 1611456"/>
                <a:gd name="connsiteY83" fmla="*/ 573271 h 726593"/>
                <a:gd name="connsiteX84" fmla="*/ 87073 w 1611456"/>
                <a:gd name="connsiteY84" fmla="*/ 551840 h 726593"/>
                <a:gd name="connsiteX85" fmla="*/ 106123 w 1611456"/>
                <a:gd name="connsiteY85" fmla="*/ 537552 h 726593"/>
                <a:gd name="connsiteX86" fmla="*/ 129936 w 1611456"/>
                <a:gd name="connsiteY86" fmla="*/ 537552 h 726593"/>
                <a:gd name="connsiteX87" fmla="*/ 148986 w 1611456"/>
                <a:gd name="connsiteY87" fmla="*/ 549459 h 726593"/>
                <a:gd name="connsiteX88" fmla="*/ 172798 w 1611456"/>
                <a:gd name="connsiteY88" fmla="*/ 561365 h 726593"/>
                <a:gd name="connsiteX89" fmla="*/ 206136 w 1611456"/>
                <a:gd name="connsiteY89" fmla="*/ 573271 h 726593"/>
                <a:gd name="connsiteX90" fmla="*/ 232330 w 1611456"/>
                <a:gd name="connsiteY90" fmla="*/ 573271 h 726593"/>
                <a:gd name="connsiteX91" fmla="*/ 232330 w 1611456"/>
                <a:gd name="connsiteY91" fmla="*/ 556602 h 726593"/>
                <a:gd name="connsiteX92" fmla="*/ 225186 w 1611456"/>
                <a:gd name="connsiteY92" fmla="*/ 532790 h 726593"/>
                <a:gd name="connsiteX93" fmla="*/ 215661 w 1611456"/>
                <a:gd name="connsiteY93" fmla="*/ 499452 h 726593"/>
                <a:gd name="connsiteX94" fmla="*/ 227567 w 1611456"/>
                <a:gd name="connsiteY94" fmla="*/ 480402 h 726593"/>
                <a:gd name="connsiteX95" fmla="*/ 258523 w 1611456"/>
                <a:gd name="connsiteY95" fmla="*/ 475640 h 726593"/>
                <a:gd name="connsiteX96" fmla="*/ 306148 w 1611456"/>
                <a:gd name="connsiteY96" fmla="*/ 468496 h 726593"/>
                <a:gd name="connsiteX97" fmla="*/ 315673 w 1611456"/>
                <a:gd name="connsiteY97" fmla="*/ 458971 h 726593"/>
                <a:gd name="connsiteX98" fmla="*/ 291861 w 1611456"/>
                <a:gd name="connsiteY98" fmla="*/ 442302 h 726593"/>
                <a:gd name="connsiteX99" fmla="*/ 303767 w 1611456"/>
                <a:gd name="connsiteY99" fmla="*/ 413727 h 726593"/>
                <a:gd name="connsiteX100" fmla="*/ 320436 w 1611456"/>
                <a:gd name="connsiteY100" fmla="*/ 392296 h 726593"/>
                <a:gd name="connsiteX101" fmla="*/ 306148 w 1611456"/>
                <a:gd name="connsiteY101" fmla="*/ 378009 h 726593"/>
                <a:gd name="connsiteX102" fmla="*/ 315673 w 1611456"/>
                <a:gd name="connsiteY102" fmla="*/ 354196 h 726593"/>
                <a:gd name="connsiteX103" fmla="*/ 315673 w 1611456"/>
                <a:gd name="connsiteY103" fmla="*/ 349434 h 726593"/>
                <a:gd name="connsiteX104" fmla="*/ 327580 w 1611456"/>
                <a:gd name="connsiteY104" fmla="*/ 304190 h 726593"/>
                <a:gd name="connsiteX105" fmla="*/ 327580 w 1611456"/>
                <a:gd name="connsiteY105" fmla="*/ 277996 h 726593"/>
                <a:gd name="connsiteX106" fmla="*/ 326668 w 1611456"/>
                <a:gd name="connsiteY106" fmla="*/ 275945 h 726593"/>
                <a:gd name="connsiteX107" fmla="*/ 326669 w 1611456"/>
                <a:gd name="connsiteY107" fmla="*/ 275944 h 726593"/>
                <a:gd name="connsiteX108" fmla="*/ 327581 w 1611456"/>
                <a:gd name="connsiteY108" fmla="*/ 304190 h 726593"/>
                <a:gd name="connsiteX109" fmla="*/ 315674 w 1611456"/>
                <a:gd name="connsiteY109" fmla="*/ 349434 h 726593"/>
                <a:gd name="connsiteX110" fmla="*/ 315674 w 1611456"/>
                <a:gd name="connsiteY110" fmla="*/ 354196 h 726593"/>
                <a:gd name="connsiteX111" fmla="*/ 306149 w 1611456"/>
                <a:gd name="connsiteY111" fmla="*/ 378009 h 726593"/>
                <a:gd name="connsiteX112" fmla="*/ 311373 w 1611456"/>
                <a:gd name="connsiteY112" fmla="*/ 383232 h 726593"/>
                <a:gd name="connsiteX113" fmla="*/ 330806 w 1611456"/>
                <a:gd name="connsiteY113" fmla="*/ 384922 h 726593"/>
                <a:gd name="connsiteX114" fmla="*/ 340638 w 1611456"/>
                <a:gd name="connsiteY114" fmla="*/ 372631 h 726593"/>
                <a:gd name="connsiteX115" fmla="*/ 343096 w 1611456"/>
                <a:gd name="connsiteY115" fmla="*/ 348051 h 726593"/>
                <a:gd name="connsiteX116" fmla="*/ 360302 w 1611456"/>
                <a:gd name="connsiteY116" fmla="*/ 352967 h 726593"/>
                <a:gd name="connsiteX117" fmla="*/ 384883 w 1611456"/>
                <a:gd name="connsiteY117" fmla="*/ 345593 h 726593"/>
                <a:gd name="connsiteX118" fmla="*/ 409464 w 1611456"/>
                <a:gd name="connsiteY118" fmla="*/ 360341 h 726593"/>
                <a:gd name="connsiteX119" fmla="*/ 434044 w 1611456"/>
                <a:gd name="connsiteY119" fmla="*/ 348051 h 726593"/>
                <a:gd name="connsiteX120" fmla="*/ 438961 w 1611456"/>
                <a:gd name="connsiteY120" fmla="*/ 338219 h 726593"/>
                <a:gd name="connsiteX121" fmla="*/ 458625 w 1611456"/>
                <a:gd name="connsiteY121" fmla="*/ 335761 h 726593"/>
                <a:gd name="connsiteX122" fmla="*/ 483206 w 1611456"/>
                <a:gd name="connsiteY122" fmla="*/ 367715 h 726593"/>
                <a:gd name="connsiteX123" fmla="*/ 495496 w 1611456"/>
                <a:gd name="connsiteY123" fmla="*/ 367715 h 726593"/>
                <a:gd name="connsiteX124" fmla="*/ 529909 w 1611456"/>
                <a:gd name="connsiteY124" fmla="*/ 375090 h 726593"/>
                <a:gd name="connsiteX125" fmla="*/ 527451 w 1611456"/>
                <a:gd name="connsiteY125" fmla="*/ 352967 h 726593"/>
                <a:gd name="connsiteX126" fmla="*/ 537283 w 1611456"/>
                <a:gd name="connsiteY126" fmla="*/ 340677 h 726593"/>
                <a:gd name="connsiteX127" fmla="*/ 559406 w 1611456"/>
                <a:gd name="connsiteY127" fmla="*/ 335761 h 726593"/>
                <a:gd name="connsiteX128" fmla="*/ 571696 w 1611456"/>
                <a:gd name="connsiteY128" fmla="*/ 318554 h 726593"/>
                <a:gd name="connsiteX129" fmla="*/ 593819 w 1611456"/>
                <a:gd name="connsiteY129" fmla="*/ 355425 h 726593"/>
                <a:gd name="connsiteX130" fmla="*/ 618399 w 1611456"/>
                <a:gd name="connsiteY130" fmla="*/ 348051 h 726593"/>
                <a:gd name="connsiteX131" fmla="*/ 642980 w 1611456"/>
                <a:gd name="connsiteY131" fmla="*/ 348051 h 726593"/>
                <a:gd name="connsiteX132" fmla="*/ 645438 w 1611456"/>
                <a:gd name="connsiteY132" fmla="*/ 311180 h 726593"/>
                <a:gd name="connsiteX133" fmla="*/ 667561 w 1611456"/>
                <a:gd name="connsiteY133" fmla="*/ 291515 h 726593"/>
                <a:gd name="connsiteX134" fmla="*/ 679851 w 1611456"/>
                <a:gd name="connsiteY134" fmla="*/ 271851 h 726593"/>
                <a:gd name="connsiteX135" fmla="*/ 692141 w 1611456"/>
                <a:gd name="connsiteY135" fmla="*/ 316096 h 726593"/>
                <a:gd name="connsiteX136" fmla="*/ 726554 w 1611456"/>
                <a:gd name="connsiteY136" fmla="*/ 316096 h 726593"/>
                <a:gd name="connsiteX137" fmla="*/ 753593 w 1611456"/>
                <a:gd name="connsiteY137" fmla="*/ 321012 h 726593"/>
                <a:gd name="connsiteX138" fmla="*/ 773257 w 1611456"/>
                <a:gd name="connsiteY138" fmla="*/ 316096 h 726593"/>
                <a:gd name="connsiteX139" fmla="*/ 773257 w 1611456"/>
                <a:gd name="connsiteY139" fmla="*/ 274309 h 726593"/>
                <a:gd name="connsiteX140" fmla="*/ 790464 w 1611456"/>
                <a:gd name="connsiteY140" fmla="*/ 237438 h 726593"/>
                <a:gd name="connsiteX141" fmla="*/ 815044 w 1611456"/>
                <a:gd name="connsiteY141" fmla="*/ 249728 h 726593"/>
                <a:gd name="connsiteX142" fmla="*/ 824877 w 1611456"/>
                <a:gd name="connsiteY142" fmla="*/ 242354 h 726593"/>
                <a:gd name="connsiteX143" fmla="*/ 832251 w 1611456"/>
                <a:gd name="connsiteY143" fmla="*/ 217773 h 726593"/>
                <a:gd name="connsiteX144" fmla="*/ 842083 w 1611456"/>
                <a:gd name="connsiteY144" fmla="*/ 198109 h 726593"/>
                <a:gd name="connsiteX145" fmla="*/ 871580 w 1611456"/>
                <a:gd name="connsiteY145" fmla="*/ 198109 h 726593"/>
                <a:gd name="connsiteX146" fmla="*/ 883870 w 1611456"/>
                <a:gd name="connsiteY146" fmla="*/ 173528 h 726593"/>
                <a:gd name="connsiteX147" fmla="*/ 874038 w 1611456"/>
                <a:gd name="connsiteY147" fmla="*/ 166154 h 726593"/>
                <a:gd name="connsiteX148" fmla="*/ 876496 w 1611456"/>
                <a:gd name="connsiteY148" fmla="*/ 116993 h 726593"/>
                <a:gd name="connsiteX149" fmla="*/ 913367 w 1611456"/>
                <a:gd name="connsiteY149" fmla="*/ 116993 h 726593"/>
                <a:gd name="connsiteX150" fmla="*/ 928115 w 1611456"/>
                <a:gd name="connsiteY150" fmla="*/ 126825 h 726593"/>
                <a:gd name="connsiteX151" fmla="*/ 942864 w 1611456"/>
                <a:gd name="connsiteY151" fmla="*/ 129283 h 726593"/>
                <a:gd name="connsiteX152" fmla="*/ 957612 w 1611456"/>
                <a:gd name="connsiteY152" fmla="*/ 107161 h 726593"/>
                <a:gd name="connsiteX153" fmla="*/ 979735 w 1611456"/>
                <a:gd name="connsiteY153" fmla="*/ 114535 h 726593"/>
                <a:gd name="connsiteX154" fmla="*/ 1001857 w 1611456"/>
                <a:gd name="connsiteY154" fmla="*/ 102244 h 726593"/>
                <a:gd name="connsiteX155" fmla="*/ 1019064 w 1611456"/>
                <a:gd name="connsiteY155" fmla="*/ 87496 h 726593"/>
                <a:gd name="connsiteX156" fmla="*/ 1011690 w 1611456"/>
                <a:gd name="connsiteY156" fmla="*/ 80122 h 726593"/>
                <a:gd name="connsiteX157" fmla="*/ 994483 w 1611456"/>
                <a:gd name="connsiteY157" fmla="*/ 67831 h 726593"/>
                <a:gd name="connsiteX158" fmla="*/ 1009232 w 1611456"/>
                <a:gd name="connsiteY158" fmla="*/ 50625 h 726593"/>
                <a:gd name="connsiteX159" fmla="*/ 984651 w 1611456"/>
                <a:gd name="connsiteY159" fmla="*/ 35877 h 726593"/>
                <a:gd name="connsiteX160" fmla="*/ 1011690 w 1611456"/>
                <a:gd name="connsiteY160" fmla="*/ 13754 h 726593"/>
                <a:gd name="connsiteX161" fmla="*/ 1011065 w 1611456"/>
                <a:gd name="connsiteY161" fmla="*/ 0 h 726593"/>
                <a:gd name="connsiteX0" fmla="*/ 0 w 1611456"/>
                <a:gd name="connsiteY0" fmla="*/ 516189 h 726593"/>
                <a:gd name="connsiteX1" fmla="*/ 1 w 1611456"/>
                <a:gd name="connsiteY1" fmla="*/ 516189 h 726593"/>
                <a:gd name="connsiteX2" fmla="*/ 10481 w 1611456"/>
                <a:gd name="connsiteY2" fmla="*/ 537150 h 726593"/>
                <a:gd name="connsiteX3" fmla="*/ 20962 w 1611456"/>
                <a:gd name="connsiteY3" fmla="*/ 571211 h 726593"/>
                <a:gd name="connsiteX4" fmla="*/ 47162 w 1611456"/>
                <a:gd name="connsiteY4" fmla="*/ 586931 h 726593"/>
                <a:gd name="connsiteX5" fmla="*/ 54633 w 1611456"/>
                <a:gd name="connsiteY5" fmla="*/ 591007 h 726593"/>
                <a:gd name="connsiteX6" fmla="*/ 47161 w 1611456"/>
                <a:gd name="connsiteY6" fmla="*/ 586931 h 726593"/>
                <a:gd name="connsiteX7" fmla="*/ 20961 w 1611456"/>
                <a:gd name="connsiteY7" fmla="*/ 571211 h 726593"/>
                <a:gd name="connsiteX8" fmla="*/ 10480 w 1611456"/>
                <a:gd name="connsiteY8" fmla="*/ 537150 h 726593"/>
                <a:gd name="connsiteX9" fmla="*/ 0 w 1611456"/>
                <a:gd name="connsiteY9" fmla="*/ 516189 h 726593"/>
                <a:gd name="connsiteX10" fmla="*/ 1011065 w 1611456"/>
                <a:gd name="connsiteY10" fmla="*/ 0 h 726593"/>
                <a:gd name="connsiteX11" fmla="*/ 1036269 w 1611456"/>
                <a:gd name="connsiteY11" fmla="*/ 18670 h 726593"/>
                <a:gd name="connsiteX12" fmla="*/ 1063308 w 1611456"/>
                <a:gd name="connsiteY12" fmla="*/ 26044 h 726593"/>
                <a:gd name="connsiteX13" fmla="*/ 1092805 w 1611456"/>
                <a:gd name="connsiteY13" fmla="*/ 13754 h 726593"/>
                <a:gd name="connsiteX14" fmla="*/ 1100179 w 1611456"/>
                <a:gd name="connsiteY14" fmla="*/ 33419 h 726593"/>
                <a:gd name="connsiteX15" fmla="*/ 1119843 w 1611456"/>
                <a:gd name="connsiteY15" fmla="*/ 50625 h 726593"/>
                <a:gd name="connsiteX16" fmla="*/ 1137050 w 1611456"/>
                <a:gd name="connsiteY16" fmla="*/ 80122 h 726593"/>
                <a:gd name="connsiteX17" fmla="*/ 1134592 w 1611456"/>
                <a:gd name="connsiteY17" fmla="*/ 89954 h 726593"/>
                <a:gd name="connsiteX18" fmla="*/ 1156714 w 1611456"/>
                <a:gd name="connsiteY18" fmla="*/ 112077 h 726593"/>
                <a:gd name="connsiteX19" fmla="*/ 1220624 w 1611456"/>
                <a:gd name="connsiteY19" fmla="*/ 107161 h 726593"/>
                <a:gd name="connsiteX20" fmla="*/ 1235372 w 1611456"/>
                <a:gd name="connsiteY20" fmla="*/ 136657 h 726593"/>
                <a:gd name="connsiteX21" fmla="*/ 1240289 w 1611456"/>
                <a:gd name="connsiteY21" fmla="*/ 146490 h 726593"/>
                <a:gd name="connsiteX22" fmla="*/ 1274701 w 1611456"/>
                <a:gd name="connsiteY22" fmla="*/ 141573 h 726593"/>
                <a:gd name="connsiteX23" fmla="*/ 1294366 w 1611456"/>
                <a:gd name="connsiteY23" fmla="*/ 126825 h 726593"/>
                <a:gd name="connsiteX24" fmla="*/ 1323863 w 1611456"/>
                <a:gd name="connsiteY24" fmla="*/ 144031 h 726593"/>
                <a:gd name="connsiteX25" fmla="*/ 1348443 w 1611456"/>
                <a:gd name="connsiteY25" fmla="*/ 153864 h 726593"/>
                <a:gd name="connsiteX26" fmla="*/ 1373024 w 1611456"/>
                <a:gd name="connsiteY26" fmla="*/ 153864 h 726593"/>
                <a:gd name="connsiteX27" fmla="*/ 1402521 w 1611456"/>
                <a:gd name="connsiteY27" fmla="*/ 116993 h 726593"/>
                <a:gd name="connsiteX28" fmla="*/ 1434476 w 1611456"/>
                <a:gd name="connsiteY28" fmla="*/ 119451 h 726593"/>
                <a:gd name="connsiteX29" fmla="*/ 1432018 w 1611456"/>
                <a:gd name="connsiteY29" fmla="*/ 134199 h 726593"/>
                <a:gd name="connsiteX30" fmla="*/ 1441850 w 1611456"/>
                <a:gd name="connsiteY30" fmla="*/ 153864 h 726593"/>
                <a:gd name="connsiteX31" fmla="*/ 1441850 w 1611456"/>
                <a:gd name="connsiteY31" fmla="*/ 166154 h 726593"/>
                <a:gd name="connsiteX32" fmla="*/ 1463972 w 1611456"/>
                <a:gd name="connsiteY32" fmla="*/ 166154 h 726593"/>
                <a:gd name="connsiteX33" fmla="*/ 1486095 w 1611456"/>
                <a:gd name="connsiteY33" fmla="*/ 188277 h 726593"/>
                <a:gd name="connsiteX34" fmla="*/ 1495927 w 1611456"/>
                <a:gd name="connsiteY34" fmla="*/ 217773 h 726593"/>
                <a:gd name="connsiteX35" fmla="*/ 1495927 w 1611456"/>
                <a:gd name="connsiteY35" fmla="*/ 259561 h 726593"/>
                <a:gd name="connsiteX36" fmla="*/ 1481179 w 1611456"/>
                <a:gd name="connsiteY36" fmla="*/ 271851 h 726593"/>
                <a:gd name="connsiteX37" fmla="*/ 1500843 w 1611456"/>
                <a:gd name="connsiteY37" fmla="*/ 301348 h 726593"/>
                <a:gd name="connsiteX38" fmla="*/ 1515592 w 1611456"/>
                <a:gd name="connsiteY38" fmla="*/ 330844 h 726593"/>
                <a:gd name="connsiteX39" fmla="*/ 1518050 w 1611456"/>
                <a:gd name="connsiteY39" fmla="*/ 343135 h 726593"/>
                <a:gd name="connsiteX40" fmla="*/ 1537714 w 1611456"/>
                <a:gd name="connsiteY40" fmla="*/ 365257 h 726593"/>
                <a:gd name="connsiteX41" fmla="*/ 1537714 w 1611456"/>
                <a:gd name="connsiteY41" fmla="*/ 377548 h 726593"/>
                <a:gd name="connsiteX42" fmla="*/ 1552463 w 1611456"/>
                <a:gd name="connsiteY42" fmla="*/ 380006 h 726593"/>
                <a:gd name="connsiteX43" fmla="*/ 1552463 w 1611456"/>
                <a:gd name="connsiteY43" fmla="*/ 407044 h 726593"/>
                <a:gd name="connsiteX44" fmla="*/ 1611456 w 1611456"/>
                <a:gd name="connsiteY44" fmla="*/ 453748 h 726593"/>
                <a:gd name="connsiteX45" fmla="*/ 1611456 w 1611456"/>
                <a:gd name="connsiteY45" fmla="*/ 468496 h 726593"/>
                <a:gd name="connsiteX46" fmla="*/ 1579501 w 1611456"/>
                <a:gd name="connsiteY46" fmla="*/ 493077 h 726593"/>
                <a:gd name="connsiteX47" fmla="*/ 1552463 w 1611456"/>
                <a:gd name="connsiteY47" fmla="*/ 525031 h 726593"/>
                <a:gd name="connsiteX48" fmla="*/ 1522966 w 1611456"/>
                <a:gd name="connsiteY48" fmla="*/ 529948 h 726593"/>
                <a:gd name="connsiteX49" fmla="*/ 1505760 w 1611456"/>
                <a:gd name="connsiteY49" fmla="*/ 539780 h 726593"/>
                <a:gd name="connsiteX50" fmla="*/ 1491011 w 1611456"/>
                <a:gd name="connsiteY50" fmla="*/ 542238 h 726593"/>
                <a:gd name="connsiteX51" fmla="*/ 1483637 w 1611456"/>
                <a:gd name="connsiteY51" fmla="*/ 559444 h 726593"/>
                <a:gd name="connsiteX52" fmla="*/ 1461514 w 1611456"/>
                <a:gd name="connsiteY52" fmla="*/ 556986 h 726593"/>
                <a:gd name="connsiteX53" fmla="*/ 1471347 w 1611456"/>
                <a:gd name="connsiteY53" fmla="*/ 581567 h 726593"/>
                <a:gd name="connsiteX54" fmla="*/ 1432018 w 1611456"/>
                <a:gd name="connsiteY54" fmla="*/ 596315 h 726593"/>
                <a:gd name="connsiteX55" fmla="*/ 1441850 w 1611456"/>
                <a:gd name="connsiteY55" fmla="*/ 618438 h 726593"/>
                <a:gd name="connsiteX56" fmla="*/ 1424643 w 1611456"/>
                <a:gd name="connsiteY56" fmla="*/ 630728 h 726593"/>
                <a:gd name="connsiteX57" fmla="*/ 1395147 w 1611456"/>
                <a:gd name="connsiteY57" fmla="*/ 628270 h 726593"/>
                <a:gd name="connsiteX58" fmla="*/ 1375482 w 1611456"/>
                <a:gd name="connsiteY58" fmla="*/ 650393 h 726593"/>
                <a:gd name="connsiteX59" fmla="*/ 1353360 w 1611456"/>
                <a:gd name="connsiteY59" fmla="*/ 670057 h 726593"/>
                <a:gd name="connsiteX60" fmla="*/ 1336153 w 1611456"/>
                <a:gd name="connsiteY60" fmla="*/ 670057 h 726593"/>
                <a:gd name="connsiteX61" fmla="*/ 1321405 w 1611456"/>
                <a:gd name="connsiteY61" fmla="*/ 674973 h 726593"/>
                <a:gd name="connsiteX62" fmla="*/ 1309114 w 1611456"/>
                <a:gd name="connsiteY62" fmla="*/ 689722 h 726593"/>
                <a:gd name="connsiteX63" fmla="*/ 1262411 w 1611456"/>
                <a:gd name="connsiteY63" fmla="*/ 692180 h 726593"/>
                <a:gd name="connsiteX64" fmla="*/ 1247663 w 1611456"/>
                <a:gd name="connsiteY64" fmla="*/ 709386 h 726593"/>
                <a:gd name="connsiteX65" fmla="*/ 1048560 w 1611456"/>
                <a:gd name="connsiteY65" fmla="*/ 709386 h 726593"/>
                <a:gd name="connsiteX66" fmla="*/ 1038727 w 1611456"/>
                <a:gd name="connsiteY66" fmla="*/ 699553 h 726593"/>
                <a:gd name="connsiteX67" fmla="*/ 760966 w 1611456"/>
                <a:gd name="connsiteY67" fmla="*/ 699553 h 726593"/>
                <a:gd name="connsiteX68" fmla="*/ 753592 w 1611456"/>
                <a:gd name="connsiteY68" fmla="*/ 692179 h 726593"/>
                <a:gd name="connsiteX69" fmla="*/ 350469 w 1611456"/>
                <a:gd name="connsiteY69" fmla="*/ 692179 h 726593"/>
                <a:gd name="connsiteX70" fmla="*/ 340637 w 1611456"/>
                <a:gd name="connsiteY70" fmla="*/ 682347 h 726593"/>
                <a:gd name="connsiteX71" fmla="*/ 298850 w 1611456"/>
                <a:gd name="connsiteY71" fmla="*/ 682347 h 726593"/>
                <a:gd name="connsiteX72" fmla="*/ 308682 w 1611456"/>
                <a:gd name="connsiteY72" fmla="*/ 692179 h 726593"/>
                <a:gd name="connsiteX73" fmla="*/ 308682 w 1611456"/>
                <a:gd name="connsiteY73" fmla="*/ 706928 h 726593"/>
                <a:gd name="connsiteX74" fmla="*/ 308682 w 1611456"/>
                <a:gd name="connsiteY74" fmla="*/ 726593 h 726593"/>
                <a:gd name="connsiteX75" fmla="*/ 50902 w 1611456"/>
                <a:gd name="connsiteY75" fmla="*/ 726593 h 726593"/>
                <a:gd name="connsiteX76" fmla="*/ 70742 w 1611456"/>
                <a:gd name="connsiteY76" fmla="*/ 694353 h 726593"/>
                <a:gd name="connsiteX77" fmla="*/ 86462 w 1611456"/>
                <a:gd name="connsiteY77" fmla="*/ 660293 h 726593"/>
                <a:gd name="connsiteX78" fmla="*/ 75982 w 1611456"/>
                <a:gd name="connsiteY78" fmla="*/ 641952 h 726593"/>
                <a:gd name="connsiteX79" fmla="*/ 83842 w 1611456"/>
                <a:gd name="connsiteY79" fmla="*/ 626232 h 726593"/>
                <a:gd name="connsiteX80" fmla="*/ 75982 w 1611456"/>
                <a:gd name="connsiteY80" fmla="*/ 602651 h 726593"/>
                <a:gd name="connsiteX81" fmla="*/ 55919 w 1611456"/>
                <a:gd name="connsiteY81" fmla="*/ 591708 h 726593"/>
                <a:gd name="connsiteX82" fmla="*/ 70405 w 1611456"/>
                <a:gd name="connsiteY82" fmla="*/ 573271 h 726593"/>
                <a:gd name="connsiteX83" fmla="*/ 87073 w 1611456"/>
                <a:gd name="connsiteY83" fmla="*/ 551840 h 726593"/>
                <a:gd name="connsiteX84" fmla="*/ 106123 w 1611456"/>
                <a:gd name="connsiteY84" fmla="*/ 537552 h 726593"/>
                <a:gd name="connsiteX85" fmla="*/ 129936 w 1611456"/>
                <a:gd name="connsiteY85" fmla="*/ 537552 h 726593"/>
                <a:gd name="connsiteX86" fmla="*/ 148986 w 1611456"/>
                <a:gd name="connsiteY86" fmla="*/ 549459 h 726593"/>
                <a:gd name="connsiteX87" fmla="*/ 172798 w 1611456"/>
                <a:gd name="connsiteY87" fmla="*/ 561365 h 726593"/>
                <a:gd name="connsiteX88" fmla="*/ 206136 w 1611456"/>
                <a:gd name="connsiteY88" fmla="*/ 573271 h 726593"/>
                <a:gd name="connsiteX89" fmla="*/ 232330 w 1611456"/>
                <a:gd name="connsiteY89" fmla="*/ 573271 h 726593"/>
                <a:gd name="connsiteX90" fmla="*/ 232330 w 1611456"/>
                <a:gd name="connsiteY90" fmla="*/ 556602 h 726593"/>
                <a:gd name="connsiteX91" fmla="*/ 225186 w 1611456"/>
                <a:gd name="connsiteY91" fmla="*/ 532790 h 726593"/>
                <a:gd name="connsiteX92" fmla="*/ 215661 w 1611456"/>
                <a:gd name="connsiteY92" fmla="*/ 499452 h 726593"/>
                <a:gd name="connsiteX93" fmla="*/ 227567 w 1611456"/>
                <a:gd name="connsiteY93" fmla="*/ 480402 h 726593"/>
                <a:gd name="connsiteX94" fmla="*/ 258523 w 1611456"/>
                <a:gd name="connsiteY94" fmla="*/ 475640 h 726593"/>
                <a:gd name="connsiteX95" fmla="*/ 306148 w 1611456"/>
                <a:gd name="connsiteY95" fmla="*/ 468496 h 726593"/>
                <a:gd name="connsiteX96" fmla="*/ 315673 w 1611456"/>
                <a:gd name="connsiteY96" fmla="*/ 458971 h 726593"/>
                <a:gd name="connsiteX97" fmla="*/ 291861 w 1611456"/>
                <a:gd name="connsiteY97" fmla="*/ 442302 h 726593"/>
                <a:gd name="connsiteX98" fmla="*/ 303767 w 1611456"/>
                <a:gd name="connsiteY98" fmla="*/ 413727 h 726593"/>
                <a:gd name="connsiteX99" fmla="*/ 320436 w 1611456"/>
                <a:gd name="connsiteY99" fmla="*/ 392296 h 726593"/>
                <a:gd name="connsiteX100" fmla="*/ 306148 w 1611456"/>
                <a:gd name="connsiteY100" fmla="*/ 378009 h 726593"/>
                <a:gd name="connsiteX101" fmla="*/ 315673 w 1611456"/>
                <a:gd name="connsiteY101" fmla="*/ 354196 h 726593"/>
                <a:gd name="connsiteX102" fmla="*/ 315673 w 1611456"/>
                <a:gd name="connsiteY102" fmla="*/ 349434 h 726593"/>
                <a:gd name="connsiteX103" fmla="*/ 327580 w 1611456"/>
                <a:gd name="connsiteY103" fmla="*/ 304190 h 726593"/>
                <a:gd name="connsiteX104" fmla="*/ 327580 w 1611456"/>
                <a:gd name="connsiteY104" fmla="*/ 277996 h 726593"/>
                <a:gd name="connsiteX105" fmla="*/ 326668 w 1611456"/>
                <a:gd name="connsiteY105" fmla="*/ 275945 h 726593"/>
                <a:gd name="connsiteX106" fmla="*/ 326669 w 1611456"/>
                <a:gd name="connsiteY106" fmla="*/ 275944 h 726593"/>
                <a:gd name="connsiteX107" fmla="*/ 327581 w 1611456"/>
                <a:gd name="connsiteY107" fmla="*/ 304190 h 726593"/>
                <a:gd name="connsiteX108" fmla="*/ 315674 w 1611456"/>
                <a:gd name="connsiteY108" fmla="*/ 349434 h 726593"/>
                <a:gd name="connsiteX109" fmla="*/ 315674 w 1611456"/>
                <a:gd name="connsiteY109" fmla="*/ 354196 h 726593"/>
                <a:gd name="connsiteX110" fmla="*/ 306149 w 1611456"/>
                <a:gd name="connsiteY110" fmla="*/ 378009 h 726593"/>
                <a:gd name="connsiteX111" fmla="*/ 311373 w 1611456"/>
                <a:gd name="connsiteY111" fmla="*/ 383232 h 726593"/>
                <a:gd name="connsiteX112" fmla="*/ 330806 w 1611456"/>
                <a:gd name="connsiteY112" fmla="*/ 384922 h 726593"/>
                <a:gd name="connsiteX113" fmla="*/ 340638 w 1611456"/>
                <a:gd name="connsiteY113" fmla="*/ 372631 h 726593"/>
                <a:gd name="connsiteX114" fmla="*/ 343096 w 1611456"/>
                <a:gd name="connsiteY114" fmla="*/ 348051 h 726593"/>
                <a:gd name="connsiteX115" fmla="*/ 360302 w 1611456"/>
                <a:gd name="connsiteY115" fmla="*/ 352967 h 726593"/>
                <a:gd name="connsiteX116" fmla="*/ 384883 w 1611456"/>
                <a:gd name="connsiteY116" fmla="*/ 345593 h 726593"/>
                <a:gd name="connsiteX117" fmla="*/ 409464 w 1611456"/>
                <a:gd name="connsiteY117" fmla="*/ 360341 h 726593"/>
                <a:gd name="connsiteX118" fmla="*/ 434044 w 1611456"/>
                <a:gd name="connsiteY118" fmla="*/ 348051 h 726593"/>
                <a:gd name="connsiteX119" fmla="*/ 438961 w 1611456"/>
                <a:gd name="connsiteY119" fmla="*/ 338219 h 726593"/>
                <a:gd name="connsiteX120" fmla="*/ 458625 w 1611456"/>
                <a:gd name="connsiteY120" fmla="*/ 335761 h 726593"/>
                <a:gd name="connsiteX121" fmla="*/ 483206 w 1611456"/>
                <a:gd name="connsiteY121" fmla="*/ 367715 h 726593"/>
                <a:gd name="connsiteX122" fmla="*/ 495496 w 1611456"/>
                <a:gd name="connsiteY122" fmla="*/ 367715 h 726593"/>
                <a:gd name="connsiteX123" fmla="*/ 529909 w 1611456"/>
                <a:gd name="connsiteY123" fmla="*/ 375090 h 726593"/>
                <a:gd name="connsiteX124" fmla="*/ 527451 w 1611456"/>
                <a:gd name="connsiteY124" fmla="*/ 352967 h 726593"/>
                <a:gd name="connsiteX125" fmla="*/ 537283 w 1611456"/>
                <a:gd name="connsiteY125" fmla="*/ 340677 h 726593"/>
                <a:gd name="connsiteX126" fmla="*/ 559406 w 1611456"/>
                <a:gd name="connsiteY126" fmla="*/ 335761 h 726593"/>
                <a:gd name="connsiteX127" fmla="*/ 571696 w 1611456"/>
                <a:gd name="connsiteY127" fmla="*/ 318554 h 726593"/>
                <a:gd name="connsiteX128" fmla="*/ 593819 w 1611456"/>
                <a:gd name="connsiteY128" fmla="*/ 355425 h 726593"/>
                <a:gd name="connsiteX129" fmla="*/ 618399 w 1611456"/>
                <a:gd name="connsiteY129" fmla="*/ 348051 h 726593"/>
                <a:gd name="connsiteX130" fmla="*/ 642980 w 1611456"/>
                <a:gd name="connsiteY130" fmla="*/ 348051 h 726593"/>
                <a:gd name="connsiteX131" fmla="*/ 645438 w 1611456"/>
                <a:gd name="connsiteY131" fmla="*/ 311180 h 726593"/>
                <a:gd name="connsiteX132" fmla="*/ 667561 w 1611456"/>
                <a:gd name="connsiteY132" fmla="*/ 291515 h 726593"/>
                <a:gd name="connsiteX133" fmla="*/ 679851 w 1611456"/>
                <a:gd name="connsiteY133" fmla="*/ 271851 h 726593"/>
                <a:gd name="connsiteX134" fmla="*/ 692141 w 1611456"/>
                <a:gd name="connsiteY134" fmla="*/ 316096 h 726593"/>
                <a:gd name="connsiteX135" fmla="*/ 726554 w 1611456"/>
                <a:gd name="connsiteY135" fmla="*/ 316096 h 726593"/>
                <a:gd name="connsiteX136" fmla="*/ 753593 w 1611456"/>
                <a:gd name="connsiteY136" fmla="*/ 321012 h 726593"/>
                <a:gd name="connsiteX137" fmla="*/ 773257 w 1611456"/>
                <a:gd name="connsiteY137" fmla="*/ 316096 h 726593"/>
                <a:gd name="connsiteX138" fmla="*/ 773257 w 1611456"/>
                <a:gd name="connsiteY138" fmla="*/ 274309 h 726593"/>
                <a:gd name="connsiteX139" fmla="*/ 790464 w 1611456"/>
                <a:gd name="connsiteY139" fmla="*/ 237438 h 726593"/>
                <a:gd name="connsiteX140" fmla="*/ 815044 w 1611456"/>
                <a:gd name="connsiteY140" fmla="*/ 249728 h 726593"/>
                <a:gd name="connsiteX141" fmla="*/ 824877 w 1611456"/>
                <a:gd name="connsiteY141" fmla="*/ 242354 h 726593"/>
                <a:gd name="connsiteX142" fmla="*/ 832251 w 1611456"/>
                <a:gd name="connsiteY142" fmla="*/ 217773 h 726593"/>
                <a:gd name="connsiteX143" fmla="*/ 842083 w 1611456"/>
                <a:gd name="connsiteY143" fmla="*/ 198109 h 726593"/>
                <a:gd name="connsiteX144" fmla="*/ 871580 w 1611456"/>
                <a:gd name="connsiteY144" fmla="*/ 198109 h 726593"/>
                <a:gd name="connsiteX145" fmla="*/ 883870 w 1611456"/>
                <a:gd name="connsiteY145" fmla="*/ 173528 h 726593"/>
                <a:gd name="connsiteX146" fmla="*/ 874038 w 1611456"/>
                <a:gd name="connsiteY146" fmla="*/ 166154 h 726593"/>
                <a:gd name="connsiteX147" fmla="*/ 876496 w 1611456"/>
                <a:gd name="connsiteY147" fmla="*/ 116993 h 726593"/>
                <a:gd name="connsiteX148" fmla="*/ 913367 w 1611456"/>
                <a:gd name="connsiteY148" fmla="*/ 116993 h 726593"/>
                <a:gd name="connsiteX149" fmla="*/ 928115 w 1611456"/>
                <a:gd name="connsiteY149" fmla="*/ 126825 h 726593"/>
                <a:gd name="connsiteX150" fmla="*/ 942864 w 1611456"/>
                <a:gd name="connsiteY150" fmla="*/ 129283 h 726593"/>
                <a:gd name="connsiteX151" fmla="*/ 957612 w 1611456"/>
                <a:gd name="connsiteY151" fmla="*/ 107161 h 726593"/>
                <a:gd name="connsiteX152" fmla="*/ 979735 w 1611456"/>
                <a:gd name="connsiteY152" fmla="*/ 114535 h 726593"/>
                <a:gd name="connsiteX153" fmla="*/ 1001857 w 1611456"/>
                <a:gd name="connsiteY153" fmla="*/ 102244 h 726593"/>
                <a:gd name="connsiteX154" fmla="*/ 1019064 w 1611456"/>
                <a:gd name="connsiteY154" fmla="*/ 87496 h 726593"/>
                <a:gd name="connsiteX155" fmla="*/ 1011690 w 1611456"/>
                <a:gd name="connsiteY155" fmla="*/ 80122 h 726593"/>
                <a:gd name="connsiteX156" fmla="*/ 994483 w 1611456"/>
                <a:gd name="connsiteY156" fmla="*/ 67831 h 726593"/>
                <a:gd name="connsiteX157" fmla="*/ 1009232 w 1611456"/>
                <a:gd name="connsiteY157" fmla="*/ 50625 h 726593"/>
                <a:gd name="connsiteX158" fmla="*/ 984651 w 1611456"/>
                <a:gd name="connsiteY158" fmla="*/ 35877 h 726593"/>
                <a:gd name="connsiteX159" fmla="*/ 1011690 w 1611456"/>
                <a:gd name="connsiteY159" fmla="*/ 13754 h 726593"/>
                <a:gd name="connsiteX160" fmla="*/ 1011065 w 1611456"/>
                <a:gd name="connsiteY160" fmla="*/ 0 h 726593"/>
                <a:gd name="connsiteX0" fmla="*/ 10479 w 1611455"/>
                <a:gd name="connsiteY0" fmla="*/ 537150 h 726593"/>
                <a:gd name="connsiteX1" fmla="*/ 0 w 1611455"/>
                <a:gd name="connsiteY1" fmla="*/ 516189 h 726593"/>
                <a:gd name="connsiteX2" fmla="*/ 10480 w 1611455"/>
                <a:gd name="connsiteY2" fmla="*/ 537150 h 726593"/>
                <a:gd name="connsiteX3" fmla="*/ 20961 w 1611455"/>
                <a:gd name="connsiteY3" fmla="*/ 571211 h 726593"/>
                <a:gd name="connsiteX4" fmla="*/ 47161 w 1611455"/>
                <a:gd name="connsiteY4" fmla="*/ 586931 h 726593"/>
                <a:gd name="connsiteX5" fmla="*/ 54632 w 1611455"/>
                <a:gd name="connsiteY5" fmla="*/ 591007 h 726593"/>
                <a:gd name="connsiteX6" fmla="*/ 47160 w 1611455"/>
                <a:gd name="connsiteY6" fmla="*/ 586931 h 726593"/>
                <a:gd name="connsiteX7" fmla="*/ 20960 w 1611455"/>
                <a:gd name="connsiteY7" fmla="*/ 571211 h 726593"/>
                <a:gd name="connsiteX8" fmla="*/ 10479 w 1611455"/>
                <a:gd name="connsiteY8" fmla="*/ 537150 h 726593"/>
                <a:gd name="connsiteX9" fmla="*/ 1011064 w 1611455"/>
                <a:gd name="connsiteY9" fmla="*/ 0 h 726593"/>
                <a:gd name="connsiteX10" fmla="*/ 1036268 w 1611455"/>
                <a:gd name="connsiteY10" fmla="*/ 18670 h 726593"/>
                <a:gd name="connsiteX11" fmla="*/ 1063307 w 1611455"/>
                <a:gd name="connsiteY11" fmla="*/ 26044 h 726593"/>
                <a:gd name="connsiteX12" fmla="*/ 1092804 w 1611455"/>
                <a:gd name="connsiteY12" fmla="*/ 13754 h 726593"/>
                <a:gd name="connsiteX13" fmla="*/ 1100178 w 1611455"/>
                <a:gd name="connsiteY13" fmla="*/ 33419 h 726593"/>
                <a:gd name="connsiteX14" fmla="*/ 1119842 w 1611455"/>
                <a:gd name="connsiteY14" fmla="*/ 50625 h 726593"/>
                <a:gd name="connsiteX15" fmla="*/ 1137049 w 1611455"/>
                <a:gd name="connsiteY15" fmla="*/ 80122 h 726593"/>
                <a:gd name="connsiteX16" fmla="*/ 1134591 w 1611455"/>
                <a:gd name="connsiteY16" fmla="*/ 89954 h 726593"/>
                <a:gd name="connsiteX17" fmla="*/ 1156713 w 1611455"/>
                <a:gd name="connsiteY17" fmla="*/ 112077 h 726593"/>
                <a:gd name="connsiteX18" fmla="*/ 1220623 w 1611455"/>
                <a:gd name="connsiteY18" fmla="*/ 107161 h 726593"/>
                <a:gd name="connsiteX19" fmla="*/ 1235371 w 1611455"/>
                <a:gd name="connsiteY19" fmla="*/ 136657 h 726593"/>
                <a:gd name="connsiteX20" fmla="*/ 1240288 w 1611455"/>
                <a:gd name="connsiteY20" fmla="*/ 146490 h 726593"/>
                <a:gd name="connsiteX21" fmla="*/ 1274700 w 1611455"/>
                <a:gd name="connsiteY21" fmla="*/ 141573 h 726593"/>
                <a:gd name="connsiteX22" fmla="*/ 1294365 w 1611455"/>
                <a:gd name="connsiteY22" fmla="*/ 126825 h 726593"/>
                <a:gd name="connsiteX23" fmla="*/ 1323862 w 1611455"/>
                <a:gd name="connsiteY23" fmla="*/ 144031 h 726593"/>
                <a:gd name="connsiteX24" fmla="*/ 1348442 w 1611455"/>
                <a:gd name="connsiteY24" fmla="*/ 153864 h 726593"/>
                <a:gd name="connsiteX25" fmla="*/ 1373023 w 1611455"/>
                <a:gd name="connsiteY25" fmla="*/ 153864 h 726593"/>
                <a:gd name="connsiteX26" fmla="*/ 1402520 w 1611455"/>
                <a:gd name="connsiteY26" fmla="*/ 116993 h 726593"/>
                <a:gd name="connsiteX27" fmla="*/ 1434475 w 1611455"/>
                <a:gd name="connsiteY27" fmla="*/ 119451 h 726593"/>
                <a:gd name="connsiteX28" fmla="*/ 1432017 w 1611455"/>
                <a:gd name="connsiteY28" fmla="*/ 134199 h 726593"/>
                <a:gd name="connsiteX29" fmla="*/ 1441849 w 1611455"/>
                <a:gd name="connsiteY29" fmla="*/ 153864 h 726593"/>
                <a:gd name="connsiteX30" fmla="*/ 1441849 w 1611455"/>
                <a:gd name="connsiteY30" fmla="*/ 166154 h 726593"/>
                <a:gd name="connsiteX31" fmla="*/ 1463971 w 1611455"/>
                <a:gd name="connsiteY31" fmla="*/ 166154 h 726593"/>
                <a:gd name="connsiteX32" fmla="*/ 1486094 w 1611455"/>
                <a:gd name="connsiteY32" fmla="*/ 188277 h 726593"/>
                <a:gd name="connsiteX33" fmla="*/ 1495926 w 1611455"/>
                <a:gd name="connsiteY33" fmla="*/ 217773 h 726593"/>
                <a:gd name="connsiteX34" fmla="*/ 1495926 w 1611455"/>
                <a:gd name="connsiteY34" fmla="*/ 259561 h 726593"/>
                <a:gd name="connsiteX35" fmla="*/ 1481178 w 1611455"/>
                <a:gd name="connsiteY35" fmla="*/ 271851 h 726593"/>
                <a:gd name="connsiteX36" fmla="*/ 1500842 w 1611455"/>
                <a:gd name="connsiteY36" fmla="*/ 301348 h 726593"/>
                <a:gd name="connsiteX37" fmla="*/ 1515591 w 1611455"/>
                <a:gd name="connsiteY37" fmla="*/ 330844 h 726593"/>
                <a:gd name="connsiteX38" fmla="*/ 1518049 w 1611455"/>
                <a:gd name="connsiteY38" fmla="*/ 343135 h 726593"/>
                <a:gd name="connsiteX39" fmla="*/ 1537713 w 1611455"/>
                <a:gd name="connsiteY39" fmla="*/ 365257 h 726593"/>
                <a:gd name="connsiteX40" fmla="*/ 1537713 w 1611455"/>
                <a:gd name="connsiteY40" fmla="*/ 377548 h 726593"/>
                <a:gd name="connsiteX41" fmla="*/ 1552462 w 1611455"/>
                <a:gd name="connsiteY41" fmla="*/ 380006 h 726593"/>
                <a:gd name="connsiteX42" fmla="*/ 1552462 w 1611455"/>
                <a:gd name="connsiteY42" fmla="*/ 407044 h 726593"/>
                <a:gd name="connsiteX43" fmla="*/ 1611455 w 1611455"/>
                <a:gd name="connsiteY43" fmla="*/ 453748 h 726593"/>
                <a:gd name="connsiteX44" fmla="*/ 1611455 w 1611455"/>
                <a:gd name="connsiteY44" fmla="*/ 468496 h 726593"/>
                <a:gd name="connsiteX45" fmla="*/ 1579500 w 1611455"/>
                <a:gd name="connsiteY45" fmla="*/ 493077 h 726593"/>
                <a:gd name="connsiteX46" fmla="*/ 1552462 w 1611455"/>
                <a:gd name="connsiteY46" fmla="*/ 525031 h 726593"/>
                <a:gd name="connsiteX47" fmla="*/ 1522965 w 1611455"/>
                <a:gd name="connsiteY47" fmla="*/ 529948 h 726593"/>
                <a:gd name="connsiteX48" fmla="*/ 1505759 w 1611455"/>
                <a:gd name="connsiteY48" fmla="*/ 539780 h 726593"/>
                <a:gd name="connsiteX49" fmla="*/ 1491010 w 1611455"/>
                <a:gd name="connsiteY49" fmla="*/ 542238 h 726593"/>
                <a:gd name="connsiteX50" fmla="*/ 1483636 w 1611455"/>
                <a:gd name="connsiteY50" fmla="*/ 559444 h 726593"/>
                <a:gd name="connsiteX51" fmla="*/ 1461513 w 1611455"/>
                <a:gd name="connsiteY51" fmla="*/ 556986 h 726593"/>
                <a:gd name="connsiteX52" fmla="*/ 1471346 w 1611455"/>
                <a:gd name="connsiteY52" fmla="*/ 581567 h 726593"/>
                <a:gd name="connsiteX53" fmla="*/ 1432017 w 1611455"/>
                <a:gd name="connsiteY53" fmla="*/ 596315 h 726593"/>
                <a:gd name="connsiteX54" fmla="*/ 1441849 w 1611455"/>
                <a:gd name="connsiteY54" fmla="*/ 618438 h 726593"/>
                <a:gd name="connsiteX55" fmla="*/ 1424642 w 1611455"/>
                <a:gd name="connsiteY55" fmla="*/ 630728 h 726593"/>
                <a:gd name="connsiteX56" fmla="*/ 1395146 w 1611455"/>
                <a:gd name="connsiteY56" fmla="*/ 628270 h 726593"/>
                <a:gd name="connsiteX57" fmla="*/ 1375481 w 1611455"/>
                <a:gd name="connsiteY57" fmla="*/ 650393 h 726593"/>
                <a:gd name="connsiteX58" fmla="*/ 1353359 w 1611455"/>
                <a:gd name="connsiteY58" fmla="*/ 670057 h 726593"/>
                <a:gd name="connsiteX59" fmla="*/ 1336152 w 1611455"/>
                <a:gd name="connsiteY59" fmla="*/ 670057 h 726593"/>
                <a:gd name="connsiteX60" fmla="*/ 1321404 w 1611455"/>
                <a:gd name="connsiteY60" fmla="*/ 674973 h 726593"/>
                <a:gd name="connsiteX61" fmla="*/ 1309113 w 1611455"/>
                <a:gd name="connsiteY61" fmla="*/ 689722 h 726593"/>
                <a:gd name="connsiteX62" fmla="*/ 1262410 w 1611455"/>
                <a:gd name="connsiteY62" fmla="*/ 692180 h 726593"/>
                <a:gd name="connsiteX63" fmla="*/ 1247662 w 1611455"/>
                <a:gd name="connsiteY63" fmla="*/ 709386 h 726593"/>
                <a:gd name="connsiteX64" fmla="*/ 1048559 w 1611455"/>
                <a:gd name="connsiteY64" fmla="*/ 709386 h 726593"/>
                <a:gd name="connsiteX65" fmla="*/ 1038726 w 1611455"/>
                <a:gd name="connsiteY65" fmla="*/ 699553 h 726593"/>
                <a:gd name="connsiteX66" fmla="*/ 760965 w 1611455"/>
                <a:gd name="connsiteY66" fmla="*/ 699553 h 726593"/>
                <a:gd name="connsiteX67" fmla="*/ 753591 w 1611455"/>
                <a:gd name="connsiteY67" fmla="*/ 692179 h 726593"/>
                <a:gd name="connsiteX68" fmla="*/ 350468 w 1611455"/>
                <a:gd name="connsiteY68" fmla="*/ 692179 h 726593"/>
                <a:gd name="connsiteX69" fmla="*/ 340636 w 1611455"/>
                <a:gd name="connsiteY69" fmla="*/ 682347 h 726593"/>
                <a:gd name="connsiteX70" fmla="*/ 298849 w 1611455"/>
                <a:gd name="connsiteY70" fmla="*/ 682347 h 726593"/>
                <a:gd name="connsiteX71" fmla="*/ 308681 w 1611455"/>
                <a:gd name="connsiteY71" fmla="*/ 692179 h 726593"/>
                <a:gd name="connsiteX72" fmla="*/ 308681 w 1611455"/>
                <a:gd name="connsiteY72" fmla="*/ 706928 h 726593"/>
                <a:gd name="connsiteX73" fmla="*/ 308681 w 1611455"/>
                <a:gd name="connsiteY73" fmla="*/ 726593 h 726593"/>
                <a:gd name="connsiteX74" fmla="*/ 50901 w 1611455"/>
                <a:gd name="connsiteY74" fmla="*/ 726593 h 726593"/>
                <a:gd name="connsiteX75" fmla="*/ 70741 w 1611455"/>
                <a:gd name="connsiteY75" fmla="*/ 694353 h 726593"/>
                <a:gd name="connsiteX76" fmla="*/ 86461 w 1611455"/>
                <a:gd name="connsiteY76" fmla="*/ 660293 h 726593"/>
                <a:gd name="connsiteX77" fmla="*/ 75981 w 1611455"/>
                <a:gd name="connsiteY77" fmla="*/ 641952 h 726593"/>
                <a:gd name="connsiteX78" fmla="*/ 83841 w 1611455"/>
                <a:gd name="connsiteY78" fmla="*/ 626232 h 726593"/>
                <a:gd name="connsiteX79" fmla="*/ 75981 w 1611455"/>
                <a:gd name="connsiteY79" fmla="*/ 602651 h 726593"/>
                <a:gd name="connsiteX80" fmla="*/ 55918 w 1611455"/>
                <a:gd name="connsiteY80" fmla="*/ 591708 h 726593"/>
                <a:gd name="connsiteX81" fmla="*/ 70404 w 1611455"/>
                <a:gd name="connsiteY81" fmla="*/ 573271 h 726593"/>
                <a:gd name="connsiteX82" fmla="*/ 87072 w 1611455"/>
                <a:gd name="connsiteY82" fmla="*/ 551840 h 726593"/>
                <a:gd name="connsiteX83" fmla="*/ 106122 w 1611455"/>
                <a:gd name="connsiteY83" fmla="*/ 537552 h 726593"/>
                <a:gd name="connsiteX84" fmla="*/ 129935 w 1611455"/>
                <a:gd name="connsiteY84" fmla="*/ 537552 h 726593"/>
                <a:gd name="connsiteX85" fmla="*/ 148985 w 1611455"/>
                <a:gd name="connsiteY85" fmla="*/ 549459 h 726593"/>
                <a:gd name="connsiteX86" fmla="*/ 172797 w 1611455"/>
                <a:gd name="connsiteY86" fmla="*/ 561365 h 726593"/>
                <a:gd name="connsiteX87" fmla="*/ 206135 w 1611455"/>
                <a:gd name="connsiteY87" fmla="*/ 573271 h 726593"/>
                <a:gd name="connsiteX88" fmla="*/ 232329 w 1611455"/>
                <a:gd name="connsiteY88" fmla="*/ 573271 h 726593"/>
                <a:gd name="connsiteX89" fmla="*/ 232329 w 1611455"/>
                <a:gd name="connsiteY89" fmla="*/ 556602 h 726593"/>
                <a:gd name="connsiteX90" fmla="*/ 225185 w 1611455"/>
                <a:gd name="connsiteY90" fmla="*/ 532790 h 726593"/>
                <a:gd name="connsiteX91" fmla="*/ 215660 w 1611455"/>
                <a:gd name="connsiteY91" fmla="*/ 499452 h 726593"/>
                <a:gd name="connsiteX92" fmla="*/ 227566 w 1611455"/>
                <a:gd name="connsiteY92" fmla="*/ 480402 h 726593"/>
                <a:gd name="connsiteX93" fmla="*/ 258522 w 1611455"/>
                <a:gd name="connsiteY93" fmla="*/ 475640 h 726593"/>
                <a:gd name="connsiteX94" fmla="*/ 306147 w 1611455"/>
                <a:gd name="connsiteY94" fmla="*/ 468496 h 726593"/>
                <a:gd name="connsiteX95" fmla="*/ 315672 w 1611455"/>
                <a:gd name="connsiteY95" fmla="*/ 458971 h 726593"/>
                <a:gd name="connsiteX96" fmla="*/ 291860 w 1611455"/>
                <a:gd name="connsiteY96" fmla="*/ 442302 h 726593"/>
                <a:gd name="connsiteX97" fmla="*/ 303766 w 1611455"/>
                <a:gd name="connsiteY97" fmla="*/ 413727 h 726593"/>
                <a:gd name="connsiteX98" fmla="*/ 320435 w 1611455"/>
                <a:gd name="connsiteY98" fmla="*/ 392296 h 726593"/>
                <a:gd name="connsiteX99" fmla="*/ 306147 w 1611455"/>
                <a:gd name="connsiteY99" fmla="*/ 378009 h 726593"/>
                <a:gd name="connsiteX100" fmla="*/ 315672 w 1611455"/>
                <a:gd name="connsiteY100" fmla="*/ 354196 h 726593"/>
                <a:gd name="connsiteX101" fmla="*/ 315672 w 1611455"/>
                <a:gd name="connsiteY101" fmla="*/ 349434 h 726593"/>
                <a:gd name="connsiteX102" fmla="*/ 327579 w 1611455"/>
                <a:gd name="connsiteY102" fmla="*/ 304190 h 726593"/>
                <a:gd name="connsiteX103" fmla="*/ 327579 w 1611455"/>
                <a:gd name="connsiteY103" fmla="*/ 277996 h 726593"/>
                <a:gd name="connsiteX104" fmla="*/ 326667 w 1611455"/>
                <a:gd name="connsiteY104" fmla="*/ 275945 h 726593"/>
                <a:gd name="connsiteX105" fmla="*/ 326668 w 1611455"/>
                <a:gd name="connsiteY105" fmla="*/ 275944 h 726593"/>
                <a:gd name="connsiteX106" fmla="*/ 327580 w 1611455"/>
                <a:gd name="connsiteY106" fmla="*/ 304190 h 726593"/>
                <a:gd name="connsiteX107" fmla="*/ 315673 w 1611455"/>
                <a:gd name="connsiteY107" fmla="*/ 349434 h 726593"/>
                <a:gd name="connsiteX108" fmla="*/ 315673 w 1611455"/>
                <a:gd name="connsiteY108" fmla="*/ 354196 h 726593"/>
                <a:gd name="connsiteX109" fmla="*/ 306148 w 1611455"/>
                <a:gd name="connsiteY109" fmla="*/ 378009 h 726593"/>
                <a:gd name="connsiteX110" fmla="*/ 311372 w 1611455"/>
                <a:gd name="connsiteY110" fmla="*/ 383232 h 726593"/>
                <a:gd name="connsiteX111" fmla="*/ 330805 w 1611455"/>
                <a:gd name="connsiteY111" fmla="*/ 384922 h 726593"/>
                <a:gd name="connsiteX112" fmla="*/ 340637 w 1611455"/>
                <a:gd name="connsiteY112" fmla="*/ 372631 h 726593"/>
                <a:gd name="connsiteX113" fmla="*/ 343095 w 1611455"/>
                <a:gd name="connsiteY113" fmla="*/ 348051 h 726593"/>
                <a:gd name="connsiteX114" fmla="*/ 360301 w 1611455"/>
                <a:gd name="connsiteY114" fmla="*/ 352967 h 726593"/>
                <a:gd name="connsiteX115" fmla="*/ 384882 w 1611455"/>
                <a:gd name="connsiteY115" fmla="*/ 345593 h 726593"/>
                <a:gd name="connsiteX116" fmla="*/ 409463 w 1611455"/>
                <a:gd name="connsiteY116" fmla="*/ 360341 h 726593"/>
                <a:gd name="connsiteX117" fmla="*/ 434043 w 1611455"/>
                <a:gd name="connsiteY117" fmla="*/ 348051 h 726593"/>
                <a:gd name="connsiteX118" fmla="*/ 438960 w 1611455"/>
                <a:gd name="connsiteY118" fmla="*/ 338219 h 726593"/>
                <a:gd name="connsiteX119" fmla="*/ 458624 w 1611455"/>
                <a:gd name="connsiteY119" fmla="*/ 335761 h 726593"/>
                <a:gd name="connsiteX120" fmla="*/ 483205 w 1611455"/>
                <a:gd name="connsiteY120" fmla="*/ 367715 h 726593"/>
                <a:gd name="connsiteX121" fmla="*/ 495495 w 1611455"/>
                <a:gd name="connsiteY121" fmla="*/ 367715 h 726593"/>
                <a:gd name="connsiteX122" fmla="*/ 529908 w 1611455"/>
                <a:gd name="connsiteY122" fmla="*/ 375090 h 726593"/>
                <a:gd name="connsiteX123" fmla="*/ 527450 w 1611455"/>
                <a:gd name="connsiteY123" fmla="*/ 352967 h 726593"/>
                <a:gd name="connsiteX124" fmla="*/ 537282 w 1611455"/>
                <a:gd name="connsiteY124" fmla="*/ 340677 h 726593"/>
                <a:gd name="connsiteX125" fmla="*/ 559405 w 1611455"/>
                <a:gd name="connsiteY125" fmla="*/ 335761 h 726593"/>
                <a:gd name="connsiteX126" fmla="*/ 571695 w 1611455"/>
                <a:gd name="connsiteY126" fmla="*/ 318554 h 726593"/>
                <a:gd name="connsiteX127" fmla="*/ 593818 w 1611455"/>
                <a:gd name="connsiteY127" fmla="*/ 355425 h 726593"/>
                <a:gd name="connsiteX128" fmla="*/ 618398 w 1611455"/>
                <a:gd name="connsiteY128" fmla="*/ 348051 h 726593"/>
                <a:gd name="connsiteX129" fmla="*/ 642979 w 1611455"/>
                <a:gd name="connsiteY129" fmla="*/ 348051 h 726593"/>
                <a:gd name="connsiteX130" fmla="*/ 645437 w 1611455"/>
                <a:gd name="connsiteY130" fmla="*/ 311180 h 726593"/>
                <a:gd name="connsiteX131" fmla="*/ 667560 w 1611455"/>
                <a:gd name="connsiteY131" fmla="*/ 291515 h 726593"/>
                <a:gd name="connsiteX132" fmla="*/ 679850 w 1611455"/>
                <a:gd name="connsiteY132" fmla="*/ 271851 h 726593"/>
                <a:gd name="connsiteX133" fmla="*/ 692140 w 1611455"/>
                <a:gd name="connsiteY133" fmla="*/ 316096 h 726593"/>
                <a:gd name="connsiteX134" fmla="*/ 726553 w 1611455"/>
                <a:gd name="connsiteY134" fmla="*/ 316096 h 726593"/>
                <a:gd name="connsiteX135" fmla="*/ 753592 w 1611455"/>
                <a:gd name="connsiteY135" fmla="*/ 321012 h 726593"/>
                <a:gd name="connsiteX136" fmla="*/ 773256 w 1611455"/>
                <a:gd name="connsiteY136" fmla="*/ 316096 h 726593"/>
                <a:gd name="connsiteX137" fmla="*/ 773256 w 1611455"/>
                <a:gd name="connsiteY137" fmla="*/ 274309 h 726593"/>
                <a:gd name="connsiteX138" fmla="*/ 790463 w 1611455"/>
                <a:gd name="connsiteY138" fmla="*/ 237438 h 726593"/>
                <a:gd name="connsiteX139" fmla="*/ 815043 w 1611455"/>
                <a:gd name="connsiteY139" fmla="*/ 249728 h 726593"/>
                <a:gd name="connsiteX140" fmla="*/ 824876 w 1611455"/>
                <a:gd name="connsiteY140" fmla="*/ 242354 h 726593"/>
                <a:gd name="connsiteX141" fmla="*/ 832250 w 1611455"/>
                <a:gd name="connsiteY141" fmla="*/ 217773 h 726593"/>
                <a:gd name="connsiteX142" fmla="*/ 842082 w 1611455"/>
                <a:gd name="connsiteY142" fmla="*/ 198109 h 726593"/>
                <a:gd name="connsiteX143" fmla="*/ 871579 w 1611455"/>
                <a:gd name="connsiteY143" fmla="*/ 198109 h 726593"/>
                <a:gd name="connsiteX144" fmla="*/ 883869 w 1611455"/>
                <a:gd name="connsiteY144" fmla="*/ 173528 h 726593"/>
                <a:gd name="connsiteX145" fmla="*/ 874037 w 1611455"/>
                <a:gd name="connsiteY145" fmla="*/ 166154 h 726593"/>
                <a:gd name="connsiteX146" fmla="*/ 876495 w 1611455"/>
                <a:gd name="connsiteY146" fmla="*/ 116993 h 726593"/>
                <a:gd name="connsiteX147" fmla="*/ 913366 w 1611455"/>
                <a:gd name="connsiteY147" fmla="*/ 116993 h 726593"/>
                <a:gd name="connsiteX148" fmla="*/ 928114 w 1611455"/>
                <a:gd name="connsiteY148" fmla="*/ 126825 h 726593"/>
                <a:gd name="connsiteX149" fmla="*/ 942863 w 1611455"/>
                <a:gd name="connsiteY149" fmla="*/ 129283 h 726593"/>
                <a:gd name="connsiteX150" fmla="*/ 957611 w 1611455"/>
                <a:gd name="connsiteY150" fmla="*/ 107161 h 726593"/>
                <a:gd name="connsiteX151" fmla="*/ 979734 w 1611455"/>
                <a:gd name="connsiteY151" fmla="*/ 114535 h 726593"/>
                <a:gd name="connsiteX152" fmla="*/ 1001856 w 1611455"/>
                <a:gd name="connsiteY152" fmla="*/ 102244 h 726593"/>
                <a:gd name="connsiteX153" fmla="*/ 1019063 w 1611455"/>
                <a:gd name="connsiteY153" fmla="*/ 87496 h 726593"/>
                <a:gd name="connsiteX154" fmla="*/ 1011689 w 1611455"/>
                <a:gd name="connsiteY154" fmla="*/ 80122 h 726593"/>
                <a:gd name="connsiteX155" fmla="*/ 994482 w 1611455"/>
                <a:gd name="connsiteY155" fmla="*/ 67831 h 726593"/>
                <a:gd name="connsiteX156" fmla="*/ 1009231 w 1611455"/>
                <a:gd name="connsiteY156" fmla="*/ 50625 h 726593"/>
                <a:gd name="connsiteX157" fmla="*/ 984650 w 1611455"/>
                <a:gd name="connsiteY157" fmla="*/ 35877 h 726593"/>
                <a:gd name="connsiteX158" fmla="*/ 1011689 w 1611455"/>
                <a:gd name="connsiteY158" fmla="*/ 13754 h 726593"/>
                <a:gd name="connsiteX159" fmla="*/ 1011064 w 1611455"/>
                <a:gd name="connsiteY159" fmla="*/ 0 h 726593"/>
                <a:gd name="connsiteX0" fmla="*/ 20960 w 1611455"/>
                <a:gd name="connsiteY0" fmla="*/ 571211 h 726593"/>
                <a:gd name="connsiteX1" fmla="*/ 0 w 1611455"/>
                <a:gd name="connsiteY1" fmla="*/ 516189 h 726593"/>
                <a:gd name="connsiteX2" fmla="*/ 10480 w 1611455"/>
                <a:gd name="connsiteY2" fmla="*/ 537150 h 726593"/>
                <a:gd name="connsiteX3" fmla="*/ 20961 w 1611455"/>
                <a:gd name="connsiteY3" fmla="*/ 571211 h 726593"/>
                <a:gd name="connsiteX4" fmla="*/ 47161 w 1611455"/>
                <a:gd name="connsiteY4" fmla="*/ 586931 h 726593"/>
                <a:gd name="connsiteX5" fmla="*/ 54632 w 1611455"/>
                <a:gd name="connsiteY5" fmla="*/ 591007 h 726593"/>
                <a:gd name="connsiteX6" fmla="*/ 47160 w 1611455"/>
                <a:gd name="connsiteY6" fmla="*/ 586931 h 726593"/>
                <a:gd name="connsiteX7" fmla="*/ 20960 w 1611455"/>
                <a:gd name="connsiteY7" fmla="*/ 571211 h 726593"/>
                <a:gd name="connsiteX8" fmla="*/ 1011064 w 1611455"/>
                <a:gd name="connsiteY8" fmla="*/ 0 h 726593"/>
                <a:gd name="connsiteX9" fmla="*/ 1036268 w 1611455"/>
                <a:gd name="connsiteY9" fmla="*/ 18670 h 726593"/>
                <a:gd name="connsiteX10" fmla="*/ 1063307 w 1611455"/>
                <a:gd name="connsiteY10" fmla="*/ 26044 h 726593"/>
                <a:gd name="connsiteX11" fmla="*/ 1092804 w 1611455"/>
                <a:gd name="connsiteY11" fmla="*/ 13754 h 726593"/>
                <a:gd name="connsiteX12" fmla="*/ 1100178 w 1611455"/>
                <a:gd name="connsiteY12" fmla="*/ 33419 h 726593"/>
                <a:gd name="connsiteX13" fmla="*/ 1119842 w 1611455"/>
                <a:gd name="connsiteY13" fmla="*/ 50625 h 726593"/>
                <a:gd name="connsiteX14" fmla="*/ 1137049 w 1611455"/>
                <a:gd name="connsiteY14" fmla="*/ 80122 h 726593"/>
                <a:gd name="connsiteX15" fmla="*/ 1134591 w 1611455"/>
                <a:gd name="connsiteY15" fmla="*/ 89954 h 726593"/>
                <a:gd name="connsiteX16" fmla="*/ 1156713 w 1611455"/>
                <a:gd name="connsiteY16" fmla="*/ 112077 h 726593"/>
                <a:gd name="connsiteX17" fmla="*/ 1220623 w 1611455"/>
                <a:gd name="connsiteY17" fmla="*/ 107161 h 726593"/>
                <a:gd name="connsiteX18" fmla="*/ 1235371 w 1611455"/>
                <a:gd name="connsiteY18" fmla="*/ 136657 h 726593"/>
                <a:gd name="connsiteX19" fmla="*/ 1240288 w 1611455"/>
                <a:gd name="connsiteY19" fmla="*/ 146490 h 726593"/>
                <a:gd name="connsiteX20" fmla="*/ 1274700 w 1611455"/>
                <a:gd name="connsiteY20" fmla="*/ 141573 h 726593"/>
                <a:gd name="connsiteX21" fmla="*/ 1294365 w 1611455"/>
                <a:gd name="connsiteY21" fmla="*/ 126825 h 726593"/>
                <a:gd name="connsiteX22" fmla="*/ 1323862 w 1611455"/>
                <a:gd name="connsiteY22" fmla="*/ 144031 h 726593"/>
                <a:gd name="connsiteX23" fmla="*/ 1348442 w 1611455"/>
                <a:gd name="connsiteY23" fmla="*/ 153864 h 726593"/>
                <a:gd name="connsiteX24" fmla="*/ 1373023 w 1611455"/>
                <a:gd name="connsiteY24" fmla="*/ 153864 h 726593"/>
                <a:gd name="connsiteX25" fmla="*/ 1402520 w 1611455"/>
                <a:gd name="connsiteY25" fmla="*/ 116993 h 726593"/>
                <a:gd name="connsiteX26" fmla="*/ 1434475 w 1611455"/>
                <a:gd name="connsiteY26" fmla="*/ 119451 h 726593"/>
                <a:gd name="connsiteX27" fmla="*/ 1432017 w 1611455"/>
                <a:gd name="connsiteY27" fmla="*/ 134199 h 726593"/>
                <a:gd name="connsiteX28" fmla="*/ 1441849 w 1611455"/>
                <a:gd name="connsiteY28" fmla="*/ 153864 h 726593"/>
                <a:gd name="connsiteX29" fmla="*/ 1441849 w 1611455"/>
                <a:gd name="connsiteY29" fmla="*/ 166154 h 726593"/>
                <a:gd name="connsiteX30" fmla="*/ 1463971 w 1611455"/>
                <a:gd name="connsiteY30" fmla="*/ 166154 h 726593"/>
                <a:gd name="connsiteX31" fmla="*/ 1486094 w 1611455"/>
                <a:gd name="connsiteY31" fmla="*/ 188277 h 726593"/>
                <a:gd name="connsiteX32" fmla="*/ 1495926 w 1611455"/>
                <a:gd name="connsiteY32" fmla="*/ 217773 h 726593"/>
                <a:gd name="connsiteX33" fmla="*/ 1495926 w 1611455"/>
                <a:gd name="connsiteY33" fmla="*/ 259561 h 726593"/>
                <a:gd name="connsiteX34" fmla="*/ 1481178 w 1611455"/>
                <a:gd name="connsiteY34" fmla="*/ 271851 h 726593"/>
                <a:gd name="connsiteX35" fmla="*/ 1500842 w 1611455"/>
                <a:gd name="connsiteY35" fmla="*/ 301348 h 726593"/>
                <a:gd name="connsiteX36" fmla="*/ 1515591 w 1611455"/>
                <a:gd name="connsiteY36" fmla="*/ 330844 h 726593"/>
                <a:gd name="connsiteX37" fmla="*/ 1518049 w 1611455"/>
                <a:gd name="connsiteY37" fmla="*/ 343135 h 726593"/>
                <a:gd name="connsiteX38" fmla="*/ 1537713 w 1611455"/>
                <a:gd name="connsiteY38" fmla="*/ 365257 h 726593"/>
                <a:gd name="connsiteX39" fmla="*/ 1537713 w 1611455"/>
                <a:gd name="connsiteY39" fmla="*/ 377548 h 726593"/>
                <a:gd name="connsiteX40" fmla="*/ 1552462 w 1611455"/>
                <a:gd name="connsiteY40" fmla="*/ 380006 h 726593"/>
                <a:gd name="connsiteX41" fmla="*/ 1552462 w 1611455"/>
                <a:gd name="connsiteY41" fmla="*/ 407044 h 726593"/>
                <a:gd name="connsiteX42" fmla="*/ 1611455 w 1611455"/>
                <a:gd name="connsiteY42" fmla="*/ 453748 h 726593"/>
                <a:gd name="connsiteX43" fmla="*/ 1611455 w 1611455"/>
                <a:gd name="connsiteY43" fmla="*/ 468496 h 726593"/>
                <a:gd name="connsiteX44" fmla="*/ 1579500 w 1611455"/>
                <a:gd name="connsiteY44" fmla="*/ 493077 h 726593"/>
                <a:gd name="connsiteX45" fmla="*/ 1552462 w 1611455"/>
                <a:gd name="connsiteY45" fmla="*/ 525031 h 726593"/>
                <a:gd name="connsiteX46" fmla="*/ 1522965 w 1611455"/>
                <a:gd name="connsiteY46" fmla="*/ 529948 h 726593"/>
                <a:gd name="connsiteX47" fmla="*/ 1505759 w 1611455"/>
                <a:gd name="connsiteY47" fmla="*/ 539780 h 726593"/>
                <a:gd name="connsiteX48" fmla="*/ 1491010 w 1611455"/>
                <a:gd name="connsiteY48" fmla="*/ 542238 h 726593"/>
                <a:gd name="connsiteX49" fmla="*/ 1483636 w 1611455"/>
                <a:gd name="connsiteY49" fmla="*/ 559444 h 726593"/>
                <a:gd name="connsiteX50" fmla="*/ 1461513 w 1611455"/>
                <a:gd name="connsiteY50" fmla="*/ 556986 h 726593"/>
                <a:gd name="connsiteX51" fmla="*/ 1471346 w 1611455"/>
                <a:gd name="connsiteY51" fmla="*/ 581567 h 726593"/>
                <a:gd name="connsiteX52" fmla="*/ 1432017 w 1611455"/>
                <a:gd name="connsiteY52" fmla="*/ 596315 h 726593"/>
                <a:gd name="connsiteX53" fmla="*/ 1441849 w 1611455"/>
                <a:gd name="connsiteY53" fmla="*/ 618438 h 726593"/>
                <a:gd name="connsiteX54" fmla="*/ 1424642 w 1611455"/>
                <a:gd name="connsiteY54" fmla="*/ 630728 h 726593"/>
                <a:gd name="connsiteX55" fmla="*/ 1395146 w 1611455"/>
                <a:gd name="connsiteY55" fmla="*/ 628270 h 726593"/>
                <a:gd name="connsiteX56" fmla="*/ 1375481 w 1611455"/>
                <a:gd name="connsiteY56" fmla="*/ 650393 h 726593"/>
                <a:gd name="connsiteX57" fmla="*/ 1353359 w 1611455"/>
                <a:gd name="connsiteY57" fmla="*/ 670057 h 726593"/>
                <a:gd name="connsiteX58" fmla="*/ 1336152 w 1611455"/>
                <a:gd name="connsiteY58" fmla="*/ 670057 h 726593"/>
                <a:gd name="connsiteX59" fmla="*/ 1321404 w 1611455"/>
                <a:gd name="connsiteY59" fmla="*/ 674973 h 726593"/>
                <a:gd name="connsiteX60" fmla="*/ 1309113 w 1611455"/>
                <a:gd name="connsiteY60" fmla="*/ 689722 h 726593"/>
                <a:gd name="connsiteX61" fmla="*/ 1262410 w 1611455"/>
                <a:gd name="connsiteY61" fmla="*/ 692180 h 726593"/>
                <a:gd name="connsiteX62" fmla="*/ 1247662 w 1611455"/>
                <a:gd name="connsiteY62" fmla="*/ 709386 h 726593"/>
                <a:gd name="connsiteX63" fmla="*/ 1048559 w 1611455"/>
                <a:gd name="connsiteY63" fmla="*/ 709386 h 726593"/>
                <a:gd name="connsiteX64" fmla="*/ 1038726 w 1611455"/>
                <a:gd name="connsiteY64" fmla="*/ 699553 h 726593"/>
                <a:gd name="connsiteX65" fmla="*/ 760965 w 1611455"/>
                <a:gd name="connsiteY65" fmla="*/ 699553 h 726593"/>
                <a:gd name="connsiteX66" fmla="*/ 753591 w 1611455"/>
                <a:gd name="connsiteY66" fmla="*/ 692179 h 726593"/>
                <a:gd name="connsiteX67" fmla="*/ 350468 w 1611455"/>
                <a:gd name="connsiteY67" fmla="*/ 692179 h 726593"/>
                <a:gd name="connsiteX68" fmla="*/ 340636 w 1611455"/>
                <a:gd name="connsiteY68" fmla="*/ 682347 h 726593"/>
                <a:gd name="connsiteX69" fmla="*/ 298849 w 1611455"/>
                <a:gd name="connsiteY69" fmla="*/ 682347 h 726593"/>
                <a:gd name="connsiteX70" fmla="*/ 308681 w 1611455"/>
                <a:gd name="connsiteY70" fmla="*/ 692179 h 726593"/>
                <a:gd name="connsiteX71" fmla="*/ 308681 w 1611455"/>
                <a:gd name="connsiteY71" fmla="*/ 706928 h 726593"/>
                <a:gd name="connsiteX72" fmla="*/ 308681 w 1611455"/>
                <a:gd name="connsiteY72" fmla="*/ 726593 h 726593"/>
                <a:gd name="connsiteX73" fmla="*/ 50901 w 1611455"/>
                <a:gd name="connsiteY73" fmla="*/ 726593 h 726593"/>
                <a:gd name="connsiteX74" fmla="*/ 70741 w 1611455"/>
                <a:gd name="connsiteY74" fmla="*/ 694353 h 726593"/>
                <a:gd name="connsiteX75" fmla="*/ 86461 w 1611455"/>
                <a:gd name="connsiteY75" fmla="*/ 660293 h 726593"/>
                <a:gd name="connsiteX76" fmla="*/ 75981 w 1611455"/>
                <a:gd name="connsiteY76" fmla="*/ 641952 h 726593"/>
                <a:gd name="connsiteX77" fmla="*/ 83841 w 1611455"/>
                <a:gd name="connsiteY77" fmla="*/ 626232 h 726593"/>
                <a:gd name="connsiteX78" fmla="*/ 75981 w 1611455"/>
                <a:gd name="connsiteY78" fmla="*/ 602651 h 726593"/>
                <a:gd name="connsiteX79" fmla="*/ 55918 w 1611455"/>
                <a:gd name="connsiteY79" fmla="*/ 591708 h 726593"/>
                <a:gd name="connsiteX80" fmla="*/ 70404 w 1611455"/>
                <a:gd name="connsiteY80" fmla="*/ 573271 h 726593"/>
                <a:gd name="connsiteX81" fmla="*/ 87072 w 1611455"/>
                <a:gd name="connsiteY81" fmla="*/ 551840 h 726593"/>
                <a:gd name="connsiteX82" fmla="*/ 106122 w 1611455"/>
                <a:gd name="connsiteY82" fmla="*/ 537552 h 726593"/>
                <a:gd name="connsiteX83" fmla="*/ 129935 w 1611455"/>
                <a:gd name="connsiteY83" fmla="*/ 537552 h 726593"/>
                <a:gd name="connsiteX84" fmla="*/ 148985 w 1611455"/>
                <a:gd name="connsiteY84" fmla="*/ 549459 h 726593"/>
                <a:gd name="connsiteX85" fmla="*/ 172797 w 1611455"/>
                <a:gd name="connsiteY85" fmla="*/ 561365 h 726593"/>
                <a:gd name="connsiteX86" fmla="*/ 206135 w 1611455"/>
                <a:gd name="connsiteY86" fmla="*/ 573271 h 726593"/>
                <a:gd name="connsiteX87" fmla="*/ 232329 w 1611455"/>
                <a:gd name="connsiteY87" fmla="*/ 573271 h 726593"/>
                <a:gd name="connsiteX88" fmla="*/ 232329 w 1611455"/>
                <a:gd name="connsiteY88" fmla="*/ 556602 h 726593"/>
                <a:gd name="connsiteX89" fmla="*/ 225185 w 1611455"/>
                <a:gd name="connsiteY89" fmla="*/ 532790 h 726593"/>
                <a:gd name="connsiteX90" fmla="*/ 215660 w 1611455"/>
                <a:gd name="connsiteY90" fmla="*/ 499452 h 726593"/>
                <a:gd name="connsiteX91" fmla="*/ 227566 w 1611455"/>
                <a:gd name="connsiteY91" fmla="*/ 480402 h 726593"/>
                <a:gd name="connsiteX92" fmla="*/ 258522 w 1611455"/>
                <a:gd name="connsiteY92" fmla="*/ 475640 h 726593"/>
                <a:gd name="connsiteX93" fmla="*/ 306147 w 1611455"/>
                <a:gd name="connsiteY93" fmla="*/ 468496 h 726593"/>
                <a:gd name="connsiteX94" fmla="*/ 315672 w 1611455"/>
                <a:gd name="connsiteY94" fmla="*/ 458971 h 726593"/>
                <a:gd name="connsiteX95" fmla="*/ 291860 w 1611455"/>
                <a:gd name="connsiteY95" fmla="*/ 442302 h 726593"/>
                <a:gd name="connsiteX96" fmla="*/ 303766 w 1611455"/>
                <a:gd name="connsiteY96" fmla="*/ 413727 h 726593"/>
                <a:gd name="connsiteX97" fmla="*/ 320435 w 1611455"/>
                <a:gd name="connsiteY97" fmla="*/ 392296 h 726593"/>
                <a:gd name="connsiteX98" fmla="*/ 306147 w 1611455"/>
                <a:gd name="connsiteY98" fmla="*/ 378009 h 726593"/>
                <a:gd name="connsiteX99" fmla="*/ 315672 w 1611455"/>
                <a:gd name="connsiteY99" fmla="*/ 354196 h 726593"/>
                <a:gd name="connsiteX100" fmla="*/ 315672 w 1611455"/>
                <a:gd name="connsiteY100" fmla="*/ 349434 h 726593"/>
                <a:gd name="connsiteX101" fmla="*/ 327579 w 1611455"/>
                <a:gd name="connsiteY101" fmla="*/ 304190 h 726593"/>
                <a:gd name="connsiteX102" fmla="*/ 327579 w 1611455"/>
                <a:gd name="connsiteY102" fmla="*/ 277996 h 726593"/>
                <a:gd name="connsiteX103" fmla="*/ 326667 w 1611455"/>
                <a:gd name="connsiteY103" fmla="*/ 275945 h 726593"/>
                <a:gd name="connsiteX104" fmla="*/ 326668 w 1611455"/>
                <a:gd name="connsiteY104" fmla="*/ 275944 h 726593"/>
                <a:gd name="connsiteX105" fmla="*/ 327580 w 1611455"/>
                <a:gd name="connsiteY105" fmla="*/ 304190 h 726593"/>
                <a:gd name="connsiteX106" fmla="*/ 315673 w 1611455"/>
                <a:gd name="connsiteY106" fmla="*/ 349434 h 726593"/>
                <a:gd name="connsiteX107" fmla="*/ 315673 w 1611455"/>
                <a:gd name="connsiteY107" fmla="*/ 354196 h 726593"/>
                <a:gd name="connsiteX108" fmla="*/ 306148 w 1611455"/>
                <a:gd name="connsiteY108" fmla="*/ 378009 h 726593"/>
                <a:gd name="connsiteX109" fmla="*/ 311372 w 1611455"/>
                <a:gd name="connsiteY109" fmla="*/ 383232 h 726593"/>
                <a:gd name="connsiteX110" fmla="*/ 330805 w 1611455"/>
                <a:gd name="connsiteY110" fmla="*/ 384922 h 726593"/>
                <a:gd name="connsiteX111" fmla="*/ 340637 w 1611455"/>
                <a:gd name="connsiteY111" fmla="*/ 372631 h 726593"/>
                <a:gd name="connsiteX112" fmla="*/ 343095 w 1611455"/>
                <a:gd name="connsiteY112" fmla="*/ 348051 h 726593"/>
                <a:gd name="connsiteX113" fmla="*/ 360301 w 1611455"/>
                <a:gd name="connsiteY113" fmla="*/ 352967 h 726593"/>
                <a:gd name="connsiteX114" fmla="*/ 384882 w 1611455"/>
                <a:gd name="connsiteY114" fmla="*/ 345593 h 726593"/>
                <a:gd name="connsiteX115" fmla="*/ 409463 w 1611455"/>
                <a:gd name="connsiteY115" fmla="*/ 360341 h 726593"/>
                <a:gd name="connsiteX116" fmla="*/ 434043 w 1611455"/>
                <a:gd name="connsiteY116" fmla="*/ 348051 h 726593"/>
                <a:gd name="connsiteX117" fmla="*/ 438960 w 1611455"/>
                <a:gd name="connsiteY117" fmla="*/ 338219 h 726593"/>
                <a:gd name="connsiteX118" fmla="*/ 458624 w 1611455"/>
                <a:gd name="connsiteY118" fmla="*/ 335761 h 726593"/>
                <a:gd name="connsiteX119" fmla="*/ 483205 w 1611455"/>
                <a:gd name="connsiteY119" fmla="*/ 367715 h 726593"/>
                <a:gd name="connsiteX120" fmla="*/ 495495 w 1611455"/>
                <a:gd name="connsiteY120" fmla="*/ 367715 h 726593"/>
                <a:gd name="connsiteX121" fmla="*/ 529908 w 1611455"/>
                <a:gd name="connsiteY121" fmla="*/ 375090 h 726593"/>
                <a:gd name="connsiteX122" fmla="*/ 527450 w 1611455"/>
                <a:gd name="connsiteY122" fmla="*/ 352967 h 726593"/>
                <a:gd name="connsiteX123" fmla="*/ 537282 w 1611455"/>
                <a:gd name="connsiteY123" fmla="*/ 340677 h 726593"/>
                <a:gd name="connsiteX124" fmla="*/ 559405 w 1611455"/>
                <a:gd name="connsiteY124" fmla="*/ 335761 h 726593"/>
                <a:gd name="connsiteX125" fmla="*/ 571695 w 1611455"/>
                <a:gd name="connsiteY125" fmla="*/ 318554 h 726593"/>
                <a:gd name="connsiteX126" fmla="*/ 593818 w 1611455"/>
                <a:gd name="connsiteY126" fmla="*/ 355425 h 726593"/>
                <a:gd name="connsiteX127" fmla="*/ 618398 w 1611455"/>
                <a:gd name="connsiteY127" fmla="*/ 348051 h 726593"/>
                <a:gd name="connsiteX128" fmla="*/ 642979 w 1611455"/>
                <a:gd name="connsiteY128" fmla="*/ 348051 h 726593"/>
                <a:gd name="connsiteX129" fmla="*/ 645437 w 1611455"/>
                <a:gd name="connsiteY129" fmla="*/ 311180 h 726593"/>
                <a:gd name="connsiteX130" fmla="*/ 667560 w 1611455"/>
                <a:gd name="connsiteY130" fmla="*/ 291515 h 726593"/>
                <a:gd name="connsiteX131" fmla="*/ 679850 w 1611455"/>
                <a:gd name="connsiteY131" fmla="*/ 271851 h 726593"/>
                <a:gd name="connsiteX132" fmla="*/ 692140 w 1611455"/>
                <a:gd name="connsiteY132" fmla="*/ 316096 h 726593"/>
                <a:gd name="connsiteX133" fmla="*/ 726553 w 1611455"/>
                <a:gd name="connsiteY133" fmla="*/ 316096 h 726593"/>
                <a:gd name="connsiteX134" fmla="*/ 753592 w 1611455"/>
                <a:gd name="connsiteY134" fmla="*/ 321012 h 726593"/>
                <a:gd name="connsiteX135" fmla="*/ 773256 w 1611455"/>
                <a:gd name="connsiteY135" fmla="*/ 316096 h 726593"/>
                <a:gd name="connsiteX136" fmla="*/ 773256 w 1611455"/>
                <a:gd name="connsiteY136" fmla="*/ 274309 h 726593"/>
                <a:gd name="connsiteX137" fmla="*/ 790463 w 1611455"/>
                <a:gd name="connsiteY137" fmla="*/ 237438 h 726593"/>
                <a:gd name="connsiteX138" fmla="*/ 815043 w 1611455"/>
                <a:gd name="connsiteY138" fmla="*/ 249728 h 726593"/>
                <a:gd name="connsiteX139" fmla="*/ 824876 w 1611455"/>
                <a:gd name="connsiteY139" fmla="*/ 242354 h 726593"/>
                <a:gd name="connsiteX140" fmla="*/ 832250 w 1611455"/>
                <a:gd name="connsiteY140" fmla="*/ 217773 h 726593"/>
                <a:gd name="connsiteX141" fmla="*/ 842082 w 1611455"/>
                <a:gd name="connsiteY141" fmla="*/ 198109 h 726593"/>
                <a:gd name="connsiteX142" fmla="*/ 871579 w 1611455"/>
                <a:gd name="connsiteY142" fmla="*/ 198109 h 726593"/>
                <a:gd name="connsiteX143" fmla="*/ 883869 w 1611455"/>
                <a:gd name="connsiteY143" fmla="*/ 173528 h 726593"/>
                <a:gd name="connsiteX144" fmla="*/ 874037 w 1611455"/>
                <a:gd name="connsiteY144" fmla="*/ 166154 h 726593"/>
                <a:gd name="connsiteX145" fmla="*/ 876495 w 1611455"/>
                <a:gd name="connsiteY145" fmla="*/ 116993 h 726593"/>
                <a:gd name="connsiteX146" fmla="*/ 913366 w 1611455"/>
                <a:gd name="connsiteY146" fmla="*/ 116993 h 726593"/>
                <a:gd name="connsiteX147" fmla="*/ 928114 w 1611455"/>
                <a:gd name="connsiteY147" fmla="*/ 126825 h 726593"/>
                <a:gd name="connsiteX148" fmla="*/ 942863 w 1611455"/>
                <a:gd name="connsiteY148" fmla="*/ 129283 h 726593"/>
                <a:gd name="connsiteX149" fmla="*/ 957611 w 1611455"/>
                <a:gd name="connsiteY149" fmla="*/ 107161 h 726593"/>
                <a:gd name="connsiteX150" fmla="*/ 979734 w 1611455"/>
                <a:gd name="connsiteY150" fmla="*/ 114535 h 726593"/>
                <a:gd name="connsiteX151" fmla="*/ 1001856 w 1611455"/>
                <a:gd name="connsiteY151" fmla="*/ 102244 h 726593"/>
                <a:gd name="connsiteX152" fmla="*/ 1019063 w 1611455"/>
                <a:gd name="connsiteY152" fmla="*/ 87496 h 726593"/>
                <a:gd name="connsiteX153" fmla="*/ 1011689 w 1611455"/>
                <a:gd name="connsiteY153" fmla="*/ 80122 h 726593"/>
                <a:gd name="connsiteX154" fmla="*/ 994482 w 1611455"/>
                <a:gd name="connsiteY154" fmla="*/ 67831 h 726593"/>
                <a:gd name="connsiteX155" fmla="*/ 1009231 w 1611455"/>
                <a:gd name="connsiteY155" fmla="*/ 50625 h 726593"/>
                <a:gd name="connsiteX156" fmla="*/ 984650 w 1611455"/>
                <a:gd name="connsiteY156" fmla="*/ 35877 h 726593"/>
                <a:gd name="connsiteX157" fmla="*/ 1011689 w 1611455"/>
                <a:gd name="connsiteY157" fmla="*/ 13754 h 726593"/>
                <a:gd name="connsiteX158" fmla="*/ 1011064 w 1611455"/>
                <a:gd name="connsiteY158" fmla="*/ 0 h 726593"/>
                <a:gd name="connsiteX0" fmla="*/ 10480 w 1600975"/>
                <a:gd name="connsiteY0" fmla="*/ 571211 h 726593"/>
                <a:gd name="connsiteX1" fmla="*/ 0 w 1600975"/>
                <a:gd name="connsiteY1" fmla="*/ 537150 h 726593"/>
                <a:gd name="connsiteX2" fmla="*/ 10481 w 1600975"/>
                <a:gd name="connsiteY2" fmla="*/ 571211 h 726593"/>
                <a:gd name="connsiteX3" fmla="*/ 36681 w 1600975"/>
                <a:gd name="connsiteY3" fmla="*/ 586931 h 726593"/>
                <a:gd name="connsiteX4" fmla="*/ 44152 w 1600975"/>
                <a:gd name="connsiteY4" fmla="*/ 591007 h 726593"/>
                <a:gd name="connsiteX5" fmla="*/ 36680 w 1600975"/>
                <a:gd name="connsiteY5" fmla="*/ 586931 h 726593"/>
                <a:gd name="connsiteX6" fmla="*/ 10480 w 1600975"/>
                <a:gd name="connsiteY6" fmla="*/ 571211 h 726593"/>
                <a:gd name="connsiteX7" fmla="*/ 1000584 w 1600975"/>
                <a:gd name="connsiteY7" fmla="*/ 0 h 726593"/>
                <a:gd name="connsiteX8" fmla="*/ 1025788 w 1600975"/>
                <a:gd name="connsiteY8" fmla="*/ 18670 h 726593"/>
                <a:gd name="connsiteX9" fmla="*/ 1052827 w 1600975"/>
                <a:gd name="connsiteY9" fmla="*/ 26044 h 726593"/>
                <a:gd name="connsiteX10" fmla="*/ 1082324 w 1600975"/>
                <a:gd name="connsiteY10" fmla="*/ 13754 h 726593"/>
                <a:gd name="connsiteX11" fmla="*/ 1089698 w 1600975"/>
                <a:gd name="connsiteY11" fmla="*/ 33419 h 726593"/>
                <a:gd name="connsiteX12" fmla="*/ 1109362 w 1600975"/>
                <a:gd name="connsiteY12" fmla="*/ 50625 h 726593"/>
                <a:gd name="connsiteX13" fmla="*/ 1126569 w 1600975"/>
                <a:gd name="connsiteY13" fmla="*/ 80122 h 726593"/>
                <a:gd name="connsiteX14" fmla="*/ 1124111 w 1600975"/>
                <a:gd name="connsiteY14" fmla="*/ 89954 h 726593"/>
                <a:gd name="connsiteX15" fmla="*/ 1146233 w 1600975"/>
                <a:gd name="connsiteY15" fmla="*/ 112077 h 726593"/>
                <a:gd name="connsiteX16" fmla="*/ 1210143 w 1600975"/>
                <a:gd name="connsiteY16" fmla="*/ 107161 h 726593"/>
                <a:gd name="connsiteX17" fmla="*/ 1224891 w 1600975"/>
                <a:gd name="connsiteY17" fmla="*/ 136657 h 726593"/>
                <a:gd name="connsiteX18" fmla="*/ 1229808 w 1600975"/>
                <a:gd name="connsiteY18" fmla="*/ 146490 h 726593"/>
                <a:gd name="connsiteX19" fmla="*/ 1264220 w 1600975"/>
                <a:gd name="connsiteY19" fmla="*/ 141573 h 726593"/>
                <a:gd name="connsiteX20" fmla="*/ 1283885 w 1600975"/>
                <a:gd name="connsiteY20" fmla="*/ 126825 h 726593"/>
                <a:gd name="connsiteX21" fmla="*/ 1313382 w 1600975"/>
                <a:gd name="connsiteY21" fmla="*/ 144031 h 726593"/>
                <a:gd name="connsiteX22" fmla="*/ 1337962 w 1600975"/>
                <a:gd name="connsiteY22" fmla="*/ 153864 h 726593"/>
                <a:gd name="connsiteX23" fmla="*/ 1362543 w 1600975"/>
                <a:gd name="connsiteY23" fmla="*/ 153864 h 726593"/>
                <a:gd name="connsiteX24" fmla="*/ 1392040 w 1600975"/>
                <a:gd name="connsiteY24" fmla="*/ 116993 h 726593"/>
                <a:gd name="connsiteX25" fmla="*/ 1423995 w 1600975"/>
                <a:gd name="connsiteY25" fmla="*/ 119451 h 726593"/>
                <a:gd name="connsiteX26" fmla="*/ 1421537 w 1600975"/>
                <a:gd name="connsiteY26" fmla="*/ 134199 h 726593"/>
                <a:gd name="connsiteX27" fmla="*/ 1431369 w 1600975"/>
                <a:gd name="connsiteY27" fmla="*/ 153864 h 726593"/>
                <a:gd name="connsiteX28" fmla="*/ 1431369 w 1600975"/>
                <a:gd name="connsiteY28" fmla="*/ 166154 h 726593"/>
                <a:gd name="connsiteX29" fmla="*/ 1453491 w 1600975"/>
                <a:gd name="connsiteY29" fmla="*/ 166154 h 726593"/>
                <a:gd name="connsiteX30" fmla="*/ 1475614 w 1600975"/>
                <a:gd name="connsiteY30" fmla="*/ 188277 h 726593"/>
                <a:gd name="connsiteX31" fmla="*/ 1485446 w 1600975"/>
                <a:gd name="connsiteY31" fmla="*/ 217773 h 726593"/>
                <a:gd name="connsiteX32" fmla="*/ 1485446 w 1600975"/>
                <a:gd name="connsiteY32" fmla="*/ 259561 h 726593"/>
                <a:gd name="connsiteX33" fmla="*/ 1470698 w 1600975"/>
                <a:gd name="connsiteY33" fmla="*/ 271851 h 726593"/>
                <a:gd name="connsiteX34" fmla="*/ 1490362 w 1600975"/>
                <a:gd name="connsiteY34" fmla="*/ 301348 h 726593"/>
                <a:gd name="connsiteX35" fmla="*/ 1505111 w 1600975"/>
                <a:gd name="connsiteY35" fmla="*/ 330844 h 726593"/>
                <a:gd name="connsiteX36" fmla="*/ 1507569 w 1600975"/>
                <a:gd name="connsiteY36" fmla="*/ 343135 h 726593"/>
                <a:gd name="connsiteX37" fmla="*/ 1527233 w 1600975"/>
                <a:gd name="connsiteY37" fmla="*/ 365257 h 726593"/>
                <a:gd name="connsiteX38" fmla="*/ 1527233 w 1600975"/>
                <a:gd name="connsiteY38" fmla="*/ 377548 h 726593"/>
                <a:gd name="connsiteX39" fmla="*/ 1541982 w 1600975"/>
                <a:gd name="connsiteY39" fmla="*/ 380006 h 726593"/>
                <a:gd name="connsiteX40" fmla="*/ 1541982 w 1600975"/>
                <a:gd name="connsiteY40" fmla="*/ 407044 h 726593"/>
                <a:gd name="connsiteX41" fmla="*/ 1600975 w 1600975"/>
                <a:gd name="connsiteY41" fmla="*/ 453748 h 726593"/>
                <a:gd name="connsiteX42" fmla="*/ 1600975 w 1600975"/>
                <a:gd name="connsiteY42" fmla="*/ 468496 h 726593"/>
                <a:gd name="connsiteX43" fmla="*/ 1569020 w 1600975"/>
                <a:gd name="connsiteY43" fmla="*/ 493077 h 726593"/>
                <a:gd name="connsiteX44" fmla="*/ 1541982 w 1600975"/>
                <a:gd name="connsiteY44" fmla="*/ 525031 h 726593"/>
                <a:gd name="connsiteX45" fmla="*/ 1512485 w 1600975"/>
                <a:gd name="connsiteY45" fmla="*/ 529948 h 726593"/>
                <a:gd name="connsiteX46" fmla="*/ 1495279 w 1600975"/>
                <a:gd name="connsiteY46" fmla="*/ 539780 h 726593"/>
                <a:gd name="connsiteX47" fmla="*/ 1480530 w 1600975"/>
                <a:gd name="connsiteY47" fmla="*/ 542238 h 726593"/>
                <a:gd name="connsiteX48" fmla="*/ 1473156 w 1600975"/>
                <a:gd name="connsiteY48" fmla="*/ 559444 h 726593"/>
                <a:gd name="connsiteX49" fmla="*/ 1451033 w 1600975"/>
                <a:gd name="connsiteY49" fmla="*/ 556986 h 726593"/>
                <a:gd name="connsiteX50" fmla="*/ 1460866 w 1600975"/>
                <a:gd name="connsiteY50" fmla="*/ 581567 h 726593"/>
                <a:gd name="connsiteX51" fmla="*/ 1421537 w 1600975"/>
                <a:gd name="connsiteY51" fmla="*/ 596315 h 726593"/>
                <a:gd name="connsiteX52" fmla="*/ 1431369 w 1600975"/>
                <a:gd name="connsiteY52" fmla="*/ 618438 h 726593"/>
                <a:gd name="connsiteX53" fmla="*/ 1414162 w 1600975"/>
                <a:gd name="connsiteY53" fmla="*/ 630728 h 726593"/>
                <a:gd name="connsiteX54" fmla="*/ 1384666 w 1600975"/>
                <a:gd name="connsiteY54" fmla="*/ 628270 h 726593"/>
                <a:gd name="connsiteX55" fmla="*/ 1365001 w 1600975"/>
                <a:gd name="connsiteY55" fmla="*/ 650393 h 726593"/>
                <a:gd name="connsiteX56" fmla="*/ 1342879 w 1600975"/>
                <a:gd name="connsiteY56" fmla="*/ 670057 h 726593"/>
                <a:gd name="connsiteX57" fmla="*/ 1325672 w 1600975"/>
                <a:gd name="connsiteY57" fmla="*/ 670057 h 726593"/>
                <a:gd name="connsiteX58" fmla="*/ 1310924 w 1600975"/>
                <a:gd name="connsiteY58" fmla="*/ 674973 h 726593"/>
                <a:gd name="connsiteX59" fmla="*/ 1298633 w 1600975"/>
                <a:gd name="connsiteY59" fmla="*/ 689722 h 726593"/>
                <a:gd name="connsiteX60" fmla="*/ 1251930 w 1600975"/>
                <a:gd name="connsiteY60" fmla="*/ 692180 h 726593"/>
                <a:gd name="connsiteX61" fmla="*/ 1237182 w 1600975"/>
                <a:gd name="connsiteY61" fmla="*/ 709386 h 726593"/>
                <a:gd name="connsiteX62" fmla="*/ 1038079 w 1600975"/>
                <a:gd name="connsiteY62" fmla="*/ 709386 h 726593"/>
                <a:gd name="connsiteX63" fmla="*/ 1028246 w 1600975"/>
                <a:gd name="connsiteY63" fmla="*/ 699553 h 726593"/>
                <a:gd name="connsiteX64" fmla="*/ 750485 w 1600975"/>
                <a:gd name="connsiteY64" fmla="*/ 699553 h 726593"/>
                <a:gd name="connsiteX65" fmla="*/ 743111 w 1600975"/>
                <a:gd name="connsiteY65" fmla="*/ 692179 h 726593"/>
                <a:gd name="connsiteX66" fmla="*/ 339988 w 1600975"/>
                <a:gd name="connsiteY66" fmla="*/ 692179 h 726593"/>
                <a:gd name="connsiteX67" fmla="*/ 330156 w 1600975"/>
                <a:gd name="connsiteY67" fmla="*/ 682347 h 726593"/>
                <a:gd name="connsiteX68" fmla="*/ 288369 w 1600975"/>
                <a:gd name="connsiteY68" fmla="*/ 682347 h 726593"/>
                <a:gd name="connsiteX69" fmla="*/ 298201 w 1600975"/>
                <a:gd name="connsiteY69" fmla="*/ 692179 h 726593"/>
                <a:gd name="connsiteX70" fmla="*/ 298201 w 1600975"/>
                <a:gd name="connsiteY70" fmla="*/ 706928 h 726593"/>
                <a:gd name="connsiteX71" fmla="*/ 298201 w 1600975"/>
                <a:gd name="connsiteY71" fmla="*/ 726593 h 726593"/>
                <a:gd name="connsiteX72" fmla="*/ 40421 w 1600975"/>
                <a:gd name="connsiteY72" fmla="*/ 726593 h 726593"/>
                <a:gd name="connsiteX73" fmla="*/ 60261 w 1600975"/>
                <a:gd name="connsiteY73" fmla="*/ 694353 h 726593"/>
                <a:gd name="connsiteX74" fmla="*/ 75981 w 1600975"/>
                <a:gd name="connsiteY74" fmla="*/ 660293 h 726593"/>
                <a:gd name="connsiteX75" fmla="*/ 65501 w 1600975"/>
                <a:gd name="connsiteY75" fmla="*/ 641952 h 726593"/>
                <a:gd name="connsiteX76" fmla="*/ 73361 w 1600975"/>
                <a:gd name="connsiteY76" fmla="*/ 626232 h 726593"/>
                <a:gd name="connsiteX77" fmla="*/ 65501 w 1600975"/>
                <a:gd name="connsiteY77" fmla="*/ 602651 h 726593"/>
                <a:gd name="connsiteX78" fmla="*/ 45438 w 1600975"/>
                <a:gd name="connsiteY78" fmla="*/ 591708 h 726593"/>
                <a:gd name="connsiteX79" fmla="*/ 59924 w 1600975"/>
                <a:gd name="connsiteY79" fmla="*/ 573271 h 726593"/>
                <a:gd name="connsiteX80" fmla="*/ 76592 w 1600975"/>
                <a:gd name="connsiteY80" fmla="*/ 551840 h 726593"/>
                <a:gd name="connsiteX81" fmla="*/ 95642 w 1600975"/>
                <a:gd name="connsiteY81" fmla="*/ 537552 h 726593"/>
                <a:gd name="connsiteX82" fmla="*/ 119455 w 1600975"/>
                <a:gd name="connsiteY82" fmla="*/ 537552 h 726593"/>
                <a:gd name="connsiteX83" fmla="*/ 138505 w 1600975"/>
                <a:gd name="connsiteY83" fmla="*/ 549459 h 726593"/>
                <a:gd name="connsiteX84" fmla="*/ 162317 w 1600975"/>
                <a:gd name="connsiteY84" fmla="*/ 561365 h 726593"/>
                <a:gd name="connsiteX85" fmla="*/ 195655 w 1600975"/>
                <a:gd name="connsiteY85" fmla="*/ 573271 h 726593"/>
                <a:gd name="connsiteX86" fmla="*/ 221849 w 1600975"/>
                <a:gd name="connsiteY86" fmla="*/ 573271 h 726593"/>
                <a:gd name="connsiteX87" fmla="*/ 221849 w 1600975"/>
                <a:gd name="connsiteY87" fmla="*/ 556602 h 726593"/>
                <a:gd name="connsiteX88" fmla="*/ 214705 w 1600975"/>
                <a:gd name="connsiteY88" fmla="*/ 532790 h 726593"/>
                <a:gd name="connsiteX89" fmla="*/ 205180 w 1600975"/>
                <a:gd name="connsiteY89" fmla="*/ 499452 h 726593"/>
                <a:gd name="connsiteX90" fmla="*/ 217086 w 1600975"/>
                <a:gd name="connsiteY90" fmla="*/ 480402 h 726593"/>
                <a:gd name="connsiteX91" fmla="*/ 248042 w 1600975"/>
                <a:gd name="connsiteY91" fmla="*/ 475640 h 726593"/>
                <a:gd name="connsiteX92" fmla="*/ 295667 w 1600975"/>
                <a:gd name="connsiteY92" fmla="*/ 468496 h 726593"/>
                <a:gd name="connsiteX93" fmla="*/ 305192 w 1600975"/>
                <a:gd name="connsiteY93" fmla="*/ 458971 h 726593"/>
                <a:gd name="connsiteX94" fmla="*/ 281380 w 1600975"/>
                <a:gd name="connsiteY94" fmla="*/ 442302 h 726593"/>
                <a:gd name="connsiteX95" fmla="*/ 293286 w 1600975"/>
                <a:gd name="connsiteY95" fmla="*/ 413727 h 726593"/>
                <a:gd name="connsiteX96" fmla="*/ 309955 w 1600975"/>
                <a:gd name="connsiteY96" fmla="*/ 392296 h 726593"/>
                <a:gd name="connsiteX97" fmla="*/ 295667 w 1600975"/>
                <a:gd name="connsiteY97" fmla="*/ 378009 h 726593"/>
                <a:gd name="connsiteX98" fmla="*/ 305192 w 1600975"/>
                <a:gd name="connsiteY98" fmla="*/ 354196 h 726593"/>
                <a:gd name="connsiteX99" fmla="*/ 305192 w 1600975"/>
                <a:gd name="connsiteY99" fmla="*/ 349434 h 726593"/>
                <a:gd name="connsiteX100" fmla="*/ 317099 w 1600975"/>
                <a:gd name="connsiteY100" fmla="*/ 304190 h 726593"/>
                <a:gd name="connsiteX101" fmla="*/ 317099 w 1600975"/>
                <a:gd name="connsiteY101" fmla="*/ 277996 h 726593"/>
                <a:gd name="connsiteX102" fmla="*/ 316187 w 1600975"/>
                <a:gd name="connsiteY102" fmla="*/ 275945 h 726593"/>
                <a:gd name="connsiteX103" fmla="*/ 316188 w 1600975"/>
                <a:gd name="connsiteY103" fmla="*/ 275944 h 726593"/>
                <a:gd name="connsiteX104" fmla="*/ 317100 w 1600975"/>
                <a:gd name="connsiteY104" fmla="*/ 304190 h 726593"/>
                <a:gd name="connsiteX105" fmla="*/ 305193 w 1600975"/>
                <a:gd name="connsiteY105" fmla="*/ 349434 h 726593"/>
                <a:gd name="connsiteX106" fmla="*/ 305193 w 1600975"/>
                <a:gd name="connsiteY106" fmla="*/ 354196 h 726593"/>
                <a:gd name="connsiteX107" fmla="*/ 295668 w 1600975"/>
                <a:gd name="connsiteY107" fmla="*/ 378009 h 726593"/>
                <a:gd name="connsiteX108" fmla="*/ 300892 w 1600975"/>
                <a:gd name="connsiteY108" fmla="*/ 383232 h 726593"/>
                <a:gd name="connsiteX109" fmla="*/ 320325 w 1600975"/>
                <a:gd name="connsiteY109" fmla="*/ 384922 h 726593"/>
                <a:gd name="connsiteX110" fmla="*/ 330157 w 1600975"/>
                <a:gd name="connsiteY110" fmla="*/ 372631 h 726593"/>
                <a:gd name="connsiteX111" fmla="*/ 332615 w 1600975"/>
                <a:gd name="connsiteY111" fmla="*/ 348051 h 726593"/>
                <a:gd name="connsiteX112" fmla="*/ 349821 w 1600975"/>
                <a:gd name="connsiteY112" fmla="*/ 352967 h 726593"/>
                <a:gd name="connsiteX113" fmla="*/ 374402 w 1600975"/>
                <a:gd name="connsiteY113" fmla="*/ 345593 h 726593"/>
                <a:gd name="connsiteX114" fmla="*/ 398983 w 1600975"/>
                <a:gd name="connsiteY114" fmla="*/ 360341 h 726593"/>
                <a:gd name="connsiteX115" fmla="*/ 423563 w 1600975"/>
                <a:gd name="connsiteY115" fmla="*/ 348051 h 726593"/>
                <a:gd name="connsiteX116" fmla="*/ 428480 w 1600975"/>
                <a:gd name="connsiteY116" fmla="*/ 338219 h 726593"/>
                <a:gd name="connsiteX117" fmla="*/ 448144 w 1600975"/>
                <a:gd name="connsiteY117" fmla="*/ 335761 h 726593"/>
                <a:gd name="connsiteX118" fmla="*/ 472725 w 1600975"/>
                <a:gd name="connsiteY118" fmla="*/ 367715 h 726593"/>
                <a:gd name="connsiteX119" fmla="*/ 485015 w 1600975"/>
                <a:gd name="connsiteY119" fmla="*/ 367715 h 726593"/>
                <a:gd name="connsiteX120" fmla="*/ 519428 w 1600975"/>
                <a:gd name="connsiteY120" fmla="*/ 375090 h 726593"/>
                <a:gd name="connsiteX121" fmla="*/ 516970 w 1600975"/>
                <a:gd name="connsiteY121" fmla="*/ 352967 h 726593"/>
                <a:gd name="connsiteX122" fmla="*/ 526802 w 1600975"/>
                <a:gd name="connsiteY122" fmla="*/ 340677 h 726593"/>
                <a:gd name="connsiteX123" fmla="*/ 548925 w 1600975"/>
                <a:gd name="connsiteY123" fmla="*/ 335761 h 726593"/>
                <a:gd name="connsiteX124" fmla="*/ 561215 w 1600975"/>
                <a:gd name="connsiteY124" fmla="*/ 318554 h 726593"/>
                <a:gd name="connsiteX125" fmla="*/ 583338 w 1600975"/>
                <a:gd name="connsiteY125" fmla="*/ 355425 h 726593"/>
                <a:gd name="connsiteX126" fmla="*/ 607918 w 1600975"/>
                <a:gd name="connsiteY126" fmla="*/ 348051 h 726593"/>
                <a:gd name="connsiteX127" fmla="*/ 632499 w 1600975"/>
                <a:gd name="connsiteY127" fmla="*/ 348051 h 726593"/>
                <a:gd name="connsiteX128" fmla="*/ 634957 w 1600975"/>
                <a:gd name="connsiteY128" fmla="*/ 311180 h 726593"/>
                <a:gd name="connsiteX129" fmla="*/ 657080 w 1600975"/>
                <a:gd name="connsiteY129" fmla="*/ 291515 h 726593"/>
                <a:gd name="connsiteX130" fmla="*/ 669370 w 1600975"/>
                <a:gd name="connsiteY130" fmla="*/ 271851 h 726593"/>
                <a:gd name="connsiteX131" fmla="*/ 681660 w 1600975"/>
                <a:gd name="connsiteY131" fmla="*/ 316096 h 726593"/>
                <a:gd name="connsiteX132" fmla="*/ 716073 w 1600975"/>
                <a:gd name="connsiteY132" fmla="*/ 316096 h 726593"/>
                <a:gd name="connsiteX133" fmla="*/ 743112 w 1600975"/>
                <a:gd name="connsiteY133" fmla="*/ 321012 h 726593"/>
                <a:gd name="connsiteX134" fmla="*/ 762776 w 1600975"/>
                <a:gd name="connsiteY134" fmla="*/ 316096 h 726593"/>
                <a:gd name="connsiteX135" fmla="*/ 762776 w 1600975"/>
                <a:gd name="connsiteY135" fmla="*/ 274309 h 726593"/>
                <a:gd name="connsiteX136" fmla="*/ 779983 w 1600975"/>
                <a:gd name="connsiteY136" fmla="*/ 237438 h 726593"/>
                <a:gd name="connsiteX137" fmla="*/ 804563 w 1600975"/>
                <a:gd name="connsiteY137" fmla="*/ 249728 h 726593"/>
                <a:gd name="connsiteX138" fmla="*/ 814396 w 1600975"/>
                <a:gd name="connsiteY138" fmla="*/ 242354 h 726593"/>
                <a:gd name="connsiteX139" fmla="*/ 821770 w 1600975"/>
                <a:gd name="connsiteY139" fmla="*/ 217773 h 726593"/>
                <a:gd name="connsiteX140" fmla="*/ 831602 w 1600975"/>
                <a:gd name="connsiteY140" fmla="*/ 198109 h 726593"/>
                <a:gd name="connsiteX141" fmla="*/ 861099 w 1600975"/>
                <a:gd name="connsiteY141" fmla="*/ 198109 h 726593"/>
                <a:gd name="connsiteX142" fmla="*/ 873389 w 1600975"/>
                <a:gd name="connsiteY142" fmla="*/ 173528 h 726593"/>
                <a:gd name="connsiteX143" fmla="*/ 863557 w 1600975"/>
                <a:gd name="connsiteY143" fmla="*/ 166154 h 726593"/>
                <a:gd name="connsiteX144" fmla="*/ 866015 w 1600975"/>
                <a:gd name="connsiteY144" fmla="*/ 116993 h 726593"/>
                <a:gd name="connsiteX145" fmla="*/ 902886 w 1600975"/>
                <a:gd name="connsiteY145" fmla="*/ 116993 h 726593"/>
                <a:gd name="connsiteX146" fmla="*/ 917634 w 1600975"/>
                <a:gd name="connsiteY146" fmla="*/ 126825 h 726593"/>
                <a:gd name="connsiteX147" fmla="*/ 932383 w 1600975"/>
                <a:gd name="connsiteY147" fmla="*/ 129283 h 726593"/>
                <a:gd name="connsiteX148" fmla="*/ 947131 w 1600975"/>
                <a:gd name="connsiteY148" fmla="*/ 107161 h 726593"/>
                <a:gd name="connsiteX149" fmla="*/ 969254 w 1600975"/>
                <a:gd name="connsiteY149" fmla="*/ 114535 h 726593"/>
                <a:gd name="connsiteX150" fmla="*/ 991376 w 1600975"/>
                <a:gd name="connsiteY150" fmla="*/ 102244 h 726593"/>
                <a:gd name="connsiteX151" fmla="*/ 1008583 w 1600975"/>
                <a:gd name="connsiteY151" fmla="*/ 87496 h 726593"/>
                <a:gd name="connsiteX152" fmla="*/ 1001209 w 1600975"/>
                <a:gd name="connsiteY152" fmla="*/ 80122 h 726593"/>
                <a:gd name="connsiteX153" fmla="*/ 984002 w 1600975"/>
                <a:gd name="connsiteY153" fmla="*/ 67831 h 726593"/>
                <a:gd name="connsiteX154" fmla="*/ 998751 w 1600975"/>
                <a:gd name="connsiteY154" fmla="*/ 50625 h 726593"/>
                <a:gd name="connsiteX155" fmla="*/ 974170 w 1600975"/>
                <a:gd name="connsiteY155" fmla="*/ 35877 h 726593"/>
                <a:gd name="connsiteX156" fmla="*/ 1001209 w 1600975"/>
                <a:gd name="connsiteY156" fmla="*/ 13754 h 726593"/>
                <a:gd name="connsiteX157" fmla="*/ 1000584 w 1600975"/>
                <a:gd name="connsiteY157" fmla="*/ 0 h 726593"/>
                <a:gd name="connsiteX0" fmla="*/ 0 w 1590495"/>
                <a:gd name="connsiteY0" fmla="*/ 571211 h 726593"/>
                <a:gd name="connsiteX1" fmla="*/ 1 w 1590495"/>
                <a:gd name="connsiteY1" fmla="*/ 571211 h 726593"/>
                <a:gd name="connsiteX2" fmla="*/ 26201 w 1590495"/>
                <a:gd name="connsiteY2" fmla="*/ 586931 h 726593"/>
                <a:gd name="connsiteX3" fmla="*/ 33672 w 1590495"/>
                <a:gd name="connsiteY3" fmla="*/ 591007 h 726593"/>
                <a:gd name="connsiteX4" fmla="*/ 26200 w 1590495"/>
                <a:gd name="connsiteY4" fmla="*/ 586931 h 726593"/>
                <a:gd name="connsiteX5" fmla="*/ 0 w 1590495"/>
                <a:gd name="connsiteY5" fmla="*/ 571211 h 726593"/>
                <a:gd name="connsiteX6" fmla="*/ 990104 w 1590495"/>
                <a:gd name="connsiteY6" fmla="*/ 0 h 726593"/>
                <a:gd name="connsiteX7" fmla="*/ 1015308 w 1590495"/>
                <a:gd name="connsiteY7" fmla="*/ 18670 h 726593"/>
                <a:gd name="connsiteX8" fmla="*/ 1042347 w 1590495"/>
                <a:gd name="connsiteY8" fmla="*/ 26044 h 726593"/>
                <a:gd name="connsiteX9" fmla="*/ 1071844 w 1590495"/>
                <a:gd name="connsiteY9" fmla="*/ 13754 h 726593"/>
                <a:gd name="connsiteX10" fmla="*/ 1079218 w 1590495"/>
                <a:gd name="connsiteY10" fmla="*/ 33419 h 726593"/>
                <a:gd name="connsiteX11" fmla="*/ 1098882 w 1590495"/>
                <a:gd name="connsiteY11" fmla="*/ 50625 h 726593"/>
                <a:gd name="connsiteX12" fmla="*/ 1116089 w 1590495"/>
                <a:gd name="connsiteY12" fmla="*/ 80122 h 726593"/>
                <a:gd name="connsiteX13" fmla="*/ 1113631 w 1590495"/>
                <a:gd name="connsiteY13" fmla="*/ 89954 h 726593"/>
                <a:gd name="connsiteX14" fmla="*/ 1135753 w 1590495"/>
                <a:gd name="connsiteY14" fmla="*/ 112077 h 726593"/>
                <a:gd name="connsiteX15" fmla="*/ 1199663 w 1590495"/>
                <a:gd name="connsiteY15" fmla="*/ 107161 h 726593"/>
                <a:gd name="connsiteX16" fmla="*/ 1214411 w 1590495"/>
                <a:gd name="connsiteY16" fmla="*/ 136657 h 726593"/>
                <a:gd name="connsiteX17" fmla="*/ 1219328 w 1590495"/>
                <a:gd name="connsiteY17" fmla="*/ 146490 h 726593"/>
                <a:gd name="connsiteX18" fmla="*/ 1253740 w 1590495"/>
                <a:gd name="connsiteY18" fmla="*/ 141573 h 726593"/>
                <a:gd name="connsiteX19" fmla="*/ 1273405 w 1590495"/>
                <a:gd name="connsiteY19" fmla="*/ 126825 h 726593"/>
                <a:gd name="connsiteX20" fmla="*/ 1302902 w 1590495"/>
                <a:gd name="connsiteY20" fmla="*/ 144031 h 726593"/>
                <a:gd name="connsiteX21" fmla="*/ 1327482 w 1590495"/>
                <a:gd name="connsiteY21" fmla="*/ 153864 h 726593"/>
                <a:gd name="connsiteX22" fmla="*/ 1352063 w 1590495"/>
                <a:gd name="connsiteY22" fmla="*/ 153864 h 726593"/>
                <a:gd name="connsiteX23" fmla="*/ 1381560 w 1590495"/>
                <a:gd name="connsiteY23" fmla="*/ 116993 h 726593"/>
                <a:gd name="connsiteX24" fmla="*/ 1413515 w 1590495"/>
                <a:gd name="connsiteY24" fmla="*/ 119451 h 726593"/>
                <a:gd name="connsiteX25" fmla="*/ 1411057 w 1590495"/>
                <a:gd name="connsiteY25" fmla="*/ 134199 h 726593"/>
                <a:gd name="connsiteX26" fmla="*/ 1420889 w 1590495"/>
                <a:gd name="connsiteY26" fmla="*/ 153864 h 726593"/>
                <a:gd name="connsiteX27" fmla="*/ 1420889 w 1590495"/>
                <a:gd name="connsiteY27" fmla="*/ 166154 h 726593"/>
                <a:gd name="connsiteX28" fmla="*/ 1443011 w 1590495"/>
                <a:gd name="connsiteY28" fmla="*/ 166154 h 726593"/>
                <a:gd name="connsiteX29" fmla="*/ 1465134 w 1590495"/>
                <a:gd name="connsiteY29" fmla="*/ 188277 h 726593"/>
                <a:gd name="connsiteX30" fmla="*/ 1474966 w 1590495"/>
                <a:gd name="connsiteY30" fmla="*/ 217773 h 726593"/>
                <a:gd name="connsiteX31" fmla="*/ 1474966 w 1590495"/>
                <a:gd name="connsiteY31" fmla="*/ 259561 h 726593"/>
                <a:gd name="connsiteX32" fmla="*/ 1460218 w 1590495"/>
                <a:gd name="connsiteY32" fmla="*/ 271851 h 726593"/>
                <a:gd name="connsiteX33" fmla="*/ 1479882 w 1590495"/>
                <a:gd name="connsiteY33" fmla="*/ 301348 h 726593"/>
                <a:gd name="connsiteX34" fmla="*/ 1494631 w 1590495"/>
                <a:gd name="connsiteY34" fmla="*/ 330844 h 726593"/>
                <a:gd name="connsiteX35" fmla="*/ 1497089 w 1590495"/>
                <a:gd name="connsiteY35" fmla="*/ 343135 h 726593"/>
                <a:gd name="connsiteX36" fmla="*/ 1516753 w 1590495"/>
                <a:gd name="connsiteY36" fmla="*/ 365257 h 726593"/>
                <a:gd name="connsiteX37" fmla="*/ 1516753 w 1590495"/>
                <a:gd name="connsiteY37" fmla="*/ 377548 h 726593"/>
                <a:gd name="connsiteX38" fmla="*/ 1531502 w 1590495"/>
                <a:gd name="connsiteY38" fmla="*/ 380006 h 726593"/>
                <a:gd name="connsiteX39" fmla="*/ 1531502 w 1590495"/>
                <a:gd name="connsiteY39" fmla="*/ 407044 h 726593"/>
                <a:gd name="connsiteX40" fmla="*/ 1590495 w 1590495"/>
                <a:gd name="connsiteY40" fmla="*/ 453748 h 726593"/>
                <a:gd name="connsiteX41" fmla="*/ 1590495 w 1590495"/>
                <a:gd name="connsiteY41" fmla="*/ 468496 h 726593"/>
                <a:gd name="connsiteX42" fmla="*/ 1558540 w 1590495"/>
                <a:gd name="connsiteY42" fmla="*/ 493077 h 726593"/>
                <a:gd name="connsiteX43" fmla="*/ 1531502 w 1590495"/>
                <a:gd name="connsiteY43" fmla="*/ 525031 h 726593"/>
                <a:gd name="connsiteX44" fmla="*/ 1502005 w 1590495"/>
                <a:gd name="connsiteY44" fmla="*/ 529948 h 726593"/>
                <a:gd name="connsiteX45" fmla="*/ 1484799 w 1590495"/>
                <a:gd name="connsiteY45" fmla="*/ 539780 h 726593"/>
                <a:gd name="connsiteX46" fmla="*/ 1470050 w 1590495"/>
                <a:gd name="connsiteY46" fmla="*/ 542238 h 726593"/>
                <a:gd name="connsiteX47" fmla="*/ 1462676 w 1590495"/>
                <a:gd name="connsiteY47" fmla="*/ 559444 h 726593"/>
                <a:gd name="connsiteX48" fmla="*/ 1440553 w 1590495"/>
                <a:gd name="connsiteY48" fmla="*/ 556986 h 726593"/>
                <a:gd name="connsiteX49" fmla="*/ 1450386 w 1590495"/>
                <a:gd name="connsiteY49" fmla="*/ 581567 h 726593"/>
                <a:gd name="connsiteX50" fmla="*/ 1411057 w 1590495"/>
                <a:gd name="connsiteY50" fmla="*/ 596315 h 726593"/>
                <a:gd name="connsiteX51" fmla="*/ 1420889 w 1590495"/>
                <a:gd name="connsiteY51" fmla="*/ 618438 h 726593"/>
                <a:gd name="connsiteX52" fmla="*/ 1403682 w 1590495"/>
                <a:gd name="connsiteY52" fmla="*/ 630728 h 726593"/>
                <a:gd name="connsiteX53" fmla="*/ 1374186 w 1590495"/>
                <a:gd name="connsiteY53" fmla="*/ 628270 h 726593"/>
                <a:gd name="connsiteX54" fmla="*/ 1354521 w 1590495"/>
                <a:gd name="connsiteY54" fmla="*/ 650393 h 726593"/>
                <a:gd name="connsiteX55" fmla="*/ 1332399 w 1590495"/>
                <a:gd name="connsiteY55" fmla="*/ 670057 h 726593"/>
                <a:gd name="connsiteX56" fmla="*/ 1315192 w 1590495"/>
                <a:gd name="connsiteY56" fmla="*/ 670057 h 726593"/>
                <a:gd name="connsiteX57" fmla="*/ 1300444 w 1590495"/>
                <a:gd name="connsiteY57" fmla="*/ 674973 h 726593"/>
                <a:gd name="connsiteX58" fmla="*/ 1288153 w 1590495"/>
                <a:gd name="connsiteY58" fmla="*/ 689722 h 726593"/>
                <a:gd name="connsiteX59" fmla="*/ 1241450 w 1590495"/>
                <a:gd name="connsiteY59" fmla="*/ 692180 h 726593"/>
                <a:gd name="connsiteX60" fmla="*/ 1226702 w 1590495"/>
                <a:gd name="connsiteY60" fmla="*/ 709386 h 726593"/>
                <a:gd name="connsiteX61" fmla="*/ 1027599 w 1590495"/>
                <a:gd name="connsiteY61" fmla="*/ 709386 h 726593"/>
                <a:gd name="connsiteX62" fmla="*/ 1017766 w 1590495"/>
                <a:gd name="connsiteY62" fmla="*/ 699553 h 726593"/>
                <a:gd name="connsiteX63" fmla="*/ 740005 w 1590495"/>
                <a:gd name="connsiteY63" fmla="*/ 699553 h 726593"/>
                <a:gd name="connsiteX64" fmla="*/ 732631 w 1590495"/>
                <a:gd name="connsiteY64" fmla="*/ 692179 h 726593"/>
                <a:gd name="connsiteX65" fmla="*/ 329508 w 1590495"/>
                <a:gd name="connsiteY65" fmla="*/ 692179 h 726593"/>
                <a:gd name="connsiteX66" fmla="*/ 319676 w 1590495"/>
                <a:gd name="connsiteY66" fmla="*/ 682347 h 726593"/>
                <a:gd name="connsiteX67" fmla="*/ 277889 w 1590495"/>
                <a:gd name="connsiteY67" fmla="*/ 682347 h 726593"/>
                <a:gd name="connsiteX68" fmla="*/ 287721 w 1590495"/>
                <a:gd name="connsiteY68" fmla="*/ 692179 h 726593"/>
                <a:gd name="connsiteX69" fmla="*/ 287721 w 1590495"/>
                <a:gd name="connsiteY69" fmla="*/ 706928 h 726593"/>
                <a:gd name="connsiteX70" fmla="*/ 287721 w 1590495"/>
                <a:gd name="connsiteY70" fmla="*/ 726593 h 726593"/>
                <a:gd name="connsiteX71" fmla="*/ 29941 w 1590495"/>
                <a:gd name="connsiteY71" fmla="*/ 726593 h 726593"/>
                <a:gd name="connsiteX72" fmla="*/ 49781 w 1590495"/>
                <a:gd name="connsiteY72" fmla="*/ 694353 h 726593"/>
                <a:gd name="connsiteX73" fmla="*/ 65501 w 1590495"/>
                <a:gd name="connsiteY73" fmla="*/ 660293 h 726593"/>
                <a:gd name="connsiteX74" fmla="*/ 55021 w 1590495"/>
                <a:gd name="connsiteY74" fmla="*/ 641952 h 726593"/>
                <a:gd name="connsiteX75" fmla="*/ 62881 w 1590495"/>
                <a:gd name="connsiteY75" fmla="*/ 626232 h 726593"/>
                <a:gd name="connsiteX76" fmla="*/ 55021 w 1590495"/>
                <a:gd name="connsiteY76" fmla="*/ 602651 h 726593"/>
                <a:gd name="connsiteX77" fmla="*/ 34958 w 1590495"/>
                <a:gd name="connsiteY77" fmla="*/ 591708 h 726593"/>
                <a:gd name="connsiteX78" fmla="*/ 49444 w 1590495"/>
                <a:gd name="connsiteY78" fmla="*/ 573271 h 726593"/>
                <a:gd name="connsiteX79" fmla="*/ 66112 w 1590495"/>
                <a:gd name="connsiteY79" fmla="*/ 551840 h 726593"/>
                <a:gd name="connsiteX80" fmla="*/ 85162 w 1590495"/>
                <a:gd name="connsiteY80" fmla="*/ 537552 h 726593"/>
                <a:gd name="connsiteX81" fmla="*/ 108975 w 1590495"/>
                <a:gd name="connsiteY81" fmla="*/ 537552 h 726593"/>
                <a:gd name="connsiteX82" fmla="*/ 128025 w 1590495"/>
                <a:gd name="connsiteY82" fmla="*/ 549459 h 726593"/>
                <a:gd name="connsiteX83" fmla="*/ 151837 w 1590495"/>
                <a:gd name="connsiteY83" fmla="*/ 561365 h 726593"/>
                <a:gd name="connsiteX84" fmla="*/ 185175 w 1590495"/>
                <a:gd name="connsiteY84" fmla="*/ 573271 h 726593"/>
                <a:gd name="connsiteX85" fmla="*/ 211369 w 1590495"/>
                <a:gd name="connsiteY85" fmla="*/ 573271 h 726593"/>
                <a:gd name="connsiteX86" fmla="*/ 211369 w 1590495"/>
                <a:gd name="connsiteY86" fmla="*/ 556602 h 726593"/>
                <a:gd name="connsiteX87" fmla="*/ 204225 w 1590495"/>
                <a:gd name="connsiteY87" fmla="*/ 532790 h 726593"/>
                <a:gd name="connsiteX88" fmla="*/ 194700 w 1590495"/>
                <a:gd name="connsiteY88" fmla="*/ 499452 h 726593"/>
                <a:gd name="connsiteX89" fmla="*/ 206606 w 1590495"/>
                <a:gd name="connsiteY89" fmla="*/ 480402 h 726593"/>
                <a:gd name="connsiteX90" fmla="*/ 237562 w 1590495"/>
                <a:gd name="connsiteY90" fmla="*/ 475640 h 726593"/>
                <a:gd name="connsiteX91" fmla="*/ 285187 w 1590495"/>
                <a:gd name="connsiteY91" fmla="*/ 468496 h 726593"/>
                <a:gd name="connsiteX92" fmla="*/ 294712 w 1590495"/>
                <a:gd name="connsiteY92" fmla="*/ 458971 h 726593"/>
                <a:gd name="connsiteX93" fmla="*/ 270900 w 1590495"/>
                <a:gd name="connsiteY93" fmla="*/ 442302 h 726593"/>
                <a:gd name="connsiteX94" fmla="*/ 282806 w 1590495"/>
                <a:gd name="connsiteY94" fmla="*/ 413727 h 726593"/>
                <a:gd name="connsiteX95" fmla="*/ 299475 w 1590495"/>
                <a:gd name="connsiteY95" fmla="*/ 392296 h 726593"/>
                <a:gd name="connsiteX96" fmla="*/ 285187 w 1590495"/>
                <a:gd name="connsiteY96" fmla="*/ 378009 h 726593"/>
                <a:gd name="connsiteX97" fmla="*/ 294712 w 1590495"/>
                <a:gd name="connsiteY97" fmla="*/ 354196 h 726593"/>
                <a:gd name="connsiteX98" fmla="*/ 294712 w 1590495"/>
                <a:gd name="connsiteY98" fmla="*/ 349434 h 726593"/>
                <a:gd name="connsiteX99" fmla="*/ 306619 w 1590495"/>
                <a:gd name="connsiteY99" fmla="*/ 304190 h 726593"/>
                <a:gd name="connsiteX100" fmla="*/ 306619 w 1590495"/>
                <a:gd name="connsiteY100" fmla="*/ 277996 h 726593"/>
                <a:gd name="connsiteX101" fmla="*/ 305707 w 1590495"/>
                <a:gd name="connsiteY101" fmla="*/ 275945 h 726593"/>
                <a:gd name="connsiteX102" fmla="*/ 305708 w 1590495"/>
                <a:gd name="connsiteY102" fmla="*/ 275944 h 726593"/>
                <a:gd name="connsiteX103" fmla="*/ 306620 w 1590495"/>
                <a:gd name="connsiteY103" fmla="*/ 304190 h 726593"/>
                <a:gd name="connsiteX104" fmla="*/ 294713 w 1590495"/>
                <a:gd name="connsiteY104" fmla="*/ 349434 h 726593"/>
                <a:gd name="connsiteX105" fmla="*/ 294713 w 1590495"/>
                <a:gd name="connsiteY105" fmla="*/ 354196 h 726593"/>
                <a:gd name="connsiteX106" fmla="*/ 285188 w 1590495"/>
                <a:gd name="connsiteY106" fmla="*/ 378009 h 726593"/>
                <a:gd name="connsiteX107" fmla="*/ 290412 w 1590495"/>
                <a:gd name="connsiteY107" fmla="*/ 383232 h 726593"/>
                <a:gd name="connsiteX108" fmla="*/ 309845 w 1590495"/>
                <a:gd name="connsiteY108" fmla="*/ 384922 h 726593"/>
                <a:gd name="connsiteX109" fmla="*/ 319677 w 1590495"/>
                <a:gd name="connsiteY109" fmla="*/ 372631 h 726593"/>
                <a:gd name="connsiteX110" fmla="*/ 322135 w 1590495"/>
                <a:gd name="connsiteY110" fmla="*/ 348051 h 726593"/>
                <a:gd name="connsiteX111" fmla="*/ 339341 w 1590495"/>
                <a:gd name="connsiteY111" fmla="*/ 352967 h 726593"/>
                <a:gd name="connsiteX112" fmla="*/ 363922 w 1590495"/>
                <a:gd name="connsiteY112" fmla="*/ 345593 h 726593"/>
                <a:gd name="connsiteX113" fmla="*/ 388503 w 1590495"/>
                <a:gd name="connsiteY113" fmla="*/ 360341 h 726593"/>
                <a:gd name="connsiteX114" fmla="*/ 413083 w 1590495"/>
                <a:gd name="connsiteY114" fmla="*/ 348051 h 726593"/>
                <a:gd name="connsiteX115" fmla="*/ 418000 w 1590495"/>
                <a:gd name="connsiteY115" fmla="*/ 338219 h 726593"/>
                <a:gd name="connsiteX116" fmla="*/ 437664 w 1590495"/>
                <a:gd name="connsiteY116" fmla="*/ 335761 h 726593"/>
                <a:gd name="connsiteX117" fmla="*/ 462245 w 1590495"/>
                <a:gd name="connsiteY117" fmla="*/ 367715 h 726593"/>
                <a:gd name="connsiteX118" fmla="*/ 474535 w 1590495"/>
                <a:gd name="connsiteY118" fmla="*/ 367715 h 726593"/>
                <a:gd name="connsiteX119" fmla="*/ 508948 w 1590495"/>
                <a:gd name="connsiteY119" fmla="*/ 375090 h 726593"/>
                <a:gd name="connsiteX120" fmla="*/ 506490 w 1590495"/>
                <a:gd name="connsiteY120" fmla="*/ 352967 h 726593"/>
                <a:gd name="connsiteX121" fmla="*/ 516322 w 1590495"/>
                <a:gd name="connsiteY121" fmla="*/ 340677 h 726593"/>
                <a:gd name="connsiteX122" fmla="*/ 538445 w 1590495"/>
                <a:gd name="connsiteY122" fmla="*/ 335761 h 726593"/>
                <a:gd name="connsiteX123" fmla="*/ 550735 w 1590495"/>
                <a:gd name="connsiteY123" fmla="*/ 318554 h 726593"/>
                <a:gd name="connsiteX124" fmla="*/ 572858 w 1590495"/>
                <a:gd name="connsiteY124" fmla="*/ 355425 h 726593"/>
                <a:gd name="connsiteX125" fmla="*/ 597438 w 1590495"/>
                <a:gd name="connsiteY125" fmla="*/ 348051 h 726593"/>
                <a:gd name="connsiteX126" fmla="*/ 622019 w 1590495"/>
                <a:gd name="connsiteY126" fmla="*/ 348051 h 726593"/>
                <a:gd name="connsiteX127" fmla="*/ 624477 w 1590495"/>
                <a:gd name="connsiteY127" fmla="*/ 311180 h 726593"/>
                <a:gd name="connsiteX128" fmla="*/ 646600 w 1590495"/>
                <a:gd name="connsiteY128" fmla="*/ 291515 h 726593"/>
                <a:gd name="connsiteX129" fmla="*/ 658890 w 1590495"/>
                <a:gd name="connsiteY129" fmla="*/ 271851 h 726593"/>
                <a:gd name="connsiteX130" fmla="*/ 671180 w 1590495"/>
                <a:gd name="connsiteY130" fmla="*/ 316096 h 726593"/>
                <a:gd name="connsiteX131" fmla="*/ 705593 w 1590495"/>
                <a:gd name="connsiteY131" fmla="*/ 316096 h 726593"/>
                <a:gd name="connsiteX132" fmla="*/ 732632 w 1590495"/>
                <a:gd name="connsiteY132" fmla="*/ 321012 h 726593"/>
                <a:gd name="connsiteX133" fmla="*/ 752296 w 1590495"/>
                <a:gd name="connsiteY133" fmla="*/ 316096 h 726593"/>
                <a:gd name="connsiteX134" fmla="*/ 752296 w 1590495"/>
                <a:gd name="connsiteY134" fmla="*/ 274309 h 726593"/>
                <a:gd name="connsiteX135" fmla="*/ 769503 w 1590495"/>
                <a:gd name="connsiteY135" fmla="*/ 237438 h 726593"/>
                <a:gd name="connsiteX136" fmla="*/ 794083 w 1590495"/>
                <a:gd name="connsiteY136" fmla="*/ 249728 h 726593"/>
                <a:gd name="connsiteX137" fmla="*/ 803916 w 1590495"/>
                <a:gd name="connsiteY137" fmla="*/ 242354 h 726593"/>
                <a:gd name="connsiteX138" fmla="*/ 811290 w 1590495"/>
                <a:gd name="connsiteY138" fmla="*/ 217773 h 726593"/>
                <a:gd name="connsiteX139" fmla="*/ 821122 w 1590495"/>
                <a:gd name="connsiteY139" fmla="*/ 198109 h 726593"/>
                <a:gd name="connsiteX140" fmla="*/ 850619 w 1590495"/>
                <a:gd name="connsiteY140" fmla="*/ 198109 h 726593"/>
                <a:gd name="connsiteX141" fmla="*/ 862909 w 1590495"/>
                <a:gd name="connsiteY141" fmla="*/ 173528 h 726593"/>
                <a:gd name="connsiteX142" fmla="*/ 853077 w 1590495"/>
                <a:gd name="connsiteY142" fmla="*/ 166154 h 726593"/>
                <a:gd name="connsiteX143" fmla="*/ 855535 w 1590495"/>
                <a:gd name="connsiteY143" fmla="*/ 116993 h 726593"/>
                <a:gd name="connsiteX144" fmla="*/ 892406 w 1590495"/>
                <a:gd name="connsiteY144" fmla="*/ 116993 h 726593"/>
                <a:gd name="connsiteX145" fmla="*/ 907154 w 1590495"/>
                <a:gd name="connsiteY145" fmla="*/ 126825 h 726593"/>
                <a:gd name="connsiteX146" fmla="*/ 921903 w 1590495"/>
                <a:gd name="connsiteY146" fmla="*/ 129283 h 726593"/>
                <a:gd name="connsiteX147" fmla="*/ 936651 w 1590495"/>
                <a:gd name="connsiteY147" fmla="*/ 107161 h 726593"/>
                <a:gd name="connsiteX148" fmla="*/ 958774 w 1590495"/>
                <a:gd name="connsiteY148" fmla="*/ 114535 h 726593"/>
                <a:gd name="connsiteX149" fmla="*/ 980896 w 1590495"/>
                <a:gd name="connsiteY149" fmla="*/ 102244 h 726593"/>
                <a:gd name="connsiteX150" fmla="*/ 998103 w 1590495"/>
                <a:gd name="connsiteY150" fmla="*/ 87496 h 726593"/>
                <a:gd name="connsiteX151" fmla="*/ 990729 w 1590495"/>
                <a:gd name="connsiteY151" fmla="*/ 80122 h 726593"/>
                <a:gd name="connsiteX152" fmla="*/ 973522 w 1590495"/>
                <a:gd name="connsiteY152" fmla="*/ 67831 h 726593"/>
                <a:gd name="connsiteX153" fmla="*/ 988271 w 1590495"/>
                <a:gd name="connsiteY153" fmla="*/ 50625 h 726593"/>
                <a:gd name="connsiteX154" fmla="*/ 963690 w 1590495"/>
                <a:gd name="connsiteY154" fmla="*/ 35877 h 726593"/>
                <a:gd name="connsiteX155" fmla="*/ 990729 w 1590495"/>
                <a:gd name="connsiteY155" fmla="*/ 13754 h 726593"/>
                <a:gd name="connsiteX156" fmla="*/ 990104 w 1590495"/>
                <a:gd name="connsiteY156" fmla="*/ 0 h 726593"/>
                <a:gd name="connsiteX0" fmla="*/ 26199 w 1590494"/>
                <a:gd name="connsiteY0" fmla="*/ 586931 h 726593"/>
                <a:gd name="connsiteX1" fmla="*/ 0 w 1590494"/>
                <a:gd name="connsiteY1" fmla="*/ 571211 h 726593"/>
                <a:gd name="connsiteX2" fmla="*/ 26200 w 1590494"/>
                <a:gd name="connsiteY2" fmla="*/ 586931 h 726593"/>
                <a:gd name="connsiteX3" fmla="*/ 33671 w 1590494"/>
                <a:gd name="connsiteY3" fmla="*/ 591007 h 726593"/>
                <a:gd name="connsiteX4" fmla="*/ 26199 w 1590494"/>
                <a:gd name="connsiteY4" fmla="*/ 586931 h 726593"/>
                <a:gd name="connsiteX5" fmla="*/ 990103 w 1590494"/>
                <a:gd name="connsiteY5" fmla="*/ 0 h 726593"/>
                <a:gd name="connsiteX6" fmla="*/ 1015307 w 1590494"/>
                <a:gd name="connsiteY6" fmla="*/ 18670 h 726593"/>
                <a:gd name="connsiteX7" fmla="*/ 1042346 w 1590494"/>
                <a:gd name="connsiteY7" fmla="*/ 26044 h 726593"/>
                <a:gd name="connsiteX8" fmla="*/ 1071843 w 1590494"/>
                <a:gd name="connsiteY8" fmla="*/ 13754 h 726593"/>
                <a:gd name="connsiteX9" fmla="*/ 1079217 w 1590494"/>
                <a:gd name="connsiteY9" fmla="*/ 33419 h 726593"/>
                <a:gd name="connsiteX10" fmla="*/ 1098881 w 1590494"/>
                <a:gd name="connsiteY10" fmla="*/ 50625 h 726593"/>
                <a:gd name="connsiteX11" fmla="*/ 1116088 w 1590494"/>
                <a:gd name="connsiteY11" fmla="*/ 80122 h 726593"/>
                <a:gd name="connsiteX12" fmla="*/ 1113630 w 1590494"/>
                <a:gd name="connsiteY12" fmla="*/ 89954 h 726593"/>
                <a:gd name="connsiteX13" fmla="*/ 1135752 w 1590494"/>
                <a:gd name="connsiteY13" fmla="*/ 112077 h 726593"/>
                <a:gd name="connsiteX14" fmla="*/ 1199662 w 1590494"/>
                <a:gd name="connsiteY14" fmla="*/ 107161 h 726593"/>
                <a:gd name="connsiteX15" fmla="*/ 1214410 w 1590494"/>
                <a:gd name="connsiteY15" fmla="*/ 136657 h 726593"/>
                <a:gd name="connsiteX16" fmla="*/ 1219327 w 1590494"/>
                <a:gd name="connsiteY16" fmla="*/ 146490 h 726593"/>
                <a:gd name="connsiteX17" fmla="*/ 1253739 w 1590494"/>
                <a:gd name="connsiteY17" fmla="*/ 141573 h 726593"/>
                <a:gd name="connsiteX18" fmla="*/ 1273404 w 1590494"/>
                <a:gd name="connsiteY18" fmla="*/ 126825 h 726593"/>
                <a:gd name="connsiteX19" fmla="*/ 1302901 w 1590494"/>
                <a:gd name="connsiteY19" fmla="*/ 144031 h 726593"/>
                <a:gd name="connsiteX20" fmla="*/ 1327481 w 1590494"/>
                <a:gd name="connsiteY20" fmla="*/ 153864 h 726593"/>
                <a:gd name="connsiteX21" fmla="*/ 1352062 w 1590494"/>
                <a:gd name="connsiteY21" fmla="*/ 153864 h 726593"/>
                <a:gd name="connsiteX22" fmla="*/ 1381559 w 1590494"/>
                <a:gd name="connsiteY22" fmla="*/ 116993 h 726593"/>
                <a:gd name="connsiteX23" fmla="*/ 1413514 w 1590494"/>
                <a:gd name="connsiteY23" fmla="*/ 119451 h 726593"/>
                <a:gd name="connsiteX24" fmla="*/ 1411056 w 1590494"/>
                <a:gd name="connsiteY24" fmla="*/ 134199 h 726593"/>
                <a:gd name="connsiteX25" fmla="*/ 1420888 w 1590494"/>
                <a:gd name="connsiteY25" fmla="*/ 153864 h 726593"/>
                <a:gd name="connsiteX26" fmla="*/ 1420888 w 1590494"/>
                <a:gd name="connsiteY26" fmla="*/ 166154 h 726593"/>
                <a:gd name="connsiteX27" fmla="*/ 1443010 w 1590494"/>
                <a:gd name="connsiteY27" fmla="*/ 166154 h 726593"/>
                <a:gd name="connsiteX28" fmla="*/ 1465133 w 1590494"/>
                <a:gd name="connsiteY28" fmla="*/ 188277 h 726593"/>
                <a:gd name="connsiteX29" fmla="*/ 1474965 w 1590494"/>
                <a:gd name="connsiteY29" fmla="*/ 217773 h 726593"/>
                <a:gd name="connsiteX30" fmla="*/ 1474965 w 1590494"/>
                <a:gd name="connsiteY30" fmla="*/ 259561 h 726593"/>
                <a:gd name="connsiteX31" fmla="*/ 1460217 w 1590494"/>
                <a:gd name="connsiteY31" fmla="*/ 271851 h 726593"/>
                <a:gd name="connsiteX32" fmla="*/ 1479881 w 1590494"/>
                <a:gd name="connsiteY32" fmla="*/ 301348 h 726593"/>
                <a:gd name="connsiteX33" fmla="*/ 1494630 w 1590494"/>
                <a:gd name="connsiteY33" fmla="*/ 330844 h 726593"/>
                <a:gd name="connsiteX34" fmla="*/ 1497088 w 1590494"/>
                <a:gd name="connsiteY34" fmla="*/ 343135 h 726593"/>
                <a:gd name="connsiteX35" fmla="*/ 1516752 w 1590494"/>
                <a:gd name="connsiteY35" fmla="*/ 365257 h 726593"/>
                <a:gd name="connsiteX36" fmla="*/ 1516752 w 1590494"/>
                <a:gd name="connsiteY36" fmla="*/ 377548 h 726593"/>
                <a:gd name="connsiteX37" fmla="*/ 1531501 w 1590494"/>
                <a:gd name="connsiteY37" fmla="*/ 380006 h 726593"/>
                <a:gd name="connsiteX38" fmla="*/ 1531501 w 1590494"/>
                <a:gd name="connsiteY38" fmla="*/ 407044 h 726593"/>
                <a:gd name="connsiteX39" fmla="*/ 1590494 w 1590494"/>
                <a:gd name="connsiteY39" fmla="*/ 453748 h 726593"/>
                <a:gd name="connsiteX40" fmla="*/ 1590494 w 1590494"/>
                <a:gd name="connsiteY40" fmla="*/ 468496 h 726593"/>
                <a:gd name="connsiteX41" fmla="*/ 1558539 w 1590494"/>
                <a:gd name="connsiteY41" fmla="*/ 493077 h 726593"/>
                <a:gd name="connsiteX42" fmla="*/ 1531501 w 1590494"/>
                <a:gd name="connsiteY42" fmla="*/ 525031 h 726593"/>
                <a:gd name="connsiteX43" fmla="*/ 1502004 w 1590494"/>
                <a:gd name="connsiteY43" fmla="*/ 529948 h 726593"/>
                <a:gd name="connsiteX44" fmla="*/ 1484798 w 1590494"/>
                <a:gd name="connsiteY44" fmla="*/ 539780 h 726593"/>
                <a:gd name="connsiteX45" fmla="*/ 1470049 w 1590494"/>
                <a:gd name="connsiteY45" fmla="*/ 542238 h 726593"/>
                <a:gd name="connsiteX46" fmla="*/ 1462675 w 1590494"/>
                <a:gd name="connsiteY46" fmla="*/ 559444 h 726593"/>
                <a:gd name="connsiteX47" fmla="*/ 1440552 w 1590494"/>
                <a:gd name="connsiteY47" fmla="*/ 556986 h 726593"/>
                <a:gd name="connsiteX48" fmla="*/ 1450385 w 1590494"/>
                <a:gd name="connsiteY48" fmla="*/ 581567 h 726593"/>
                <a:gd name="connsiteX49" fmla="*/ 1411056 w 1590494"/>
                <a:gd name="connsiteY49" fmla="*/ 596315 h 726593"/>
                <a:gd name="connsiteX50" fmla="*/ 1420888 w 1590494"/>
                <a:gd name="connsiteY50" fmla="*/ 618438 h 726593"/>
                <a:gd name="connsiteX51" fmla="*/ 1403681 w 1590494"/>
                <a:gd name="connsiteY51" fmla="*/ 630728 h 726593"/>
                <a:gd name="connsiteX52" fmla="*/ 1374185 w 1590494"/>
                <a:gd name="connsiteY52" fmla="*/ 628270 h 726593"/>
                <a:gd name="connsiteX53" fmla="*/ 1354520 w 1590494"/>
                <a:gd name="connsiteY53" fmla="*/ 650393 h 726593"/>
                <a:gd name="connsiteX54" fmla="*/ 1332398 w 1590494"/>
                <a:gd name="connsiteY54" fmla="*/ 670057 h 726593"/>
                <a:gd name="connsiteX55" fmla="*/ 1315191 w 1590494"/>
                <a:gd name="connsiteY55" fmla="*/ 670057 h 726593"/>
                <a:gd name="connsiteX56" fmla="*/ 1300443 w 1590494"/>
                <a:gd name="connsiteY56" fmla="*/ 674973 h 726593"/>
                <a:gd name="connsiteX57" fmla="*/ 1288152 w 1590494"/>
                <a:gd name="connsiteY57" fmla="*/ 689722 h 726593"/>
                <a:gd name="connsiteX58" fmla="*/ 1241449 w 1590494"/>
                <a:gd name="connsiteY58" fmla="*/ 692180 h 726593"/>
                <a:gd name="connsiteX59" fmla="*/ 1226701 w 1590494"/>
                <a:gd name="connsiteY59" fmla="*/ 709386 h 726593"/>
                <a:gd name="connsiteX60" fmla="*/ 1027598 w 1590494"/>
                <a:gd name="connsiteY60" fmla="*/ 709386 h 726593"/>
                <a:gd name="connsiteX61" fmla="*/ 1017765 w 1590494"/>
                <a:gd name="connsiteY61" fmla="*/ 699553 h 726593"/>
                <a:gd name="connsiteX62" fmla="*/ 740004 w 1590494"/>
                <a:gd name="connsiteY62" fmla="*/ 699553 h 726593"/>
                <a:gd name="connsiteX63" fmla="*/ 732630 w 1590494"/>
                <a:gd name="connsiteY63" fmla="*/ 692179 h 726593"/>
                <a:gd name="connsiteX64" fmla="*/ 329507 w 1590494"/>
                <a:gd name="connsiteY64" fmla="*/ 692179 h 726593"/>
                <a:gd name="connsiteX65" fmla="*/ 319675 w 1590494"/>
                <a:gd name="connsiteY65" fmla="*/ 682347 h 726593"/>
                <a:gd name="connsiteX66" fmla="*/ 277888 w 1590494"/>
                <a:gd name="connsiteY66" fmla="*/ 682347 h 726593"/>
                <a:gd name="connsiteX67" fmla="*/ 287720 w 1590494"/>
                <a:gd name="connsiteY67" fmla="*/ 692179 h 726593"/>
                <a:gd name="connsiteX68" fmla="*/ 287720 w 1590494"/>
                <a:gd name="connsiteY68" fmla="*/ 706928 h 726593"/>
                <a:gd name="connsiteX69" fmla="*/ 287720 w 1590494"/>
                <a:gd name="connsiteY69" fmla="*/ 726593 h 726593"/>
                <a:gd name="connsiteX70" fmla="*/ 29940 w 1590494"/>
                <a:gd name="connsiteY70" fmla="*/ 726593 h 726593"/>
                <a:gd name="connsiteX71" fmla="*/ 49780 w 1590494"/>
                <a:gd name="connsiteY71" fmla="*/ 694353 h 726593"/>
                <a:gd name="connsiteX72" fmla="*/ 65500 w 1590494"/>
                <a:gd name="connsiteY72" fmla="*/ 660293 h 726593"/>
                <a:gd name="connsiteX73" fmla="*/ 55020 w 1590494"/>
                <a:gd name="connsiteY73" fmla="*/ 641952 h 726593"/>
                <a:gd name="connsiteX74" fmla="*/ 62880 w 1590494"/>
                <a:gd name="connsiteY74" fmla="*/ 626232 h 726593"/>
                <a:gd name="connsiteX75" fmla="*/ 55020 w 1590494"/>
                <a:gd name="connsiteY75" fmla="*/ 602651 h 726593"/>
                <a:gd name="connsiteX76" fmla="*/ 34957 w 1590494"/>
                <a:gd name="connsiteY76" fmla="*/ 591708 h 726593"/>
                <a:gd name="connsiteX77" fmla="*/ 49443 w 1590494"/>
                <a:gd name="connsiteY77" fmla="*/ 573271 h 726593"/>
                <a:gd name="connsiteX78" fmla="*/ 66111 w 1590494"/>
                <a:gd name="connsiteY78" fmla="*/ 551840 h 726593"/>
                <a:gd name="connsiteX79" fmla="*/ 85161 w 1590494"/>
                <a:gd name="connsiteY79" fmla="*/ 537552 h 726593"/>
                <a:gd name="connsiteX80" fmla="*/ 108974 w 1590494"/>
                <a:gd name="connsiteY80" fmla="*/ 537552 h 726593"/>
                <a:gd name="connsiteX81" fmla="*/ 128024 w 1590494"/>
                <a:gd name="connsiteY81" fmla="*/ 549459 h 726593"/>
                <a:gd name="connsiteX82" fmla="*/ 151836 w 1590494"/>
                <a:gd name="connsiteY82" fmla="*/ 561365 h 726593"/>
                <a:gd name="connsiteX83" fmla="*/ 185174 w 1590494"/>
                <a:gd name="connsiteY83" fmla="*/ 573271 h 726593"/>
                <a:gd name="connsiteX84" fmla="*/ 211368 w 1590494"/>
                <a:gd name="connsiteY84" fmla="*/ 573271 h 726593"/>
                <a:gd name="connsiteX85" fmla="*/ 211368 w 1590494"/>
                <a:gd name="connsiteY85" fmla="*/ 556602 h 726593"/>
                <a:gd name="connsiteX86" fmla="*/ 204224 w 1590494"/>
                <a:gd name="connsiteY86" fmla="*/ 532790 h 726593"/>
                <a:gd name="connsiteX87" fmla="*/ 194699 w 1590494"/>
                <a:gd name="connsiteY87" fmla="*/ 499452 h 726593"/>
                <a:gd name="connsiteX88" fmla="*/ 206605 w 1590494"/>
                <a:gd name="connsiteY88" fmla="*/ 480402 h 726593"/>
                <a:gd name="connsiteX89" fmla="*/ 237561 w 1590494"/>
                <a:gd name="connsiteY89" fmla="*/ 475640 h 726593"/>
                <a:gd name="connsiteX90" fmla="*/ 285186 w 1590494"/>
                <a:gd name="connsiteY90" fmla="*/ 468496 h 726593"/>
                <a:gd name="connsiteX91" fmla="*/ 294711 w 1590494"/>
                <a:gd name="connsiteY91" fmla="*/ 458971 h 726593"/>
                <a:gd name="connsiteX92" fmla="*/ 270899 w 1590494"/>
                <a:gd name="connsiteY92" fmla="*/ 442302 h 726593"/>
                <a:gd name="connsiteX93" fmla="*/ 282805 w 1590494"/>
                <a:gd name="connsiteY93" fmla="*/ 413727 h 726593"/>
                <a:gd name="connsiteX94" fmla="*/ 299474 w 1590494"/>
                <a:gd name="connsiteY94" fmla="*/ 392296 h 726593"/>
                <a:gd name="connsiteX95" fmla="*/ 285186 w 1590494"/>
                <a:gd name="connsiteY95" fmla="*/ 378009 h 726593"/>
                <a:gd name="connsiteX96" fmla="*/ 294711 w 1590494"/>
                <a:gd name="connsiteY96" fmla="*/ 354196 h 726593"/>
                <a:gd name="connsiteX97" fmla="*/ 294711 w 1590494"/>
                <a:gd name="connsiteY97" fmla="*/ 349434 h 726593"/>
                <a:gd name="connsiteX98" fmla="*/ 306618 w 1590494"/>
                <a:gd name="connsiteY98" fmla="*/ 304190 h 726593"/>
                <a:gd name="connsiteX99" fmla="*/ 306618 w 1590494"/>
                <a:gd name="connsiteY99" fmla="*/ 277996 h 726593"/>
                <a:gd name="connsiteX100" fmla="*/ 305706 w 1590494"/>
                <a:gd name="connsiteY100" fmla="*/ 275945 h 726593"/>
                <a:gd name="connsiteX101" fmla="*/ 305707 w 1590494"/>
                <a:gd name="connsiteY101" fmla="*/ 275944 h 726593"/>
                <a:gd name="connsiteX102" fmla="*/ 306619 w 1590494"/>
                <a:gd name="connsiteY102" fmla="*/ 304190 h 726593"/>
                <a:gd name="connsiteX103" fmla="*/ 294712 w 1590494"/>
                <a:gd name="connsiteY103" fmla="*/ 349434 h 726593"/>
                <a:gd name="connsiteX104" fmla="*/ 294712 w 1590494"/>
                <a:gd name="connsiteY104" fmla="*/ 354196 h 726593"/>
                <a:gd name="connsiteX105" fmla="*/ 285187 w 1590494"/>
                <a:gd name="connsiteY105" fmla="*/ 378009 h 726593"/>
                <a:gd name="connsiteX106" fmla="*/ 290411 w 1590494"/>
                <a:gd name="connsiteY106" fmla="*/ 383232 h 726593"/>
                <a:gd name="connsiteX107" fmla="*/ 309844 w 1590494"/>
                <a:gd name="connsiteY107" fmla="*/ 384922 h 726593"/>
                <a:gd name="connsiteX108" fmla="*/ 319676 w 1590494"/>
                <a:gd name="connsiteY108" fmla="*/ 372631 h 726593"/>
                <a:gd name="connsiteX109" fmla="*/ 322134 w 1590494"/>
                <a:gd name="connsiteY109" fmla="*/ 348051 h 726593"/>
                <a:gd name="connsiteX110" fmla="*/ 339340 w 1590494"/>
                <a:gd name="connsiteY110" fmla="*/ 352967 h 726593"/>
                <a:gd name="connsiteX111" fmla="*/ 363921 w 1590494"/>
                <a:gd name="connsiteY111" fmla="*/ 345593 h 726593"/>
                <a:gd name="connsiteX112" fmla="*/ 388502 w 1590494"/>
                <a:gd name="connsiteY112" fmla="*/ 360341 h 726593"/>
                <a:gd name="connsiteX113" fmla="*/ 413082 w 1590494"/>
                <a:gd name="connsiteY113" fmla="*/ 348051 h 726593"/>
                <a:gd name="connsiteX114" fmla="*/ 417999 w 1590494"/>
                <a:gd name="connsiteY114" fmla="*/ 338219 h 726593"/>
                <a:gd name="connsiteX115" fmla="*/ 437663 w 1590494"/>
                <a:gd name="connsiteY115" fmla="*/ 335761 h 726593"/>
                <a:gd name="connsiteX116" fmla="*/ 462244 w 1590494"/>
                <a:gd name="connsiteY116" fmla="*/ 367715 h 726593"/>
                <a:gd name="connsiteX117" fmla="*/ 474534 w 1590494"/>
                <a:gd name="connsiteY117" fmla="*/ 367715 h 726593"/>
                <a:gd name="connsiteX118" fmla="*/ 508947 w 1590494"/>
                <a:gd name="connsiteY118" fmla="*/ 375090 h 726593"/>
                <a:gd name="connsiteX119" fmla="*/ 506489 w 1590494"/>
                <a:gd name="connsiteY119" fmla="*/ 352967 h 726593"/>
                <a:gd name="connsiteX120" fmla="*/ 516321 w 1590494"/>
                <a:gd name="connsiteY120" fmla="*/ 340677 h 726593"/>
                <a:gd name="connsiteX121" fmla="*/ 538444 w 1590494"/>
                <a:gd name="connsiteY121" fmla="*/ 335761 h 726593"/>
                <a:gd name="connsiteX122" fmla="*/ 550734 w 1590494"/>
                <a:gd name="connsiteY122" fmla="*/ 318554 h 726593"/>
                <a:gd name="connsiteX123" fmla="*/ 572857 w 1590494"/>
                <a:gd name="connsiteY123" fmla="*/ 355425 h 726593"/>
                <a:gd name="connsiteX124" fmla="*/ 597437 w 1590494"/>
                <a:gd name="connsiteY124" fmla="*/ 348051 h 726593"/>
                <a:gd name="connsiteX125" fmla="*/ 622018 w 1590494"/>
                <a:gd name="connsiteY125" fmla="*/ 348051 h 726593"/>
                <a:gd name="connsiteX126" fmla="*/ 624476 w 1590494"/>
                <a:gd name="connsiteY126" fmla="*/ 311180 h 726593"/>
                <a:gd name="connsiteX127" fmla="*/ 646599 w 1590494"/>
                <a:gd name="connsiteY127" fmla="*/ 291515 h 726593"/>
                <a:gd name="connsiteX128" fmla="*/ 658889 w 1590494"/>
                <a:gd name="connsiteY128" fmla="*/ 271851 h 726593"/>
                <a:gd name="connsiteX129" fmla="*/ 671179 w 1590494"/>
                <a:gd name="connsiteY129" fmla="*/ 316096 h 726593"/>
                <a:gd name="connsiteX130" fmla="*/ 705592 w 1590494"/>
                <a:gd name="connsiteY130" fmla="*/ 316096 h 726593"/>
                <a:gd name="connsiteX131" fmla="*/ 732631 w 1590494"/>
                <a:gd name="connsiteY131" fmla="*/ 321012 h 726593"/>
                <a:gd name="connsiteX132" fmla="*/ 752295 w 1590494"/>
                <a:gd name="connsiteY132" fmla="*/ 316096 h 726593"/>
                <a:gd name="connsiteX133" fmla="*/ 752295 w 1590494"/>
                <a:gd name="connsiteY133" fmla="*/ 274309 h 726593"/>
                <a:gd name="connsiteX134" fmla="*/ 769502 w 1590494"/>
                <a:gd name="connsiteY134" fmla="*/ 237438 h 726593"/>
                <a:gd name="connsiteX135" fmla="*/ 794082 w 1590494"/>
                <a:gd name="connsiteY135" fmla="*/ 249728 h 726593"/>
                <a:gd name="connsiteX136" fmla="*/ 803915 w 1590494"/>
                <a:gd name="connsiteY136" fmla="*/ 242354 h 726593"/>
                <a:gd name="connsiteX137" fmla="*/ 811289 w 1590494"/>
                <a:gd name="connsiteY137" fmla="*/ 217773 h 726593"/>
                <a:gd name="connsiteX138" fmla="*/ 821121 w 1590494"/>
                <a:gd name="connsiteY138" fmla="*/ 198109 h 726593"/>
                <a:gd name="connsiteX139" fmla="*/ 850618 w 1590494"/>
                <a:gd name="connsiteY139" fmla="*/ 198109 h 726593"/>
                <a:gd name="connsiteX140" fmla="*/ 862908 w 1590494"/>
                <a:gd name="connsiteY140" fmla="*/ 173528 h 726593"/>
                <a:gd name="connsiteX141" fmla="*/ 853076 w 1590494"/>
                <a:gd name="connsiteY141" fmla="*/ 166154 h 726593"/>
                <a:gd name="connsiteX142" fmla="*/ 855534 w 1590494"/>
                <a:gd name="connsiteY142" fmla="*/ 116993 h 726593"/>
                <a:gd name="connsiteX143" fmla="*/ 892405 w 1590494"/>
                <a:gd name="connsiteY143" fmla="*/ 116993 h 726593"/>
                <a:gd name="connsiteX144" fmla="*/ 907153 w 1590494"/>
                <a:gd name="connsiteY144" fmla="*/ 126825 h 726593"/>
                <a:gd name="connsiteX145" fmla="*/ 921902 w 1590494"/>
                <a:gd name="connsiteY145" fmla="*/ 129283 h 726593"/>
                <a:gd name="connsiteX146" fmla="*/ 936650 w 1590494"/>
                <a:gd name="connsiteY146" fmla="*/ 107161 h 726593"/>
                <a:gd name="connsiteX147" fmla="*/ 958773 w 1590494"/>
                <a:gd name="connsiteY147" fmla="*/ 114535 h 726593"/>
                <a:gd name="connsiteX148" fmla="*/ 980895 w 1590494"/>
                <a:gd name="connsiteY148" fmla="*/ 102244 h 726593"/>
                <a:gd name="connsiteX149" fmla="*/ 998102 w 1590494"/>
                <a:gd name="connsiteY149" fmla="*/ 87496 h 726593"/>
                <a:gd name="connsiteX150" fmla="*/ 990728 w 1590494"/>
                <a:gd name="connsiteY150" fmla="*/ 80122 h 726593"/>
                <a:gd name="connsiteX151" fmla="*/ 973521 w 1590494"/>
                <a:gd name="connsiteY151" fmla="*/ 67831 h 726593"/>
                <a:gd name="connsiteX152" fmla="*/ 988270 w 1590494"/>
                <a:gd name="connsiteY152" fmla="*/ 50625 h 726593"/>
                <a:gd name="connsiteX153" fmla="*/ 963689 w 1590494"/>
                <a:gd name="connsiteY153" fmla="*/ 35877 h 726593"/>
                <a:gd name="connsiteX154" fmla="*/ 990728 w 1590494"/>
                <a:gd name="connsiteY154" fmla="*/ 13754 h 726593"/>
                <a:gd name="connsiteX155" fmla="*/ 990103 w 1590494"/>
                <a:gd name="connsiteY155"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68512 w 1564295"/>
                <a:gd name="connsiteY96" fmla="*/ 349434 h 726593"/>
                <a:gd name="connsiteX97" fmla="*/ 280419 w 1564295"/>
                <a:gd name="connsiteY97" fmla="*/ 304190 h 726593"/>
                <a:gd name="connsiteX98" fmla="*/ 280419 w 1564295"/>
                <a:gd name="connsiteY98" fmla="*/ 277996 h 726593"/>
                <a:gd name="connsiteX99" fmla="*/ 279507 w 1564295"/>
                <a:gd name="connsiteY99" fmla="*/ 275945 h 726593"/>
                <a:gd name="connsiteX100" fmla="*/ 279508 w 1564295"/>
                <a:gd name="connsiteY100" fmla="*/ 275944 h 726593"/>
                <a:gd name="connsiteX101" fmla="*/ 280420 w 1564295"/>
                <a:gd name="connsiteY101" fmla="*/ 304190 h 726593"/>
                <a:gd name="connsiteX102" fmla="*/ 268513 w 1564295"/>
                <a:gd name="connsiteY102" fmla="*/ 349434 h 726593"/>
                <a:gd name="connsiteX103" fmla="*/ 268513 w 1564295"/>
                <a:gd name="connsiteY103" fmla="*/ 354196 h 726593"/>
                <a:gd name="connsiteX104" fmla="*/ 258988 w 1564295"/>
                <a:gd name="connsiteY104" fmla="*/ 378009 h 726593"/>
                <a:gd name="connsiteX105" fmla="*/ 264212 w 1564295"/>
                <a:gd name="connsiteY105" fmla="*/ 383232 h 726593"/>
                <a:gd name="connsiteX106" fmla="*/ 283645 w 1564295"/>
                <a:gd name="connsiteY106" fmla="*/ 384922 h 726593"/>
                <a:gd name="connsiteX107" fmla="*/ 293477 w 1564295"/>
                <a:gd name="connsiteY107" fmla="*/ 372631 h 726593"/>
                <a:gd name="connsiteX108" fmla="*/ 295935 w 1564295"/>
                <a:gd name="connsiteY108" fmla="*/ 348051 h 726593"/>
                <a:gd name="connsiteX109" fmla="*/ 313141 w 1564295"/>
                <a:gd name="connsiteY109" fmla="*/ 352967 h 726593"/>
                <a:gd name="connsiteX110" fmla="*/ 337722 w 1564295"/>
                <a:gd name="connsiteY110" fmla="*/ 345593 h 726593"/>
                <a:gd name="connsiteX111" fmla="*/ 362303 w 1564295"/>
                <a:gd name="connsiteY111" fmla="*/ 360341 h 726593"/>
                <a:gd name="connsiteX112" fmla="*/ 386883 w 1564295"/>
                <a:gd name="connsiteY112" fmla="*/ 348051 h 726593"/>
                <a:gd name="connsiteX113" fmla="*/ 391800 w 1564295"/>
                <a:gd name="connsiteY113" fmla="*/ 338219 h 726593"/>
                <a:gd name="connsiteX114" fmla="*/ 411464 w 1564295"/>
                <a:gd name="connsiteY114" fmla="*/ 335761 h 726593"/>
                <a:gd name="connsiteX115" fmla="*/ 436045 w 1564295"/>
                <a:gd name="connsiteY115" fmla="*/ 367715 h 726593"/>
                <a:gd name="connsiteX116" fmla="*/ 448335 w 1564295"/>
                <a:gd name="connsiteY116" fmla="*/ 367715 h 726593"/>
                <a:gd name="connsiteX117" fmla="*/ 482748 w 1564295"/>
                <a:gd name="connsiteY117" fmla="*/ 375090 h 726593"/>
                <a:gd name="connsiteX118" fmla="*/ 480290 w 1564295"/>
                <a:gd name="connsiteY118" fmla="*/ 352967 h 726593"/>
                <a:gd name="connsiteX119" fmla="*/ 490122 w 1564295"/>
                <a:gd name="connsiteY119" fmla="*/ 340677 h 726593"/>
                <a:gd name="connsiteX120" fmla="*/ 512245 w 1564295"/>
                <a:gd name="connsiteY120" fmla="*/ 335761 h 726593"/>
                <a:gd name="connsiteX121" fmla="*/ 524535 w 1564295"/>
                <a:gd name="connsiteY121" fmla="*/ 318554 h 726593"/>
                <a:gd name="connsiteX122" fmla="*/ 546658 w 1564295"/>
                <a:gd name="connsiteY122" fmla="*/ 355425 h 726593"/>
                <a:gd name="connsiteX123" fmla="*/ 571238 w 1564295"/>
                <a:gd name="connsiteY123" fmla="*/ 348051 h 726593"/>
                <a:gd name="connsiteX124" fmla="*/ 595819 w 1564295"/>
                <a:gd name="connsiteY124" fmla="*/ 348051 h 726593"/>
                <a:gd name="connsiteX125" fmla="*/ 598277 w 1564295"/>
                <a:gd name="connsiteY125" fmla="*/ 311180 h 726593"/>
                <a:gd name="connsiteX126" fmla="*/ 620400 w 1564295"/>
                <a:gd name="connsiteY126" fmla="*/ 291515 h 726593"/>
                <a:gd name="connsiteX127" fmla="*/ 632690 w 1564295"/>
                <a:gd name="connsiteY127" fmla="*/ 271851 h 726593"/>
                <a:gd name="connsiteX128" fmla="*/ 644980 w 1564295"/>
                <a:gd name="connsiteY128" fmla="*/ 316096 h 726593"/>
                <a:gd name="connsiteX129" fmla="*/ 679393 w 1564295"/>
                <a:gd name="connsiteY129" fmla="*/ 316096 h 726593"/>
                <a:gd name="connsiteX130" fmla="*/ 706432 w 1564295"/>
                <a:gd name="connsiteY130" fmla="*/ 321012 h 726593"/>
                <a:gd name="connsiteX131" fmla="*/ 726096 w 1564295"/>
                <a:gd name="connsiteY131" fmla="*/ 316096 h 726593"/>
                <a:gd name="connsiteX132" fmla="*/ 726096 w 1564295"/>
                <a:gd name="connsiteY132" fmla="*/ 274309 h 726593"/>
                <a:gd name="connsiteX133" fmla="*/ 743303 w 1564295"/>
                <a:gd name="connsiteY133" fmla="*/ 237438 h 726593"/>
                <a:gd name="connsiteX134" fmla="*/ 767883 w 1564295"/>
                <a:gd name="connsiteY134" fmla="*/ 249728 h 726593"/>
                <a:gd name="connsiteX135" fmla="*/ 777716 w 1564295"/>
                <a:gd name="connsiteY135" fmla="*/ 242354 h 726593"/>
                <a:gd name="connsiteX136" fmla="*/ 785090 w 1564295"/>
                <a:gd name="connsiteY136" fmla="*/ 217773 h 726593"/>
                <a:gd name="connsiteX137" fmla="*/ 794922 w 1564295"/>
                <a:gd name="connsiteY137" fmla="*/ 198109 h 726593"/>
                <a:gd name="connsiteX138" fmla="*/ 824419 w 1564295"/>
                <a:gd name="connsiteY138" fmla="*/ 198109 h 726593"/>
                <a:gd name="connsiteX139" fmla="*/ 836709 w 1564295"/>
                <a:gd name="connsiteY139" fmla="*/ 173528 h 726593"/>
                <a:gd name="connsiteX140" fmla="*/ 826877 w 1564295"/>
                <a:gd name="connsiteY140" fmla="*/ 166154 h 726593"/>
                <a:gd name="connsiteX141" fmla="*/ 829335 w 1564295"/>
                <a:gd name="connsiteY141" fmla="*/ 116993 h 726593"/>
                <a:gd name="connsiteX142" fmla="*/ 866206 w 1564295"/>
                <a:gd name="connsiteY142" fmla="*/ 116993 h 726593"/>
                <a:gd name="connsiteX143" fmla="*/ 880954 w 1564295"/>
                <a:gd name="connsiteY143" fmla="*/ 126825 h 726593"/>
                <a:gd name="connsiteX144" fmla="*/ 895703 w 1564295"/>
                <a:gd name="connsiteY144" fmla="*/ 129283 h 726593"/>
                <a:gd name="connsiteX145" fmla="*/ 910451 w 1564295"/>
                <a:gd name="connsiteY145" fmla="*/ 107161 h 726593"/>
                <a:gd name="connsiteX146" fmla="*/ 932574 w 1564295"/>
                <a:gd name="connsiteY146" fmla="*/ 114535 h 726593"/>
                <a:gd name="connsiteX147" fmla="*/ 954696 w 1564295"/>
                <a:gd name="connsiteY147" fmla="*/ 102244 h 726593"/>
                <a:gd name="connsiteX148" fmla="*/ 971903 w 1564295"/>
                <a:gd name="connsiteY148" fmla="*/ 87496 h 726593"/>
                <a:gd name="connsiteX149" fmla="*/ 964529 w 1564295"/>
                <a:gd name="connsiteY149" fmla="*/ 80122 h 726593"/>
                <a:gd name="connsiteX150" fmla="*/ 947322 w 1564295"/>
                <a:gd name="connsiteY150" fmla="*/ 67831 h 726593"/>
                <a:gd name="connsiteX151" fmla="*/ 962071 w 1564295"/>
                <a:gd name="connsiteY151" fmla="*/ 50625 h 726593"/>
                <a:gd name="connsiteX152" fmla="*/ 937490 w 1564295"/>
                <a:gd name="connsiteY152" fmla="*/ 35877 h 726593"/>
                <a:gd name="connsiteX153" fmla="*/ 964529 w 1564295"/>
                <a:gd name="connsiteY153" fmla="*/ 13754 h 726593"/>
                <a:gd name="connsiteX154" fmla="*/ 963904 w 1564295"/>
                <a:gd name="connsiteY154"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68512 w 1564295"/>
                <a:gd name="connsiteY96" fmla="*/ 349434 h 726593"/>
                <a:gd name="connsiteX97" fmla="*/ 280419 w 1564295"/>
                <a:gd name="connsiteY97" fmla="*/ 304190 h 726593"/>
                <a:gd name="connsiteX98" fmla="*/ 280419 w 1564295"/>
                <a:gd name="connsiteY98" fmla="*/ 277996 h 726593"/>
                <a:gd name="connsiteX99" fmla="*/ 279507 w 1564295"/>
                <a:gd name="connsiteY99" fmla="*/ 275945 h 726593"/>
                <a:gd name="connsiteX100" fmla="*/ 280420 w 1564295"/>
                <a:gd name="connsiteY100" fmla="*/ 304190 h 726593"/>
                <a:gd name="connsiteX101" fmla="*/ 268513 w 1564295"/>
                <a:gd name="connsiteY101" fmla="*/ 349434 h 726593"/>
                <a:gd name="connsiteX102" fmla="*/ 268513 w 1564295"/>
                <a:gd name="connsiteY102" fmla="*/ 354196 h 726593"/>
                <a:gd name="connsiteX103" fmla="*/ 258988 w 1564295"/>
                <a:gd name="connsiteY103" fmla="*/ 378009 h 726593"/>
                <a:gd name="connsiteX104" fmla="*/ 264212 w 1564295"/>
                <a:gd name="connsiteY104" fmla="*/ 383232 h 726593"/>
                <a:gd name="connsiteX105" fmla="*/ 283645 w 1564295"/>
                <a:gd name="connsiteY105" fmla="*/ 384922 h 726593"/>
                <a:gd name="connsiteX106" fmla="*/ 293477 w 1564295"/>
                <a:gd name="connsiteY106" fmla="*/ 372631 h 726593"/>
                <a:gd name="connsiteX107" fmla="*/ 295935 w 1564295"/>
                <a:gd name="connsiteY107" fmla="*/ 348051 h 726593"/>
                <a:gd name="connsiteX108" fmla="*/ 313141 w 1564295"/>
                <a:gd name="connsiteY108" fmla="*/ 352967 h 726593"/>
                <a:gd name="connsiteX109" fmla="*/ 337722 w 1564295"/>
                <a:gd name="connsiteY109" fmla="*/ 345593 h 726593"/>
                <a:gd name="connsiteX110" fmla="*/ 362303 w 1564295"/>
                <a:gd name="connsiteY110" fmla="*/ 360341 h 726593"/>
                <a:gd name="connsiteX111" fmla="*/ 386883 w 1564295"/>
                <a:gd name="connsiteY111" fmla="*/ 348051 h 726593"/>
                <a:gd name="connsiteX112" fmla="*/ 391800 w 1564295"/>
                <a:gd name="connsiteY112" fmla="*/ 338219 h 726593"/>
                <a:gd name="connsiteX113" fmla="*/ 411464 w 1564295"/>
                <a:gd name="connsiteY113" fmla="*/ 335761 h 726593"/>
                <a:gd name="connsiteX114" fmla="*/ 436045 w 1564295"/>
                <a:gd name="connsiteY114" fmla="*/ 367715 h 726593"/>
                <a:gd name="connsiteX115" fmla="*/ 448335 w 1564295"/>
                <a:gd name="connsiteY115" fmla="*/ 367715 h 726593"/>
                <a:gd name="connsiteX116" fmla="*/ 482748 w 1564295"/>
                <a:gd name="connsiteY116" fmla="*/ 375090 h 726593"/>
                <a:gd name="connsiteX117" fmla="*/ 480290 w 1564295"/>
                <a:gd name="connsiteY117" fmla="*/ 352967 h 726593"/>
                <a:gd name="connsiteX118" fmla="*/ 490122 w 1564295"/>
                <a:gd name="connsiteY118" fmla="*/ 340677 h 726593"/>
                <a:gd name="connsiteX119" fmla="*/ 512245 w 1564295"/>
                <a:gd name="connsiteY119" fmla="*/ 335761 h 726593"/>
                <a:gd name="connsiteX120" fmla="*/ 524535 w 1564295"/>
                <a:gd name="connsiteY120" fmla="*/ 318554 h 726593"/>
                <a:gd name="connsiteX121" fmla="*/ 546658 w 1564295"/>
                <a:gd name="connsiteY121" fmla="*/ 355425 h 726593"/>
                <a:gd name="connsiteX122" fmla="*/ 571238 w 1564295"/>
                <a:gd name="connsiteY122" fmla="*/ 348051 h 726593"/>
                <a:gd name="connsiteX123" fmla="*/ 595819 w 1564295"/>
                <a:gd name="connsiteY123" fmla="*/ 348051 h 726593"/>
                <a:gd name="connsiteX124" fmla="*/ 598277 w 1564295"/>
                <a:gd name="connsiteY124" fmla="*/ 311180 h 726593"/>
                <a:gd name="connsiteX125" fmla="*/ 620400 w 1564295"/>
                <a:gd name="connsiteY125" fmla="*/ 291515 h 726593"/>
                <a:gd name="connsiteX126" fmla="*/ 632690 w 1564295"/>
                <a:gd name="connsiteY126" fmla="*/ 271851 h 726593"/>
                <a:gd name="connsiteX127" fmla="*/ 644980 w 1564295"/>
                <a:gd name="connsiteY127" fmla="*/ 316096 h 726593"/>
                <a:gd name="connsiteX128" fmla="*/ 679393 w 1564295"/>
                <a:gd name="connsiteY128" fmla="*/ 316096 h 726593"/>
                <a:gd name="connsiteX129" fmla="*/ 706432 w 1564295"/>
                <a:gd name="connsiteY129" fmla="*/ 321012 h 726593"/>
                <a:gd name="connsiteX130" fmla="*/ 726096 w 1564295"/>
                <a:gd name="connsiteY130" fmla="*/ 316096 h 726593"/>
                <a:gd name="connsiteX131" fmla="*/ 726096 w 1564295"/>
                <a:gd name="connsiteY131" fmla="*/ 274309 h 726593"/>
                <a:gd name="connsiteX132" fmla="*/ 743303 w 1564295"/>
                <a:gd name="connsiteY132" fmla="*/ 237438 h 726593"/>
                <a:gd name="connsiteX133" fmla="*/ 767883 w 1564295"/>
                <a:gd name="connsiteY133" fmla="*/ 249728 h 726593"/>
                <a:gd name="connsiteX134" fmla="*/ 777716 w 1564295"/>
                <a:gd name="connsiteY134" fmla="*/ 242354 h 726593"/>
                <a:gd name="connsiteX135" fmla="*/ 785090 w 1564295"/>
                <a:gd name="connsiteY135" fmla="*/ 217773 h 726593"/>
                <a:gd name="connsiteX136" fmla="*/ 794922 w 1564295"/>
                <a:gd name="connsiteY136" fmla="*/ 198109 h 726593"/>
                <a:gd name="connsiteX137" fmla="*/ 824419 w 1564295"/>
                <a:gd name="connsiteY137" fmla="*/ 198109 h 726593"/>
                <a:gd name="connsiteX138" fmla="*/ 836709 w 1564295"/>
                <a:gd name="connsiteY138" fmla="*/ 173528 h 726593"/>
                <a:gd name="connsiteX139" fmla="*/ 826877 w 1564295"/>
                <a:gd name="connsiteY139" fmla="*/ 166154 h 726593"/>
                <a:gd name="connsiteX140" fmla="*/ 829335 w 1564295"/>
                <a:gd name="connsiteY140" fmla="*/ 116993 h 726593"/>
                <a:gd name="connsiteX141" fmla="*/ 866206 w 1564295"/>
                <a:gd name="connsiteY141" fmla="*/ 116993 h 726593"/>
                <a:gd name="connsiteX142" fmla="*/ 880954 w 1564295"/>
                <a:gd name="connsiteY142" fmla="*/ 126825 h 726593"/>
                <a:gd name="connsiteX143" fmla="*/ 895703 w 1564295"/>
                <a:gd name="connsiteY143" fmla="*/ 129283 h 726593"/>
                <a:gd name="connsiteX144" fmla="*/ 910451 w 1564295"/>
                <a:gd name="connsiteY144" fmla="*/ 107161 h 726593"/>
                <a:gd name="connsiteX145" fmla="*/ 932574 w 1564295"/>
                <a:gd name="connsiteY145" fmla="*/ 114535 h 726593"/>
                <a:gd name="connsiteX146" fmla="*/ 954696 w 1564295"/>
                <a:gd name="connsiteY146" fmla="*/ 102244 h 726593"/>
                <a:gd name="connsiteX147" fmla="*/ 971903 w 1564295"/>
                <a:gd name="connsiteY147" fmla="*/ 87496 h 726593"/>
                <a:gd name="connsiteX148" fmla="*/ 964529 w 1564295"/>
                <a:gd name="connsiteY148" fmla="*/ 80122 h 726593"/>
                <a:gd name="connsiteX149" fmla="*/ 947322 w 1564295"/>
                <a:gd name="connsiteY149" fmla="*/ 67831 h 726593"/>
                <a:gd name="connsiteX150" fmla="*/ 962071 w 1564295"/>
                <a:gd name="connsiteY150" fmla="*/ 50625 h 726593"/>
                <a:gd name="connsiteX151" fmla="*/ 937490 w 1564295"/>
                <a:gd name="connsiteY151" fmla="*/ 35877 h 726593"/>
                <a:gd name="connsiteX152" fmla="*/ 964529 w 1564295"/>
                <a:gd name="connsiteY152" fmla="*/ 13754 h 726593"/>
                <a:gd name="connsiteX153" fmla="*/ 963904 w 1564295"/>
                <a:gd name="connsiteY153"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68512 w 1564295"/>
                <a:gd name="connsiteY96" fmla="*/ 349434 h 726593"/>
                <a:gd name="connsiteX97" fmla="*/ 280419 w 1564295"/>
                <a:gd name="connsiteY97" fmla="*/ 304190 h 726593"/>
                <a:gd name="connsiteX98" fmla="*/ 280419 w 1564295"/>
                <a:gd name="connsiteY98" fmla="*/ 277996 h 726593"/>
                <a:gd name="connsiteX99" fmla="*/ 279507 w 1564295"/>
                <a:gd name="connsiteY99" fmla="*/ 275945 h 726593"/>
                <a:gd name="connsiteX100" fmla="*/ 268513 w 1564295"/>
                <a:gd name="connsiteY100" fmla="*/ 349434 h 726593"/>
                <a:gd name="connsiteX101" fmla="*/ 268513 w 1564295"/>
                <a:gd name="connsiteY101" fmla="*/ 354196 h 726593"/>
                <a:gd name="connsiteX102" fmla="*/ 258988 w 1564295"/>
                <a:gd name="connsiteY102" fmla="*/ 378009 h 726593"/>
                <a:gd name="connsiteX103" fmla="*/ 264212 w 1564295"/>
                <a:gd name="connsiteY103" fmla="*/ 383232 h 726593"/>
                <a:gd name="connsiteX104" fmla="*/ 283645 w 1564295"/>
                <a:gd name="connsiteY104" fmla="*/ 384922 h 726593"/>
                <a:gd name="connsiteX105" fmla="*/ 293477 w 1564295"/>
                <a:gd name="connsiteY105" fmla="*/ 372631 h 726593"/>
                <a:gd name="connsiteX106" fmla="*/ 295935 w 1564295"/>
                <a:gd name="connsiteY106" fmla="*/ 348051 h 726593"/>
                <a:gd name="connsiteX107" fmla="*/ 313141 w 1564295"/>
                <a:gd name="connsiteY107" fmla="*/ 352967 h 726593"/>
                <a:gd name="connsiteX108" fmla="*/ 337722 w 1564295"/>
                <a:gd name="connsiteY108" fmla="*/ 345593 h 726593"/>
                <a:gd name="connsiteX109" fmla="*/ 362303 w 1564295"/>
                <a:gd name="connsiteY109" fmla="*/ 360341 h 726593"/>
                <a:gd name="connsiteX110" fmla="*/ 386883 w 1564295"/>
                <a:gd name="connsiteY110" fmla="*/ 348051 h 726593"/>
                <a:gd name="connsiteX111" fmla="*/ 391800 w 1564295"/>
                <a:gd name="connsiteY111" fmla="*/ 338219 h 726593"/>
                <a:gd name="connsiteX112" fmla="*/ 411464 w 1564295"/>
                <a:gd name="connsiteY112" fmla="*/ 335761 h 726593"/>
                <a:gd name="connsiteX113" fmla="*/ 436045 w 1564295"/>
                <a:gd name="connsiteY113" fmla="*/ 367715 h 726593"/>
                <a:gd name="connsiteX114" fmla="*/ 448335 w 1564295"/>
                <a:gd name="connsiteY114" fmla="*/ 367715 h 726593"/>
                <a:gd name="connsiteX115" fmla="*/ 482748 w 1564295"/>
                <a:gd name="connsiteY115" fmla="*/ 375090 h 726593"/>
                <a:gd name="connsiteX116" fmla="*/ 480290 w 1564295"/>
                <a:gd name="connsiteY116" fmla="*/ 352967 h 726593"/>
                <a:gd name="connsiteX117" fmla="*/ 490122 w 1564295"/>
                <a:gd name="connsiteY117" fmla="*/ 340677 h 726593"/>
                <a:gd name="connsiteX118" fmla="*/ 512245 w 1564295"/>
                <a:gd name="connsiteY118" fmla="*/ 335761 h 726593"/>
                <a:gd name="connsiteX119" fmla="*/ 524535 w 1564295"/>
                <a:gd name="connsiteY119" fmla="*/ 318554 h 726593"/>
                <a:gd name="connsiteX120" fmla="*/ 546658 w 1564295"/>
                <a:gd name="connsiteY120" fmla="*/ 355425 h 726593"/>
                <a:gd name="connsiteX121" fmla="*/ 571238 w 1564295"/>
                <a:gd name="connsiteY121" fmla="*/ 348051 h 726593"/>
                <a:gd name="connsiteX122" fmla="*/ 595819 w 1564295"/>
                <a:gd name="connsiteY122" fmla="*/ 348051 h 726593"/>
                <a:gd name="connsiteX123" fmla="*/ 598277 w 1564295"/>
                <a:gd name="connsiteY123" fmla="*/ 311180 h 726593"/>
                <a:gd name="connsiteX124" fmla="*/ 620400 w 1564295"/>
                <a:gd name="connsiteY124" fmla="*/ 291515 h 726593"/>
                <a:gd name="connsiteX125" fmla="*/ 632690 w 1564295"/>
                <a:gd name="connsiteY125" fmla="*/ 271851 h 726593"/>
                <a:gd name="connsiteX126" fmla="*/ 644980 w 1564295"/>
                <a:gd name="connsiteY126" fmla="*/ 316096 h 726593"/>
                <a:gd name="connsiteX127" fmla="*/ 679393 w 1564295"/>
                <a:gd name="connsiteY127" fmla="*/ 316096 h 726593"/>
                <a:gd name="connsiteX128" fmla="*/ 706432 w 1564295"/>
                <a:gd name="connsiteY128" fmla="*/ 321012 h 726593"/>
                <a:gd name="connsiteX129" fmla="*/ 726096 w 1564295"/>
                <a:gd name="connsiteY129" fmla="*/ 316096 h 726593"/>
                <a:gd name="connsiteX130" fmla="*/ 726096 w 1564295"/>
                <a:gd name="connsiteY130" fmla="*/ 274309 h 726593"/>
                <a:gd name="connsiteX131" fmla="*/ 743303 w 1564295"/>
                <a:gd name="connsiteY131" fmla="*/ 237438 h 726593"/>
                <a:gd name="connsiteX132" fmla="*/ 767883 w 1564295"/>
                <a:gd name="connsiteY132" fmla="*/ 249728 h 726593"/>
                <a:gd name="connsiteX133" fmla="*/ 777716 w 1564295"/>
                <a:gd name="connsiteY133" fmla="*/ 242354 h 726593"/>
                <a:gd name="connsiteX134" fmla="*/ 785090 w 1564295"/>
                <a:gd name="connsiteY134" fmla="*/ 217773 h 726593"/>
                <a:gd name="connsiteX135" fmla="*/ 794922 w 1564295"/>
                <a:gd name="connsiteY135" fmla="*/ 198109 h 726593"/>
                <a:gd name="connsiteX136" fmla="*/ 824419 w 1564295"/>
                <a:gd name="connsiteY136" fmla="*/ 198109 h 726593"/>
                <a:gd name="connsiteX137" fmla="*/ 836709 w 1564295"/>
                <a:gd name="connsiteY137" fmla="*/ 173528 h 726593"/>
                <a:gd name="connsiteX138" fmla="*/ 826877 w 1564295"/>
                <a:gd name="connsiteY138" fmla="*/ 166154 h 726593"/>
                <a:gd name="connsiteX139" fmla="*/ 829335 w 1564295"/>
                <a:gd name="connsiteY139" fmla="*/ 116993 h 726593"/>
                <a:gd name="connsiteX140" fmla="*/ 866206 w 1564295"/>
                <a:gd name="connsiteY140" fmla="*/ 116993 h 726593"/>
                <a:gd name="connsiteX141" fmla="*/ 880954 w 1564295"/>
                <a:gd name="connsiteY141" fmla="*/ 126825 h 726593"/>
                <a:gd name="connsiteX142" fmla="*/ 895703 w 1564295"/>
                <a:gd name="connsiteY142" fmla="*/ 129283 h 726593"/>
                <a:gd name="connsiteX143" fmla="*/ 910451 w 1564295"/>
                <a:gd name="connsiteY143" fmla="*/ 107161 h 726593"/>
                <a:gd name="connsiteX144" fmla="*/ 932574 w 1564295"/>
                <a:gd name="connsiteY144" fmla="*/ 114535 h 726593"/>
                <a:gd name="connsiteX145" fmla="*/ 954696 w 1564295"/>
                <a:gd name="connsiteY145" fmla="*/ 102244 h 726593"/>
                <a:gd name="connsiteX146" fmla="*/ 971903 w 1564295"/>
                <a:gd name="connsiteY146" fmla="*/ 87496 h 726593"/>
                <a:gd name="connsiteX147" fmla="*/ 964529 w 1564295"/>
                <a:gd name="connsiteY147" fmla="*/ 80122 h 726593"/>
                <a:gd name="connsiteX148" fmla="*/ 947322 w 1564295"/>
                <a:gd name="connsiteY148" fmla="*/ 67831 h 726593"/>
                <a:gd name="connsiteX149" fmla="*/ 962071 w 1564295"/>
                <a:gd name="connsiteY149" fmla="*/ 50625 h 726593"/>
                <a:gd name="connsiteX150" fmla="*/ 937490 w 1564295"/>
                <a:gd name="connsiteY150" fmla="*/ 35877 h 726593"/>
                <a:gd name="connsiteX151" fmla="*/ 964529 w 1564295"/>
                <a:gd name="connsiteY151" fmla="*/ 13754 h 726593"/>
                <a:gd name="connsiteX152" fmla="*/ 963904 w 1564295"/>
                <a:gd name="connsiteY152"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68512 w 1564295"/>
                <a:gd name="connsiteY96" fmla="*/ 349434 h 726593"/>
                <a:gd name="connsiteX97" fmla="*/ 280419 w 1564295"/>
                <a:gd name="connsiteY97" fmla="*/ 304190 h 726593"/>
                <a:gd name="connsiteX98" fmla="*/ 280419 w 1564295"/>
                <a:gd name="connsiteY98" fmla="*/ 277996 h 726593"/>
                <a:gd name="connsiteX99" fmla="*/ 268513 w 1564295"/>
                <a:gd name="connsiteY99" fmla="*/ 349434 h 726593"/>
                <a:gd name="connsiteX100" fmla="*/ 268513 w 1564295"/>
                <a:gd name="connsiteY100" fmla="*/ 354196 h 726593"/>
                <a:gd name="connsiteX101" fmla="*/ 258988 w 1564295"/>
                <a:gd name="connsiteY101" fmla="*/ 378009 h 726593"/>
                <a:gd name="connsiteX102" fmla="*/ 264212 w 1564295"/>
                <a:gd name="connsiteY102" fmla="*/ 383232 h 726593"/>
                <a:gd name="connsiteX103" fmla="*/ 283645 w 1564295"/>
                <a:gd name="connsiteY103" fmla="*/ 384922 h 726593"/>
                <a:gd name="connsiteX104" fmla="*/ 293477 w 1564295"/>
                <a:gd name="connsiteY104" fmla="*/ 372631 h 726593"/>
                <a:gd name="connsiteX105" fmla="*/ 295935 w 1564295"/>
                <a:gd name="connsiteY105" fmla="*/ 348051 h 726593"/>
                <a:gd name="connsiteX106" fmla="*/ 313141 w 1564295"/>
                <a:gd name="connsiteY106" fmla="*/ 352967 h 726593"/>
                <a:gd name="connsiteX107" fmla="*/ 337722 w 1564295"/>
                <a:gd name="connsiteY107" fmla="*/ 345593 h 726593"/>
                <a:gd name="connsiteX108" fmla="*/ 362303 w 1564295"/>
                <a:gd name="connsiteY108" fmla="*/ 360341 h 726593"/>
                <a:gd name="connsiteX109" fmla="*/ 386883 w 1564295"/>
                <a:gd name="connsiteY109" fmla="*/ 348051 h 726593"/>
                <a:gd name="connsiteX110" fmla="*/ 391800 w 1564295"/>
                <a:gd name="connsiteY110" fmla="*/ 338219 h 726593"/>
                <a:gd name="connsiteX111" fmla="*/ 411464 w 1564295"/>
                <a:gd name="connsiteY111" fmla="*/ 335761 h 726593"/>
                <a:gd name="connsiteX112" fmla="*/ 436045 w 1564295"/>
                <a:gd name="connsiteY112" fmla="*/ 367715 h 726593"/>
                <a:gd name="connsiteX113" fmla="*/ 448335 w 1564295"/>
                <a:gd name="connsiteY113" fmla="*/ 367715 h 726593"/>
                <a:gd name="connsiteX114" fmla="*/ 482748 w 1564295"/>
                <a:gd name="connsiteY114" fmla="*/ 375090 h 726593"/>
                <a:gd name="connsiteX115" fmla="*/ 480290 w 1564295"/>
                <a:gd name="connsiteY115" fmla="*/ 352967 h 726593"/>
                <a:gd name="connsiteX116" fmla="*/ 490122 w 1564295"/>
                <a:gd name="connsiteY116" fmla="*/ 340677 h 726593"/>
                <a:gd name="connsiteX117" fmla="*/ 512245 w 1564295"/>
                <a:gd name="connsiteY117" fmla="*/ 335761 h 726593"/>
                <a:gd name="connsiteX118" fmla="*/ 524535 w 1564295"/>
                <a:gd name="connsiteY118" fmla="*/ 318554 h 726593"/>
                <a:gd name="connsiteX119" fmla="*/ 546658 w 1564295"/>
                <a:gd name="connsiteY119" fmla="*/ 355425 h 726593"/>
                <a:gd name="connsiteX120" fmla="*/ 571238 w 1564295"/>
                <a:gd name="connsiteY120" fmla="*/ 348051 h 726593"/>
                <a:gd name="connsiteX121" fmla="*/ 595819 w 1564295"/>
                <a:gd name="connsiteY121" fmla="*/ 348051 h 726593"/>
                <a:gd name="connsiteX122" fmla="*/ 598277 w 1564295"/>
                <a:gd name="connsiteY122" fmla="*/ 311180 h 726593"/>
                <a:gd name="connsiteX123" fmla="*/ 620400 w 1564295"/>
                <a:gd name="connsiteY123" fmla="*/ 291515 h 726593"/>
                <a:gd name="connsiteX124" fmla="*/ 632690 w 1564295"/>
                <a:gd name="connsiteY124" fmla="*/ 271851 h 726593"/>
                <a:gd name="connsiteX125" fmla="*/ 644980 w 1564295"/>
                <a:gd name="connsiteY125" fmla="*/ 316096 h 726593"/>
                <a:gd name="connsiteX126" fmla="*/ 679393 w 1564295"/>
                <a:gd name="connsiteY126" fmla="*/ 316096 h 726593"/>
                <a:gd name="connsiteX127" fmla="*/ 706432 w 1564295"/>
                <a:gd name="connsiteY127" fmla="*/ 321012 h 726593"/>
                <a:gd name="connsiteX128" fmla="*/ 726096 w 1564295"/>
                <a:gd name="connsiteY128" fmla="*/ 316096 h 726593"/>
                <a:gd name="connsiteX129" fmla="*/ 726096 w 1564295"/>
                <a:gd name="connsiteY129" fmla="*/ 274309 h 726593"/>
                <a:gd name="connsiteX130" fmla="*/ 743303 w 1564295"/>
                <a:gd name="connsiteY130" fmla="*/ 237438 h 726593"/>
                <a:gd name="connsiteX131" fmla="*/ 767883 w 1564295"/>
                <a:gd name="connsiteY131" fmla="*/ 249728 h 726593"/>
                <a:gd name="connsiteX132" fmla="*/ 777716 w 1564295"/>
                <a:gd name="connsiteY132" fmla="*/ 242354 h 726593"/>
                <a:gd name="connsiteX133" fmla="*/ 785090 w 1564295"/>
                <a:gd name="connsiteY133" fmla="*/ 217773 h 726593"/>
                <a:gd name="connsiteX134" fmla="*/ 794922 w 1564295"/>
                <a:gd name="connsiteY134" fmla="*/ 198109 h 726593"/>
                <a:gd name="connsiteX135" fmla="*/ 824419 w 1564295"/>
                <a:gd name="connsiteY135" fmla="*/ 198109 h 726593"/>
                <a:gd name="connsiteX136" fmla="*/ 836709 w 1564295"/>
                <a:gd name="connsiteY136" fmla="*/ 173528 h 726593"/>
                <a:gd name="connsiteX137" fmla="*/ 826877 w 1564295"/>
                <a:gd name="connsiteY137" fmla="*/ 166154 h 726593"/>
                <a:gd name="connsiteX138" fmla="*/ 829335 w 1564295"/>
                <a:gd name="connsiteY138" fmla="*/ 116993 h 726593"/>
                <a:gd name="connsiteX139" fmla="*/ 866206 w 1564295"/>
                <a:gd name="connsiteY139" fmla="*/ 116993 h 726593"/>
                <a:gd name="connsiteX140" fmla="*/ 880954 w 1564295"/>
                <a:gd name="connsiteY140" fmla="*/ 126825 h 726593"/>
                <a:gd name="connsiteX141" fmla="*/ 895703 w 1564295"/>
                <a:gd name="connsiteY141" fmla="*/ 129283 h 726593"/>
                <a:gd name="connsiteX142" fmla="*/ 910451 w 1564295"/>
                <a:gd name="connsiteY142" fmla="*/ 107161 h 726593"/>
                <a:gd name="connsiteX143" fmla="*/ 932574 w 1564295"/>
                <a:gd name="connsiteY143" fmla="*/ 114535 h 726593"/>
                <a:gd name="connsiteX144" fmla="*/ 954696 w 1564295"/>
                <a:gd name="connsiteY144" fmla="*/ 102244 h 726593"/>
                <a:gd name="connsiteX145" fmla="*/ 971903 w 1564295"/>
                <a:gd name="connsiteY145" fmla="*/ 87496 h 726593"/>
                <a:gd name="connsiteX146" fmla="*/ 964529 w 1564295"/>
                <a:gd name="connsiteY146" fmla="*/ 80122 h 726593"/>
                <a:gd name="connsiteX147" fmla="*/ 947322 w 1564295"/>
                <a:gd name="connsiteY147" fmla="*/ 67831 h 726593"/>
                <a:gd name="connsiteX148" fmla="*/ 962071 w 1564295"/>
                <a:gd name="connsiteY148" fmla="*/ 50625 h 726593"/>
                <a:gd name="connsiteX149" fmla="*/ 937490 w 1564295"/>
                <a:gd name="connsiteY149" fmla="*/ 35877 h 726593"/>
                <a:gd name="connsiteX150" fmla="*/ 964529 w 1564295"/>
                <a:gd name="connsiteY150" fmla="*/ 13754 h 726593"/>
                <a:gd name="connsiteX151" fmla="*/ 963904 w 1564295"/>
                <a:gd name="connsiteY151"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68512 w 1564295"/>
                <a:gd name="connsiteY96" fmla="*/ 349434 h 726593"/>
                <a:gd name="connsiteX97" fmla="*/ 280419 w 1564295"/>
                <a:gd name="connsiteY97" fmla="*/ 304190 h 726593"/>
                <a:gd name="connsiteX98" fmla="*/ 268513 w 1564295"/>
                <a:gd name="connsiteY98" fmla="*/ 349434 h 726593"/>
                <a:gd name="connsiteX99" fmla="*/ 268513 w 1564295"/>
                <a:gd name="connsiteY99" fmla="*/ 354196 h 726593"/>
                <a:gd name="connsiteX100" fmla="*/ 258988 w 1564295"/>
                <a:gd name="connsiteY100" fmla="*/ 378009 h 726593"/>
                <a:gd name="connsiteX101" fmla="*/ 264212 w 1564295"/>
                <a:gd name="connsiteY101" fmla="*/ 383232 h 726593"/>
                <a:gd name="connsiteX102" fmla="*/ 283645 w 1564295"/>
                <a:gd name="connsiteY102" fmla="*/ 384922 h 726593"/>
                <a:gd name="connsiteX103" fmla="*/ 293477 w 1564295"/>
                <a:gd name="connsiteY103" fmla="*/ 372631 h 726593"/>
                <a:gd name="connsiteX104" fmla="*/ 295935 w 1564295"/>
                <a:gd name="connsiteY104" fmla="*/ 348051 h 726593"/>
                <a:gd name="connsiteX105" fmla="*/ 313141 w 1564295"/>
                <a:gd name="connsiteY105" fmla="*/ 352967 h 726593"/>
                <a:gd name="connsiteX106" fmla="*/ 337722 w 1564295"/>
                <a:gd name="connsiteY106" fmla="*/ 345593 h 726593"/>
                <a:gd name="connsiteX107" fmla="*/ 362303 w 1564295"/>
                <a:gd name="connsiteY107" fmla="*/ 360341 h 726593"/>
                <a:gd name="connsiteX108" fmla="*/ 386883 w 1564295"/>
                <a:gd name="connsiteY108" fmla="*/ 348051 h 726593"/>
                <a:gd name="connsiteX109" fmla="*/ 391800 w 1564295"/>
                <a:gd name="connsiteY109" fmla="*/ 338219 h 726593"/>
                <a:gd name="connsiteX110" fmla="*/ 411464 w 1564295"/>
                <a:gd name="connsiteY110" fmla="*/ 335761 h 726593"/>
                <a:gd name="connsiteX111" fmla="*/ 436045 w 1564295"/>
                <a:gd name="connsiteY111" fmla="*/ 367715 h 726593"/>
                <a:gd name="connsiteX112" fmla="*/ 448335 w 1564295"/>
                <a:gd name="connsiteY112" fmla="*/ 367715 h 726593"/>
                <a:gd name="connsiteX113" fmla="*/ 482748 w 1564295"/>
                <a:gd name="connsiteY113" fmla="*/ 375090 h 726593"/>
                <a:gd name="connsiteX114" fmla="*/ 480290 w 1564295"/>
                <a:gd name="connsiteY114" fmla="*/ 352967 h 726593"/>
                <a:gd name="connsiteX115" fmla="*/ 490122 w 1564295"/>
                <a:gd name="connsiteY115" fmla="*/ 340677 h 726593"/>
                <a:gd name="connsiteX116" fmla="*/ 512245 w 1564295"/>
                <a:gd name="connsiteY116" fmla="*/ 335761 h 726593"/>
                <a:gd name="connsiteX117" fmla="*/ 524535 w 1564295"/>
                <a:gd name="connsiteY117" fmla="*/ 318554 h 726593"/>
                <a:gd name="connsiteX118" fmla="*/ 546658 w 1564295"/>
                <a:gd name="connsiteY118" fmla="*/ 355425 h 726593"/>
                <a:gd name="connsiteX119" fmla="*/ 571238 w 1564295"/>
                <a:gd name="connsiteY119" fmla="*/ 348051 h 726593"/>
                <a:gd name="connsiteX120" fmla="*/ 595819 w 1564295"/>
                <a:gd name="connsiteY120" fmla="*/ 348051 h 726593"/>
                <a:gd name="connsiteX121" fmla="*/ 598277 w 1564295"/>
                <a:gd name="connsiteY121" fmla="*/ 311180 h 726593"/>
                <a:gd name="connsiteX122" fmla="*/ 620400 w 1564295"/>
                <a:gd name="connsiteY122" fmla="*/ 291515 h 726593"/>
                <a:gd name="connsiteX123" fmla="*/ 632690 w 1564295"/>
                <a:gd name="connsiteY123" fmla="*/ 271851 h 726593"/>
                <a:gd name="connsiteX124" fmla="*/ 644980 w 1564295"/>
                <a:gd name="connsiteY124" fmla="*/ 316096 h 726593"/>
                <a:gd name="connsiteX125" fmla="*/ 679393 w 1564295"/>
                <a:gd name="connsiteY125" fmla="*/ 316096 h 726593"/>
                <a:gd name="connsiteX126" fmla="*/ 706432 w 1564295"/>
                <a:gd name="connsiteY126" fmla="*/ 321012 h 726593"/>
                <a:gd name="connsiteX127" fmla="*/ 726096 w 1564295"/>
                <a:gd name="connsiteY127" fmla="*/ 316096 h 726593"/>
                <a:gd name="connsiteX128" fmla="*/ 726096 w 1564295"/>
                <a:gd name="connsiteY128" fmla="*/ 274309 h 726593"/>
                <a:gd name="connsiteX129" fmla="*/ 743303 w 1564295"/>
                <a:gd name="connsiteY129" fmla="*/ 237438 h 726593"/>
                <a:gd name="connsiteX130" fmla="*/ 767883 w 1564295"/>
                <a:gd name="connsiteY130" fmla="*/ 249728 h 726593"/>
                <a:gd name="connsiteX131" fmla="*/ 777716 w 1564295"/>
                <a:gd name="connsiteY131" fmla="*/ 242354 h 726593"/>
                <a:gd name="connsiteX132" fmla="*/ 785090 w 1564295"/>
                <a:gd name="connsiteY132" fmla="*/ 217773 h 726593"/>
                <a:gd name="connsiteX133" fmla="*/ 794922 w 1564295"/>
                <a:gd name="connsiteY133" fmla="*/ 198109 h 726593"/>
                <a:gd name="connsiteX134" fmla="*/ 824419 w 1564295"/>
                <a:gd name="connsiteY134" fmla="*/ 198109 h 726593"/>
                <a:gd name="connsiteX135" fmla="*/ 836709 w 1564295"/>
                <a:gd name="connsiteY135" fmla="*/ 173528 h 726593"/>
                <a:gd name="connsiteX136" fmla="*/ 826877 w 1564295"/>
                <a:gd name="connsiteY136" fmla="*/ 166154 h 726593"/>
                <a:gd name="connsiteX137" fmla="*/ 829335 w 1564295"/>
                <a:gd name="connsiteY137" fmla="*/ 116993 h 726593"/>
                <a:gd name="connsiteX138" fmla="*/ 866206 w 1564295"/>
                <a:gd name="connsiteY138" fmla="*/ 116993 h 726593"/>
                <a:gd name="connsiteX139" fmla="*/ 880954 w 1564295"/>
                <a:gd name="connsiteY139" fmla="*/ 126825 h 726593"/>
                <a:gd name="connsiteX140" fmla="*/ 895703 w 1564295"/>
                <a:gd name="connsiteY140" fmla="*/ 129283 h 726593"/>
                <a:gd name="connsiteX141" fmla="*/ 910451 w 1564295"/>
                <a:gd name="connsiteY141" fmla="*/ 107161 h 726593"/>
                <a:gd name="connsiteX142" fmla="*/ 932574 w 1564295"/>
                <a:gd name="connsiteY142" fmla="*/ 114535 h 726593"/>
                <a:gd name="connsiteX143" fmla="*/ 954696 w 1564295"/>
                <a:gd name="connsiteY143" fmla="*/ 102244 h 726593"/>
                <a:gd name="connsiteX144" fmla="*/ 971903 w 1564295"/>
                <a:gd name="connsiteY144" fmla="*/ 87496 h 726593"/>
                <a:gd name="connsiteX145" fmla="*/ 964529 w 1564295"/>
                <a:gd name="connsiteY145" fmla="*/ 80122 h 726593"/>
                <a:gd name="connsiteX146" fmla="*/ 947322 w 1564295"/>
                <a:gd name="connsiteY146" fmla="*/ 67831 h 726593"/>
                <a:gd name="connsiteX147" fmla="*/ 962071 w 1564295"/>
                <a:gd name="connsiteY147" fmla="*/ 50625 h 726593"/>
                <a:gd name="connsiteX148" fmla="*/ 937490 w 1564295"/>
                <a:gd name="connsiteY148" fmla="*/ 35877 h 726593"/>
                <a:gd name="connsiteX149" fmla="*/ 964529 w 1564295"/>
                <a:gd name="connsiteY149" fmla="*/ 13754 h 726593"/>
                <a:gd name="connsiteX150" fmla="*/ 963904 w 1564295"/>
                <a:gd name="connsiteY150"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68512 w 1564295"/>
                <a:gd name="connsiteY96" fmla="*/ 349434 h 726593"/>
                <a:gd name="connsiteX97" fmla="*/ 268513 w 1564295"/>
                <a:gd name="connsiteY97" fmla="*/ 349434 h 726593"/>
                <a:gd name="connsiteX98" fmla="*/ 268513 w 1564295"/>
                <a:gd name="connsiteY98" fmla="*/ 354196 h 726593"/>
                <a:gd name="connsiteX99" fmla="*/ 258988 w 1564295"/>
                <a:gd name="connsiteY99" fmla="*/ 378009 h 726593"/>
                <a:gd name="connsiteX100" fmla="*/ 264212 w 1564295"/>
                <a:gd name="connsiteY100" fmla="*/ 383232 h 726593"/>
                <a:gd name="connsiteX101" fmla="*/ 283645 w 1564295"/>
                <a:gd name="connsiteY101" fmla="*/ 384922 h 726593"/>
                <a:gd name="connsiteX102" fmla="*/ 293477 w 1564295"/>
                <a:gd name="connsiteY102" fmla="*/ 372631 h 726593"/>
                <a:gd name="connsiteX103" fmla="*/ 295935 w 1564295"/>
                <a:gd name="connsiteY103" fmla="*/ 348051 h 726593"/>
                <a:gd name="connsiteX104" fmla="*/ 313141 w 1564295"/>
                <a:gd name="connsiteY104" fmla="*/ 352967 h 726593"/>
                <a:gd name="connsiteX105" fmla="*/ 337722 w 1564295"/>
                <a:gd name="connsiteY105" fmla="*/ 345593 h 726593"/>
                <a:gd name="connsiteX106" fmla="*/ 362303 w 1564295"/>
                <a:gd name="connsiteY106" fmla="*/ 360341 h 726593"/>
                <a:gd name="connsiteX107" fmla="*/ 386883 w 1564295"/>
                <a:gd name="connsiteY107" fmla="*/ 348051 h 726593"/>
                <a:gd name="connsiteX108" fmla="*/ 391800 w 1564295"/>
                <a:gd name="connsiteY108" fmla="*/ 338219 h 726593"/>
                <a:gd name="connsiteX109" fmla="*/ 411464 w 1564295"/>
                <a:gd name="connsiteY109" fmla="*/ 335761 h 726593"/>
                <a:gd name="connsiteX110" fmla="*/ 436045 w 1564295"/>
                <a:gd name="connsiteY110" fmla="*/ 367715 h 726593"/>
                <a:gd name="connsiteX111" fmla="*/ 448335 w 1564295"/>
                <a:gd name="connsiteY111" fmla="*/ 367715 h 726593"/>
                <a:gd name="connsiteX112" fmla="*/ 482748 w 1564295"/>
                <a:gd name="connsiteY112" fmla="*/ 375090 h 726593"/>
                <a:gd name="connsiteX113" fmla="*/ 480290 w 1564295"/>
                <a:gd name="connsiteY113" fmla="*/ 352967 h 726593"/>
                <a:gd name="connsiteX114" fmla="*/ 490122 w 1564295"/>
                <a:gd name="connsiteY114" fmla="*/ 340677 h 726593"/>
                <a:gd name="connsiteX115" fmla="*/ 512245 w 1564295"/>
                <a:gd name="connsiteY115" fmla="*/ 335761 h 726593"/>
                <a:gd name="connsiteX116" fmla="*/ 524535 w 1564295"/>
                <a:gd name="connsiteY116" fmla="*/ 318554 h 726593"/>
                <a:gd name="connsiteX117" fmla="*/ 546658 w 1564295"/>
                <a:gd name="connsiteY117" fmla="*/ 355425 h 726593"/>
                <a:gd name="connsiteX118" fmla="*/ 571238 w 1564295"/>
                <a:gd name="connsiteY118" fmla="*/ 348051 h 726593"/>
                <a:gd name="connsiteX119" fmla="*/ 595819 w 1564295"/>
                <a:gd name="connsiteY119" fmla="*/ 348051 h 726593"/>
                <a:gd name="connsiteX120" fmla="*/ 598277 w 1564295"/>
                <a:gd name="connsiteY120" fmla="*/ 311180 h 726593"/>
                <a:gd name="connsiteX121" fmla="*/ 620400 w 1564295"/>
                <a:gd name="connsiteY121" fmla="*/ 291515 h 726593"/>
                <a:gd name="connsiteX122" fmla="*/ 632690 w 1564295"/>
                <a:gd name="connsiteY122" fmla="*/ 271851 h 726593"/>
                <a:gd name="connsiteX123" fmla="*/ 644980 w 1564295"/>
                <a:gd name="connsiteY123" fmla="*/ 316096 h 726593"/>
                <a:gd name="connsiteX124" fmla="*/ 679393 w 1564295"/>
                <a:gd name="connsiteY124" fmla="*/ 316096 h 726593"/>
                <a:gd name="connsiteX125" fmla="*/ 706432 w 1564295"/>
                <a:gd name="connsiteY125" fmla="*/ 321012 h 726593"/>
                <a:gd name="connsiteX126" fmla="*/ 726096 w 1564295"/>
                <a:gd name="connsiteY126" fmla="*/ 316096 h 726593"/>
                <a:gd name="connsiteX127" fmla="*/ 726096 w 1564295"/>
                <a:gd name="connsiteY127" fmla="*/ 274309 h 726593"/>
                <a:gd name="connsiteX128" fmla="*/ 743303 w 1564295"/>
                <a:gd name="connsiteY128" fmla="*/ 237438 h 726593"/>
                <a:gd name="connsiteX129" fmla="*/ 767883 w 1564295"/>
                <a:gd name="connsiteY129" fmla="*/ 249728 h 726593"/>
                <a:gd name="connsiteX130" fmla="*/ 777716 w 1564295"/>
                <a:gd name="connsiteY130" fmla="*/ 242354 h 726593"/>
                <a:gd name="connsiteX131" fmla="*/ 785090 w 1564295"/>
                <a:gd name="connsiteY131" fmla="*/ 217773 h 726593"/>
                <a:gd name="connsiteX132" fmla="*/ 794922 w 1564295"/>
                <a:gd name="connsiteY132" fmla="*/ 198109 h 726593"/>
                <a:gd name="connsiteX133" fmla="*/ 824419 w 1564295"/>
                <a:gd name="connsiteY133" fmla="*/ 198109 h 726593"/>
                <a:gd name="connsiteX134" fmla="*/ 836709 w 1564295"/>
                <a:gd name="connsiteY134" fmla="*/ 173528 h 726593"/>
                <a:gd name="connsiteX135" fmla="*/ 826877 w 1564295"/>
                <a:gd name="connsiteY135" fmla="*/ 166154 h 726593"/>
                <a:gd name="connsiteX136" fmla="*/ 829335 w 1564295"/>
                <a:gd name="connsiteY136" fmla="*/ 116993 h 726593"/>
                <a:gd name="connsiteX137" fmla="*/ 866206 w 1564295"/>
                <a:gd name="connsiteY137" fmla="*/ 116993 h 726593"/>
                <a:gd name="connsiteX138" fmla="*/ 880954 w 1564295"/>
                <a:gd name="connsiteY138" fmla="*/ 126825 h 726593"/>
                <a:gd name="connsiteX139" fmla="*/ 895703 w 1564295"/>
                <a:gd name="connsiteY139" fmla="*/ 129283 h 726593"/>
                <a:gd name="connsiteX140" fmla="*/ 910451 w 1564295"/>
                <a:gd name="connsiteY140" fmla="*/ 107161 h 726593"/>
                <a:gd name="connsiteX141" fmla="*/ 932574 w 1564295"/>
                <a:gd name="connsiteY141" fmla="*/ 114535 h 726593"/>
                <a:gd name="connsiteX142" fmla="*/ 954696 w 1564295"/>
                <a:gd name="connsiteY142" fmla="*/ 102244 h 726593"/>
                <a:gd name="connsiteX143" fmla="*/ 971903 w 1564295"/>
                <a:gd name="connsiteY143" fmla="*/ 87496 h 726593"/>
                <a:gd name="connsiteX144" fmla="*/ 964529 w 1564295"/>
                <a:gd name="connsiteY144" fmla="*/ 80122 h 726593"/>
                <a:gd name="connsiteX145" fmla="*/ 947322 w 1564295"/>
                <a:gd name="connsiteY145" fmla="*/ 67831 h 726593"/>
                <a:gd name="connsiteX146" fmla="*/ 962071 w 1564295"/>
                <a:gd name="connsiteY146" fmla="*/ 50625 h 726593"/>
                <a:gd name="connsiteX147" fmla="*/ 937490 w 1564295"/>
                <a:gd name="connsiteY147" fmla="*/ 35877 h 726593"/>
                <a:gd name="connsiteX148" fmla="*/ 964529 w 1564295"/>
                <a:gd name="connsiteY148" fmla="*/ 13754 h 726593"/>
                <a:gd name="connsiteX149" fmla="*/ 963904 w 1564295"/>
                <a:gd name="connsiteY149"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68512 w 1564295"/>
                <a:gd name="connsiteY96" fmla="*/ 349434 h 726593"/>
                <a:gd name="connsiteX97" fmla="*/ 268513 w 1564295"/>
                <a:gd name="connsiteY97" fmla="*/ 349434 h 726593"/>
                <a:gd name="connsiteX98" fmla="*/ 258988 w 1564295"/>
                <a:gd name="connsiteY98" fmla="*/ 378009 h 726593"/>
                <a:gd name="connsiteX99" fmla="*/ 264212 w 1564295"/>
                <a:gd name="connsiteY99" fmla="*/ 383232 h 726593"/>
                <a:gd name="connsiteX100" fmla="*/ 283645 w 1564295"/>
                <a:gd name="connsiteY100" fmla="*/ 384922 h 726593"/>
                <a:gd name="connsiteX101" fmla="*/ 293477 w 1564295"/>
                <a:gd name="connsiteY101" fmla="*/ 372631 h 726593"/>
                <a:gd name="connsiteX102" fmla="*/ 295935 w 1564295"/>
                <a:gd name="connsiteY102" fmla="*/ 348051 h 726593"/>
                <a:gd name="connsiteX103" fmla="*/ 313141 w 1564295"/>
                <a:gd name="connsiteY103" fmla="*/ 352967 h 726593"/>
                <a:gd name="connsiteX104" fmla="*/ 337722 w 1564295"/>
                <a:gd name="connsiteY104" fmla="*/ 345593 h 726593"/>
                <a:gd name="connsiteX105" fmla="*/ 362303 w 1564295"/>
                <a:gd name="connsiteY105" fmla="*/ 360341 h 726593"/>
                <a:gd name="connsiteX106" fmla="*/ 386883 w 1564295"/>
                <a:gd name="connsiteY106" fmla="*/ 348051 h 726593"/>
                <a:gd name="connsiteX107" fmla="*/ 391800 w 1564295"/>
                <a:gd name="connsiteY107" fmla="*/ 338219 h 726593"/>
                <a:gd name="connsiteX108" fmla="*/ 411464 w 1564295"/>
                <a:gd name="connsiteY108" fmla="*/ 335761 h 726593"/>
                <a:gd name="connsiteX109" fmla="*/ 436045 w 1564295"/>
                <a:gd name="connsiteY109" fmla="*/ 367715 h 726593"/>
                <a:gd name="connsiteX110" fmla="*/ 448335 w 1564295"/>
                <a:gd name="connsiteY110" fmla="*/ 367715 h 726593"/>
                <a:gd name="connsiteX111" fmla="*/ 482748 w 1564295"/>
                <a:gd name="connsiteY111" fmla="*/ 375090 h 726593"/>
                <a:gd name="connsiteX112" fmla="*/ 480290 w 1564295"/>
                <a:gd name="connsiteY112" fmla="*/ 352967 h 726593"/>
                <a:gd name="connsiteX113" fmla="*/ 490122 w 1564295"/>
                <a:gd name="connsiteY113" fmla="*/ 340677 h 726593"/>
                <a:gd name="connsiteX114" fmla="*/ 512245 w 1564295"/>
                <a:gd name="connsiteY114" fmla="*/ 335761 h 726593"/>
                <a:gd name="connsiteX115" fmla="*/ 524535 w 1564295"/>
                <a:gd name="connsiteY115" fmla="*/ 318554 h 726593"/>
                <a:gd name="connsiteX116" fmla="*/ 546658 w 1564295"/>
                <a:gd name="connsiteY116" fmla="*/ 355425 h 726593"/>
                <a:gd name="connsiteX117" fmla="*/ 571238 w 1564295"/>
                <a:gd name="connsiteY117" fmla="*/ 348051 h 726593"/>
                <a:gd name="connsiteX118" fmla="*/ 595819 w 1564295"/>
                <a:gd name="connsiteY118" fmla="*/ 348051 h 726593"/>
                <a:gd name="connsiteX119" fmla="*/ 598277 w 1564295"/>
                <a:gd name="connsiteY119" fmla="*/ 311180 h 726593"/>
                <a:gd name="connsiteX120" fmla="*/ 620400 w 1564295"/>
                <a:gd name="connsiteY120" fmla="*/ 291515 h 726593"/>
                <a:gd name="connsiteX121" fmla="*/ 632690 w 1564295"/>
                <a:gd name="connsiteY121" fmla="*/ 271851 h 726593"/>
                <a:gd name="connsiteX122" fmla="*/ 644980 w 1564295"/>
                <a:gd name="connsiteY122" fmla="*/ 316096 h 726593"/>
                <a:gd name="connsiteX123" fmla="*/ 679393 w 1564295"/>
                <a:gd name="connsiteY123" fmla="*/ 316096 h 726593"/>
                <a:gd name="connsiteX124" fmla="*/ 706432 w 1564295"/>
                <a:gd name="connsiteY124" fmla="*/ 321012 h 726593"/>
                <a:gd name="connsiteX125" fmla="*/ 726096 w 1564295"/>
                <a:gd name="connsiteY125" fmla="*/ 316096 h 726593"/>
                <a:gd name="connsiteX126" fmla="*/ 726096 w 1564295"/>
                <a:gd name="connsiteY126" fmla="*/ 274309 h 726593"/>
                <a:gd name="connsiteX127" fmla="*/ 743303 w 1564295"/>
                <a:gd name="connsiteY127" fmla="*/ 237438 h 726593"/>
                <a:gd name="connsiteX128" fmla="*/ 767883 w 1564295"/>
                <a:gd name="connsiteY128" fmla="*/ 249728 h 726593"/>
                <a:gd name="connsiteX129" fmla="*/ 777716 w 1564295"/>
                <a:gd name="connsiteY129" fmla="*/ 242354 h 726593"/>
                <a:gd name="connsiteX130" fmla="*/ 785090 w 1564295"/>
                <a:gd name="connsiteY130" fmla="*/ 217773 h 726593"/>
                <a:gd name="connsiteX131" fmla="*/ 794922 w 1564295"/>
                <a:gd name="connsiteY131" fmla="*/ 198109 h 726593"/>
                <a:gd name="connsiteX132" fmla="*/ 824419 w 1564295"/>
                <a:gd name="connsiteY132" fmla="*/ 198109 h 726593"/>
                <a:gd name="connsiteX133" fmla="*/ 836709 w 1564295"/>
                <a:gd name="connsiteY133" fmla="*/ 173528 h 726593"/>
                <a:gd name="connsiteX134" fmla="*/ 826877 w 1564295"/>
                <a:gd name="connsiteY134" fmla="*/ 166154 h 726593"/>
                <a:gd name="connsiteX135" fmla="*/ 829335 w 1564295"/>
                <a:gd name="connsiteY135" fmla="*/ 116993 h 726593"/>
                <a:gd name="connsiteX136" fmla="*/ 866206 w 1564295"/>
                <a:gd name="connsiteY136" fmla="*/ 116993 h 726593"/>
                <a:gd name="connsiteX137" fmla="*/ 880954 w 1564295"/>
                <a:gd name="connsiteY137" fmla="*/ 126825 h 726593"/>
                <a:gd name="connsiteX138" fmla="*/ 895703 w 1564295"/>
                <a:gd name="connsiteY138" fmla="*/ 129283 h 726593"/>
                <a:gd name="connsiteX139" fmla="*/ 910451 w 1564295"/>
                <a:gd name="connsiteY139" fmla="*/ 107161 h 726593"/>
                <a:gd name="connsiteX140" fmla="*/ 932574 w 1564295"/>
                <a:gd name="connsiteY140" fmla="*/ 114535 h 726593"/>
                <a:gd name="connsiteX141" fmla="*/ 954696 w 1564295"/>
                <a:gd name="connsiteY141" fmla="*/ 102244 h 726593"/>
                <a:gd name="connsiteX142" fmla="*/ 971903 w 1564295"/>
                <a:gd name="connsiteY142" fmla="*/ 87496 h 726593"/>
                <a:gd name="connsiteX143" fmla="*/ 964529 w 1564295"/>
                <a:gd name="connsiteY143" fmla="*/ 80122 h 726593"/>
                <a:gd name="connsiteX144" fmla="*/ 947322 w 1564295"/>
                <a:gd name="connsiteY144" fmla="*/ 67831 h 726593"/>
                <a:gd name="connsiteX145" fmla="*/ 962071 w 1564295"/>
                <a:gd name="connsiteY145" fmla="*/ 50625 h 726593"/>
                <a:gd name="connsiteX146" fmla="*/ 937490 w 1564295"/>
                <a:gd name="connsiteY146" fmla="*/ 35877 h 726593"/>
                <a:gd name="connsiteX147" fmla="*/ 964529 w 1564295"/>
                <a:gd name="connsiteY147" fmla="*/ 13754 h 726593"/>
                <a:gd name="connsiteX148" fmla="*/ 963904 w 1564295"/>
                <a:gd name="connsiteY148"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68512 w 1564295"/>
                <a:gd name="connsiteY96" fmla="*/ 349434 h 726593"/>
                <a:gd name="connsiteX97" fmla="*/ 258988 w 1564295"/>
                <a:gd name="connsiteY97" fmla="*/ 378009 h 726593"/>
                <a:gd name="connsiteX98" fmla="*/ 264212 w 1564295"/>
                <a:gd name="connsiteY98" fmla="*/ 383232 h 726593"/>
                <a:gd name="connsiteX99" fmla="*/ 283645 w 1564295"/>
                <a:gd name="connsiteY99" fmla="*/ 384922 h 726593"/>
                <a:gd name="connsiteX100" fmla="*/ 293477 w 1564295"/>
                <a:gd name="connsiteY100" fmla="*/ 372631 h 726593"/>
                <a:gd name="connsiteX101" fmla="*/ 295935 w 1564295"/>
                <a:gd name="connsiteY101" fmla="*/ 348051 h 726593"/>
                <a:gd name="connsiteX102" fmla="*/ 313141 w 1564295"/>
                <a:gd name="connsiteY102" fmla="*/ 352967 h 726593"/>
                <a:gd name="connsiteX103" fmla="*/ 337722 w 1564295"/>
                <a:gd name="connsiteY103" fmla="*/ 345593 h 726593"/>
                <a:gd name="connsiteX104" fmla="*/ 362303 w 1564295"/>
                <a:gd name="connsiteY104" fmla="*/ 360341 h 726593"/>
                <a:gd name="connsiteX105" fmla="*/ 386883 w 1564295"/>
                <a:gd name="connsiteY105" fmla="*/ 348051 h 726593"/>
                <a:gd name="connsiteX106" fmla="*/ 391800 w 1564295"/>
                <a:gd name="connsiteY106" fmla="*/ 338219 h 726593"/>
                <a:gd name="connsiteX107" fmla="*/ 411464 w 1564295"/>
                <a:gd name="connsiteY107" fmla="*/ 335761 h 726593"/>
                <a:gd name="connsiteX108" fmla="*/ 436045 w 1564295"/>
                <a:gd name="connsiteY108" fmla="*/ 367715 h 726593"/>
                <a:gd name="connsiteX109" fmla="*/ 448335 w 1564295"/>
                <a:gd name="connsiteY109" fmla="*/ 367715 h 726593"/>
                <a:gd name="connsiteX110" fmla="*/ 482748 w 1564295"/>
                <a:gd name="connsiteY110" fmla="*/ 375090 h 726593"/>
                <a:gd name="connsiteX111" fmla="*/ 480290 w 1564295"/>
                <a:gd name="connsiteY111" fmla="*/ 352967 h 726593"/>
                <a:gd name="connsiteX112" fmla="*/ 490122 w 1564295"/>
                <a:gd name="connsiteY112" fmla="*/ 340677 h 726593"/>
                <a:gd name="connsiteX113" fmla="*/ 512245 w 1564295"/>
                <a:gd name="connsiteY113" fmla="*/ 335761 h 726593"/>
                <a:gd name="connsiteX114" fmla="*/ 524535 w 1564295"/>
                <a:gd name="connsiteY114" fmla="*/ 318554 h 726593"/>
                <a:gd name="connsiteX115" fmla="*/ 546658 w 1564295"/>
                <a:gd name="connsiteY115" fmla="*/ 355425 h 726593"/>
                <a:gd name="connsiteX116" fmla="*/ 571238 w 1564295"/>
                <a:gd name="connsiteY116" fmla="*/ 348051 h 726593"/>
                <a:gd name="connsiteX117" fmla="*/ 595819 w 1564295"/>
                <a:gd name="connsiteY117" fmla="*/ 348051 h 726593"/>
                <a:gd name="connsiteX118" fmla="*/ 598277 w 1564295"/>
                <a:gd name="connsiteY118" fmla="*/ 311180 h 726593"/>
                <a:gd name="connsiteX119" fmla="*/ 620400 w 1564295"/>
                <a:gd name="connsiteY119" fmla="*/ 291515 h 726593"/>
                <a:gd name="connsiteX120" fmla="*/ 632690 w 1564295"/>
                <a:gd name="connsiteY120" fmla="*/ 271851 h 726593"/>
                <a:gd name="connsiteX121" fmla="*/ 644980 w 1564295"/>
                <a:gd name="connsiteY121" fmla="*/ 316096 h 726593"/>
                <a:gd name="connsiteX122" fmla="*/ 679393 w 1564295"/>
                <a:gd name="connsiteY122" fmla="*/ 316096 h 726593"/>
                <a:gd name="connsiteX123" fmla="*/ 706432 w 1564295"/>
                <a:gd name="connsiteY123" fmla="*/ 321012 h 726593"/>
                <a:gd name="connsiteX124" fmla="*/ 726096 w 1564295"/>
                <a:gd name="connsiteY124" fmla="*/ 316096 h 726593"/>
                <a:gd name="connsiteX125" fmla="*/ 726096 w 1564295"/>
                <a:gd name="connsiteY125" fmla="*/ 274309 h 726593"/>
                <a:gd name="connsiteX126" fmla="*/ 743303 w 1564295"/>
                <a:gd name="connsiteY126" fmla="*/ 237438 h 726593"/>
                <a:gd name="connsiteX127" fmla="*/ 767883 w 1564295"/>
                <a:gd name="connsiteY127" fmla="*/ 249728 h 726593"/>
                <a:gd name="connsiteX128" fmla="*/ 777716 w 1564295"/>
                <a:gd name="connsiteY128" fmla="*/ 242354 h 726593"/>
                <a:gd name="connsiteX129" fmla="*/ 785090 w 1564295"/>
                <a:gd name="connsiteY129" fmla="*/ 217773 h 726593"/>
                <a:gd name="connsiteX130" fmla="*/ 794922 w 1564295"/>
                <a:gd name="connsiteY130" fmla="*/ 198109 h 726593"/>
                <a:gd name="connsiteX131" fmla="*/ 824419 w 1564295"/>
                <a:gd name="connsiteY131" fmla="*/ 198109 h 726593"/>
                <a:gd name="connsiteX132" fmla="*/ 836709 w 1564295"/>
                <a:gd name="connsiteY132" fmla="*/ 173528 h 726593"/>
                <a:gd name="connsiteX133" fmla="*/ 826877 w 1564295"/>
                <a:gd name="connsiteY133" fmla="*/ 166154 h 726593"/>
                <a:gd name="connsiteX134" fmla="*/ 829335 w 1564295"/>
                <a:gd name="connsiteY134" fmla="*/ 116993 h 726593"/>
                <a:gd name="connsiteX135" fmla="*/ 866206 w 1564295"/>
                <a:gd name="connsiteY135" fmla="*/ 116993 h 726593"/>
                <a:gd name="connsiteX136" fmla="*/ 880954 w 1564295"/>
                <a:gd name="connsiteY136" fmla="*/ 126825 h 726593"/>
                <a:gd name="connsiteX137" fmla="*/ 895703 w 1564295"/>
                <a:gd name="connsiteY137" fmla="*/ 129283 h 726593"/>
                <a:gd name="connsiteX138" fmla="*/ 910451 w 1564295"/>
                <a:gd name="connsiteY138" fmla="*/ 107161 h 726593"/>
                <a:gd name="connsiteX139" fmla="*/ 932574 w 1564295"/>
                <a:gd name="connsiteY139" fmla="*/ 114535 h 726593"/>
                <a:gd name="connsiteX140" fmla="*/ 954696 w 1564295"/>
                <a:gd name="connsiteY140" fmla="*/ 102244 h 726593"/>
                <a:gd name="connsiteX141" fmla="*/ 971903 w 1564295"/>
                <a:gd name="connsiteY141" fmla="*/ 87496 h 726593"/>
                <a:gd name="connsiteX142" fmla="*/ 964529 w 1564295"/>
                <a:gd name="connsiteY142" fmla="*/ 80122 h 726593"/>
                <a:gd name="connsiteX143" fmla="*/ 947322 w 1564295"/>
                <a:gd name="connsiteY143" fmla="*/ 67831 h 726593"/>
                <a:gd name="connsiteX144" fmla="*/ 962071 w 1564295"/>
                <a:gd name="connsiteY144" fmla="*/ 50625 h 726593"/>
                <a:gd name="connsiteX145" fmla="*/ 937490 w 1564295"/>
                <a:gd name="connsiteY145" fmla="*/ 35877 h 726593"/>
                <a:gd name="connsiteX146" fmla="*/ 964529 w 1564295"/>
                <a:gd name="connsiteY146" fmla="*/ 13754 h 726593"/>
                <a:gd name="connsiteX147" fmla="*/ 963904 w 1564295"/>
                <a:gd name="connsiteY147"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68512 w 1564295"/>
                <a:gd name="connsiteY95" fmla="*/ 354196 h 726593"/>
                <a:gd name="connsiteX96" fmla="*/ 258988 w 1564295"/>
                <a:gd name="connsiteY96" fmla="*/ 378009 h 726593"/>
                <a:gd name="connsiteX97" fmla="*/ 264212 w 1564295"/>
                <a:gd name="connsiteY97" fmla="*/ 383232 h 726593"/>
                <a:gd name="connsiteX98" fmla="*/ 283645 w 1564295"/>
                <a:gd name="connsiteY98" fmla="*/ 384922 h 726593"/>
                <a:gd name="connsiteX99" fmla="*/ 293477 w 1564295"/>
                <a:gd name="connsiteY99" fmla="*/ 372631 h 726593"/>
                <a:gd name="connsiteX100" fmla="*/ 295935 w 1564295"/>
                <a:gd name="connsiteY100" fmla="*/ 348051 h 726593"/>
                <a:gd name="connsiteX101" fmla="*/ 313141 w 1564295"/>
                <a:gd name="connsiteY101" fmla="*/ 352967 h 726593"/>
                <a:gd name="connsiteX102" fmla="*/ 337722 w 1564295"/>
                <a:gd name="connsiteY102" fmla="*/ 345593 h 726593"/>
                <a:gd name="connsiteX103" fmla="*/ 362303 w 1564295"/>
                <a:gd name="connsiteY103" fmla="*/ 360341 h 726593"/>
                <a:gd name="connsiteX104" fmla="*/ 386883 w 1564295"/>
                <a:gd name="connsiteY104" fmla="*/ 348051 h 726593"/>
                <a:gd name="connsiteX105" fmla="*/ 391800 w 1564295"/>
                <a:gd name="connsiteY105" fmla="*/ 338219 h 726593"/>
                <a:gd name="connsiteX106" fmla="*/ 411464 w 1564295"/>
                <a:gd name="connsiteY106" fmla="*/ 335761 h 726593"/>
                <a:gd name="connsiteX107" fmla="*/ 436045 w 1564295"/>
                <a:gd name="connsiteY107" fmla="*/ 367715 h 726593"/>
                <a:gd name="connsiteX108" fmla="*/ 448335 w 1564295"/>
                <a:gd name="connsiteY108" fmla="*/ 367715 h 726593"/>
                <a:gd name="connsiteX109" fmla="*/ 482748 w 1564295"/>
                <a:gd name="connsiteY109" fmla="*/ 375090 h 726593"/>
                <a:gd name="connsiteX110" fmla="*/ 480290 w 1564295"/>
                <a:gd name="connsiteY110" fmla="*/ 352967 h 726593"/>
                <a:gd name="connsiteX111" fmla="*/ 490122 w 1564295"/>
                <a:gd name="connsiteY111" fmla="*/ 340677 h 726593"/>
                <a:gd name="connsiteX112" fmla="*/ 512245 w 1564295"/>
                <a:gd name="connsiteY112" fmla="*/ 335761 h 726593"/>
                <a:gd name="connsiteX113" fmla="*/ 524535 w 1564295"/>
                <a:gd name="connsiteY113" fmla="*/ 318554 h 726593"/>
                <a:gd name="connsiteX114" fmla="*/ 546658 w 1564295"/>
                <a:gd name="connsiteY114" fmla="*/ 355425 h 726593"/>
                <a:gd name="connsiteX115" fmla="*/ 571238 w 1564295"/>
                <a:gd name="connsiteY115" fmla="*/ 348051 h 726593"/>
                <a:gd name="connsiteX116" fmla="*/ 595819 w 1564295"/>
                <a:gd name="connsiteY116" fmla="*/ 348051 h 726593"/>
                <a:gd name="connsiteX117" fmla="*/ 598277 w 1564295"/>
                <a:gd name="connsiteY117" fmla="*/ 311180 h 726593"/>
                <a:gd name="connsiteX118" fmla="*/ 620400 w 1564295"/>
                <a:gd name="connsiteY118" fmla="*/ 291515 h 726593"/>
                <a:gd name="connsiteX119" fmla="*/ 632690 w 1564295"/>
                <a:gd name="connsiteY119" fmla="*/ 271851 h 726593"/>
                <a:gd name="connsiteX120" fmla="*/ 644980 w 1564295"/>
                <a:gd name="connsiteY120" fmla="*/ 316096 h 726593"/>
                <a:gd name="connsiteX121" fmla="*/ 679393 w 1564295"/>
                <a:gd name="connsiteY121" fmla="*/ 316096 h 726593"/>
                <a:gd name="connsiteX122" fmla="*/ 706432 w 1564295"/>
                <a:gd name="connsiteY122" fmla="*/ 321012 h 726593"/>
                <a:gd name="connsiteX123" fmla="*/ 726096 w 1564295"/>
                <a:gd name="connsiteY123" fmla="*/ 316096 h 726593"/>
                <a:gd name="connsiteX124" fmla="*/ 726096 w 1564295"/>
                <a:gd name="connsiteY124" fmla="*/ 274309 h 726593"/>
                <a:gd name="connsiteX125" fmla="*/ 743303 w 1564295"/>
                <a:gd name="connsiteY125" fmla="*/ 237438 h 726593"/>
                <a:gd name="connsiteX126" fmla="*/ 767883 w 1564295"/>
                <a:gd name="connsiteY126" fmla="*/ 249728 h 726593"/>
                <a:gd name="connsiteX127" fmla="*/ 777716 w 1564295"/>
                <a:gd name="connsiteY127" fmla="*/ 242354 h 726593"/>
                <a:gd name="connsiteX128" fmla="*/ 785090 w 1564295"/>
                <a:gd name="connsiteY128" fmla="*/ 217773 h 726593"/>
                <a:gd name="connsiteX129" fmla="*/ 794922 w 1564295"/>
                <a:gd name="connsiteY129" fmla="*/ 198109 h 726593"/>
                <a:gd name="connsiteX130" fmla="*/ 824419 w 1564295"/>
                <a:gd name="connsiteY130" fmla="*/ 198109 h 726593"/>
                <a:gd name="connsiteX131" fmla="*/ 836709 w 1564295"/>
                <a:gd name="connsiteY131" fmla="*/ 173528 h 726593"/>
                <a:gd name="connsiteX132" fmla="*/ 826877 w 1564295"/>
                <a:gd name="connsiteY132" fmla="*/ 166154 h 726593"/>
                <a:gd name="connsiteX133" fmla="*/ 829335 w 1564295"/>
                <a:gd name="connsiteY133" fmla="*/ 116993 h 726593"/>
                <a:gd name="connsiteX134" fmla="*/ 866206 w 1564295"/>
                <a:gd name="connsiteY134" fmla="*/ 116993 h 726593"/>
                <a:gd name="connsiteX135" fmla="*/ 880954 w 1564295"/>
                <a:gd name="connsiteY135" fmla="*/ 126825 h 726593"/>
                <a:gd name="connsiteX136" fmla="*/ 895703 w 1564295"/>
                <a:gd name="connsiteY136" fmla="*/ 129283 h 726593"/>
                <a:gd name="connsiteX137" fmla="*/ 910451 w 1564295"/>
                <a:gd name="connsiteY137" fmla="*/ 107161 h 726593"/>
                <a:gd name="connsiteX138" fmla="*/ 932574 w 1564295"/>
                <a:gd name="connsiteY138" fmla="*/ 114535 h 726593"/>
                <a:gd name="connsiteX139" fmla="*/ 954696 w 1564295"/>
                <a:gd name="connsiteY139" fmla="*/ 102244 h 726593"/>
                <a:gd name="connsiteX140" fmla="*/ 971903 w 1564295"/>
                <a:gd name="connsiteY140" fmla="*/ 87496 h 726593"/>
                <a:gd name="connsiteX141" fmla="*/ 964529 w 1564295"/>
                <a:gd name="connsiteY141" fmla="*/ 80122 h 726593"/>
                <a:gd name="connsiteX142" fmla="*/ 947322 w 1564295"/>
                <a:gd name="connsiteY142" fmla="*/ 67831 h 726593"/>
                <a:gd name="connsiteX143" fmla="*/ 962071 w 1564295"/>
                <a:gd name="connsiteY143" fmla="*/ 50625 h 726593"/>
                <a:gd name="connsiteX144" fmla="*/ 937490 w 1564295"/>
                <a:gd name="connsiteY144" fmla="*/ 35877 h 726593"/>
                <a:gd name="connsiteX145" fmla="*/ 964529 w 1564295"/>
                <a:gd name="connsiteY145" fmla="*/ 13754 h 726593"/>
                <a:gd name="connsiteX146" fmla="*/ 963904 w 1564295"/>
                <a:gd name="connsiteY146" fmla="*/ 0 h 726593"/>
                <a:gd name="connsiteX0" fmla="*/ 0 w 1564295"/>
                <a:gd name="connsiteY0" fmla="*/ 586931 h 726593"/>
                <a:gd name="connsiteX1" fmla="*/ 1 w 1564295"/>
                <a:gd name="connsiteY1" fmla="*/ 586931 h 726593"/>
                <a:gd name="connsiteX2" fmla="*/ 7472 w 1564295"/>
                <a:gd name="connsiteY2" fmla="*/ 591007 h 726593"/>
                <a:gd name="connsiteX3" fmla="*/ 0 w 1564295"/>
                <a:gd name="connsiteY3" fmla="*/ 586931 h 726593"/>
                <a:gd name="connsiteX4" fmla="*/ 963904 w 1564295"/>
                <a:gd name="connsiteY4" fmla="*/ 0 h 726593"/>
                <a:gd name="connsiteX5" fmla="*/ 989108 w 1564295"/>
                <a:gd name="connsiteY5" fmla="*/ 18670 h 726593"/>
                <a:gd name="connsiteX6" fmla="*/ 1016147 w 1564295"/>
                <a:gd name="connsiteY6" fmla="*/ 26044 h 726593"/>
                <a:gd name="connsiteX7" fmla="*/ 1045644 w 1564295"/>
                <a:gd name="connsiteY7" fmla="*/ 13754 h 726593"/>
                <a:gd name="connsiteX8" fmla="*/ 1053018 w 1564295"/>
                <a:gd name="connsiteY8" fmla="*/ 33419 h 726593"/>
                <a:gd name="connsiteX9" fmla="*/ 1072682 w 1564295"/>
                <a:gd name="connsiteY9" fmla="*/ 50625 h 726593"/>
                <a:gd name="connsiteX10" fmla="*/ 1089889 w 1564295"/>
                <a:gd name="connsiteY10" fmla="*/ 80122 h 726593"/>
                <a:gd name="connsiteX11" fmla="*/ 1087431 w 1564295"/>
                <a:gd name="connsiteY11" fmla="*/ 89954 h 726593"/>
                <a:gd name="connsiteX12" fmla="*/ 1109553 w 1564295"/>
                <a:gd name="connsiteY12" fmla="*/ 112077 h 726593"/>
                <a:gd name="connsiteX13" fmla="*/ 1173463 w 1564295"/>
                <a:gd name="connsiteY13" fmla="*/ 107161 h 726593"/>
                <a:gd name="connsiteX14" fmla="*/ 1188211 w 1564295"/>
                <a:gd name="connsiteY14" fmla="*/ 136657 h 726593"/>
                <a:gd name="connsiteX15" fmla="*/ 1193128 w 1564295"/>
                <a:gd name="connsiteY15" fmla="*/ 146490 h 726593"/>
                <a:gd name="connsiteX16" fmla="*/ 1227540 w 1564295"/>
                <a:gd name="connsiteY16" fmla="*/ 141573 h 726593"/>
                <a:gd name="connsiteX17" fmla="*/ 1247205 w 1564295"/>
                <a:gd name="connsiteY17" fmla="*/ 126825 h 726593"/>
                <a:gd name="connsiteX18" fmla="*/ 1276702 w 1564295"/>
                <a:gd name="connsiteY18" fmla="*/ 144031 h 726593"/>
                <a:gd name="connsiteX19" fmla="*/ 1301282 w 1564295"/>
                <a:gd name="connsiteY19" fmla="*/ 153864 h 726593"/>
                <a:gd name="connsiteX20" fmla="*/ 1325863 w 1564295"/>
                <a:gd name="connsiteY20" fmla="*/ 153864 h 726593"/>
                <a:gd name="connsiteX21" fmla="*/ 1355360 w 1564295"/>
                <a:gd name="connsiteY21" fmla="*/ 116993 h 726593"/>
                <a:gd name="connsiteX22" fmla="*/ 1387315 w 1564295"/>
                <a:gd name="connsiteY22" fmla="*/ 119451 h 726593"/>
                <a:gd name="connsiteX23" fmla="*/ 1384857 w 1564295"/>
                <a:gd name="connsiteY23" fmla="*/ 134199 h 726593"/>
                <a:gd name="connsiteX24" fmla="*/ 1394689 w 1564295"/>
                <a:gd name="connsiteY24" fmla="*/ 153864 h 726593"/>
                <a:gd name="connsiteX25" fmla="*/ 1394689 w 1564295"/>
                <a:gd name="connsiteY25" fmla="*/ 166154 h 726593"/>
                <a:gd name="connsiteX26" fmla="*/ 1416811 w 1564295"/>
                <a:gd name="connsiteY26" fmla="*/ 166154 h 726593"/>
                <a:gd name="connsiteX27" fmla="*/ 1438934 w 1564295"/>
                <a:gd name="connsiteY27" fmla="*/ 188277 h 726593"/>
                <a:gd name="connsiteX28" fmla="*/ 1448766 w 1564295"/>
                <a:gd name="connsiteY28" fmla="*/ 217773 h 726593"/>
                <a:gd name="connsiteX29" fmla="*/ 1448766 w 1564295"/>
                <a:gd name="connsiteY29" fmla="*/ 259561 h 726593"/>
                <a:gd name="connsiteX30" fmla="*/ 1434018 w 1564295"/>
                <a:gd name="connsiteY30" fmla="*/ 271851 h 726593"/>
                <a:gd name="connsiteX31" fmla="*/ 1453682 w 1564295"/>
                <a:gd name="connsiteY31" fmla="*/ 301348 h 726593"/>
                <a:gd name="connsiteX32" fmla="*/ 1468431 w 1564295"/>
                <a:gd name="connsiteY32" fmla="*/ 330844 h 726593"/>
                <a:gd name="connsiteX33" fmla="*/ 1470889 w 1564295"/>
                <a:gd name="connsiteY33" fmla="*/ 343135 h 726593"/>
                <a:gd name="connsiteX34" fmla="*/ 1490553 w 1564295"/>
                <a:gd name="connsiteY34" fmla="*/ 365257 h 726593"/>
                <a:gd name="connsiteX35" fmla="*/ 1490553 w 1564295"/>
                <a:gd name="connsiteY35" fmla="*/ 377548 h 726593"/>
                <a:gd name="connsiteX36" fmla="*/ 1505302 w 1564295"/>
                <a:gd name="connsiteY36" fmla="*/ 380006 h 726593"/>
                <a:gd name="connsiteX37" fmla="*/ 1505302 w 1564295"/>
                <a:gd name="connsiteY37" fmla="*/ 407044 h 726593"/>
                <a:gd name="connsiteX38" fmla="*/ 1564295 w 1564295"/>
                <a:gd name="connsiteY38" fmla="*/ 453748 h 726593"/>
                <a:gd name="connsiteX39" fmla="*/ 1564295 w 1564295"/>
                <a:gd name="connsiteY39" fmla="*/ 468496 h 726593"/>
                <a:gd name="connsiteX40" fmla="*/ 1532340 w 1564295"/>
                <a:gd name="connsiteY40" fmla="*/ 493077 h 726593"/>
                <a:gd name="connsiteX41" fmla="*/ 1505302 w 1564295"/>
                <a:gd name="connsiteY41" fmla="*/ 525031 h 726593"/>
                <a:gd name="connsiteX42" fmla="*/ 1475805 w 1564295"/>
                <a:gd name="connsiteY42" fmla="*/ 529948 h 726593"/>
                <a:gd name="connsiteX43" fmla="*/ 1458599 w 1564295"/>
                <a:gd name="connsiteY43" fmla="*/ 539780 h 726593"/>
                <a:gd name="connsiteX44" fmla="*/ 1443850 w 1564295"/>
                <a:gd name="connsiteY44" fmla="*/ 542238 h 726593"/>
                <a:gd name="connsiteX45" fmla="*/ 1436476 w 1564295"/>
                <a:gd name="connsiteY45" fmla="*/ 559444 h 726593"/>
                <a:gd name="connsiteX46" fmla="*/ 1414353 w 1564295"/>
                <a:gd name="connsiteY46" fmla="*/ 556986 h 726593"/>
                <a:gd name="connsiteX47" fmla="*/ 1424186 w 1564295"/>
                <a:gd name="connsiteY47" fmla="*/ 581567 h 726593"/>
                <a:gd name="connsiteX48" fmla="*/ 1384857 w 1564295"/>
                <a:gd name="connsiteY48" fmla="*/ 596315 h 726593"/>
                <a:gd name="connsiteX49" fmla="*/ 1394689 w 1564295"/>
                <a:gd name="connsiteY49" fmla="*/ 618438 h 726593"/>
                <a:gd name="connsiteX50" fmla="*/ 1377482 w 1564295"/>
                <a:gd name="connsiteY50" fmla="*/ 630728 h 726593"/>
                <a:gd name="connsiteX51" fmla="*/ 1347986 w 1564295"/>
                <a:gd name="connsiteY51" fmla="*/ 628270 h 726593"/>
                <a:gd name="connsiteX52" fmla="*/ 1328321 w 1564295"/>
                <a:gd name="connsiteY52" fmla="*/ 650393 h 726593"/>
                <a:gd name="connsiteX53" fmla="*/ 1306199 w 1564295"/>
                <a:gd name="connsiteY53" fmla="*/ 670057 h 726593"/>
                <a:gd name="connsiteX54" fmla="*/ 1288992 w 1564295"/>
                <a:gd name="connsiteY54" fmla="*/ 670057 h 726593"/>
                <a:gd name="connsiteX55" fmla="*/ 1274244 w 1564295"/>
                <a:gd name="connsiteY55" fmla="*/ 674973 h 726593"/>
                <a:gd name="connsiteX56" fmla="*/ 1261953 w 1564295"/>
                <a:gd name="connsiteY56" fmla="*/ 689722 h 726593"/>
                <a:gd name="connsiteX57" fmla="*/ 1215250 w 1564295"/>
                <a:gd name="connsiteY57" fmla="*/ 692180 h 726593"/>
                <a:gd name="connsiteX58" fmla="*/ 1200502 w 1564295"/>
                <a:gd name="connsiteY58" fmla="*/ 709386 h 726593"/>
                <a:gd name="connsiteX59" fmla="*/ 1001399 w 1564295"/>
                <a:gd name="connsiteY59" fmla="*/ 709386 h 726593"/>
                <a:gd name="connsiteX60" fmla="*/ 991566 w 1564295"/>
                <a:gd name="connsiteY60" fmla="*/ 699553 h 726593"/>
                <a:gd name="connsiteX61" fmla="*/ 713805 w 1564295"/>
                <a:gd name="connsiteY61" fmla="*/ 699553 h 726593"/>
                <a:gd name="connsiteX62" fmla="*/ 706431 w 1564295"/>
                <a:gd name="connsiteY62" fmla="*/ 692179 h 726593"/>
                <a:gd name="connsiteX63" fmla="*/ 303308 w 1564295"/>
                <a:gd name="connsiteY63" fmla="*/ 692179 h 726593"/>
                <a:gd name="connsiteX64" fmla="*/ 293476 w 1564295"/>
                <a:gd name="connsiteY64" fmla="*/ 682347 h 726593"/>
                <a:gd name="connsiteX65" fmla="*/ 251689 w 1564295"/>
                <a:gd name="connsiteY65" fmla="*/ 682347 h 726593"/>
                <a:gd name="connsiteX66" fmla="*/ 261521 w 1564295"/>
                <a:gd name="connsiteY66" fmla="*/ 692179 h 726593"/>
                <a:gd name="connsiteX67" fmla="*/ 261521 w 1564295"/>
                <a:gd name="connsiteY67" fmla="*/ 706928 h 726593"/>
                <a:gd name="connsiteX68" fmla="*/ 261521 w 1564295"/>
                <a:gd name="connsiteY68" fmla="*/ 726593 h 726593"/>
                <a:gd name="connsiteX69" fmla="*/ 3741 w 1564295"/>
                <a:gd name="connsiteY69" fmla="*/ 726593 h 726593"/>
                <a:gd name="connsiteX70" fmla="*/ 23581 w 1564295"/>
                <a:gd name="connsiteY70" fmla="*/ 694353 h 726593"/>
                <a:gd name="connsiteX71" fmla="*/ 39301 w 1564295"/>
                <a:gd name="connsiteY71" fmla="*/ 660293 h 726593"/>
                <a:gd name="connsiteX72" fmla="*/ 28821 w 1564295"/>
                <a:gd name="connsiteY72" fmla="*/ 641952 h 726593"/>
                <a:gd name="connsiteX73" fmla="*/ 36681 w 1564295"/>
                <a:gd name="connsiteY73" fmla="*/ 626232 h 726593"/>
                <a:gd name="connsiteX74" fmla="*/ 28821 w 1564295"/>
                <a:gd name="connsiteY74" fmla="*/ 602651 h 726593"/>
                <a:gd name="connsiteX75" fmla="*/ 8758 w 1564295"/>
                <a:gd name="connsiteY75" fmla="*/ 591708 h 726593"/>
                <a:gd name="connsiteX76" fmla="*/ 23244 w 1564295"/>
                <a:gd name="connsiteY76" fmla="*/ 573271 h 726593"/>
                <a:gd name="connsiteX77" fmla="*/ 39912 w 1564295"/>
                <a:gd name="connsiteY77" fmla="*/ 551840 h 726593"/>
                <a:gd name="connsiteX78" fmla="*/ 58962 w 1564295"/>
                <a:gd name="connsiteY78" fmla="*/ 537552 h 726593"/>
                <a:gd name="connsiteX79" fmla="*/ 82775 w 1564295"/>
                <a:gd name="connsiteY79" fmla="*/ 537552 h 726593"/>
                <a:gd name="connsiteX80" fmla="*/ 101825 w 1564295"/>
                <a:gd name="connsiteY80" fmla="*/ 549459 h 726593"/>
                <a:gd name="connsiteX81" fmla="*/ 125637 w 1564295"/>
                <a:gd name="connsiteY81" fmla="*/ 561365 h 726593"/>
                <a:gd name="connsiteX82" fmla="*/ 158975 w 1564295"/>
                <a:gd name="connsiteY82" fmla="*/ 573271 h 726593"/>
                <a:gd name="connsiteX83" fmla="*/ 185169 w 1564295"/>
                <a:gd name="connsiteY83" fmla="*/ 573271 h 726593"/>
                <a:gd name="connsiteX84" fmla="*/ 185169 w 1564295"/>
                <a:gd name="connsiteY84" fmla="*/ 556602 h 726593"/>
                <a:gd name="connsiteX85" fmla="*/ 178025 w 1564295"/>
                <a:gd name="connsiteY85" fmla="*/ 532790 h 726593"/>
                <a:gd name="connsiteX86" fmla="*/ 168500 w 1564295"/>
                <a:gd name="connsiteY86" fmla="*/ 499452 h 726593"/>
                <a:gd name="connsiteX87" fmla="*/ 180406 w 1564295"/>
                <a:gd name="connsiteY87" fmla="*/ 480402 h 726593"/>
                <a:gd name="connsiteX88" fmla="*/ 211362 w 1564295"/>
                <a:gd name="connsiteY88" fmla="*/ 475640 h 726593"/>
                <a:gd name="connsiteX89" fmla="*/ 258987 w 1564295"/>
                <a:gd name="connsiteY89" fmla="*/ 468496 h 726593"/>
                <a:gd name="connsiteX90" fmla="*/ 268512 w 1564295"/>
                <a:gd name="connsiteY90" fmla="*/ 458971 h 726593"/>
                <a:gd name="connsiteX91" fmla="*/ 244700 w 1564295"/>
                <a:gd name="connsiteY91" fmla="*/ 442302 h 726593"/>
                <a:gd name="connsiteX92" fmla="*/ 256606 w 1564295"/>
                <a:gd name="connsiteY92" fmla="*/ 413727 h 726593"/>
                <a:gd name="connsiteX93" fmla="*/ 273275 w 1564295"/>
                <a:gd name="connsiteY93" fmla="*/ 392296 h 726593"/>
                <a:gd name="connsiteX94" fmla="*/ 258987 w 1564295"/>
                <a:gd name="connsiteY94" fmla="*/ 378009 h 726593"/>
                <a:gd name="connsiteX95" fmla="*/ 258988 w 1564295"/>
                <a:gd name="connsiteY95" fmla="*/ 378009 h 726593"/>
                <a:gd name="connsiteX96" fmla="*/ 264212 w 1564295"/>
                <a:gd name="connsiteY96" fmla="*/ 383232 h 726593"/>
                <a:gd name="connsiteX97" fmla="*/ 283645 w 1564295"/>
                <a:gd name="connsiteY97" fmla="*/ 384922 h 726593"/>
                <a:gd name="connsiteX98" fmla="*/ 293477 w 1564295"/>
                <a:gd name="connsiteY98" fmla="*/ 372631 h 726593"/>
                <a:gd name="connsiteX99" fmla="*/ 295935 w 1564295"/>
                <a:gd name="connsiteY99" fmla="*/ 348051 h 726593"/>
                <a:gd name="connsiteX100" fmla="*/ 313141 w 1564295"/>
                <a:gd name="connsiteY100" fmla="*/ 352967 h 726593"/>
                <a:gd name="connsiteX101" fmla="*/ 337722 w 1564295"/>
                <a:gd name="connsiteY101" fmla="*/ 345593 h 726593"/>
                <a:gd name="connsiteX102" fmla="*/ 362303 w 1564295"/>
                <a:gd name="connsiteY102" fmla="*/ 360341 h 726593"/>
                <a:gd name="connsiteX103" fmla="*/ 386883 w 1564295"/>
                <a:gd name="connsiteY103" fmla="*/ 348051 h 726593"/>
                <a:gd name="connsiteX104" fmla="*/ 391800 w 1564295"/>
                <a:gd name="connsiteY104" fmla="*/ 338219 h 726593"/>
                <a:gd name="connsiteX105" fmla="*/ 411464 w 1564295"/>
                <a:gd name="connsiteY105" fmla="*/ 335761 h 726593"/>
                <a:gd name="connsiteX106" fmla="*/ 436045 w 1564295"/>
                <a:gd name="connsiteY106" fmla="*/ 367715 h 726593"/>
                <a:gd name="connsiteX107" fmla="*/ 448335 w 1564295"/>
                <a:gd name="connsiteY107" fmla="*/ 367715 h 726593"/>
                <a:gd name="connsiteX108" fmla="*/ 482748 w 1564295"/>
                <a:gd name="connsiteY108" fmla="*/ 375090 h 726593"/>
                <a:gd name="connsiteX109" fmla="*/ 480290 w 1564295"/>
                <a:gd name="connsiteY109" fmla="*/ 352967 h 726593"/>
                <a:gd name="connsiteX110" fmla="*/ 490122 w 1564295"/>
                <a:gd name="connsiteY110" fmla="*/ 340677 h 726593"/>
                <a:gd name="connsiteX111" fmla="*/ 512245 w 1564295"/>
                <a:gd name="connsiteY111" fmla="*/ 335761 h 726593"/>
                <a:gd name="connsiteX112" fmla="*/ 524535 w 1564295"/>
                <a:gd name="connsiteY112" fmla="*/ 318554 h 726593"/>
                <a:gd name="connsiteX113" fmla="*/ 546658 w 1564295"/>
                <a:gd name="connsiteY113" fmla="*/ 355425 h 726593"/>
                <a:gd name="connsiteX114" fmla="*/ 571238 w 1564295"/>
                <a:gd name="connsiteY114" fmla="*/ 348051 h 726593"/>
                <a:gd name="connsiteX115" fmla="*/ 595819 w 1564295"/>
                <a:gd name="connsiteY115" fmla="*/ 348051 h 726593"/>
                <a:gd name="connsiteX116" fmla="*/ 598277 w 1564295"/>
                <a:gd name="connsiteY116" fmla="*/ 311180 h 726593"/>
                <a:gd name="connsiteX117" fmla="*/ 620400 w 1564295"/>
                <a:gd name="connsiteY117" fmla="*/ 291515 h 726593"/>
                <a:gd name="connsiteX118" fmla="*/ 632690 w 1564295"/>
                <a:gd name="connsiteY118" fmla="*/ 271851 h 726593"/>
                <a:gd name="connsiteX119" fmla="*/ 644980 w 1564295"/>
                <a:gd name="connsiteY119" fmla="*/ 316096 h 726593"/>
                <a:gd name="connsiteX120" fmla="*/ 679393 w 1564295"/>
                <a:gd name="connsiteY120" fmla="*/ 316096 h 726593"/>
                <a:gd name="connsiteX121" fmla="*/ 706432 w 1564295"/>
                <a:gd name="connsiteY121" fmla="*/ 321012 h 726593"/>
                <a:gd name="connsiteX122" fmla="*/ 726096 w 1564295"/>
                <a:gd name="connsiteY122" fmla="*/ 316096 h 726593"/>
                <a:gd name="connsiteX123" fmla="*/ 726096 w 1564295"/>
                <a:gd name="connsiteY123" fmla="*/ 274309 h 726593"/>
                <a:gd name="connsiteX124" fmla="*/ 743303 w 1564295"/>
                <a:gd name="connsiteY124" fmla="*/ 237438 h 726593"/>
                <a:gd name="connsiteX125" fmla="*/ 767883 w 1564295"/>
                <a:gd name="connsiteY125" fmla="*/ 249728 h 726593"/>
                <a:gd name="connsiteX126" fmla="*/ 777716 w 1564295"/>
                <a:gd name="connsiteY126" fmla="*/ 242354 h 726593"/>
                <a:gd name="connsiteX127" fmla="*/ 785090 w 1564295"/>
                <a:gd name="connsiteY127" fmla="*/ 217773 h 726593"/>
                <a:gd name="connsiteX128" fmla="*/ 794922 w 1564295"/>
                <a:gd name="connsiteY128" fmla="*/ 198109 h 726593"/>
                <a:gd name="connsiteX129" fmla="*/ 824419 w 1564295"/>
                <a:gd name="connsiteY129" fmla="*/ 198109 h 726593"/>
                <a:gd name="connsiteX130" fmla="*/ 836709 w 1564295"/>
                <a:gd name="connsiteY130" fmla="*/ 173528 h 726593"/>
                <a:gd name="connsiteX131" fmla="*/ 826877 w 1564295"/>
                <a:gd name="connsiteY131" fmla="*/ 166154 h 726593"/>
                <a:gd name="connsiteX132" fmla="*/ 829335 w 1564295"/>
                <a:gd name="connsiteY132" fmla="*/ 116993 h 726593"/>
                <a:gd name="connsiteX133" fmla="*/ 866206 w 1564295"/>
                <a:gd name="connsiteY133" fmla="*/ 116993 h 726593"/>
                <a:gd name="connsiteX134" fmla="*/ 880954 w 1564295"/>
                <a:gd name="connsiteY134" fmla="*/ 126825 h 726593"/>
                <a:gd name="connsiteX135" fmla="*/ 895703 w 1564295"/>
                <a:gd name="connsiteY135" fmla="*/ 129283 h 726593"/>
                <a:gd name="connsiteX136" fmla="*/ 910451 w 1564295"/>
                <a:gd name="connsiteY136" fmla="*/ 107161 h 726593"/>
                <a:gd name="connsiteX137" fmla="*/ 932574 w 1564295"/>
                <a:gd name="connsiteY137" fmla="*/ 114535 h 726593"/>
                <a:gd name="connsiteX138" fmla="*/ 954696 w 1564295"/>
                <a:gd name="connsiteY138" fmla="*/ 102244 h 726593"/>
                <a:gd name="connsiteX139" fmla="*/ 971903 w 1564295"/>
                <a:gd name="connsiteY139" fmla="*/ 87496 h 726593"/>
                <a:gd name="connsiteX140" fmla="*/ 964529 w 1564295"/>
                <a:gd name="connsiteY140" fmla="*/ 80122 h 726593"/>
                <a:gd name="connsiteX141" fmla="*/ 947322 w 1564295"/>
                <a:gd name="connsiteY141" fmla="*/ 67831 h 726593"/>
                <a:gd name="connsiteX142" fmla="*/ 962071 w 1564295"/>
                <a:gd name="connsiteY142" fmla="*/ 50625 h 726593"/>
                <a:gd name="connsiteX143" fmla="*/ 937490 w 1564295"/>
                <a:gd name="connsiteY143" fmla="*/ 35877 h 726593"/>
                <a:gd name="connsiteX144" fmla="*/ 964529 w 1564295"/>
                <a:gd name="connsiteY144" fmla="*/ 13754 h 726593"/>
                <a:gd name="connsiteX145" fmla="*/ 963904 w 1564295"/>
                <a:gd name="connsiteY145" fmla="*/ 0 h 726593"/>
                <a:gd name="connsiteX0" fmla="*/ 7471 w 1564294"/>
                <a:gd name="connsiteY0" fmla="*/ 591007 h 726593"/>
                <a:gd name="connsiteX1" fmla="*/ 0 w 1564294"/>
                <a:gd name="connsiteY1" fmla="*/ 586931 h 726593"/>
                <a:gd name="connsiteX2" fmla="*/ 7471 w 1564294"/>
                <a:gd name="connsiteY2" fmla="*/ 591007 h 726593"/>
                <a:gd name="connsiteX3" fmla="*/ 963903 w 1564294"/>
                <a:gd name="connsiteY3" fmla="*/ 0 h 726593"/>
                <a:gd name="connsiteX4" fmla="*/ 989107 w 1564294"/>
                <a:gd name="connsiteY4" fmla="*/ 18670 h 726593"/>
                <a:gd name="connsiteX5" fmla="*/ 1016146 w 1564294"/>
                <a:gd name="connsiteY5" fmla="*/ 26044 h 726593"/>
                <a:gd name="connsiteX6" fmla="*/ 1045643 w 1564294"/>
                <a:gd name="connsiteY6" fmla="*/ 13754 h 726593"/>
                <a:gd name="connsiteX7" fmla="*/ 1053017 w 1564294"/>
                <a:gd name="connsiteY7" fmla="*/ 33419 h 726593"/>
                <a:gd name="connsiteX8" fmla="*/ 1072681 w 1564294"/>
                <a:gd name="connsiteY8" fmla="*/ 50625 h 726593"/>
                <a:gd name="connsiteX9" fmla="*/ 1089888 w 1564294"/>
                <a:gd name="connsiteY9" fmla="*/ 80122 h 726593"/>
                <a:gd name="connsiteX10" fmla="*/ 1087430 w 1564294"/>
                <a:gd name="connsiteY10" fmla="*/ 89954 h 726593"/>
                <a:gd name="connsiteX11" fmla="*/ 1109552 w 1564294"/>
                <a:gd name="connsiteY11" fmla="*/ 112077 h 726593"/>
                <a:gd name="connsiteX12" fmla="*/ 1173462 w 1564294"/>
                <a:gd name="connsiteY12" fmla="*/ 107161 h 726593"/>
                <a:gd name="connsiteX13" fmla="*/ 1188210 w 1564294"/>
                <a:gd name="connsiteY13" fmla="*/ 136657 h 726593"/>
                <a:gd name="connsiteX14" fmla="*/ 1193127 w 1564294"/>
                <a:gd name="connsiteY14" fmla="*/ 146490 h 726593"/>
                <a:gd name="connsiteX15" fmla="*/ 1227539 w 1564294"/>
                <a:gd name="connsiteY15" fmla="*/ 141573 h 726593"/>
                <a:gd name="connsiteX16" fmla="*/ 1247204 w 1564294"/>
                <a:gd name="connsiteY16" fmla="*/ 126825 h 726593"/>
                <a:gd name="connsiteX17" fmla="*/ 1276701 w 1564294"/>
                <a:gd name="connsiteY17" fmla="*/ 144031 h 726593"/>
                <a:gd name="connsiteX18" fmla="*/ 1301281 w 1564294"/>
                <a:gd name="connsiteY18" fmla="*/ 153864 h 726593"/>
                <a:gd name="connsiteX19" fmla="*/ 1325862 w 1564294"/>
                <a:gd name="connsiteY19" fmla="*/ 153864 h 726593"/>
                <a:gd name="connsiteX20" fmla="*/ 1355359 w 1564294"/>
                <a:gd name="connsiteY20" fmla="*/ 116993 h 726593"/>
                <a:gd name="connsiteX21" fmla="*/ 1387314 w 1564294"/>
                <a:gd name="connsiteY21" fmla="*/ 119451 h 726593"/>
                <a:gd name="connsiteX22" fmla="*/ 1384856 w 1564294"/>
                <a:gd name="connsiteY22" fmla="*/ 134199 h 726593"/>
                <a:gd name="connsiteX23" fmla="*/ 1394688 w 1564294"/>
                <a:gd name="connsiteY23" fmla="*/ 153864 h 726593"/>
                <a:gd name="connsiteX24" fmla="*/ 1394688 w 1564294"/>
                <a:gd name="connsiteY24" fmla="*/ 166154 h 726593"/>
                <a:gd name="connsiteX25" fmla="*/ 1416810 w 1564294"/>
                <a:gd name="connsiteY25" fmla="*/ 166154 h 726593"/>
                <a:gd name="connsiteX26" fmla="*/ 1438933 w 1564294"/>
                <a:gd name="connsiteY26" fmla="*/ 188277 h 726593"/>
                <a:gd name="connsiteX27" fmla="*/ 1448765 w 1564294"/>
                <a:gd name="connsiteY27" fmla="*/ 217773 h 726593"/>
                <a:gd name="connsiteX28" fmla="*/ 1448765 w 1564294"/>
                <a:gd name="connsiteY28" fmla="*/ 259561 h 726593"/>
                <a:gd name="connsiteX29" fmla="*/ 1434017 w 1564294"/>
                <a:gd name="connsiteY29" fmla="*/ 271851 h 726593"/>
                <a:gd name="connsiteX30" fmla="*/ 1453681 w 1564294"/>
                <a:gd name="connsiteY30" fmla="*/ 301348 h 726593"/>
                <a:gd name="connsiteX31" fmla="*/ 1468430 w 1564294"/>
                <a:gd name="connsiteY31" fmla="*/ 330844 h 726593"/>
                <a:gd name="connsiteX32" fmla="*/ 1470888 w 1564294"/>
                <a:gd name="connsiteY32" fmla="*/ 343135 h 726593"/>
                <a:gd name="connsiteX33" fmla="*/ 1490552 w 1564294"/>
                <a:gd name="connsiteY33" fmla="*/ 365257 h 726593"/>
                <a:gd name="connsiteX34" fmla="*/ 1490552 w 1564294"/>
                <a:gd name="connsiteY34" fmla="*/ 377548 h 726593"/>
                <a:gd name="connsiteX35" fmla="*/ 1505301 w 1564294"/>
                <a:gd name="connsiteY35" fmla="*/ 380006 h 726593"/>
                <a:gd name="connsiteX36" fmla="*/ 1505301 w 1564294"/>
                <a:gd name="connsiteY36" fmla="*/ 407044 h 726593"/>
                <a:gd name="connsiteX37" fmla="*/ 1564294 w 1564294"/>
                <a:gd name="connsiteY37" fmla="*/ 453748 h 726593"/>
                <a:gd name="connsiteX38" fmla="*/ 1564294 w 1564294"/>
                <a:gd name="connsiteY38" fmla="*/ 468496 h 726593"/>
                <a:gd name="connsiteX39" fmla="*/ 1532339 w 1564294"/>
                <a:gd name="connsiteY39" fmla="*/ 493077 h 726593"/>
                <a:gd name="connsiteX40" fmla="*/ 1505301 w 1564294"/>
                <a:gd name="connsiteY40" fmla="*/ 525031 h 726593"/>
                <a:gd name="connsiteX41" fmla="*/ 1475804 w 1564294"/>
                <a:gd name="connsiteY41" fmla="*/ 529948 h 726593"/>
                <a:gd name="connsiteX42" fmla="*/ 1458598 w 1564294"/>
                <a:gd name="connsiteY42" fmla="*/ 539780 h 726593"/>
                <a:gd name="connsiteX43" fmla="*/ 1443849 w 1564294"/>
                <a:gd name="connsiteY43" fmla="*/ 542238 h 726593"/>
                <a:gd name="connsiteX44" fmla="*/ 1436475 w 1564294"/>
                <a:gd name="connsiteY44" fmla="*/ 559444 h 726593"/>
                <a:gd name="connsiteX45" fmla="*/ 1414352 w 1564294"/>
                <a:gd name="connsiteY45" fmla="*/ 556986 h 726593"/>
                <a:gd name="connsiteX46" fmla="*/ 1424185 w 1564294"/>
                <a:gd name="connsiteY46" fmla="*/ 581567 h 726593"/>
                <a:gd name="connsiteX47" fmla="*/ 1384856 w 1564294"/>
                <a:gd name="connsiteY47" fmla="*/ 596315 h 726593"/>
                <a:gd name="connsiteX48" fmla="*/ 1394688 w 1564294"/>
                <a:gd name="connsiteY48" fmla="*/ 618438 h 726593"/>
                <a:gd name="connsiteX49" fmla="*/ 1377481 w 1564294"/>
                <a:gd name="connsiteY49" fmla="*/ 630728 h 726593"/>
                <a:gd name="connsiteX50" fmla="*/ 1347985 w 1564294"/>
                <a:gd name="connsiteY50" fmla="*/ 628270 h 726593"/>
                <a:gd name="connsiteX51" fmla="*/ 1328320 w 1564294"/>
                <a:gd name="connsiteY51" fmla="*/ 650393 h 726593"/>
                <a:gd name="connsiteX52" fmla="*/ 1306198 w 1564294"/>
                <a:gd name="connsiteY52" fmla="*/ 670057 h 726593"/>
                <a:gd name="connsiteX53" fmla="*/ 1288991 w 1564294"/>
                <a:gd name="connsiteY53" fmla="*/ 670057 h 726593"/>
                <a:gd name="connsiteX54" fmla="*/ 1274243 w 1564294"/>
                <a:gd name="connsiteY54" fmla="*/ 674973 h 726593"/>
                <a:gd name="connsiteX55" fmla="*/ 1261952 w 1564294"/>
                <a:gd name="connsiteY55" fmla="*/ 689722 h 726593"/>
                <a:gd name="connsiteX56" fmla="*/ 1215249 w 1564294"/>
                <a:gd name="connsiteY56" fmla="*/ 692180 h 726593"/>
                <a:gd name="connsiteX57" fmla="*/ 1200501 w 1564294"/>
                <a:gd name="connsiteY57" fmla="*/ 709386 h 726593"/>
                <a:gd name="connsiteX58" fmla="*/ 1001398 w 1564294"/>
                <a:gd name="connsiteY58" fmla="*/ 709386 h 726593"/>
                <a:gd name="connsiteX59" fmla="*/ 991565 w 1564294"/>
                <a:gd name="connsiteY59" fmla="*/ 699553 h 726593"/>
                <a:gd name="connsiteX60" fmla="*/ 713804 w 1564294"/>
                <a:gd name="connsiteY60" fmla="*/ 699553 h 726593"/>
                <a:gd name="connsiteX61" fmla="*/ 706430 w 1564294"/>
                <a:gd name="connsiteY61" fmla="*/ 692179 h 726593"/>
                <a:gd name="connsiteX62" fmla="*/ 303307 w 1564294"/>
                <a:gd name="connsiteY62" fmla="*/ 692179 h 726593"/>
                <a:gd name="connsiteX63" fmla="*/ 293475 w 1564294"/>
                <a:gd name="connsiteY63" fmla="*/ 682347 h 726593"/>
                <a:gd name="connsiteX64" fmla="*/ 251688 w 1564294"/>
                <a:gd name="connsiteY64" fmla="*/ 682347 h 726593"/>
                <a:gd name="connsiteX65" fmla="*/ 261520 w 1564294"/>
                <a:gd name="connsiteY65" fmla="*/ 692179 h 726593"/>
                <a:gd name="connsiteX66" fmla="*/ 261520 w 1564294"/>
                <a:gd name="connsiteY66" fmla="*/ 706928 h 726593"/>
                <a:gd name="connsiteX67" fmla="*/ 261520 w 1564294"/>
                <a:gd name="connsiteY67" fmla="*/ 726593 h 726593"/>
                <a:gd name="connsiteX68" fmla="*/ 3740 w 1564294"/>
                <a:gd name="connsiteY68" fmla="*/ 726593 h 726593"/>
                <a:gd name="connsiteX69" fmla="*/ 23580 w 1564294"/>
                <a:gd name="connsiteY69" fmla="*/ 694353 h 726593"/>
                <a:gd name="connsiteX70" fmla="*/ 39300 w 1564294"/>
                <a:gd name="connsiteY70" fmla="*/ 660293 h 726593"/>
                <a:gd name="connsiteX71" fmla="*/ 28820 w 1564294"/>
                <a:gd name="connsiteY71" fmla="*/ 641952 h 726593"/>
                <a:gd name="connsiteX72" fmla="*/ 36680 w 1564294"/>
                <a:gd name="connsiteY72" fmla="*/ 626232 h 726593"/>
                <a:gd name="connsiteX73" fmla="*/ 28820 w 1564294"/>
                <a:gd name="connsiteY73" fmla="*/ 602651 h 726593"/>
                <a:gd name="connsiteX74" fmla="*/ 8757 w 1564294"/>
                <a:gd name="connsiteY74" fmla="*/ 591708 h 726593"/>
                <a:gd name="connsiteX75" fmla="*/ 23243 w 1564294"/>
                <a:gd name="connsiteY75" fmla="*/ 573271 h 726593"/>
                <a:gd name="connsiteX76" fmla="*/ 39911 w 1564294"/>
                <a:gd name="connsiteY76" fmla="*/ 551840 h 726593"/>
                <a:gd name="connsiteX77" fmla="*/ 58961 w 1564294"/>
                <a:gd name="connsiteY77" fmla="*/ 537552 h 726593"/>
                <a:gd name="connsiteX78" fmla="*/ 82774 w 1564294"/>
                <a:gd name="connsiteY78" fmla="*/ 537552 h 726593"/>
                <a:gd name="connsiteX79" fmla="*/ 101824 w 1564294"/>
                <a:gd name="connsiteY79" fmla="*/ 549459 h 726593"/>
                <a:gd name="connsiteX80" fmla="*/ 125636 w 1564294"/>
                <a:gd name="connsiteY80" fmla="*/ 561365 h 726593"/>
                <a:gd name="connsiteX81" fmla="*/ 158974 w 1564294"/>
                <a:gd name="connsiteY81" fmla="*/ 573271 h 726593"/>
                <a:gd name="connsiteX82" fmla="*/ 185168 w 1564294"/>
                <a:gd name="connsiteY82" fmla="*/ 573271 h 726593"/>
                <a:gd name="connsiteX83" fmla="*/ 185168 w 1564294"/>
                <a:gd name="connsiteY83" fmla="*/ 556602 h 726593"/>
                <a:gd name="connsiteX84" fmla="*/ 178024 w 1564294"/>
                <a:gd name="connsiteY84" fmla="*/ 532790 h 726593"/>
                <a:gd name="connsiteX85" fmla="*/ 168499 w 1564294"/>
                <a:gd name="connsiteY85" fmla="*/ 499452 h 726593"/>
                <a:gd name="connsiteX86" fmla="*/ 180405 w 1564294"/>
                <a:gd name="connsiteY86" fmla="*/ 480402 h 726593"/>
                <a:gd name="connsiteX87" fmla="*/ 211361 w 1564294"/>
                <a:gd name="connsiteY87" fmla="*/ 475640 h 726593"/>
                <a:gd name="connsiteX88" fmla="*/ 258986 w 1564294"/>
                <a:gd name="connsiteY88" fmla="*/ 468496 h 726593"/>
                <a:gd name="connsiteX89" fmla="*/ 268511 w 1564294"/>
                <a:gd name="connsiteY89" fmla="*/ 458971 h 726593"/>
                <a:gd name="connsiteX90" fmla="*/ 244699 w 1564294"/>
                <a:gd name="connsiteY90" fmla="*/ 442302 h 726593"/>
                <a:gd name="connsiteX91" fmla="*/ 256605 w 1564294"/>
                <a:gd name="connsiteY91" fmla="*/ 413727 h 726593"/>
                <a:gd name="connsiteX92" fmla="*/ 273274 w 1564294"/>
                <a:gd name="connsiteY92" fmla="*/ 392296 h 726593"/>
                <a:gd name="connsiteX93" fmla="*/ 258986 w 1564294"/>
                <a:gd name="connsiteY93" fmla="*/ 378009 h 726593"/>
                <a:gd name="connsiteX94" fmla="*/ 258987 w 1564294"/>
                <a:gd name="connsiteY94" fmla="*/ 378009 h 726593"/>
                <a:gd name="connsiteX95" fmla="*/ 264211 w 1564294"/>
                <a:gd name="connsiteY95" fmla="*/ 383232 h 726593"/>
                <a:gd name="connsiteX96" fmla="*/ 283644 w 1564294"/>
                <a:gd name="connsiteY96" fmla="*/ 384922 h 726593"/>
                <a:gd name="connsiteX97" fmla="*/ 293476 w 1564294"/>
                <a:gd name="connsiteY97" fmla="*/ 372631 h 726593"/>
                <a:gd name="connsiteX98" fmla="*/ 295934 w 1564294"/>
                <a:gd name="connsiteY98" fmla="*/ 348051 h 726593"/>
                <a:gd name="connsiteX99" fmla="*/ 313140 w 1564294"/>
                <a:gd name="connsiteY99" fmla="*/ 352967 h 726593"/>
                <a:gd name="connsiteX100" fmla="*/ 337721 w 1564294"/>
                <a:gd name="connsiteY100" fmla="*/ 345593 h 726593"/>
                <a:gd name="connsiteX101" fmla="*/ 362302 w 1564294"/>
                <a:gd name="connsiteY101" fmla="*/ 360341 h 726593"/>
                <a:gd name="connsiteX102" fmla="*/ 386882 w 1564294"/>
                <a:gd name="connsiteY102" fmla="*/ 348051 h 726593"/>
                <a:gd name="connsiteX103" fmla="*/ 391799 w 1564294"/>
                <a:gd name="connsiteY103" fmla="*/ 338219 h 726593"/>
                <a:gd name="connsiteX104" fmla="*/ 411463 w 1564294"/>
                <a:gd name="connsiteY104" fmla="*/ 335761 h 726593"/>
                <a:gd name="connsiteX105" fmla="*/ 436044 w 1564294"/>
                <a:gd name="connsiteY105" fmla="*/ 367715 h 726593"/>
                <a:gd name="connsiteX106" fmla="*/ 448334 w 1564294"/>
                <a:gd name="connsiteY106" fmla="*/ 367715 h 726593"/>
                <a:gd name="connsiteX107" fmla="*/ 482747 w 1564294"/>
                <a:gd name="connsiteY107" fmla="*/ 375090 h 726593"/>
                <a:gd name="connsiteX108" fmla="*/ 480289 w 1564294"/>
                <a:gd name="connsiteY108" fmla="*/ 352967 h 726593"/>
                <a:gd name="connsiteX109" fmla="*/ 490121 w 1564294"/>
                <a:gd name="connsiteY109" fmla="*/ 340677 h 726593"/>
                <a:gd name="connsiteX110" fmla="*/ 512244 w 1564294"/>
                <a:gd name="connsiteY110" fmla="*/ 335761 h 726593"/>
                <a:gd name="connsiteX111" fmla="*/ 524534 w 1564294"/>
                <a:gd name="connsiteY111" fmla="*/ 318554 h 726593"/>
                <a:gd name="connsiteX112" fmla="*/ 546657 w 1564294"/>
                <a:gd name="connsiteY112" fmla="*/ 355425 h 726593"/>
                <a:gd name="connsiteX113" fmla="*/ 571237 w 1564294"/>
                <a:gd name="connsiteY113" fmla="*/ 348051 h 726593"/>
                <a:gd name="connsiteX114" fmla="*/ 595818 w 1564294"/>
                <a:gd name="connsiteY114" fmla="*/ 348051 h 726593"/>
                <a:gd name="connsiteX115" fmla="*/ 598276 w 1564294"/>
                <a:gd name="connsiteY115" fmla="*/ 311180 h 726593"/>
                <a:gd name="connsiteX116" fmla="*/ 620399 w 1564294"/>
                <a:gd name="connsiteY116" fmla="*/ 291515 h 726593"/>
                <a:gd name="connsiteX117" fmla="*/ 632689 w 1564294"/>
                <a:gd name="connsiteY117" fmla="*/ 271851 h 726593"/>
                <a:gd name="connsiteX118" fmla="*/ 644979 w 1564294"/>
                <a:gd name="connsiteY118" fmla="*/ 316096 h 726593"/>
                <a:gd name="connsiteX119" fmla="*/ 679392 w 1564294"/>
                <a:gd name="connsiteY119" fmla="*/ 316096 h 726593"/>
                <a:gd name="connsiteX120" fmla="*/ 706431 w 1564294"/>
                <a:gd name="connsiteY120" fmla="*/ 321012 h 726593"/>
                <a:gd name="connsiteX121" fmla="*/ 726095 w 1564294"/>
                <a:gd name="connsiteY121" fmla="*/ 316096 h 726593"/>
                <a:gd name="connsiteX122" fmla="*/ 726095 w 1564294"/>
                <a:gd name="connsiteY122" fmla="*/ 274309 h 726593"/>
                <a:gd name="connsiteX123" fmla="*/ 743302 w 1564294"/>
                <a:gd name="connsiteY123" fmla="*/ 237438 h 726593"/>
                <a:gd name="connsiteX124" fmla="*/ 767882 w 1564294"/>
                <a:gd name="connsiteY124" fmla="*/ 249728 h 726593"/>
                <a:gd name="connsiteX125" fmla="*/ 777715 w 1564294"/>
                <a:gd name="connsiteY125" fmla="*/ 242354 h 726593"/>
                <a:gd name="connsiteX126" fmla="*/ 785089 w 1564294"/>
                <a:gd name="connsiteY126" fmla="*/ 217773 h 726593"/>
                <a:gd name="connsiteX127" fmla="*/ 794921 w 1564294"/>
                <a:gd name="connsiteY127" fmla="*/ 198109 h 726593"/>
                <a:gd name="connsiteX128" fmla="*/ 824418 w 1564294"/>
                <a:gd name="connsiteY128" fmla="*/ 198109 h 726593"/>
                <a:gd name="connsiteX129" fmla="*/ 836708 w 1564294"/>
                <a:gd name="connsiteY129" fmla="*/ 173528 h 726593"/>
                <a:gd name="connsiteX130" fmla="*/ 826876 w 1564294"/>
                <a:gd name="connsiteY130" fmla="*/ 166154 h 726593"/>
                <a:gd name="connsiteX131" fmla="*/ 829334 w 1564294"/>
                <a:gd name="connsiteY131" fmla="*/ 116993 h 726593"/>
                <a:gd name="connsiteX132" fmla="*/ 866205 w 1564294"/>
                <a:gd name="connsiteY132" fmla="*/ 116993 h 726593"/>
                <a:gd name="connsiteX133" fmla="*/ 880953 w 1564294"/>
                <a:gd name="connsiteY133" fmla="*/ 126825 h 726593"/>
                <a:gd name="connsiteX134" fmla="*/ 895702 w 1564294"/>
                <a:gd name="connsiteY134" fmla="*/ 129283 h 726593"/>
                <a:gd name="connsiteX135" fmla="*/ 910450 w 1564294"/>
                <a:gd name="connsiteY135" fmla="*/ 107161 h 726593"/>
                <a:gd name="connsiteX136" fmla="*/ 932573 w 1564294"/>
                <a:gd name="connsiteY136" fmla="*/ 114535 h 726593"/>
                <a:gd name="connsiteX137" fmla="*/ 954695 w 1564294"/>
                <a:gd name="connsiteY137" fmla="*/ 102244 h 726593"/>
                <a:gd name="connsiteX138" fmla="*/ 971902 w 1564294"/>
                <a:gd name="connsiteY138" fmla="*/ 87496 h 726593"/>
                <a:gd name="connsiteX139" fmla="*/ 964528 w 1564294"/>
                <a:gd name="connsiteY139" fmla="*/ 80122 h 726593"/>
                <a:gd name="connsiteX140" fmla="*/ 947321 w 1564294"/>
                <a:gd name="connsiteY140" fmla="*/ 67831 h 726593"/>
                <a:gd name="connsiteX141" fmla="*/ 962070 w 1564294"/>
                <a:gd name="connsiteY141" fmla="*/ 50625 h 726593"/>
                <a:gd name="connsiteX142" fmla="*/ 937489 w 1564294"/>
                <a:gd name="connsiteY142" fmla="*/ 35877 h 726593"/>
                <a:gd name="connsiteX143" fmla="*/ 964528 w 1564294"/>
                <a:gd name="connsiteY143" fmla="*/ 13754 h 726593"/>
                <a:gd name="connsiteX144" fmla="*/ 963903 w 1564294"/>
                <a:gd name="connsiteY144" fmla="*/ 0 h 726593"/>
                <a:gd name="connsiteX0" fmla="*/ 7471 w 1564294"/>
                <a:gd name="connsiteY0" fmla="*/ 591007 h 726593"/>
                <a:gd name="connsiteX1" fmla="*/ 0 w 1564294"/>
                <a:gd name="connsiteY1" fmla="*/ 586931 h 726593"/>
                <a:gd name="connsiteX2" fmla="*/ 7471 w 1564294"/>
                <a:gd name="connsiteY2" fmla="*/ 591007 h 726593"/>
                <a:gd name="connsiteX3" fmla="*/ 963903 w 1564294"/>
                <a:gd name="connsiteY3" fmla="*/ 0 h 726593"/>
                <a:gd name="connsiteX4" fmla="*/ 989107 w 1564294"/>
                <a:gd name="connsiteY4" fmla="*/ 18670 h 726593"/>
                <a:gd name="connsiteX5" fmla="*/ 1016146 w 1564294"/>
                <a:gd name="connsiteY5" fmla="*/ 26044 h 726593"/>
                <a:gd name="connsiteX6" fmla="*/ 1045643 w 1564294"/>
                <a:gd name="connsiteY6" fmla="*/ 13754 h 726593"/>
                <a:gd name="connsiteX7" fmla="*/ 1053017 w 1564294"/>
                <a:gd name="connsiteY7" fmla="*/ 33419 h 726593"/>
                <a:gd name="connsiteX8" fmla="*/ 1072681 w 1564294"/>
                <a:gd name="connsiteY8" fmla="*/ 50625 h 726593"/>
                <a:gd name="connsiteX9" fmla="*/ 1089888 w 1564294"/>
                <a:gd name="connsiteY9" fmla="*/ 80122 h 726593"/>
                <a:gd name="connsiteX10" fmla="*/ 1087430 w 1564294"/>
                <a:gd name="connsiteY10" fmla="*/ 89954 h 726593"/>
                <a:gd name="connsiteX11" fmla="*/ 1109552 w 1564294"/>
                <a:gd name="connsiteY11" fmla="*/ 112077 h 726593"/>
                <a:gd name="connsiteX12" fmla="*/ 1173462 w 1564294"/>
                <a:gd name="connsiteY12" fmla="*/ 107161 h 726593"/>
                <a:gd name="connsiteX13" fmla="*/ 1188210 w 1564294"/>
                <a:gd name="connsiteY13" fmla="*/ 136657 h 726593"/>
                <a:gd name="connsiteX14" fmla="*/ 1193127 w 1564294"/>
                <a:gd name="connsiteY14" fmla="*/ 146490 h 726593"/>
                <a:gd name="connsiteX15" fmla="*/ 1227539 w 1564294"/>
                <a:gd name="connsiteY15" fmla="*/ 141573 h 726593"/>
                <a:gd name="connsiteX16" fmla="*/ 1247204 w 1564294"/>
                <a:gd name="connsiteY16" fmla="*/ 126825 h 726593"/>
                <a:gd name="connsiteX17" fmla="*/ 1276701 w 1564294"/>
                <a:gd name="connsiteY17" fmla="*/ 144031 h 726593"/>
                <a:gd name="connsiteX18" fmla="*/ 1301281 w 1564294"/>
                <a:gd name="connsiteY18" fmla="*/ 153864 h 726593"/>
                <a:gd name="connsiteX19" fmla="*/ 1325862 w 1564294"/>
                <a:gd name="connsiteY19" fmla="*/ 153864 h 726593"/>
                <a:gd name="connsiteX20" fmla="*/ 1355359 w 1564294"/>
                <a:gd name="connsiteY20" fmla="*/ 116993 h 726593"/>
                <a:gd name="connsiteX21" fmla="*/ 1387314 w 1564294"/>
                <a:gd name="connsiteY21" fmla="*/ 119451 h 726593"/>
                <a:gd name="connsiteX22" fmla="*/ 1384856 w 1564294"/>
                <a:gd name="connsiteY22" fmla="*/ 134199 h 726593"/>
                <a:gd name="connsiteX23" fmla="*/ 1394688 w 1564294"/>
                <a:gd name="connsiteY23" fmla="*/ 153864 h 726593"/>
                <a:gd name="connsiteX24" fmla="*/ 1394688 w 1564294"/>
                <a:gd name="connsiteY24" fmla="*/ 166154 h 726593"/>
                <a:gd name="connsiteX25" fmla="*/ 1416810 w 1564294"/>
                <a:gd name="connsiteY25" fmla="*/ 166154 h 726593"/>
                <a:gd name="connsiteX26" fmla="*/ 1438933 w 1564294"/>
                <a:gd name="connsiteY26" fmla="*/ 188277 h 726593"/>
                <a:gd name="connsiteX27" fmla="*/ 1448765 w 1564294"/>
                <a:gd name="connsiteY27" fmla="*/ 217773 h 726593"/>
                <a:gd name="connsiteX28" fmla="*/ 1448765 w 1564294"/>
                <a:gd name="connsiteY28" fmla="*/ 259561 h 726593"/>
                <a:gd name="connsiteX29" fmla="*/ 1434017 w 1564294"/>
                <a:gd name="connsiteY29" fmla="*/ 271851 h 726593"/>
                <a:gd name="connsiteX30" fmla="*/ 1453681 w 1564294"/>
                <a:gd name="connsiteY30" fmla="*/ 301348 h 726593"/>
                <a:gd name="connsiteX31" fmla="*/ 1468430 w 1564294"/>
                <a:gd name="connsiteY31" fmla="*/ 330844 h 726593"/>
                <a:gd name="connsiteX32" fmla="*/ 1470888 w 1564294"/>
                <a:gd name="connsiteY32" fmla="*/ 343135 h 726593"/>
                <a:gd name="connsiteX33" fmla="*/ 1490552 w 1564294"/>
                <a:gd name="connsiteY33" fmla="*/ 365257 h 726593"/>
                <a:gd name="connsiteX34" fmla="*/ 1490552 w 1564294"/>
                <a:gd name="connsiteY34" fmla="*/ 377548 h 726593"/>
                <a:gd name="connsiteX35" fmla="*/ 1505301 w 1564294"/>
                <a:gd name="connsiteY35" fmla="*/ 380006 h 726593"/>
                <a:gd name="connsiteX36" fmla="*/ 1505301 w 1564294"/>
                <a:gd name="connsiteY36" fmla="*/ 407044 h 726593"/>
                <a:gd name="connsiteX37" fmla="*/ 1564294 w 1564294"/>
                <a:gd name="connsiteY37" fmla="*/ 453748 h 726593"/>
                <a:gd name="connsiteX38" fmla="*/ 1564294 w 1564294"/>
                <a:gd name="connsiteY38" fmla="*/ 468496 h 726593"/>
                <a:gd name="connsiteX39" fmla="*/ 1532339 w 1564294"/>
                <a:gd name="connsiteY39" fmla="*/ 493077 h 726593"/>
                <a:gd name="connsiteX40" fmla="*/ 1505301 w 1564294"/>
                <a:gd name="connsiteY40" fmla="*/ 525031 h 726593"/>
                <a:gd name="connsiteX41" fmla="*/ 1475804 w 1564294"/>
                <a:gd name="connsiteY41" fmla="*/ 529948 h 726593"/>
                <a:gd name="connsiteX42" fmla="*/ 1458598 w 1564294"/>
                <a:gd name="connsiteY42" fmla="*/ 539780 h 726593"/>
                <a:gd name="connsiteX43" fmla="*/ 1443849 w 1564294"/>
                <a:gd name="connsiteY43" fmla="*/ 542238 h 726593"/>
                <a:gd name="connsiteX44" fmla="*/ 1436475 w 1564294"/>
                <a:gd name="connsiteY44" fmla="*/ 559444 h 726593"/>
                <a:gd name="connsiteX45" fmla="*/ 1414352 w 1564294"/>
                <a:gd name="connsiteY45" fmla="*/ 556986 h 726593"/>
                <a:gd name="connsiteX46" fmla="*/ 1424185 w 1564294"/>
                <a:gd name="connsiteY46" fmla="*/ 581567 h 726593"/>
                <a:gd name="connsiteX47" fmla="*/ 1384856 w 1564294"/>
                <a:gd name="connsiteY47" fmla="*/ 596315 h 726593"/>
                <a:gd name="connsiteX48" fmla="*/ 1394688 w 1564294"/>
                <a:gd name="connsiteY48" fmla="*/ 618438 h 726593"/>
                <a:gd name="connsiteX49" fmla="*/ 1377481 w 1564294"/>
                <a:gd name="connsiteY49" fmla="*/ 630728 h 726593"/>
                <a:gd name="connsiteX50" fmla="*/ 1347985 w 1564294"/>
                <a:gd name="connsiteY50" fmla="*/ 628270 h 726593"/>
                <a:gd name="connsiteX51" fmla="*/ 1328320 w 1564294"/>
                <a:gd name="connsiteY51" fmla="*/ 650393 h 726593"/>
                <a:gd name="connsiteX52" fmla="*/ 1306198 w 1564294"/>
                <a:gd name="connsiteY52" fmla="*/ 670057 h 726593"/>
                <a:gd name="connsiteX53" fmla="*/ 1288991 w 1564294"/>
                <a:gd name="connsiteY53" fmla="*/ 670057 h 726593"/>
                <a:gd name="connsiteX54" fmla="*/ 1274243 w 1564294"/>
                <a:gd name="connsiteY54" fmla="*/ 674973 h 726593"/>
                <a:gd name="connsiteX55" fmla="*/ 1261952 w 1564294"/>
                <a:gd name="connsiteY55" fmla="*/ 689722 h 726593"/>
                <a:gd name="connsiteX56" fmla="*/ 1215249 w 1564294"/>
                <a:gd name="connsiteY56" fmla="*/ 692180 h 726593"/>
                <a:gd name="connsiteX57" fmla="*/ 1200501 w 1564294"/>
                <a:gd name="connsiteY57" fmla="*/ 709386 h 726593"/>
                <a:gd name="connsiteX58" fmla="*/ 1001398 w 1564294"/>
                <a:gd name="connsiteY58" fmla="*/ 709386 h 726593"/>
                <a:gd name="connsiteX59" fmla="*/ 991565 w 1564294"/>
                <a:gd name="connsiteY59" fmla="*/ 699553 h 726593"/>
                <a:gd name="connsiteX60" fmla="*/ 713804 w 1564294"/>
                <a:gd name="connsiteY60" fmla="*/ 699553 h 726593"/>
                <a:gd name="connsiteX61" fmla="*/ 706430 w 1564294"/>
                <a:gd name="connsiteY61" fmla="*/ 692179 h 726593"/>
                <a:gd name="connsiteX62" fmla="*/ 303307 w 1564294"/>
                <a:gd name="connsiteY62" fmla="*/ 692179 h 726593"/>
                <a:gd name="connsiteX63" fmla="*/ 293475 w 1564294"/>
                <a:gd name="connsiteY63" fmla="*/ 682347 h 726593"/>
                <a:gd name="connsiteX64" fmla="*/ 251688 w 1564294"/>
                <a:gd name="connsiteY64" fmla="*/ 682347 h 726593"/>
                <a:gd name="connsiteX65" fmla="*/ 261520 w 1564294"/>
                <a:gd name="connsiteY65" fmla="*/ 692179 h 726593"/>
                <a:gd name="connsiteX66" fmla="*/ 261520 w 1564294"/>
                <a:gd name="connsiteY66" fmla="*/ 706928 h 726593"/>
                <a:gd name="connsiteX67" fmla="*/ 261520 w 1564294"/>
                <a:gd name="connsiteY67" fmla="*/ 726593 h 726593"/>
                <a:gd name="connsiteX68" fmla="*/ 3740 w 1564294"/>
                <a:gd name="connsiteY68" fmla="*/ 726593 h 726593"/>
                <a:gd name="connsiteX69" fmla="*/ 23580 w 1564294"/>
                <a:gd name="connsiteY69" fmla="*/ 694353 h 726593"/>
                <a:gd name="connsiteX70" fmla="*/ 39300 w 1564294"/>
                <a:gd name="connsiteY70" fmla="*/ 660293 h 726593"/>
                <a:gd name="connsiteX71" fmla="*/ 28820 w 1564294"/>
                <a:gd name="connsiteY71" fmla="*/ 641952 h 726593"/>
                <a:gd name="connsiteX72" fmla="*/ 36680 w 1564294"/>
                <a:gd name="connsiteY72" fmla="*/ 626232 h 726593"/>
                <a:gd name="connsiteX73" fmla="*/ 28820 w 1564294"/>
                <a:gd name="connsiteY73" fmla="*/ 602651 h 726593"/>
                <a:gd name="connsiteX74" fmla="*/ 23243 w 1564294"/>
                <a:gd name="connsiteY74" fmla="*/ 573271 h 726593"/>
                <a:gd name="connsiteX75" fmla="*/ 39911 w 1564294"/>
                <a:gd name="connsiteY75" fmla="*/ 551840 h 726593"/>
                <a:gd name="connsiteX76" fmla="*/ 58961 w 1564294"/>
                <a:gd name="connsiteY76" fmla="*/ 537552 h 726593"/>
                <a:gd name="connsiteX77" fmla="*/ 82774 w 1564294"/>
                <a:gd name="connsiteY77" fmla="*/ 537552 h 726593"/>
                <a:gd name="connsiteX78" fmla="*/ 101824 w 1564294"/>
                <a:gd name="connsiteY78" fmla="*/ 549459 h 726593"/>
                <a:gd name="connsiteX79" fmla="*/ 125636 w 1564294"/>
                <a:gd name="connsiteY79" fmla="*/ 561365 h 726593"/>
                <a:gd name="connsiteX80" fmla="*/ 158974 w 1564294"/>
                <a:gd name="connsiteY80" fmla="*/ 573271 h 726593"/>
                <a:gd name="connsiteX81" fmla="*/ 185168 w 1564294"/>
                <a:gd name="connsiteY81" fmla="*/ 573271 h 726593"/>
                <a:gd name="connsiteX82" fmla="*/ 185168 w 1564294"/>
                <a:gd name="connsiteY82" fmla="*/ 556602 h 726593"/>
                <a:gd name="connsiteX83" fmla="*/ 178024 w 1564294"/>
                <a:gd name="connsiteY83" fmla="*/ 532790 h 726593"/>
                <a:gd name="connsiteX84" fmla="*/ 168499 w 1564294"/>
                <a:gd name="connsiteY84" fmla="*/ 499452 h 726593"/>
                <a:gd name="connsiteX85" fmla="*/ 180405 w 1564294"/>
                <a:gd name="connsiteY85" fmla="*/ 480402 h 726593"/>
                <a:gd name="connsiteX86" fmla="*/ 211361 w 1564294"/>
                <a:gd name="connsiteY86" fmla="*/ 475640 h 726593"/>
                <a:gd name="connsiteX87" fmla="*/ 258986 w 1564294"/>
                <a:gd name="connsiteY87" fmla="*/ 468496 h 726593"/>
                <a:gd name="connsiteX88" fmla="*/ 268511 w 1564294"/>
                <a:gd name="connsiteY88" fmla="*/ 458971 h 726593"/>
                <a:gd name="connsiteX89" fmla="*/ 244699 w 1564294"/>
                <a:gd name="connsiteY89" fmla="*/ 442302 h 726593"/>
                <a:gd name="connsiteX90" fmla="*/ 256605 w 1564294"/>
                <a:gd name="connsiteY90" fmla="*/ 413727 h 726593"/>
                <a:gd name="connsiteX91" fmla="*/ 273274 w 1564294"/>
                <a:gd name="connsiteY91" fmla="*/ 392296 h 726593"/>
                <a:gd name="connsiteX92" fmla="*/ 258986 w 1564294"/>
                <a:gd name="connsiteY92" fmla="*/ 378009 h 726593"/>
                <a:gd name="connsiteX93" fmla="*/ 258987 w 1564294"/>
                <a:gd name="connsiteY93" fmla="*/ 378009 h 726593"/>
                <a:gd name="connsiteX94" fmla="*/ 264211 w 1564294"/>
                <a:gd name="connsiteY94" fmla="*/ 383232 h 726593"/>
                <a:gd name="connsiteX95" fmla="*/ 283644 w 1564294"/>
                <a:gd name="connsiteY95" fmla="*/ 384922 h 726593"/>
                <a:gd name="connsiteX96" fmla="*/ 293476 w 1564294"/>
                <a:gd name="connsiteY96" fmla="*/ 372631 h 726593"/>
                <a:gd name="connsiteX97" fmla="*/ 295934 w 1564294"/>
                <a:gd name="connsiteY97" fmla="*/ 348051 h 726593"/>
                <a:gd name="connsiteX98" fmla="*/ 313140 w 1564294"/>
                <a:gd name="connsiteY98" fmla="*/ 352967 h 726593"/>
                <a:gd name="connsiteX99" fmla="*/ 337721 w 1564294"/>
                <a:gd name="connsiteY99" fmla="*/ 345593 h 726593"/>
                <a:gd name="connsiteX100" fmla="*/ 362302 w 1564294"/>
                <a:gd name="connsiteY100" fmla="*/ 360341 h 726593"/>
                <a:gd name="connsiteX101" fmla="*/ 386882 w 1564294"/>
                <a:gd name="connsiteY101" fmla="*/ 348051 h 726593"/>
                <a:gd name="connsiteX102" fmla="*/ 391799 w 1564294"/>
                <a:gd name="connsiteY102" fmla="*/ 338219 h 726593"/>
                <a:gd name="connsiteX103" fmla="*/ 411463 w 1564294"/>
                <a:gd name="connsiteY103" fmla="*/ 335761 h 726593"/>
                <a:gd name="connsiteX104" fmla="*/ 436044 w 1564294"/>
                <a:gd name="connsiteY104" fmla="*/ 367715 h 726593"/>
                <a:gd name="connsiteX105" fmla="*/ 448334 w 1564294"/>
                <a:gd name="connsiteY105" fmla="*/ 367715 h 726593"/>
                <a:gd name="connsiteX106" fmla="*/ 482747 w 1564294"/>
                <a:gd name="connsiteY106" fmla="*/ 375090 h 726593"/>
                <a:gd name="connsiteX107" fmla="*/ 480289 w 1564294"/>
                <a:gd name="connsiteY107" fmla="*/ 352967 h 726593"/>
                <a:gd name="connsiteX108" fmla="*/ 490121 w 1564294"/>
                <a:gd name="connsiteY108" fmla="*/ 340677 h 726593"/>
                <a:gd name="connsiteX109" fmla="*/ 512244 w 1564294"/>
                <a:gd name="connsiteY109" fmla="*/ 335761 h 726593"/>
                <a:gd name="connsiteX110" fmla="*/ 524534 w 1564294"/>
                <a:gd name="connsiteY110" fmla="*/ 318554 h 726593"/>
                <a:gd name="connsiteX111" fmla="*/ 546657 w 1564294"/>
                <a:gd name="connsiteY111" fmla="*/ 355425 h 726593"/>
                <a:gd name="connsiteX112" fmla="*/ 571237 w 1564294"/>
                <a:gd name="connsiteY112" fmla="*/ 348051 h 726593"/>
                <a:gd name="connsiteX113" fmla="*/ 595818 w 1564294"/>
                <a:gd name="connsiteY113" fmla="*/ 348051 h 726593"/>
                <a:gd name="connsiteX114" fmla="*/ 598276 w 1564294"/>
                <a:gd name="connsiteY114" fmla="*/ 311180 h 726593"/>
                <a:gd name="connsiteX115" fmla="*/ 620399 w 1564294"/>
                <a:gd name="connsiteY115" fmla="*/ 291515 h 726593"/>
                <a:gd name="connsiteX116" fmla="*/ 632689 w 1564294"/>
                <a:gd name="connsiteY116" fmla="*/ 271851 h 726593"/>
                <a:gd name="connsiteX117" fmla="*/ 644979 w 1564294"/>
                <a:gd name="connsiteY117" fmla="*/ 316096 h 726593"/>
                <a:gd name="connsiteX118" fmla="*/ 679392 w 1564294"/>
                <a:gd name="connsiteY118" fmla="*/ 316096 h 726593"/>
                <a:gd name="connsiteX119" fmla="*/ 706431 w 1564294"/>
                <a:gd name="connsiteY119" fmla="*/ 321012 h 726593"/>
                <a:gd name="connsiteX120" fmla="*/ 726095 w 1564294"/>
                <a:gd name="connsiteY120" fmla="*/ 316096 h 726593"/>
                <a:gd name="connsiteX121" fmla="*/ 726095 w 1564294"/>
                <a:gd name="connsiteY121" fmla="*/ 274309 h 726593"/>
                <a:gd name="connsiteX122" fmla="*/ 743302 w 1564294"/>
                <a:gd name="connsiteY122" fmla="*/ 237438 h 726593"/>
                <a:gd name="connsiteX123" fmla="*/ 767882 w 1564294"/>
                <a:gd name="connsiteY123" fmla="*/ 249728 h 726593"/>
                <a:gd name="connsiteX124" fmla="*/ 777715 w 1564294"/>
                <a:gd name="connsiteY124" fmla="*/ 242354 h 726593"/>
                <a:gd name="connsiteX125" fmla="*/ 785089 w 1564294"/>
                <a:gd name="connsiteY125" fmla="*/ 217773 h 726593"/>
                <a:gd name="connsiteX126" fmla="*/ 794921 w 1564294"/>
                <a:gd name="connsiteY126" fmla="*/ 198109 h 726593"/>
                <a:gd name="connsiteX127" fmla="*/ 824418 w 1564294"/>
                <a:gd name="connsiteY127" fmla="*/ 198109 h 726593"/>
                <a:gd name="connsiteX128" fmla="*/ 836708 w 1564294"/>
                <a:gd name="connsiteY128" fmla="*/ 173528 h 726593"/>
                <a:gd name="connsiteX129" fmla="*/ 826876 w 1564294"/>
                <a:gd name="connsiteY129" fmla="*/ 166154 h 726593"/>
                <a:gd name="connsiteX130" fmla="*/ 829334 w 1564294"/>
                <a:gd name="connsiteY130" fmla="*/ 116993 h 726593"/>
                <a:gd name="connsiteX131" fmla="*/ 866205 w 1564294"/>
                <a:gd name="connsiteY131" fmla="*/ 116993 h 726593"/>
                <a:gd name="connsiteX132" fmla="*/ 880953 w 1564294"/>
                <a:gd name="connsiteY132" fmla="*/ 126825 h 726593"/>
                <a:gd name="connsiteX133" fmla="*/ 895702 w 1564294"/>
                <a:gd name="connsiteY133" fmla="*/ 129283 h 726593"/>
                <a:gd name="connsiteX134" fmla="*/ 910450 w 1564294"/>
                <a:gd name="connsiteY134" fmla="*/ 107161 h 726593"/>
                <a:gd name="connsiteX135" fmla="*/ 932573 w 1564294"/>
                <a:gd name="connsiteY135" fmla="*/ 114535 h 726593"/>
                <a:gd name="connsiteX136" fmla="*/ 954695 w 1564294"/>
                <a:gd name="connsiteY136" fmla="*/ 102244 h 726593"/>
                <a:gd name="connsiteX137" fmla="*/ 971902 w 1564294"/>
                <a:gd name="connsiteY137" fmla="*/ 87496 h 726593"/>
                <a:gd name="connsiteX138" fmla="*/ 964528 w 1564294"/>
                <a:gd name="connsiteY138" fmla="*/ 80122 h 726593"/>
                <a:gd name="connsiteX139" fmla="*/ 947321 w 1564294"/>
                <a:gd name="connsiteY139" fmla="*/ 67831 h 726593"/>
                <a:gd name="connsiteX140" fmla="*/ 962070 w 1564294"/>
                <a:gd name="connsiteY140" fmla="*/ 50625 h 726593"/>
                <a:gd name="connsiteX141" fmla="*/ 937489 w 1564294"/>
                <a:gd name="connsiteY141" fmla="*/ 35877 h 726593"/>
                <a:gd name="connsiteX142" fmla="*/ 964528 w 1564294"/>
                <a:gd name="connsiteY142" fmla="*/ 13754 h 726593"/>
                <a:gd name="connsiteX143" fmla="*/ 963903 w 1564294"/>
                <a:gd name="connsiteY143" fmla="*/ 0 h 726593"/>
                <a:gd name="connsiteX0" fmla="*/ 960163 w 1560554"/>
                <a:gd name="connsiteY0" fmla="*/ 0 h 726593"/>
                <a:gd name="connsiteX1" fmla="*/ 985367 w 1560554"/>
                <a:gd name="connsiteY1" fmla="*/ 18670 h 726593"/>
                <a:gd name="connsiteX2" fmla="*/ 1012406 w 1560554"/>
                <a:gd name="connsiteY2" fmla="*/ 26044 h 726593"/>
                <a:gd name="connsiteX3" fmla="*/ 1041903 w 1560554"/>
                <a:gd name="connsiteY3" fmla="*/ 13754 h 726593"/>
                <a:gd name="connsiteX4" fmla="*/ 1049277 w 1560554"/>
                <a:gd name="connsiteY4" fmla="*/ 33419 h 726593"/>
                <a:gd name="connsiteX5" fmla="*/ 1068941 w 1560554"/>
                <a:gd name="connsiteY5" fmla="*/ 50625 h 726593"/>
                <a:gd name="connsiteX6" fmla="*/ 1086148 w 1560554"/>
                <a:gd name="connsiteY6" fmla="*/ 80122 h 726593"/>
                <a:gd name="connsiteX7" fmla="*/ 1083690 w 1560554"/>
                <a:gd name="connsiteY7" fmla="*/ 89954 h 726593"/>
                <a:gd name="connsiteX8" fmla="*/ 1105812 w 1560554"/>
                <a:gd name="connsiteY8" fmla="*/ 112077 h 726593"/>
                <a:gd name="connsiteX9" fmla="*/ 1169722 w 1560554"/>
                <a:gd name="connsiteY9" fmla="*/ 107161 h 726593"/>
                <a:gd name="connsiteX10" fmla="*/ 1184470 w 1560554"/>
                <a:gd name="connsiteY10" fmla="*/ 136657 h 726593"/>
                <a:gd name="connsiteX11" fmla="*/ 1189387 w 1560554"/>
                <a:gd name="connsiteY11" fmla="*/ 146490 h 726593"/>
                <a:gd name="connsiteX12" fmla="*/ 1223799 w 1560554"/>
                <a:gd name="connsiteY12" fmla="*/ 141573 h 726593"/>
                <a:gd name="connsiteX13" fmla="*/ 1243464 w 1560554"/>
                <a:gd name="connsiteY13" fmla="*/ 126825 h 726593"/>
                <a:gd name="connsiteX14" fmla="*/ 1272961 w 1560554"/>
                <a:gd name="connsiteY14" fmla="*/ 144031 h 726593"/>
                <a:gd name="connsiteX15" fmla="*/ 1297541 w 1560554"/>
                <a:gd name="connsiteY15" fmla="*/ 153864 h 726593"/>
                <a:gd name="connsiteX16" fmla="*/ 1322122 w 1560554"/>
                <a:gd name="connsiteY16" fmla="*/ 153864 h 726593"/>
                <a:gd name="connsiteX17" fmla="*/ 1351619 w 1560554"/>
                <a:gd name="connsiteY17" fmla="*/ 116993 h 726593"/>
                <a:gd name="connsiteX18" fmla="*/ 1383574 w 1560554"/>
                <a:gd name="connsiteY18" fmla="*/ 119451 h 726593"/>
                <a:gd name="connsiteX19" fmla="*/ 1381116 w 1560554"/>
                <a:gd name="connsiteY19" fmla="*/ 134199 h 726593"/>
                <a:gd name="connsiteX20" fmla="*/ 1390948 w 1560554"/>
                <a:gd name="connsiteY20" fmla="*/ 153864 h 726593"/>
                <a:gd name="connsiteX21" fmla="*/ 1390948 w 1560554"/>
                <a:gd name="connsiteY21" fmla="*/ 166154 h 726593"/>
                <a:gd name="connsiteX22" fmla="*/ 1413070 w 1560554"/>
                <a:gd name="connsiteY22" fmla="*/ 166154 h 726593"/>
                <a:gd name="connsiteX23" fmla="*/ 1435193 w 1560554"/>
                <a:gd name="connsiteY23" fmla="*/ 188277 h 726593"/>
                <a:gd name="connsiteX24" fmla="*/ 1445025 w 1560554"/>
                <a:gd name="connsiteY24" fmla="*/ 217773 h 726593"/>
                <a:gd name="connsiteX25" fmla="*/ 1445025 w 1560554"/>
                <a:gd name="connsiteY25" fmla="*/ 259561 h 726593"/>
                <a:gd name="connsiteX26" fmla="*/ 1430277 w 1560554"/>
                <a:gd name="connsiteY26" fmla="*/ 271851 h 726593"/>
                <a:gd name="connsiteX27" fmla="*/ 1449941 w 1560554"/>
                <a:gd name="connsiteY27" fmla="*/ 301348 h 726593"/>
                <a:gd name="connsiteX28" fmla="*/ 1464690 w 1560554"/>
                <a:gd name="connsiteY28" fmla="*/ 330844 h 726593"/>
                <a:gd name="connsiteX29" fmla="*/ 1467148 w 1560554"/>
                <a:gd name="connsiteY29" fmla="*/ 343135 h 726593"/>
                <a:gd name="connsiteX30" fmla="*/ 1486812 w 1560554"/>
                <a:gd name="connsiteY30" fmla="*/ 365257 h 726593"/>
                <a:gd name="connsiteX31" fmla="*/ 1486812 w 1560554"/>
                <a:gd name="connsiteY31" fmla="*/ 377548 h 726593"/>
                <a:gd name="connsiteX32" fmla="*/ 1501561 w 1560554"/>
                <a:gd name="connsiteY32" fmla="*/ 380006 h 726593"/>
                <a:gd name="connsiteX33" fmla="*/ 1501561 w 1560554"/>
                <a:gd name="connsiteY33" fmla="*/ 407044 h 726593"/>
                <a:gd name="connsiteX34" fmla="*/ 1560554 w 1560554"/>
                <a:gd name="connsiteY34" fmla="*/ 453748 h 726593"/>
                <a:gd name="connsiteX35" fmla="*/ 1560554 w 1560554"/>
                <a:gd name="connsiteY35" fmla="*/ 468496 h 726593"/>
                <a:gd name="connsiteX36" fmla="*/ 1528599 w 1560554"/>
                <a:gd name="connsiteY36" fmla="*/ 493077 h 726593"/>
                <a:gd name="connsiteX37" fmla="*/ 1501561 w 1560554"/>
                <a:gd name="connsiteY37" fmla="*/ 525031 h 726593"/>
                <a:gd name="connsiteX38" fmla="*/ 1472064 w 1560554"/>
                <a:gd name="connsiteY38" fmla="*/ 529948 h 726593"/>
                <a:gd name="connsiteX39" fmla="*/ 1454858 w 1560554"/>
                <a:gd name="connsiteY39" fmla="*/ 539780 h 726593"/>
                <a:gd name="connsiteX40" fmla="*/ 1440109 w 1560554"/>
                <a:gd name="connsiteY40" fmla="*/ 542238 h 726593"/>
                <a:gd name="connsiteX41" fmla="*/ 1432735 w 1560554"/>
                <a:gd name="connsiteY41" fmla="*/ 559444 h 726593"/>
                <a:gd name="connsiteX42" fmla="*/ 1410612 w 1560554"/>
                <a:gd name="connsiteY42" fmla="*/ 556986 h 726593"/>
                <a:gd name="connsiteX43" fmla="*/ 1420445 w 1560554"/>
                <a:gd name="connsiteY43" fmla="*/ 581567 h 726593"/>
                <a:gd name="connsiteX44" fmla="*/ 1381116 w 1560554"/>
                <a:gd name="connsiteY44" fmla="*/ 596315 h 726593"/>
                <a:gd name="connsiteX45" fmla="*/ 1390948 w 1560554"/>
                <a:gd name="connsiteY45" fmla="*/ 618438 h 726593"/>
                <a:gd name="connsiteX46" fmla="*/ 1373741 w 1560554"/>
                <a:gd name="connsiteY46" fmla="*/ 630728 h 726593"/>
                <a:gd name="connsiteX47" fmla="*/ 1344245 w 1560554"/>
                <a:gd name="connsiteY47" fmla="*/ 628270 h 726593"/>
                <a:gd name="connsiteX48" fmla="*/ 1324580 w 1560554"/>
                <a:gd name="connsiteY48" fmla="*/ 650393 h 726593"/>
                <a:gd name="connsiteX49" fmla="*/ 1302458 w 1560554"/>
                <a:gd name="connsiteY49" fmla="*/ 670057 h 726593"/>
                <a:gd name="connsiteX50" fmla="*/ 1285251 w 1560554"/>
                <a:gd name="connsiteY50" fmla="*/ 670057 h 726593"/>
                <a:gd name="connsiteX51" fmla="*/ 1270503 w 1560554"/>
                <a:gd name="connsiteY51" fmla="*/ 674973 h 726593"/>
                <a:gd name="connsiteX52" fmla="*/ 1258212 w 1560554"/>
                <a:gd name="connsiteY52" fmla="*/ 689722 h 726593"/>
                <a:gd name="connsiteX53" fmla="*/ 1211509 w 1560554"/>
                <a:gd name="connsiteY53" fmla="*/ 692180 h 726593"/>
                <a:gd name="connsiteX54" fmla="*/ 1196761 w 1560554"/>
                <a:gd name="connsiteY54" fmla="*/ 709386 h 726593"/>
                <a:gd name="connsiteX55" fmla="*/ 997658 w 1560554"/>
                <a:gd name="connsiteY55" fmla="*/ 709386 h 726593"/>
                <a:gd name="connsiteX56" fmla="*/ 987825 w 1560554"/>
                <a:gd name="connsiteY56" fmla="*/ 699553 h 726593"/>
                <a:gd name="connsiteX57" fmla="*/ 710064 w 1560554"/>
                <a:gd name="connsiteY57" fmla="*/ 699553 h 726593"/>
                <a:gd name="connsiteX58" fmla="*/ 702690 w 1560554"/>
                <a:gd name="connsiteY58" fmla="*/ 692179 h 726593"/>
                <a:gd name="connsiteX59" fmla="*/ 299567 w 1560554"/>
                <a:gd name="connsiteY59" fmla="*/ 692179 h 726593"/>
                <a:gd name="connsiteX60" fmla="*/ 289735 w 1560554"/>
                <a:gd name="connsiteY60" fmla="*/ 682347 h 726593"/>
                <a:gd name="connsiteX61" fmla="*/ 247948 w 1560554"/>
                <a:gd name="connsiteY61" fmla="*/ 682347 h 726593"/>
                <a:gd name="connsiteX62" fmla="*/ 257780 w 1560554"/>
                <a:gd name="connsiteY62" fmla="*/ 692179 h 726593"/>
                <a:gd name="connsiteX63" fmla="*/ 257780 w 1560554"/>
                <a:gd name="connsiteY63" fmla="*/ 706928 h 726593"/>
                <a:gd name="connsiteX64" fmla="*/ 257780 w 1560554"/>
                <a:gd name="connsiteY64" fmla="*/ 726593 h 726593"/>
                <a:gd name="connsiteX65" fmla="*/ 0 w 1560554"/>
                <a:gd name="connsiteY65" fmla="*/ 726593 h 726593"/>
                <a:gd name="connsiteX66" fmla="*/ 19840 w 1560554"/>
                <a:gd name="connsiteY66" fmla="*/ 694353 h 726593"/>
                <a:gd name="connsiteX67" fmla="*/ 35560 w 1560554"/>
                <a:gd name="connsiteY67" fmla="*/ 660293 h 726593"/>
                <a:gd name="connsiteX68" fmla="*/ 25080 w 1560554"/>
                <a:gd name="connsiteY68" fmla="*/ 641952 h 726593"/>
                <a:gd name="connsiteX69" fmla="*/ 32940 w 1560554"/>
                <a:gd name="connsiteY69" fmla="*/ 626232 h 726593"/>
                <a:gd name="connsiteX70" fmla="*/ 25080 w 1560554"/>
                <a:gd name="connsiteY70" fmla="*/ 602651 h 726593"/>
                <a:gd name="connsiteX71" fmla="*/ 19503 w 1560554"/>
                <a:gd name="connsiteY71" fmla="*/ 573271 h 726593"/>
                <a:gd name="connsiteX72" fmla="*/ 36171 w 1560554"/>
                <a:gd name="connsiteY72" fmla="*/ 551840 h 726593"/>
                <a:gd name="connsiteX73" fmla="*/ 55221 w 1560554"/>
                <a:gd name="connsiteY73" fmla="*/ 537552 h 726593"/>
                <a:gd name="connsiteX74" fmla="*/ 79034 w 1560554"/>
                <a:gd name="connsiteY74" fmla="*/ 537552 h 726593"/>
                <a:gd name="connsiteX75" fmla="*/ 98084 w 1560554"/>
                <a:gd name="connsiteY75" fmla="*/ 549459 h 726593"/>
                <a:gd name="connsiteX76" fmla="*/ 121896 w 1560554"/>
                <a:gd name="connsiteY76" fmla="*/ 561365 h 726593"/>
                <a:gd name="connsiteX77" fmla="*/ 155234 w 1560554"/>
                <a:gd name="connsiteY77" fmla="*/ 573271 h 726593"/>
                <a:gd name="connsiteX78" fmla="*/ 181428 w 1560554"/>
                <a:gd name="connsiteY78" fmla="*/ 573271 h 726593"/>
                <a:gd name="connsiteX79" fmla="*/ 181428 w 1560554"/>
                <a:gd name="connsiteY79" fmla="*/ 556602 h 726593"/>
                <a:gd name="connsiteX80" fmla="*/ 174284 w 1560554"/>
                <a:gd name="connsiteY80" fmla="*/ 532790 h 726593"/>
                <a:gd name="connsiteX81" fmla="*/ 164759 w 1560554"/>
                <a:gd name="connsiteY81" fmla="*/ 499452 h 726593"/>
                <a:gd name="connsiteX82" fmla="*/ 176665 w 1560554"/>
                <a:gd name="connsiteY82" fmla="*/ 480402 h 726593"/>
                <a:gd name="connsiteX83" fmla="*/ 207621 w 1560554"/>
                <a:gd name="connsiteY83" fmla="*/ 475640 h 726593"/>
                <a:gd name="connsiteX84" fmla="*/ 255246 w 1560554"/>
                <a:gd name="connsiteY84" fmla="*/ 468496 h 726593"/>
                <a:gd name="connsiteX85" fmla="*/ 264771 w 1560554"/>
                <a:gd name="connsiteY85" fmla="*/ 458971 h 726593"/>
                <a:gd name="connsiteX86" fmla="*/ 240959 w 1560554"/>
                <a:gd name="connsiteY86" fmla="*/ 442302 h 726593"/>
                <a:gd name="connsiteX87" fmla="*/ 252865 w 1560554"/>
                <a:gd name="connsiteY87" fmla="*/ 413727 h 726593"/>
                <a:gd name="connsiteX88" fmla="*/ 269534 w 1560554"/>
                <a:gd name="connsiteY88" fmla="*/ 392296 h 726593"/>
                <a:gd name="connsiteX89" fmla="*/ 255246 w 1560554"/>
                <a:gd name="connsiteY89" fmla="*/ 378009 h 726593"/>
                <a:gd name="connsiteX90" fmla="*/ 255247 w 1560554"/>
                <a:gd name="connsiteY90" fmla="*/ 378009 h 726593"/>
                <a:gd name="connsiteX91" fmla="*/ 260471 w 1560554"/>
                <a:gd name="connsiteY91" fmla="*/ 383232 h 726593"/>
                <a:gd name="connsiteX92" fmla="*/ 279904 w 1560554"/>
                <a:gd name="connsiteY92" fmla="*/ 384922 h 726593"/>
                <a:gd name="connsiteX93" fmla="*/ 289736 w 1560554"/>
                <a:gd name="connsiteY93" fmla="*/ 372631 h 726593"/>
                <a:gd name="connsiteX94" fmla="*/ 292194 w 1560554"/>
                <a:gd name="connsiteY94" fmla="*/ 348051 h 726593"/>
                <a:gd name="connsiteX95" fmla="*/ 309400 w 1560554"/>
                <a:gd name="connsiteY95" fmla="*/ 352967 h 726593"/>
                <a:gd name="connsiteX96" fmla="*/ 333981 w 1560554"/>
                <a:gd name="connsiteY96" fmla="*/ 345593 h 726593"/>
                <a:gd name="connsiteX97" fmla="*/ 358562 w 1560554"/>
                <a:gd name="connsiteY97" fmla="*/ 360341 h 726593"/>
                <a:gd name="connsiteX98" fmla="*/ 383142 w 1560554"/>
                <a:gd name="connsiteY98" fmla="*/ 348051 h 726593"/>
                <a:gd name="connsiteX99" fmla="*/ 388059 w 1560554"/>
                <a:gd name="connsiteY99" fmla="*/ 338219 h 726593"/>
                <a:gd name="connsiteX100" fmla="*/ 407723 w 1560554"/>
                <a:gd name="connsiteY100" fmla="*/ 335761 h 726593"/>
                <a:gd name="connsiteX101" fmla="*/ 432304 w 1560554"/>
                <a:gd name="connsiteY101" fmla="*/ 367715 h 726593"/>
                <a:gd name="connsiteX102" fmla="*/ 444594 w 1560554"/>
                <a:gd name="connsiteY102" fmla="*/ 367715 h 726593"/>
                <a:gd name="connsiteX103" fmla="*/ 479007 w 1560554"/>
                <a:gd name="connsiteY103" fmla="*/ 375090 h 726593"/>
                <a:gd name="connsiteX104" fmla="*/ 476549 w 1560554"/>
                <a:gd name="connsiteY104" fmla="*/ 352967 h 726593"/>
                <a:gd name="connsiteX105" fmla="*/ 486381 w 1560554"/>
                <a:gd name="connsiteY105" fmla="*/ 340677 h 726593"/>
                <a:gd name="connsiteX106" fmla="*/ 508504 w 1560554"/>
                <a:gd name="connsiteY106" fmla="*/ 335761 h 726593"/>
                <a:gd name="connsiteX107" fmla="*/ 520794 w 1560554"/>
                <a:gd name="connsiteY107" fmla="*/ 318554 h 726593"/>
                <a:gd name="connsiteX108" fmla="*/ 542917 w 1560554"/>
                <a:gd name="connsiteY108" fmla="*/ 355425 h 726593"/>
                <a:gd name="connsiteX109" fmla="*/ 567497 w 1560554"/>
                <a:gd name="connsiteY109" fmla="*/ 348051 h 726593"/>
                <a:gd name="connsiteX110" fmla="*/ 592078 w 1560554"/>
                <a:gd name="connsiteY110" fmla="*/ 348051 h 726593"/>
                <a:gd name="connsiteX111" fmla="*/ 594536 w 1560554"/>
                <a:gd name="connsiteY111" fmla="*/ 311180 h 726593"/>
                <a:gd name="connsiteX112" fmla="*/ 616659 w 1560554"/>
                <a:gd name="connsiteY112" fmla="*/ 291515 h 726593"/>
                <a:gd name="connsiteX113" fmla="*/ 628949 w 1560554"/>
                <a:gd name="connsiteY113" fmla="*/ 271851 h 726593"/>
                <a:gd name="connsiteX114" fmla="*/ 641239 w 1560554"/>
                <a:gd name="connsiteY114" fmla="*/ 316096 h 726593"/>
                <a:gd name="connsiteX115" fmla="*/ 675652 w 1560554"/>
                <a:gd name="connsiteY115" fmla="*/ 316096 h 726593"/>
                <a:gd name="connsiteX116" fmla="*/ 702691 w 1560554"/>
                <a:gd name="connsiteY116" fmla="*/ 321012 h 726593"/>
                <a:gd name="connsiteX117" fmla="*/ 722355 w 1560554"/>
                <a:gd name="connsiteY117" fmla="*/ 316096 h 726593"/>
                <a:gd name="connsiteX118" fmla="*/ 722355 w 1560554"/>
                <a:gd name="connsiteY118" fmla="*/ 274309 h 726593"/>
                <a:gd name="connsiteX119" fmla="*/ 739562 w 1560554"/>
                <a:gd name="connsiteY119" fmla="*/ 237438 h 726593"/>
                <a:gd name="connsiteX120" fmla="*/ 764142 w 1560554"/>
                <a:gd name="connsiteY120" fmla="*/ 249728 h 726593"/>
                <a:gd name="connsiteX121" fmla="*/ 773975 w 1560554"/>
                <a:gd name="connsiteY121" fmla="*/ 242354 h 726593"/>
                <a:gd name="connsiteX122" fmla="*/ 781349 w 1560554"/>
                <a:gd name="connsiteY122" fmla="*/ 217773 h 726593"/>
                <a:gd name="connsiteX123" fmla="*/ 791181 w 1560554"/>
                <a:gd name="connsiteY123" fmla="*/ 198109 h 726593"/>
                <a:gd name="connsiteX124" fmla="*/ 820678 w 1560554"/>
                <a:gd name="connsiteY124" fmla="*/ 198109 h 726593"/>
                <a:gd name="connsiteX125" fmla="*/ 832968 w 1560554"/>
                <a:gd name="connsiteY125" fmla="*/ 173528 h 726593"/>
                <a:gd name="connsiteX126" fmla="*/ 823136 w 1560554"/>
                <a:gd name="connsiteY126" fmla="*/ 166154 h 726593"/>
                <a:gd name="connsiteX127" fmla="*/ 825594 w 1560554"/>
                <a:gd name="connsiteY127" fmla="*/ 116993 h 726593"/>
                <a:gd name="connsiteX128" fmla="*/ 862465 w 1560554"/>
                <a:gd name="connsiteY128" fmla="*/ 116993 h 726593"/>
                <a:gd name="connsiteX129" fmla="*/ 877213 w 1560554"/>
                <a:gd name="connsiteY129" fmla="*/ 126825 h 726593"/>
                <a:gd name="connsiteX130" fmla="*/ 891962 w 1560554"/>
                <a:gd name="connsiteY130" fmla="*/ 129283 h 726593"/>
                <a:gd name="connsiteX131" fmla="*/ 906710 w 1560554"/>
                <a:gd name="connsiteY131" fmla="*/ 107161 h 726593"/>
                <a:gd name="connsiteX132" fmla="*/ 928833 w 1560554"/>
                <a:gd name="connsiteY132" fmla="*/ 114535 h 726593"/>
                <a:gd name="connsiteX133" fmla="*/ 950955 w 1560554"/>
                <a:gd name="connsiteY133" fmla="*/ 102244 h 726593"/>
                <a:gd name="connsiteX134" fmla="*/ 968162 w 1560554"/>
                <a:gd name="connsiteY134" fmla="*/ 87496 h 726593"/>
                <a:gd name="connsiteX135" fmla="*/ 960788 w 1560554"/>
                <a:gd name="connsiteY135" fmla="*/ 80122 h 726593"/>
                <a:gd name="connsiteX136" fmla="*/ 943581 w 1560554"/>
                <a:gd name="connsiteY136" fmla="*/ 67831 h 726593"/>
                <a:gd name="connsiteX137" fmla="*/ 958330 w 1560554"/>
                <a:gd name="connsiteY137" fmla="*/ 50625 h 726593"/>
                <a:gd name="connsiteX138" fmla="*/ 933749 w 1560554"/>
                <a:gd name="connsiteY138" fmla="*/ 35877 h 726593"/>
                <a:gd name="connsiteX139" fmla="*/ 960788 w 1560554"/>
                <a:gd name="connsiteY139" fmla="*/ 13754 h 726593"/>
                <a:gd name="connsiteX140" fmla="*/ 960163 w 1560554"/>
                <a:gd name="connsiteY140" fmla="*/ 0 h 726593"/>
                <a:gd name="connsiteX0" fmla="*/ 960163 w 1560554"/>
                <a:gd name="connsiteY0" fmla="*/ 0 h 726593"/>
                <a:gd name="connsiteX1" fmla="*/ 985367 w 1560554"/>
                <a:gd name="connsiteY1" fmla="*/ 18670 h 726593"/>
                <a:gd name="connsiteX2" fmla="*/ 1012406 w 1560554"/>
                <a:gd name="connsiteY2" fmla="*/ 26044 h 726593"/>
                <a:gd name="connsiteX3" fmla="*/ 1041903 w 1560554"/>
                <a:gd name="connsiteY3" fmla="*/ 13754 h 726593"/>
                <a:gd name="connsiteX4" fmla="*/ 1049277 w 1560554"/>
                <a:gd name="connsiteY4" fmla="*/ 33419 h 726593"/>
                <a:gd name="connsiteX5" fmla="*/ 1068941 w 1560554"/>
                <a:gd name="connsiteY5" fmla="*/ 50625 h 726593"/>
                <a:gd name="connsiteX6" fmla="*/ 1086148 w 1560554"/>
                <a:gd name="connsiteY6" fmla="*/ 80122 h 726593"/>
                <a:gd name="connsiteX7" fmla="*/ 1083690 w 1560554"/>
                <a:gd name="connsiteY7" fmla="*/ 89954 h 726593"/>
                <a:gd name="connsiteX8" fmla="*/ 1105812 w 1560554"/>
                <a:gd name="connsiteY8" fmla="*/ 112077 h 726593"/>
                <a:gd name="connsiteX9" fmla="*/ 1169722 w 1560554"/>
                <a:gd name="connsiteY9" fmla="*/ 107161 h 726593"/>
                <a:gd name="connsiteX10" fmla="*/ 1184470 w 1560554"/>
                <a:gd name="connsiteY10" fmla="*/ 136657 h 726593"/>
                <a:gd name="connsiteX11" fmla="*/ 1189387 w 1560554"/>
                <a:gd name="connsiteY11" fmla="*/ 146490 h 726593"/>
                <a:gd name="connsiteX12" fmla="*/ 1223799 w 1560554"/>
                <a:gd name="connsiteY12" fmla="*/ 141573 h 726593"/>
                <a:gd name="connsiteX13" fmla="*/ 1243464 w 1560554"/>
                <a:gd name="connsiteY13" fmla="*/ 126825 h 726593"/>
                <a:gd name="connsiteX14" fmla="*/ 1272961 w 1560554"/>
                <a:gd name="connsiteY14" fmla="*/ 144031 h 726593"/>
                <a:gd name="connsiteX15" fmla="*/ 1297541 w 1560554"/>
                <a:gd name="connsiteY15" fmla="*/ 153864 h 726593"/>
                <a:gd name="connsiteX16" fmla="*/ 1322122 w 1560554"/>
                <a:gd name="connsiteY16" fmla="*/ 153864 h 726593"/>
                <a:gd name="connsiteX17" fmla="*/ 1351619 w 1560554"/>
                <a:gd name="connsiteY17" fmla="*/ 116993 h 726593"/>
                <a:gd name="connsiteX18" fmla="*/ 1383574 w 1560554"/>
                <a:gd name="connsiteY18" fmla="*/ 119451 h 726593"/>
                <a:gd name="connsiteX19" fmla="*/ 1381116 w 1560554"/>
                <a:gd name="connsiteY19" fmla="*/ 134199 h 726593"/>
                <a:gd name="connsiteX20" fmla="*/ 1390948 w 1560554"/>
                <a:gd name="connsiteY20" fmla="*/ 153864 h 726593"/>
                <a:gd name="connsiteX21" fmla="*/ 1390948 w 1560554"/>
                <a:gd name="connsiteY21" fmla="*/ 166154 h 726593"/>
                <a:gd name="connsiteX22" fmla="*/ 1413070 w 1560554"/>
                <a:gd name="connsiteY22" fmla="*/ 166154 h 726593"/>
                <a:gd name="connsiteX23" fmla="*/ 1435193 w 1560554"/>
                <a:gd name="connsiteY23" fmla="*/ 188277 h 726593"/>
                <a:gd name="connsiteX24" fmla="*/ 1445025 w 1560554"/>
                <a:gd name="connsiteY24" fmla="*/ 217773 h 726593"/>
                <a:gd name="connsiteX25" fmla="*/ 1445025 w 1560554"/>
                <a:gd name="connsiteY25" fmla="*/ 259561 h 726593"/>
                <a:gd name="connsiteX26" fmla="*/ 1430277 w 1560554"/>
                <a:gd name="connsiteY26" fmla="*/ 271851 h 726593"/>
                <a:gd name="connsiteX27" fmla="*/ 1449941 w 1560554"/>
                <a:gd name="connsiteY27" fmla="*/ 301348 h 726593"/>
                <a:gd name="connsiteX28" fmla="*/ 1464690 w 1560554"/>
                <a:gd name="connsiteY28" fmla="*/ 330844 h 726593"/>
                <a:gd name="connsiteX29" fmla="*/ 1467148 w 1560554"/>
                <a:gd name="connsiteY29" fmla="*/ 343135 h 726593"/>
                <a:gd name="connsiteX30" fmla="*/ 1486812 w 1560554"/>
                <a:gd name="connsiteY30" fmla="*/ 365257 h 726593"/>
                <a:gd name="connsiteX31" fmla="*/ 1486812 w 1560554"/>
                <a:gd name="connsiteY31" fmla="*/ 377548 h 726593"/>
                <a:gd name="connsiteX32" fmla="*/ 1501561 w 1560554"/>
                <a:gd name="connsiteY32" fmla="*/ 380006 h 726593"/>
                <a:gd name="connsiteX33" fmla="*/ 1501561 w 1560554"/>
                <a:gd name="connsiteY33" fmla="*/ 407044 h 726593"/>
                <a:gd name="connsiteX34" fmla="*/ 1560554 w 1560554"/>
                <a:gd name="connsiteY34" fmla="*/ 453748 h 726593"/>
                <a:gd name="connsiteX35" fmla="*/ 1560554 w 1560554"/>
                <a:gd name="connsiteY35" fmla="*/ 468496 h 726593"/>
                <a:gd name="connsiteX36" fmla="*/ 1528599 w 1560554"/>
                <a:gd name="connsiteY36" fmla="*/ 493077 h 726593"/>
                <a:gd name="connsiteX37" fmla="*/ 1501561 w 1560554"/>
                <a:gd name="connsiteY37" fmla="*/ 525031 h 726593"/>
                <a:gd name="connsiteX38" fmla="*/ 1472064 w 1560554"/>
                <a:gd name="connsiteY38" fmla="*/ 529948 h 726593"/>
                <a:gd name="connsiteX39" fmla="*/ 1454858 w 1560554"/>
                <a:gd name="connsiteY39" fmla="*/ 539780 h 726593"/>
                <a:gd name="connsiteX40" fmla="*/ 1440109 w 1560554"/>
                <a:gd name="connsiteY40" fmla="*/ 542238 h 726593"/>
                <a:gd name="connsiteX41" fmla="*/ 1432735 w 1560554"/>
                <a:gd name="connsiteY41" fmla="*/ 559444 h 726593"/>
                <a:gd name="connsiteX42" fmla="*/ 1410612 w 1560554"/>
                <a:gd name="connsiteY42" fmla="*/ 556986 h 726593"/>
                <a:gd name="connsiteX43" fmla="*/ 1420445 w 1560554"/>
                <a:gd name="connsiteY43" fmla="*/ 581567 h 726593"/>
                <a:gd name="connsiteX44" fmla="*/ 1381116 w 1560554"/>
                <a:gd name="connsiteY44" fmla="*/ 596315 h 726593"/>
                <a:gd name="connsiteX45" fmla="*/ 1390948 w 1560554"/>
                <a:gd name="connsiteY45" fmla="*/ 618438 h 726593"/>
                <a:gd name="connsiteX46" fmla="*/ 1373741 w 1560554"/>
                <a:gd name="connsiteY46" fmla="*/ 630728 h 726593"/>
                <a:gd name="connsiteX47" fmla="*/ 1344245 w 1560554"/>
                <a:gd name="connsiteY47" fmla="*/ 628270 h 726593"/>
                <a:gd name="connsiteX48" fmla="*/ 1324580 w 1560554"/>
                <a:gd name="connsiteY48" fmla="*/ 650393 h 726593"/>
                <a:gd name="connsiteX49" fmla="*/ 1302458 w 1560554"/>
                <a:gd name="connsiteY49" fmla="*/ 670057 h 726593"/>
                <a:gd name="connsiteX50" fmla="*/ 1285251 w 1560554"/>
                <a:gd name="connsiteY50" fmla="*/ 670057 h 726593"/>
                <a:gd name="connsiteX51" fmla="*/ 1270503 w 1560554"/>
                <a:gd name="connsiteY51" fmla="*/ 674973 h 726593"/>
                <a:gd name="connsiteX52" fmla="*/ 1258212 w 1560554"/>
                <a:gd name="connsiteY52" fmla="*/ 689722 h 726593"/>
                <a:gd name="connsiteX53" fmla="*/ 1211509 w 1560554"/>
                <a:gd name="connsiteY53" fmla="*/ 692180 h 726593"/>
                <a:gd name="connsiteX54" fmla="*/ 1196761 w 1560554"/>
                <a:gd name="connsiteY54" fmla="*/ 709386 h 726593"/>
                <a:gd name="connsiteX55" fmla="*/ 997658 w 1560554"/>
                <a:gd name="connsiteY55" fmla="*/ 709386 h 726593"/>
                <a:gd name="connsiteX56" fmla="*/ 987825 w 1560554"/>
                <a:gd name="connsiteY56" fmla="*/ 699553 h 726593"/>
                <a:gd name="connsiteX57" fmla="*/ 710064 w 1560554"/>
                <a:gd name="connsiteY57" fmla="*/ 699553 h 726593"/>
                <a:gd name="connsiteX58" fmla="*/ 702690 w 1560554"/>
                <a:gd name="connsiteY58" fmla="*/ 692179 h 726593"/>
                <a:gd name="connsiteX59" fmla="*/ 299567 w 1560554"/>
                <a:gd name="connsiteY59" fmla="*/ 692179 h 726593"/>
                <a:gd name="connsiteX60" fmla="*/ 289735 w 1560554"/>
                <a:gd name="connsiteY60" fmla="*/ 682347 h 726593"/>
                <a:gd name="connsiteX61" fmla="*/ 247948 w 1560554"/>
                <a:gd name="connsiteY61" fmla="*/ 682347 h 726593"/>
                <a:gd name="connsiteX62" fmla="*/ 257780 w 1560554"/>
                <a:gd name="connsiteY62" fmla="*/ 692179 h 726593"/>
                <a:gd name="connsiteX63" fmla="*/ 257780 w 1560554"/>
                <a:gd name="connsiteY63" fmla="*/ 706928 h 726593"/>
                <a:gd name="connsiteX64" fmla="*/ 257780 w 1560554"/>
                <a:gd name="connsiteY64" fmla="*/ 726593 h 726593"/>
                <a:gd name="connsiteX65" fmla="*/ 0 w 1560554"/>
                <a:gd name="connsiteY65" fmla="*/ 726593 h 726593"/>
                <a:gd name="connsiteX66" fmla="*/ 19840 w 1560554"/>
                <a:gd name="connsiteY66" fmla="*/ 694353 h 726593"/>
                <a:gd name="connsiteX67" fmla="*/ 35560 w 1560554"/>
                <a:gd name="connsiteY67" fmla="*/ 660293 h 726593"/>
                <a:gd name="connsiteX68" fmla="*/ 25080 w 1560554"/>
                <a:gd name="connsiteY68" fmla="*/ 641952 h 726593"/>
                <a:gd name="connsiteX69" fmla="*/ 32940 w 1560554"/>
                <a:gd name="connsiteY69" fmla="*/ 626232 h 726593"/>
                <a:gd name="connsiteX70" fmla="*/ 25080 w 1560554"/>
                <a:gd name="connsiteY70" fmla="*/ 602651 h 726593"/>
                <a:gd name="connsiteX71" fmla="*/ 9670 w 1560554"/>
                <a:gd name="connsiteY71" fmla="*/ 585561 h 726593"/>
                <a:gd name="connsiteX72" fmla="*/ 36171 w 1560554"/>
                <a:gd name="connsiteY72" fmla="*/ 551840 h 726593"/>
                <a:gd name="connsiteX73" fmla="*/ 55221 w 1560554"/>
                <a:gd name="connsiteY73" fmla="*/ 537552 h 726593"/>
                <a:gd name="connsiteX74" fmla="*/ 79034 w 1560554"/>
                <a:gd name="connsiteY74" fmla="*/ 537552 h 726593"/>
                <a:gd name="connsiteX75" fmla="*/ 98084 w 1560554"/>
                <a:gd name="connsiteY75" fmla="*/ 549459 h 726593"/>
                <a:gd name="connsiteX76" fmla="*/ 121896 w 1560554"/>
                <a:gd name="connsiteY76" fmla="*/ 561365 h 726593"/>
                <a:gd name="connsiteX77" fmla="*/ 155234 w 1560554"/>
                <a:gd name="connsiteY77" fmla="*/ 573271 h 726593"/>
                <a:gd name="connsiteX78" fmla="*/ 181428 w 1560554"/>
                <a:gd name="connsiteY78" fmla="*/ 573271 h 726593"/>
                <a:gd name="connsiteX79" fmla="*/ 181428 w 1560554"/>
                <a:gd name="connsiteY79" fmla="*/ 556602 h 726593"/>
                <a:gd name="connsiteX80" fmla="*/ 174284 w 1560554"/>
                <a:gd name="connsiteY80" fmla="*/ 532790 h 726593"/>
                <a:gd name="connsiteX81" fmla="*/ 164759 w 1560554"/>
                <a:gd name="connsiteY81" fmla="*/ 499452 h 726593"/>
                <a:gd name="connsiteX82" fmla="*/ 176665 w 1560554"/>
                <a:gd name="connsiteY82" fmla="*/ 480402 h 726593"/>
                <a:gd name="connsiteX83" fmla="*/ 207621 w 1560554"/>
                <a:gd name="connsiteY83" fmla="*/ 475640 h 726593"/>
                <a:gd name="connsiteX84" fmla="*/ 255246 w 1560554"/>
                <a:gd name="connsiteY84" fmla="*/ 468496 h 726593"/>
                <a:gd name="connsiteX85" fmla="*/ 264771 w 1560554"/>
                <a:gd name="connsiteY85" fmla="*/ 458971 h 726593"/>
                <a:gd name="connsiteX86" fmla="*/ 240959 w 1560554"/>
                <a:gd name="connsiteY86" fmla="*/ 442302 h 726593"/>
                <a:gd name="connsiteX87" fmla="*/ 252865 w 1560554"/>
                <a:gd name="connsiteY87" fmla="*/ 413727 h 726593"/>
                <a:gd name="connsiteX88" fmla="*/ 269534 w 1560554"/>
                <a:gd name="connsiteY88" fmla="*/ 392296 h 726593"/>
                <a:gd name="connsiteX89" fmla="*/ 255246 w 1560554"/>
                <a:gd name="connsiteY89" fmla="*/ 378009 h 726593"/>
                <a:gd name="connsiteX90" fmla="*/ 255247 w 1560554"/>
                <a:gd name="connsiteY90" fmla="*/ 378009 h 726593"/>
                <a:gd name="connsiteX91" fmla="*/ 260471 w 1560554"/>
                <a:gd name="connsiteY91" fmla="*/ 383232 h 726593"/>
                <a:gd name="connsiteX92" fmla="*/ 279904 w 1560554"/>
                <a:gd name="connsiteY92" fmla="*/ 384922 h 726593"/>
                <a:gd name="connsiteX93" fmla="*/ 289736 w 1560554"/>
                <a:gd name="connsiteY93" fmla="*/ 372631 h 726593"/>
                <a:gd name="connsiteX94" fmla="*/ 292194 w 1560554"/>
                <a:gd name="connsiteY94" fmla="*/ 348051 h 726593"/>
                <a:gd name="connsiteX95" fmla="*/ 309400 w 1560554"/>
                <a:gd name="connsiteY95" fmla="*/ 352967 h 726593"/>
                <a:gd name="connsiteX96" fmla="*/ 333981 w 1560554"/>
                <a:gd name="connsiteY96" fmla="*/ 345593 h 726593"/>
                <a:gd name="connsiteX97" fmla="*/ 358562 w 1560554"/>
                <a:gd name="connsiteY97" fmla="*/ 360341 h 726593"/>
                <a:gd name="connsiteX98" fmla="*/ 383142 w 1560554"/>
                <a:gd name="connsiteY98" fmla="*/ 348051 h 726593"/>
                <a:gd name="connsiteX99" fmla="*/ 388059 w 1560554"/>
                <a:gd name="connsiteY99" fmla="*/ 338219 h 726593"/>
                <a:gd name="connsiteX100" fmla="*/ 407723 w 1560554"/>
                <a:gd name="connsiteY100" fmla="*/ 335761 h 726593"/>
                <a:gd name="connsiteX101" fmla="*/ 432304 w 1560554"/>
                <a:gd name="connsiteY101" fmla="*/ 367715 h 726593"/>
                <a:gd name="connsiteX102" fmla="*/ 444594 w 1560554"/>
                <a:gd name="connsiteY102" fmla="*/ 367715 h 726593"/>
                <a:gd name="connsiteX103" fmla="*/ 479007 w 1560554"/>
                <a:gd name="connsiteY103" fmla="*/ 375090 h 726593"/>
                <a:gd name="connsiteX104" fmla="*/ 476549 w 1560554"/>
                <a:gd name="connsiteY104" fmla="*/ 352967 h 726593"/>
                <a:gd name="connsiteX105" fmla="*/ 486381 w 1560554"/>
                <a:gd name="connsiteY105" fmla="*/ 340677 h 726593"/>
                <a:gd name="connsiteX106" fmla="*/ 508504 w 1560554"/>
                <a:gd name="connsiteY106" fmla="*/ 335761 h 726593"/>
                <a:gd name="connsiteX107" fmla="*/ 520794 w 1560554"/>
                <a:gd name="connsiteY107" fmla="*/ 318554 h 726593"/>
                <a:gd name="connsiteX108" fmla="*/ 542917 w 1560554"/>
                <a:gd name="connsiteY108" fmla="*/ 355425 h 726593"/>
                <a:gd name="connsiteX109" fmla="*/ 567497 w 1560554"/>
                <a:gd name="connsiteY109" fmla="*/ 348051 h 726593"/>
                <a:gd name="connsiteX110" fmla="*/ 592078 w 1560554"/>
                <a:gd name="connsiteY110" fmla="*/ 348051 h 726593"/>
                <a:gd name="connsiteX111" fmla="*/ 594536 w 1560554"/>
                <a:gd name="connsiteY111" fmla="*/ 311180 h 726593"/>
                <a:gd name="connsiteX112" fmla="*/ 616659 w 1560554"/>
                <a:gd name="connsiteY112" fmla="*/ 291515 h 726593"/>
                <a:gd name="connsiteX113" fmla="*/ 628949 w 1560554"/>
                <a:gd name="connsiteY113" fmla="*/ 271851 h 726593"/>
                <a:gd name="connsiteX114" fmla="*/ 641239 w 1560554"/>
                <a:gd name="connsiteY114" fmla="*/ 316096 h 726593"/>
                <a:gd name="connsiteX115" fmla="*/ 675652 w 1560554"/>
                <a:gd name="connsiteY115" fmla="*/ 316096 h 726593"/>
                <a:gd name="connsiteX116" fmla="*/ 702691 w 1560554"/>
                <a:gd name="connsiteY116" fmla="*/ 321012 h 726593"/>
                <a:gd name="connsiteX117" fmla="*/ 722355 w 1560554"/>
                <a:gd name="connsiteY117" fmla="*/ 316096 h 726593"/>
                <a:gd name="connsiteX118" fmla="*/ 722355 w 1560554"/>
                <a:gd name="connsiteY118" fmla="*/ 274309 h 726593"/>
                <a:gd name="connsiteX119" fmla="*/ 739562 w 1560554"/>
                <a:gd name="connsiteY119" fmla="*/ 237438 h 726593"/>
                <a:gd name="connsiteX120" fmla="*/ 764142 w 1560554"/>
                <a:gd name="connsiteY120" fmla="*/ 249728 h 726593"/>
                <a:gd name="connsiteX121" fmla="*/ 773975 w 1560554"/>
                <a:gd name="connsiteY121" fmla="*/ 242354 h 726593"/>
                <a:gd name="connsiteX122" fmla="*/ 781349 w 1560554"/>
                <a:gd name="connsiteY122" fmla="*/ 217773 h 726593"/>
                <a:gd name="connsiteX123" fmla="*/ 791181 w 1560554"/>
                <a:gd name="connsiteY123" fmla="*/ 198109 h 726593"/>
                <a:gd name="connsiteX124" fmla="*/ 820678 w 1560554"/>
                <a:gd name="connsiteY124" fmla="*/ 198109 h 726593"/>
                <a:gd name="connsiteX125" fmla="*/ 832968 w 1560554"/>
                <a:gd name="connsiteY125" fmla="*/ 173528 h 726593"/>
                <a:gd name="connsiteX126" fmla="*/ 823136 w 1560554"/>
                <a:gd name="connsiteY126" fmla="*/ 166154 h 726593"/>
                <a:gd name="connsiteX127" fmla="*/ 825594 w 1560554"/>
                <a:gd name="connsiteY127" fmla="*/ 116993 h 726593"/>
                <a:gd name="connsiteX128" fmla="*/ 862465 w 1560554"/>
                <a:gd name="connsiteY128" fmla="*/ 116993 h 726593"/>
                <a:gd name="connsiteX129" fmla="*/ 877213 w 1560554"/>
                <a:gd name="connsiteY129" fmla="*/ 126825 h 726593"/>
                <a:gd name="connsiteX130" fmla="*/ 891962 w 1560554"/>
                <a:gd name="connsiteY130" fmla="*/ 129283 h 726593"/>
                <a:gd name="connsiteX131" fmla="*/ 906710 w 1560554"/>
                <a:gd name="connsiteY131" fmla="*/ 107161 h 726593"/>
                <a:gd name="connsiteX132" fmla="*/ 928833 w 1560554"/>
                <a:gd name="connsiteY132" fmla="*/ 114535 h 726593"/>
                <a:gd name="connsiteX133" fmla="*/ 950955 w 1560554"/>
                <a:gd name="connsiteY133" fmla="*/ 102244 h 726593"/>
                <a:gd name="connsiteX134" fmla="*/ 968162 w 1560554"/>
                <a:gd name="connsiteY134" fmla="*/ 87496 h 726593"/>
                <a:gd name="connsiteX135" fmla="*/ 960788 w 1560554"/>
                <a:gd name="connsiteY135" fmla="*/ 80122 h 726593"/>
                <a:gd name="connsiteX136" fmla="*/ 943581 w 1560554"/>
                <a:gd name="connsiteY136" fmla="*/ 67831 h 726593"/>
                <a:gd name="connsiteX137" fmla="*/ 958330 w 1560554"/>
                <a:gd name="connsiteY137" fmla="*/ 50625 h 726593"/>
                <a:gd name="connsiteX138" fmla="*/ 933749 w 1560554"/>
                <a:gd name="connsiteY138" fmla="*/ 35877 h 726593"/>
                <a:gd name="connsiteX139" fmla="*/ 960788 w 1560554"/>
                <a:gd name="connsiteY139" fmla="*/ 13754 h 726593"/>
                <a:gd name="connsiteX140" fmla="*/ 960163 w 1560554"/>
                <a:gd name="connsiteY140" fmla="*/ 0 h 726593"/>
                <a:gd name="connsiteX0" fmla="*/ 962784 w 1563175"/>
                <a:gd name="connsiteY0" fmla="*/ 0 h 726593"/>
                <a:gd name="connsiteX1" fmla="*/ 987988 w 1563175"/>
                <a:gd name="connsiteY1" fmla="*/ 18670 h 726593"/>
                <a:gd name="connsiteX2" fmla="*/ 1015027 w 1563175"/>
                <a:gd name="connsiteY2" fmla="*/ 26044 h 726593"/>
                <a:gd name="connsiteX3" fmla="*/ 1044524 w 1563175"/>
                <a:gd name="connsiteY3" fmla="*/ 13754 h 726593"/>
                <a:gd name="connsiteX4" fmla="*/ 1051898 w 1563175"/>
                <a:gd name="connsiteY4" fmla="*/ 33419 h 726593"/>
                <a:gd name="connsiteX5" fmla="*/ 1071562 w 1563175"/>
                <a:gd name="connsiteY5" fmla="*/ 50625 h 726593"/>
                <a:gd name="connsiteX6" fmla="*/ 1088769 w 1563175"/>
                <a:gd name="connsiteY6" fmla="*/ 80122 h 726593"/>
                <a:gd name="connsiteX7" fmla="*/ 1086311 w 1563175"/>
                <a:gd name="connsiteY7" fmla="*/ 89954 h 726593"/>
                <a:gd name="connsiteX8" fmla="*/ 1108433 w 1563175"/>
                <a:gd name="connsiteY8" fmla="*/ 112077 h 726593"/>
                <a:gd name="connsiteX9" fmla="*/ 1172343 w 1563175"/>
                <a:gd name="connsiteY9" fmla="*/ 107161 h 726593"/>
                <a:gd name="connsiteX10" fmla="*/ 1187091 w 1563175"/>
                <a:gd name="connsiteY10" fmla="*/ 136657 h 726593"/>
                <a:gd name="connsiteX11" fmla="*/ 1192008 w 1563175"/>
                <a:gd name="connsiteY11" fmla="*/ 146490 h 726593"/>
                <a:gd name="connsiteX12" fmla="*/ 1226420 w 1563175"/>
                <a:gd name="connsiteY12" fmla="*/ 141573 h 726593"/>
                <a:gd name="connsiteX13" fmla="*/ 1246085 w 1563175"/>
                <a:gd name="connsiteY13" fmla="*/ 126825 h 726593"/>
                <a:gd name="connsiteX14" fmla="*/ 1275582 w 1563175"/>
                <a:gd name="connsiteY14" fmla="*/ 144031 h 726593"/>
                <a:gd name="connsiteX15" fmla="*/ 1300162 w 1563175"/>
                <a:gd name="connsiteY15" fmla="*/ 153864 h 726593"/>
                <a:gd name="connsiteX16" fmla="*/ 1324743 w 1563175"/>
                <a:gd name="connsiteY16" fmla="*/ 153864 h 726593"/>
                <a:gd name="connsiteX17" fmla="*/ 1354240 w 1563175"/>
                <a:gd name="connsiteY17" fmla="*/ 116993 h 726593"/>
                <a:gd name="connsiteX18" fmla="*/ 1386195 w 1563175"/>
                <a:gd name="connsiteY18" fmla="*/ 119451 h 726593"/>
                <a:gd name="connsiteX19" fmla="*/ 1383737 w 1563175"/>
                <a:gd name="connsiteY19" fmla="*/ 134199 h 726593"/>
                <a:gd name="connsiteX20" fmla="*/ 1393569 w 1563175"/>
                <a:gd name="connsiteY20" fmla="*/ 153864 h 726593"/>
                <a:gd name="connsiteX21" fmla="*/ 1393569 w 1563175"/>
                <a:gd name="connsiteY21" fmla="*/ 166154 h 726593"/>
                <a:gd name="connsiteX22" fmla="*/ 1415691 w 1563175"/>
                <a:gd name="connsiteY22" fmla="*/ 166154 h 726593"/>
                <a:gd name="connsiteX23" fmla="*/ 1437814 w 1563175"/>
                <a:gd name="connsiteY23" fmla="*/ 188277 h 726593"/>
                <a:gd name="connsiteX24" fmla="*/ 1447646 w 1563175"/>
                <a:gd name="connsiteY24" fmla="*/ 217773 h 726593"/>
                <a:gd name="connsiteX25" fmla="*/ 1447646 w 1563175"/>
                <a:gd name="connsiteY25" fmla="*/ 259561 h 726593"/>
                <a:gd name="connsiteX26" fmla="*/ 1432898 w 1563175"/>
                <a:gd name="connsiteY26" fmla="*/ 271851 h 726593"/>
                <a:gd name="connsiteX27" fmla="*/ 1452562 w 1563175"/>
                <a:gd name="connsiteY27" fmla="*/ 301348 h 726593"/>
                <a:gd name="connsiteX28" fmla="*/ 1467311 w 1563175"/>
                <a:gd name="connsiteY28" fmla="*/ 330844 h 726593"/>
                <a:gd name="connsiteX29" fmla="*/ 1469769 w 1563175"/>
                <a:gd name="connsiteY29" fmla="*/ 343135 h 726593"/>
                <a:gd name="connsiteX30" fmla="*/ 1489433 w 1563175"/>
                <a:gd name="connsiteY30" fmla="*/ 365257 h 726593"/>
                <a:gd name="connsiteX31" fmla="*/ 1489433 w 1563175"/>
                <a:gd name="connsiteY31" fmla="*/ 377548 h 726593"/>
                <a:gd name="connsiteX32" fmla="*/ 1504182 w 1563175"/>
                <a:gd name="connsiteY32" fmla="*/ 380006 h 726593"/>
                <a:gd name="connsiteX33" fmla="*/ 1504182 w 1563175"/>
                <a:gd name="connsiteY33" fmla="*/ 407044 h 726593"/>
                <a:gd name="connsiteX34" fmla="*/ 1563175 w 1563175"/>
                <a:gd name="connsiteY34" fmla="*/ 453748 h 726593"/>
                <a:gd name="connsiteX35" fmla="*/ 1563175 w 1563175"/>
                <a:gd name="connsiteY35" fmla="*/ 468496 h 726593"/>
                <a:gd name="connsiteX36" fmla="*/ 1531220 w 1563175"/>
                <a:gd name="connsiteY36" fmla="*/ 493077 h 726593"/>
                <a:gd name="connsiteX37" fmla="*/ 1504182 w 1563175"/>
                <a:gd name="connsiteY37" fmla="*/ 525031 h 726593"/>
                <a:gd name="connsiteX38" fmla="*/ 1474685 w 1563175"/>
                <a:gd name="connsiteY38" fmla="*/ 529948 h 726593"/>
                <a:gd name="connsiteX39" fmla="*/ 1457479 w 1563175"/>
                <a:gd name="connsiteY39" fmla="*/ 539780 h 726593"/>
                <a:gd name="connsiteX40" fmla="*/ 1442730 w 1563175"/>
                <a:gd name="connsiteY40" fmla="*/ 542238 h 726593"/>
                <a:gd name="connsiteX41" fmla="*/ 1435356 w 1563175"/>
                <a:gd name="connsiteY41" fmla="*/ 559444 h 726593"/>
                <a:gd name="connsiteX42" fmla="*/ 1413233 w 1563175"/>
                <a:gd name="connsiteY42" fmla="*/ 556986 h 726593"/>
                <a:gd name="connsiteX43" fmla="*/ 1423066 w 1563175"/>
                <a:gd name="connsiteY43" fmla="*/ 581567 h 726593"/>
                <a:gd name="connsiteX44" fmla="*/ 1383737 w 1563175"/>
                <a:gd name="connsiteY44" fmla="*/ 596315 h 726593"/>
                <a:gd name="connsiteX45" fmla="*/ 1393569 w 1563175"/>
                <a:gd name="connsiteY45" fmla="*/ 618438 h 726593"/>
                <a:gd name="connsiteX46" fmla="*/ 1376362 w 1563175"/>
                <a:gd name="connsiteY46" fmla="*/ 630728 h 726593"/>
                <a:gd name="connsiteX47" fmla="*/ 1346866 w 1563175"/>
                <a:gd name="connsiteY47" fmla="*/ 628270 h 726593"/>
                <a:gd name="connsiteX48" fmla="*/ 1327201 w 1563175"/>
                <a:gd name="connsiteY48" fmla="*/ 650393 h 726593"/>
                <a:gd name="connsiteX49" fmla="*/ 1305079 w 1563175"/>
                <a:gd name="connsiteY49" fmla="*/ 670057 h 726593"/>
                <a:gd name="connsiteX50" fmla="*/ 1287872 w 1563175"/>
                <a:gd name="connsiteY50" fmla="*/ 670057 h 726593"/>
                <a:gd name="connsiteX51" fmla="*/ 1273124 w 1563175"/>
                <a:gd name="connsiteY51" fmla="*/ 674973 h 726593"/>
                <a:gd name="connsiteX52" fmla="*/ 1260833 w 1563175"/>
                <a:gd name="connsiteY52" fmla="*/ 689722 h 726593"/>
                <a:gd name="connsiteX53" fmla="*/ 1214130 w 1563175"/>
                <a:gd name="connsiteY53" fmla="*/ 692180 h 726593"/>
                <a:gd name="connsiteX54" fmla="*/ 1199382 w 1563175"/>
                <a:gd name="connsiteY54" fmla="*/ 709386 h 726593"/>
                <a:gd name="connsiteX55" fmla="*/ 1000279 w 1563175"/>
                <a:gd name="connsiteY55" fmla="*/ 709386 h 726593"/>
                <a:gd name="connsiteX56" fmla="*/ 990446 w 1563175"/>
                <a:gd name="connsiteY56" fmla="*/ 699553 h 726593"/>
                <a:gd name="connsiteX57" fmla="*/ 712685 w 1563175"/>
                <a:gd name="connsiteY57" fmla="*/ 699553 h 726593"/>
                <a:gd name="connsiteX58" fmla="*/ 705311 w 1563175"/>
                <a:gd name="connsiteY58" fmla="*/ 692179 h 726593"/>
                <a:gd name="connsiteX59" fmla="*/ 302188 w 1563175"/>
                <a:gd name="connsiteY59" fmla="*/ 692179 h 726593"/>
                <a:gd name="connsiteX60" fmla="*/ 292356 w 1563175"/>
                <a:gd name="connsiteY60" fmla="*/ 682347 h 726593"/>
                <a:gd name="connsiteX61" fmla="*/ 250569 w 1563175"/>
                <a:gd name="connsiteY61" fmla="*/ 682347 h 726593"/>
                <a:gd name="connsiteX62" fmla="*/ 260401 w 1563175"/>
                <a:gd name="connsiteY62" fmla="*/ 692179 h 726593"/>
                <a:gd name="connsiteX63" fmla="*/ 260401 w 1563175"/>
                <a:gd name="connsiteY63" fmla="*/ 706928 h 726593"/>
                <a:gd name="connsiteX64" fmla="*/ 260401 w 1563175"/>
                <a:gd name="connsiteY64" fmla="*/ 726593 h 726593"/>
                <a:gd name="connsiteX65" fmla="*/ 2621 w 1563175"/>
                <a:gd name="connsiteY65" fmla="*/ 726593 h 726593"/>
                <a:gd name="connsiteX66" fmla="*/ 22461 w 1563175"/>
                <a:gd name="connsiteY66" fmla="*/ 694353 h 726593"/>
                <a:gd name="connsiteX67" fmla="*/ 38181 w 1563175"/>
                <a:gd name="connsiteY67" fmla="*/ 660293 h 726593"/>
                <a:gd name="connsiteX68" fmla="*/ 27701 w 1563175"/>
                <a:gd name="connsiteY68" fmla="*/ 641952 h 726593"/>
                <a:gd name="connsiteX69" fmla="*/ 35561 w 1563175"/>
                <a:gd name="connsiteY69" fmla="*/ 626232 h 726593"/>
                <a:gd name="connsiteX70" fmla="*/ 27701 w 1563175"/>
                <a:gd name="connsiteY70" fmla="*/ 602651 h 726593"/>
                <a:gd name="connsiteX71" fmla="*/ 0 w 1563175"/>
                <a:gd name="connsiteY71" fmla="*/ 494613 h 726593"/>
                <a:gd name="connsiteX72" fmla="*/ 38792 w 1563175"/>
                <a:gd name="connsiteY72" fmla="*/ 551840 h 726593"/>
                <a:gd name="connsiteX73" fmla="*/ 57842 w 1563175"/>
                <a:gd name="connsiteY73" fmla="*/ 537552 h 726593"/>
                <a:gd name="connsiteX74" fmla="*/ 81655 w 1563175"/>
                <a:gd name="connsiteY74" fmla="*/ 537552 h 726593"/>
                <a:gd name="connsiteX75" fmla="*/ 100705 w 1563175"/>
                <a:gd name="connsiteY75" fmla="*/ 549459 h 726593"/>
                <a:gd name="connsiteX76" fmla="*/ 124517 w 1563175"/>
                <a:gd name="connsiteY76" fmla="*/ 561365 h 726593"/>
                <a:gd name="connsiteX77" fmla="*/ 157855 w 1563175"/>
                <a:gd name="connsiteY77" fmla="*/ 573271 h 726593"/>
                <a:gd name="connsiteX78" fmla="*/ 184049 w 1563175"/>
                <a:gd name="connsiteY78" fmla="*/ 573271 h 726593"/>
                <a:gd name="connsiteX79" fmla="*/ 184049 w 1563175"/>
                <a:gd name="connsiteY79" fmla="*/ 556602 h 726593"/>
                <a:gd name="connsiteX80" fmla="*/ 176905 w 1563175"/>
                <a:gd name="connsiteY80" fmla="*/ 532790 h 726593"/>
                <a:gd name="connsiteX81" fmla="*/ 167380 w 1563175"/>
                <a:gd name="connsiteY81" fmla="*/ 499452 h 726593"/>
                <a:gd name="connsiteX82" fmla="*/ 179286 w 1563175"/>
                <a:gd name="connsiteY82" fmla="*/ 480402 h 726593"/>
                <a:gd name="connsiteX83" fmla="*/ 210242 w 1563175"/>
                <a:gd name="connsiteY83" fmla="*/ 475640 h 726593"/>
                <a:gd name="connsiteX84" fmla="*/ 257867 w 1563175"/>
                <a:gd name="connsiteY84" fmla="*/ 468496 h 726593"/>
                <a:gd name="connsiteX85" fmla="*/ 267392 w 1563175"/>
                <a:gd name="connsiteY85" fmla="*/ 458971 h 726593"/>
                <a:gd name="connsiteX86" fmla="*/ 243580 w 1563175"/>
                <a:gd name="connsiteY86" fmla="*/ 442302 h 726593"/>
                <a:gd name="connsiteX87" fmla="*/ 255486 w 1563175"/>
                <a:gd name="connsiteY87" fmla="*/ 413727 h 726593"/>
                <a:gd name="connsiteX88" fmla="*/ 272155 w 1563175"/>
                <a:gd name="connsiteY88" fmla="*/ 392296 h 726593"/>
                <a:gd name="connsiteX89" fmla="*/ 257867 w 1563175"/>
                <a:gd name="connsiteY89" fmla="*/ 378009 h 726593"/>
                <a:gd name="connsiteX90" fmla="*/ 257868 w 1563175"/>
                <a:gd name="connsiteY90" fmla="*/ 378009 h 726593"/>
                <a:gd name="connsiteX91" fmla="*/ 263092 w 1563175"/>
                <a:gd name="connsiteY91" fmla="*/ 383232 h 726593"/>
                <a:gd name="connsiteX92" fmla="*/ 282525 w 1563175"/>
                <a:gd name="connsiteY92" fmla="*/ 384922 h 726593"/>
                <a:gd name="connsiteX93" fmla="*/ 292357 w 1563175"/>
                <a:gd name="connsiteY93" fmla="*/ 372631 h 726593"/>
                <a:gd name="connsiteX94" fmla="*/ 294815 w 1563175"/>
                <a:gd name="connsiteY94" fmla="*/ 348051 h 726593"/>
                <a:gd name="connsiteX95" fmla="*/ 312021 w 1563175"/>
                <a:gd name="connsiteY95" fmla="*/ 352967 h 726593"/>
                <a:gd name="connsiteX96" fmla="*/ 336602 w 1563175"/>
                <a:gd name="connsiteY96" fmla="*/ 345593 h 726593"/>
                <a:gd name="connsiteX97" fmla="*/ 361183 w 1563175"/>
                <a:gd name="connsiteY97" fmla="*/ 360341 h 726593"/>
                <a:gd name="connsiteX98" fmla="*/ 385763 w 1563175"/>
                <a:gd name="connsiteY98" fmla="*/ 348051 h 726593"/>
                <a:gd name="connsiteX99" fmla="*/ 390680 w 1563175"/>
                <a:gd name="connsiteY99" fmla="*/ 338219 h 726593"/>
                <a:gd name="connsiteX100" fmla="*/ 410344 w 1563175"/>
                <a:gd name="connsiteY100" fmla="*/ 335761 h 726593"/>
                <a:gd name="connsiteX101" fmla="*/ 434925 w 1563175"/>
                <a:gd name="connsiteY101" fmla="*/ 367715 h 726593"/>
                <a:gd name="connsiteX102" fmla="*/ 447215 w 1563175"/>
                <a:gd name="connsiteY102" fmla="*/ 367715 h 726593"/>
                <a:gd name="connsiteX103" fmla="*/ 481628 w 1563175"/>
                <a:gd name="connsiteY103" fmla="*/ 375090 h 726593"/>
                <a:gd name="connsiteX104" fmla="*/ 479170 w 1563175"/>
                <a:gd name="connsiteY104" fmla="*/ 352967 h 726593"/>
                <a:gd name="connsiteX105" fmla="*/ 489002 w 1563175"/>
                <a:gd name="connsiteY105" fmla="*/ 340677 h 726593"/>
                <a:gd name="connsiteX106" fmla="*/ 511125 w 1563175"/>
                <a:gd name="connsiteY106" fmla="*/ 335761 h 726593"/>
                <a:gd name="connsiteX107" fmla="*/ 523415 w 1563175"/>
                <a:gd name="connsiteY107" fmla="*/ 318554 h 726593"/>
                <a:gd name="connsiteX108" fmla="*/ 545538 w 1563175"/>
                <a:gd name="connsiteY108" fmla="*/ 355425 h 726593"/>
                <a:gd name="connsiteX109" fmla="*/ 570118 w 1563175"/>
                <a:gd name="connsiteY109" fmla="*/ 348051 h 726593"/>
                <a:gd name="connsiteX110" fmla="*/ 594699 w 1563175"/>
                <a:gd name="connsiteY110" fmla="*/ 348051 h 726593"/>
                <a:gd name="connsiteX111" fmla="*/ 597157 w 1563175"/>
                <a:gd name="connsiteY111" fmla="*/ 311180 h 726593"/>
                <a:gd name="connsiteX112" fmla="*/ 619280 w 1563175"/>
                <a:gd name="connsiteY112" fmla="*/ 291515 h 726593"/>
                <a:gd name="connsiteX113" fmla="*/ 631570 w 1563175"/>
                <a:gd name="connsiteY113" fmla="*/ 271851 h 726593"/>
                <a:gd name="connsiteX114" fmla="*/ 643860 w 1563175"/>
                <a:gd name="connsiteY114" fmla="*/ 316096 h 726593"/>
                <a:gd name="connsiteX115" fmla="*/ 678273 w 1563175"/>
                <a:gd name="connsiteY115" fmla="*/ 316096 h 726593"/>
                <a:gd name="connsiteX116" fmla="*/ 705312 w 1563175"/>
                <a:gd name="connsiteY116" fmla="*/ 321012 h 726593"/>
                <a:gd name="connsiteX117" fmla="*/ 724976 w 1563175"/>
                <a:gd name="connsiteY117" fmla="*/ 316096 h 726593"/>
                <a:gd name="connsiteX118" fmla="*/ 724976 w 1563175"/>
                <a:gd name="connsiteY118" fmla="*/ 274309 h 726593"/>
                <a:gd name="connsiteX119" fmla="*/ 742183 w 1563175"/>
                <a:gd name="connsiteY119" fmla="*/ 237438 h 726593"/>
                <a:gd name="connsiteX120" fmla="*/ 766763 w 1563175"/>
                <a:gd name="connsiteY120" fmla="*/ 249728 h 726593"/>
                <a:gd name="connsiteX121" fmla="*/ 776596 w 1563175"/>
                <a:gd name="connsiteY121" fmla="*/ 242354 h 726593"/>
                <a:gd name="connsiteX122" fmla="*/ 783970 w 1563175"/>
                <a:gd name="connsiteY122" fmla="*/ 217773 h 726593"/>
                <a:gd name="connsiteX123" fmla="*/ 793802 w 1563175"/>
                <a:gd name="connsiteY123" fmla="*/ 198109 h 726593"/>
                <a:gd name="connsiteX124" fmla="*/ 823299 w 1563175"/>
                <a:gd name="connsiteY124" fmla="*/ 198109 h 726593"/>
                <a:gd name="connsiteX125" fmla="*/ 835589 w 1563175"/>
                <a:gd name="connsiteY125" fmla="*/ 173528 h 726593"/>
                <a:gd name="connsiteX126" fmla="*/ 825757 w 1563175"/>
                <a:gd name="connsiteY126" fmla="*/ 166154 h 726593"/>
                <a:gd name="connsiteX127" fmla="*/ 828215 w 1563175"/>
                <a:gd name="connsiteY127" fmla="*/ 116993 h 726593"/>
                <a:gd name="connsiteX128" fmla="*/ 865086 w 1563175"/>
                <a:gd name="connsiteY128" fmla="*/ 116993 h 726593"/>
                <a:gd name="connsiteX129" fmla="*/ 879834 w 1563175"/>
                <a:gd name="connsiteY129" fmla="*/ 126825 h 726593"/>
                <a:gd name="connsiteX130" fmla="*/ 894583 w 1563175"/>
                <a:gd name="connsiteY130" fmla="*/ 129283 h 726593"/>
                <a:gd name="connsiteX131" fmla="*/ 909331 w 1563175"/>
                <a:gd name="connsiteY131" fmla="*/ 107161 h 726593"/>
                <a:gd name="connsiteX132" fmla="*/ 931454 w 1563175"/>
                <a:gd name="connsiteY132" fmla="*/ 114535 h 726593"/>
                <a:gd name="connsiteX133" fmla="*/ 953576 w 1563175"/>
                <a:gd name="connsiteY133" fmla="*/ 102244 h 726593"/>
                <a:gd name="connsiteX134" fmla="*/ 970783 w 1563175"/>
                <a:gd name="connsiteY134" fmla="*/ 87496 h 726593"/>
                <a:gd name="connsiteX135" fmla="*/ 963409 w 1563175"/>
                <a:gd name="connsiteY135" fmla="*/ 80122 h 726593"/>
                <a:gd name="connsiteX136" fmla="*/ 946202 w 1563175"/>
                <a:gd name="connsiteY136" fmla="*/ 67831 h 726593"/>
                <a:gd name="connsiteX137" fmla="*/ 960951 w 1563175"/>
                <a:gd name="connsiteY137" fmla="*/ 50625 h 726593"/>
                <a:gd name="connsiteX138" fmla="*/ 936370 w 1563175"/>
                <a:gd name="connsiteY138" fmla="*/ 35877 h 726593"/>
                <a:gd name="connsiteX139" fmla="*/ 963409 w 1563175"/>
                <a:gd name="connsiteY139" fmla="*/ 13754 h 726593"/>
                <a:gd name="connsiteX140" fmla="*/ 962784 w 1563175"/>
                <a:gd name="connsiteY140" fmla="*/ 0 h 726593"/>
                <a:gd name="connsiteX0" fmla="*/ 960326 w 1560717"/>
                <a:gd name="connsiteY0" fmla="*/ 0 h 726593"/>
                <a:gd name="connsiteX1" fmla="*/ 985530 w 1560717"/>
                <a:gd name="connsiteY1" fmla="*/ 18670 h 726593"/>
                <a:gd name="connsiteX2" fmla="*/ 1012569 w 1560717"/>
                <a:gd name="connsiteY2" fmla="*/ 26044 h 726593"/>
                <a:gd name="connsiteX3" fmla="*/ 1042066 w 1560717"/>
                <a:gd name="connsiteY3" fmla="*/ 13754 h 726593"/>
                <a:gd name="connsiteX4" fmla="*/ 1049440 w 1560717"/>
                <a:gd name="connsiteY4" fmla="*/ 33419 h 726593"/>
                <a:gd name="connsiteX5" fmla="*/ 1069104 w 1560717"/>
                <a:gd name="connsiteY5" fmla="*/ 50625 h 726593"/>
                <a:gd name="connsiteX6" fmla="*/ 1086311 w 1560717"/>
                <a:gd name="connsiteY6" fmla="*/ 80122 h 726593"/>
                <a:gd name="connsiteX7" fmla="*/ 1083853 w 1560717"/>
                <a:gd name="connsiteY7" fmla="*/ 89954 h 726593"/>
                <a:gd name="connsiteX8" fmla="*/ 1105975 w 1560717"/>
                <a:gd name="connsiteY8" fmla="*/ 112077 h 726593"/>
                <a:gd name="connsiteX9" fmla="*/ 1169885 w 1560717"/>
                <a:gd name="connsiteY9" fmla="*/ 107161 h 726593"/>
                <a:gd name="connsiteX10" fmla="*/ 1184633 w 1560717"/>
                <a:gd name="connsiteY10" fmla="*/ 136657 h 726593"/>
                <a:gd name="connsiteX11" fmla="*/ 1189550 w 1560717"/>
                <a:gd name="connsiteY11" fmla="*/ 146490 h 726593"/>
                <a:gd name="connsiteX12" fmla="*/ 1223962 w 1560717"/>
                <a:gd name="connsiteY12" fmla="*/ 141573 h 726593"/>
                <a:gd name="connsiteX13" fmla="*/ 1243627 w 1560717"/>
                <a:gd name="connsiteY13" fmla="*/ 126825 h 726593"/>
                <a:gd name="connsiteX14" fmla="*/ 1273124 w 1560717"/>
                <a:gd name="connsiteY14" fmla="*/ 144031 h 726593"/>
                <a:gd name="connsiteX15" fmla="*/ 1297704 w 1560717"/>
                <a:gd name="connsiteY15" fmla="*/ 153864 h 726593"/>
                <a:gd name="connsiteX16" fmla="*/ 1322285 w 1560717"/>
                <a:gd name="connsiteY16" fmla="*/ 153864 h 726593"/>
                <a:gd name="connsiteX17" fmla="*/ 1351782 w 1560717"/>
                <a:gd name="connsiteY17" fmla="*/ 116993 h 726593"/>
                <a:gd name="connsiteX18" fmla="*/ 1383737 w 1560717"/>
                <a:gd name="connsiteY18" fmla="*/ 119451 h 726593"/>
                <a:gd name="connsiteX19" fmla="*/ 1381279 w 1560717"/>
                <a:gd name="connsiteY19" fmla="*/ 134199 h 726593"/>
                <a:gd name="connsiteX20" fmla="*/ 1391111 w 1560717"/>
                <a:gd name="connsiteY20" fmla="*/ 153864 h 726593"/>
                <a:gd name="connsiteX21" fmla="*/ 1391111 w 1560717"/>
                <a:gd name="connsiteY21" fmla="*/ 166154 h 726593"/>
                <a:gd name="connsiteX22" fmla="*/ 1413233 w 1560717"/>
                <a:gd name="connsiteY22" fmla="*/ 166154 h 726593"/>
                <a:gd name="connsiteX23" fmla="*/ 1435356 w 1560717"/>
                <a:gd name="connsiteY23" fmla="*/ 188277 h 726593"/>
                <a:gd name="connsiteX24" fmla="*/ 1445188 w 1560717"/>
                <a:gd name="connsiteY24" fmla="*/ 217773 h 726593"/>
                <a:gd name="connsiteX25" fmla="*/ 1445188 w 1560717"/>
                <a:gd name="connsiteY25" fmla="*/ 259561 h 726593"/>
                <a:gd name="connsiteX26" fmla="*/ 1430440 w 1560717"/>
                <a:gd name="connsiteY26" fmla="*/ 271851 h 726593"/>
                <a:gd name="connsiteX27" fmla="*/ 1450104 w 1560717"/>
                <a:gd name="connsiteY27" fmla="*/ 301348 h 726593"/>
                <a:gd name="connsiteX28" fmla="*/ 1464853 w 1560717"/>
                <a:gd name="connsiteY28" fmla="*/ 330844 h 726593"/>
                <a:gd name="connsiteX29" fmla="*/ 1467311 w 1560717"/>
                <a:gd name="connsiteY29" fmla="*/ 343135 h 726593"/>
                <a:gd name="connsiteX30" fmla="*/ 1486975 w 1560717"/>
                <a:gd name="connsiteY30" fmla="*/ 365257 h 726593"/>
                <a:gd name="connsiteX31" fmla="*/ 1486975 w 1560717"/>
                <a:gd name="connsiteY31" fmla="*/ 377548 h 726593"/>
                <a:gd name="connsiteX32" fmla="*/ 1501724 w 1560717"/>
                <a:gd name="connsiteY32" fmla="*/ 380006 h 726593"/>
                <a:gd name="connsiteX33" fmla="*/ 1501724 w 1560717"/>
                <a:gd name="connsiteY33" fmla="*/ 407044 h 726593"/>
                <a:gd name="connsiteX34" fmla="*/ 1560717 w 1560717"/>
                <a:gd name="connsiteY34" fmla="*/ 453748 h 726593"/>
                <a:gd name="connsiteX35" fmla="*/ 1560717 w 1560717"/>
                <a:gd name="connsiteY35" fmla="*/ 468496 h 726593"/>
                <a:gd name="connsiteX36" fmla="*/ 1528762 w 1560717"/>
                <a:gd name="connsiteY36" fmla="*/ 493077 h 726593"/>
                <a:gd name="connsiteX37" fmla="*/ 1501724 w 1560717"/>
                <a:gd name="connsiteY37" fmla="*/ 525031 h 726593"/>
                <a:gd name="connsiteX38" fmla="*/ 1472227 w 1560717"/>
                <a:gd name="connsiteY38" fmla="*/ 529948 h 726593"/>
                <a:gd name="connsiteX39" fmla="*/ 1455021 w 1560717"/>
                <a:gd name="connsiteY39" fmla="*/ 539780 h 726593"/>
                <a:gd name="connsiteX40" fmla="*/ 1440272 w 1560717"/>
                <a:gd name="connsiteY40" fmla="*/ 542238 h 726593"/>
                <a:gd name="connsiteX41" fmla="*/ 1432898 w 1560717"/>
                <a:gd name="connsiteY41" fmla="*/ 559444 h 726593"/>
                <a:gd name="connsiteX42" fmla="*/ 1410775 w 1560717"/>
                <a:gd name="connsiteY42" fmla="*/ 556986 h 726593"/>
                <a:gd name="connsiteX43" fmla="*/ 1420608 w 1560717"/>
                <a:gd name="connsiteY43" fmla="*/ 581567 h 726593"/>
                <a:gd name="connsiteX44" fmla="*/ 1381279 w 1560717"/>
                <a:gd name="connsiteY44" fmla="*/ 596315 h 726593"/>
                <a:gd name="connsiteX45" fmla="*/ 1391111 w 1560717"/>
                <a:gd name="connsiteY45" fmla="*/ 618438 h 726593"/>
                <a:gd name="connsiteX46" fmla="*/ 1373904 w 1560717"/>
                <a:gd name="connsiteY46" fmla="*/ 630728 h 726593"/>
                <a:gd name="connsiteX47" fmla="*/ 1344408 w 1560717"/>
                <a:gd name="connsiteY47" fmla="*/ 628270 h 726593"/>
                <a:gd name="connsiteX48" fmla="*/ 1324743 w 1560717"/>
                <a:gd name="connsiteY48" fmla="*/ 650393 h 726593"/>
                <a:gd name="connsiteX49" fmla="*/ 1302621 w 1560717"/>
                <a:gd name="connsiteY49" fmla="*/ 670057 h 726593"/>
                <a:gd name="connsiteX50" fmla="*/ 1285414 w 1560717"/>
                <a:gd name="connsiteY50" fmla="*/ 670057 h 726593"/>
                <a:gd name="connsiteX51" fmla="*/ 1270666 w 1560717"/>
                <a:gd name="connsiteY51" fmla="*/ 674973 h 726593"/>
                <a:gd name="connsiteX52" fmla="*/ 1258375 w 1560717"/>
                <a:gd name="connsiteY52" fmla="*/ 689722 h 726593"/>
                <a:gd name="connsiteX53" fmla="*/ 1211672 w 1560717"/>
                <a:gd name="connsiteY53" fmla="*/ 692180 h 726593"/>
                <a:gd name="connsiteX54" fmla="*/ 1196924 w 1560717"/>
                <a:gd name="connsiteY54" fmla="*/ 709386 h 726593"/>
                <a:gd name="connsiteX55" fmla="*/ 997821 w 1560717"/>
                <a:gd name="connsiteY55" fmla="*/ 709386 h 726593"/>
                <a:gd name="connsiteX56" fmla="*/ 987988 w 1560717"/>
                <a:gd name="connsiteY56" fmla="*/ 699553 h 726593"/>
                <a:gd name="connsiteX57" fmla="*/ 710227 w 1560717"/>
                <a:gd name="connsiteY57" fmla="*/ 699553 h 726593"/>
                <a:gd name="connsiteX58" fmla="*/ 702853 w 1560717"/>
                <a:gd name="connsiteY58" fmla="*/ 692179 h 726593"/>
                <a:gd name="connsiteX59" fmla="*/ 299730 w 1560717"/>
                <a:gd name="connsiteY59" fmla="*/ 692179 h 726593"/>
                <a:gd name="connsiteX60" fmla="*/ 289898 w 1560717"/>
                <a:gd name="connsiteY60" fmla="*/ 682347 h 726593"/>
                <a:gd name="connsiteX61" fmla="*/ 248111 w 1560717"/>
                <a:gd name="connsiteY61" fmla="*/ 682347 h 726593"/>
                <a:gd name="connsiteX62" fmla="*/ 257943 w 1560717"/>
                <a:gd name="connsiteY62" fmla="*/ 692179 h 726593"/>
                <a:gd name="connsiteX63" fmla="*/ 257943 w 1560717"/>
                <a:gd name="connsiteY63" fmla="*/ 706928 h 726593"/>
                <a:gd name="connsiteX64" fmla="*/ 257943 w 1560717"/>
                <a:gd name="connsiteY64" fmla="*/ 726593 h 726593"/>
                <a:gd name="connsiteX65" fmla="*/ 163 w 1560717"/>
                <a:gd name="connsiteY65" fmla="*/ 726593 h 726593"/>
                <a:gd name="connsiteX66" fmla="*/ 20003 w 1560717"/>
                <a:gd name="connsiteY66" fmla="*/ 694353 h 726593"/>
                <a:gd name="connsiteX67" fmla="*/ 35723 w 1560717"/>
                <a:gd name="connsiteY67" fmla="*/ 660293 h 726593"/>
                <a:gd name="connsiteX68" fmla="*/ 25243 w 1560717"/>
                <a:gd name="connsiteY68" fmla="*/ 641952 h 726593"/>
                <a:gd name="connsiteX69" fmla="*/ 33103 w 1560717"/>
                <a:gd name="connsiteY69" fmla="*/ 626232 h 726593"/>
                <a:gd name="connsiteX70" fmla="*/ 25243 w 1560717"/>
                <a:gd name="connsiteY70" fmla="*/ 602651 h 726593"/>
                <a:gd name="connsiteX71" fmla="*/ 0 w 1560717"/>
                <a:gd name="connsiteY71" fmla="*/ 592935 h 726593"/>
                <a:gd name="connsiteX72" fmla="*/ 36334 w 1560717"/>
                <a:gd name="connsiteY72" fmla="*/ 551840 h 726593"/>
                <a:gd name="connsiteX73" fmla="*/ 55384 w 1560717"/>
                <a:gd name="connsiteY73" fmla="*/ 537552 h 726593"/>
                <a:gd name="connsiteX74" fmla="*/ 79197 w 1560717"/>
                <a:gd name="connsiteY74" fmla="*/ 537552 h 726593"/>
                <a:gd name="connsiteX75" fmla="*/ 98247 w 1560717"/>
                <a:gd name="connsiteY75" fmla="*/ 549459 h 726593"/>
                <a:gd name="connsiteX76" fmla="*/ 122059 w 1560717"/>
                <a:gd name="connsiteY76" fmla="*/ 561365 h 726593"/>
                <a:gd name="connsiteX77" fmla="*/ 155397 w 1560717"/>
                <a:gd name="connsiteY77" fmla="*/ 573271 h 726593"/>
                <a:gd name="connsiteX78" fmla="*/ 181591 w 1560717"/>
                <a:gd name="connsiteY78" fmla="*/ 573271 h 726593"/>
                <a:gd name="connsiteX79" fmla="*/ 181591 w 1560717"/>
                <a:gd name="connsiteY79" fmla="*/ 556602 h 726593"/>
                <a:gd name="connsiteX80" fmla="*/ 174447 w 1560717"/>
                <a:gd name="connsiteY80" fmla="*/ 532790 h 726593"/>
                <a:gd name="connsiteX81" fmla="*/ 164922 w 1560717"/>
                <a:gd name="connsiteY81" fmla="*/ 499452 h 726593"/>
                <a:gd name="connsiteX82" fmla="*/ 176828 w 1560717"/>
                <a:gd name="connsiteY82" fmla="*/ 480402 h 726593"/>
                <a:gd name="connsiteX83" fmla="*/ 207784 w 1560717"/>
                <a:gd name="connsiteY83" fmla="*/ 475640 h 726593"/>
                <a:gd name="connsiteX84" fmla="*/ 255409 w 1560717"/>
                <a:gd name="connsiteY84" fmla="*/ 468496 h 726593"/>
                <a:gd name="connsiteX85" fmla="*/ 264934 w 1560717"/>
                <a:gd name="connsiteY85" fmla="*/ 458971 h 726593"/>
                <a:gd name="connsiteX86" fmla="*/ 241122 w 1560717"/>
                <a:gd name="connsiteY86" fmla="*/ 442302 h 726593"/>
                <a:gd name="connsiteX87" fmla="*/ 253028 w 1560717"/>
                <a:gd name="connsiteY87" fmla="*/ 413727 h 726593"/>
                <a:gd name="connsiteX88" fmla="*/ 269697 w 1560717"/>
                <a:gd name="connsiteY88" fmla="*/ 392296 h 726593"/>
                <a:gd name="connsiteX89" fmla="*/ 255409 w 1560717"/>
                <a:gd name="connsiteY89" fmla="*/ 378009 h 726593"/>
                <a:gd name="connsiteX90" fmla="*/ 255410 w 1560717"/>
                <a:gd name="connsiteY90" fmla="*/ 378009 h 726593"/>
                <a:gd name="connsiteX91" fmla="*/ 260634 w 1560717"/>
                <a:gd name="connsiteY91" fmla="*/ 383232 h 726593"/>
                <a:gd name="connsiteX92" fmla="*/ 280067 w 1560717"/>
                <a:gd name="connsiteY92" fmla="*/ 384922 h 726593"/>
                <a:gd name="connsiteX93" fmla="*/ 289899 w 1560717"/>
                <a:gd name="connsiteY93" fmla="*/ 372631 h 726593"/>
                <a:gd name="connsiteX94" fmla="*/ 292357 w 1560717"/>
                <a:gd name="connsiteY94" fmla="*/ 348051 h 726593"/>
                <a:gd name="connsiteX95" fmla="*/ 309563 w 1560717"/>
                <a:gd name="connsiteY95" fmla="*/ 352967 h 726593"/>
                <a:gd name="connsiteX96" fmla="*/ 334144 w 1560717"/>
                <a:gd name="connsiteY96" fmla="*/ 345593 h 726593"/>
                <a:gd name="connsiteX97" fmla="*/ 358725 w 1560717"/>
                <a:gd name="connsiteY97" fmla="*/ 360341 h 726593"/>
                <a:gd name="connsiteX98" fmla="*/ 383305 w 1560717"/>
                <a:gd name="connsiteY98" fmla="*/ 348051 h 726593"/>
                <a:gd name="connsiteX99" fmla="*/ 388222 w 1560717"/>
                <a:gd name="connsiteY99" fmla="*/ 338219 h 726593"/>
                <a:gd name="connsiteX100" fmla="*/ 407886 w 1560717"/>
                <a:gd name="connsiteY100" fmla="*/ 335761 h 726593"/>
                <a:gd name="connsiteX101" fmla="*/ 432467 w 1560717"/>
                <a:gd name="connsiteY101" fmla="*/ 367715 h 726593"/>
                <a:gd name="connsiteX102" fmla="*/ 444757 w 1560717"/>
                <a:gd name="connsiteY102" fmla="*/ 367715 h 726593"/>
                <a:gd name="connsiteX103" fmla="*/ 479170 w 1560717"/>
                <a:gd name="connsiteY103" fmla="*/ 375090 h 726593"/>
                <a:gd name="connsiteX104" fmla="*/ 476712 w 1560717"/>
                <a:gd name="connsiteY104" fmla="*/ 352967 h 726593"/>
                <a:gd name="connsiteX105" fmla="*/ 486544 w 1560717"/>
                <a:gd name="connsiteY105" fmla="*/ 340677 h 726593"/>
                <a:gd name="connsiteX106" fmla="*/ 508667 w 1560717"/>
                <a:gd name="connsiteY106" fmla="*/ 335761 h 726593"/>
                <a:gd name="connsiteX107" fmla="*/ 520957 w 1560717"/>
                <a:gd name="connsiteY107" fmla="*/ 318554 h 726593"/>
                <a:gd name="connsiteX108" fmla="*/ 543080 w 1560717"/>
                <a:gd name="connsiteY108" fmla="*/ 355425 h 726593"/>
                <a:gd name="connsiteX109" fmla="*/ 567660 w 1560717"/>
                <a:gd name="connsiteY109" fmla="*/ 348051 h 726593"/>
                <a:gd name="connsiteX110" fmla="*/ 592241 w 1560717"/>
                <a:gd name="connsiteY110" fmla="*/ 348051 h 726593"/>
                <a:gd name="connsiteX111" fmla="*/ 594699 w 1560717"/>
                <a:gd name="connsiteY111" fmla="*/ 311180 h 726593"/>
                <a:gd name="connsiteX112" fmla="*/ 616822 w 1560717"/>
                <a:gd name="connsiteY112" fmla="*/ 291515 h 726593"/>
                <a:gd name="connsiteX113" fmla="*/ 629112 w 1560717"/>
                <a:gd name="connsiteY113" fmla="*/ 271851 h 726593"/>
                <a:gd name="connsiteX114" fmla="*/ 641402 w 1560717"/>
                <a:gd name="connsiteY114" fmla="*/ 316096 h 726593"/>
                <a:gd name="connsiteX115" fmla="*/ 675815 w 1560717"/>
                <a:gd name="connsiteY115" fmla="*/ 316096 h 726593"/>
                <a:gd name="connsiteX116" fmla="*/ 702854 w 1560717"/>
                <a:gd name="connsiteY116" fmla="*/ 321012 h 726593"/>
                <a:gd name="connsiteX117" fmla="*/ 722518 w 1560717"/>
                <a:gd name="connsiteY117" fmla="*/ 316096 h 726593"/>
                <a:gd name="connsiteX118" fmla="*/ 722518 w 1560717"/>
                <a:gd name="connsiteY118" fmla="*/ 274309 h 726593"/>
                <a:gd name="connsiteX119" fmla="*/ 739725 w 1560717"/>
                <a:gd name="connsiteY119" fmla="*/ 237438 h 726593"/>
                <a:gd name="connsiteX120" fmla="*/ 764305 w 1560717"/>
                <a:gd name="connsiteY120" fmla="*/ 249728 h 726593"/>
                <a:gd name="connsiteX121" fmla="*/ 774138 w 1560717"/>
                <a:gd name="connsiteY121" fmla="*/ 242354 h 726593"/>
                <a:gd name="connsiteX122" fmla="*/ 781512 w 1560717"/>
                <a:gd name="connsiteY122" fmla="*/ 217773 h 726593"/>
                <a:gd name="connsiteX123" fmla="*/ 791344 w 1560717"/>
                <a:gd name="connsiteY123" fmla="*/ 198109 h 726593"/>
                <a:gd name="connsiteX124" fmla="*/ 820841 w 1560717"/>
                <a:gd name="connsiteY124" fmla="*/ 198109 h 726593"/>
                <a:gd name="connsiteX125" fmla="*/ 833131 w 1560717"/>
                <a:gd name="connsiteY125" fmla="*/ 173528 h 726593"/>
                <a:gd name="connsiteX126" fmla="*/ 823299 w 1560717"/>
                <a:gd name="connsiteY126" fmla="*/ 166154 h 726593"/>
                <a:gd name="connsiteX127" fmla="*/ 825757 w 1560717"/>
                <a:gd name="connsiteY127" fmla="*/ 116993 h 726593"/>
                <a:gd name="connsiteX128" fmla="*/ 862628 w 1560717"/>
                <a:gd name="connsiteY128" fmla="*/ 116993 h 726593"/>
                <a:gd name="connsiteX129" fmla="*/ 877376 w 1560717"/>
                <a:gd name="connsiteY129" fmla="*/ 126825 h 726593"/>
                <a:gd name="connsiteX130" fmla="*/ 892125 w 1560717"/>
                <a:gd name="connsiteY130" fmla="*/ 129283 h 726593"/>
                <a:gd name="connsiteX131" fmla="*/ 906873 w 1560717"/>
                <a:gd name="connsiteY131" fmla="*/ 107161 h 726593"/>
                <a:gd name="connsiteX132" fmla="*/ 928996 w 1560717"/>
                <a:gd name="connsiteY132" fmla="*/ 114535 h 726593"/>
                <a:gd name="connsiteX133" fmla="*/ 951118 w 1560717"/>
                <a:gd name="connsiteY133" fmla="*/ 102244 h 726593"/>
                <a:gd name="connsiteX134" fmla="*/ 968325 w 1560717"/>
                <a:gd name="connsiteY134" fmla="*/ 87496 h 726593"/>
                <a:gd name="connsiteX135" fmla="*/ 960951 w 1560717"/>
                <a:gd name="connsiteY135" fmla="*/ 80122 h 726593"/>
                <a:gd name="connsiteX136" fmla="*/ 943744 w 1560717"/>
                <a:gd name="connsiteY136" fmla="*/ 67831 h 726593"/>
                <a:gd name="connsiteX137" fmla="*/ 958493 w 1560717"/>
                <a:gd name="connsiteY137" fmla="*/ 50625 h 726593"/>
                <a:gd name="connsiteX138" fmla="*/ 933912 w 1560717"/>
                <a:gd name="connsiteY138" fmla="*/ 35877 h 726593"/>
                <a:gd name="connsiteX139" fmla="*/ 960951 w 1560717"/>
                <a:gd name="connsiteY139" fmla="*/ 13754 h 726593"/>
                <a:gd name="connsiteX140" fmla="*/ 960326 w 1560717"/>
                <a:gd name="connsiteY140" fmla="*/ 0 h 726593"/>
                <a:gd name="connsiteX0" fmla="*/ 960163 w 1560554"/>
                <a:gd name="connsiteY0" fmla="*/ 0 h 726593"/>
                <a:gd name="connsiteX1" fmla="*/ 985367 w 1560554"/>
                <a:gd name="connsiteY1" fmla="*/ 18670 h 726593"/>
                <a:gd name="connsiteX2" fmla="*/ 1012406 w 1560554"/>
                <a:gd name="connsiteY2" fmla="*/ 26044 h 726593"/>
                <a:gd name="connsiteX3" fmla="*/ 1041903 w 1560554"/>
                <a:gd name="connsiteY3" fmla="*/ 13754 h 726593"/>
                <a:gd name="connsiteX4" fmla="*/ 1049277 w 1560554"/>
                <a:gd name="connsiteY4" fmla="*/ 33419 h 726593"/>
                <a:gd name="connsiteX5" fmla="*/ 1068941 w 1560554"/>
                <a:gd name="connsiteY5" fmla="*/ 50625 h 726593"/>
                <a:gd name="connsiteX6" fmla="*/ 1086148 w 1560554"/>
                <a:gd name="connsiteY6" fmla="*/ 80122 h 726593"/>
                <a:gd name="connsiteX7" fmla="*/ 1083690 w 1560554"/>
                <a:gd name="connsiteY7" fmla="*/ 89954 h 726593"/>
                <a:gd name="connsiteX8" fmla="*/ 1105812 w 1560554"/>
                <a:gd name="connsiteY8" fmla="*/ 112077 h 726593"/>
                <a:gd name="connsiteX9" fmla="*/ 1169722 w 1560554"/>
                <a:gd name="connsiteY9" fmla="*/ 107161 h 726593"/>
                <a:gd name="connsiteX10" fmla="*/ 1184470 w 1560554"/>
                <a:gd name="connsiteY10" fmla="*/ 136657 h 726593"/>
                <a:gd name="connsiteX11" fmla="*/ 1189387 w 1560554"/>
                <a:gd name="connsiteY11" fmla="*/ 146490 h 726593"/>
                <a:gd name="connsiteX12" fmla="*/ 1223799 w 1560554"/>
                <a:gd name="connsiteY12" fmla="*/ 141573 h 726593"/>
                <a:gd name="connsiteX13" fmla="*/ 1243464 w 1560554"/>
                <a:gd name="connsiteY13" fmla="*/ 126825 h 726593"/>
                <a:gd name="connsiteX14" fmla="*/ 1272961 w 1560554"/>
                <a:gd name="connsiteY14" fmla="*/ 144031 h 726593"/>
                <a:gd name="connsiteX15" fmla="*/ 1297541 w 1560554"/>
                <a:gd name="connsiteY15" fmla="*/ 153864 h 726593"/>
                <a:gd name="connsiteX16" fmla="*/ 1322122 w 1560554"/>
                <a:gd name="connsiteY16" fmla="*/ 153864 h 726593"/>
                <a:gd name="connsiteX17" fmla="*/ 1351619 w 1560554"/>
                <a:gd name="connsiteY17" fmla="*/ 116993 h 726593"/>
                <a:gd name="connsiteX18" fmla="*/ 1383574 w 1560554"/>
                <a:gd name="connsiteY18" fmla="*/ 119451 h 726593"/>
                <a:gd name="connsiteX19" fmla="*/ 1381116 w 1560554"/>
                <a:gd name="connsiteY19" fmla="*/ 134199 h 726593"/>
                <a:gd name="connsiteX20" fmla="*/ 1390948 w 1560554"/>
                <a:gd name="connsiteY20" fmla="*/ 153864 h 726593"/>
                <a:gd name="connsiteX21" fmla="*/ 1390948 w 1560554"/>
                <a:gd name="connsiteY21" fmla="*/ 166154 h 726593"/>
                <a:gd name="connsiteX22" fmla="*/ 1413070 w 1560554"/>
                <a:gd name="connsiteY22" fmla="*/ 166154 h 726593"/>
                <a:gd name="connsiteX23" fmla="*/ 1435193 w 1560554"/>
                <a:gd name="connsiteY23" fmla="*/ 188277 h 726593"/>
                <a:gd name="connsiteX24" fmla="*/ 1445025 w 1560554"/>
                <a:gd name="connsiteY24" fmla="*/ 217773 h 726593"/>
                <a:gd name="connsiteX25" fmla="*/ 1445025 w 1560554"/>
                <a:gd name="connsiteY25" fmla="*/ 259561 h 726593"/>
                <a:gd name="connsiteX26" fmla="*/ 1430277 w 1560554"/>
                <a:gd name="connsiteY26" fmla="*/ 271851 h 726593"/>
                <a:gd name="connsiteX27" fmla="*/ 1449941 w 1560554"/>
                <a:gd name="connsiteY27" fmla="*/ 301348 h 726593"/>
                <a:gd name="connsiteX28" fmla="*/ 1464690 w 1560554"/>
                <a:gd name="connsiteY28" fmla="*/ 330844 h 726593"/>
                <a:gd name="connsiteX29" fmla="*/ 1467148 w 1560554"/>
                <a:gd name="connsiteY29" fmla="*/ 343135 h 726593"/>
                <a:gd name="connsiteX30" fmla="*/ 1486812 w 1560554"/>
                <a:gd name="connsiteY30" fmla="*/ 365257 h 726593"/>
                <a:gd name="connsiteX31" fmla="*/ 1486812 w 1560554"/>
                <a:gd name="connsiteY31" fmla="*/ 377548 h 726593"/>
                <a:gd name="connsiteX32" fmla="*/ 1501561 w 1560554"/>
                <a:gd name="connsiteY32" fmla="*/ 380006 h 726593"/>
                <a:gd name="connsiteX33" fmla="*/ 1501561 w 1560554"/>
                <a:gd name="connsiteY33" fmla="*/ 407044 h 726593"/>
                <a:gd name="connsiteX34" fmla="*/ 1560554 w 1560554"/>
                <a:gd name="connsiteY34" fmla="*/ 453748 h 726593"/>
                <a:gd name="connsiteX35" fmla="*/ 1560554 w 1560554"/>
                <a:gd name="connsiteY35" fmla="*/ 468496 h 726593"/>
                <a:gd name="connsiteX36" fmla="*/ 1528599 w 1560554"/>
                <a:gd name="connsiteY36" fmla="*/ 493077 h 726593"/>
                <a:gd name="connsiteX37" fmla="*/ 1501561 w 1560554"/>
                <a:gd name="connsiteY37" fmla="*/ 525031 h 726593"/>
                <a:gd name="connsiteX38" fmla="*/ 1472064 w 1560554"/>
                <a:gd name="connsiteY38" fmla="*/ 529948 h 726593"/>
                <a:gd name="connsiteX39" fmla="*/ 1454858 w 1560554"/>
                <a:gd name="connsiteY39" fmla="*/ 539780 h 726593"/>
                <a:gd name="connsiteX40" fmla="*/ 1440109 w 1560554"/>
                <a:gd name="connsiteY40" fmla="*/ 542238 h 726593"/>
                <a:gd name="connsiteX41" fmla="*/ 1432735 w 1560554"/>
                <a:gd name="connsiteY41" fmla="*/ 559444 h 726593"/>
                <a:gd name="connsiteX42" fmla="*/ 1410612 w 1560554"/>
                <a:gd name="connsiteY42" fmla="*/ 556986 h 726593"/>
                <a:gd name="connsiteX43" fmla="*/ 1420445 w 1560554"/>
                <a:gd name="connsiteY43" fmla="*/ 581567 h 726593"/>
                <a:gd name="connsiteX44" fmla="*/ 1381116 w 1560554"/>
                <a:gd name="connsiteY44" fmla="*/ 596315 h 726593"/>
                <a:gd name="connsiteX45" fmla="*/ 1390948 w 1560554"/>
                <a:gd name="connsiteY45" fmla="*/ 618438 h 726593"/>
                <a:gd name="connsiteX46" fmla="*/ 1373741 w 1560554"/>
                <a:gd name="connsiteY46" fmla="*/ 630728 h 726593"/>
                <a:gd name="connsiteX47" fmla="*/ 1344245 w 1560554"/>
                <a:gd name="connsiteY47" fmla="*/ 628270 h 726593"/>
                <a:gd name="connsiteX48" fmla="*/ 1324580 w 1560554"/>
                <a:gd name="connsiteY48" fmla="*/ 650393 h 726593"/>
                <a:gd name="connsiteX49" fmla="*/ 1302458 w 1560554"/>
                <a:gd name="connsiteY49" fmla="*/ 670057 h 726593"/>
                <a:gd name="connsiteX50" fmla="*/ 1285251 w 1560554"/>
                <a:gd name="connsiteY50" fmla="*/ 670057 h 726593"/>
                <a:gd name="connsiteX51" fmla="*/ 1270503 w 1560554"/>
                <a:gd name="connsiteY51" fmla="*/ 674973 h 726593"/>
                <a:gd name="connsiteX52" fmla="*/ 1258212 w 1560554"/>
                <a:gd name="connsiteY52" fmla="*/ 689722 h 726593"/>
                <a:gd name="connsiteX53" fmla="*/ 1211509 w 1560554"/>
                <a:gd name="connsiteY53" fmla="*/ 692180 h 726593"/>
                <a:gd name="connsiteX54" fmla="*/ 1196761 w 1560554"/>
                <a:gd name="connsiteY54" fmla="*/ 709386 h 726593"/>
                <a:gd name="connsiteX55" fmla="*/ 997658 w 1560554"/>
                <a:gd name="connsiteY55" fmla="*/ 709386 h 726593"/>
                <a:gd name="connsiteX56" fmla="*/ 987825 w 1560554"/>
                <a:gd name="connsiteY56" fmla="*/ 699553 h 726593"/>
                <a:gd name="connsiteX57" fmla="*/ 710064 w 1560554"/>
                <a:gd name="connsiteY57" fmla="*/ 699553 h 726593"/>
                <a:gd name="connsiteX58" fmla="*/ 702690 w 1560554"/>
                <a:gd name="connsiteY58" fmla="*/ 692179 h 726593"/>
                <a:gd name="connsiteX59" fmla="*/ 299567 w 1560554"/>
                <a:gd name="connsiteY59" fmla="*/ 692179 h 726593"/>
                <a:gd name="connsiteX60" fmla="*/ 289735 w 1560554"/>
                <a:gd name="connsiteY60" fmla="*/ 682347 h 726593"/>
                <a:gd name="connsiteX61" fmla="*/ 247948 w 1560554"/>
                <a:gd name="connsiteY61" fmla="*/ 682347 h 726593"/>
                <a:gd name="connsiteX62" fmla="*/ 257780 w 1560554"/>
                <a:gd name="connsiteY62" fmla="*/ 692179 h 726593"/>
                <a:gd name="connsiteX63" fmla="*/ 257780 w 1560554"/>
                <a:gd name="connsiteY63" fmla="*/ 706928 h 726593"/>
                <a:gd name="connsiteX64" fmla="*/ 257780 w 1560554"/>
                <a:gd name="connsiteY64" fmla="*/ 726593 h 726593"/>
                <a:gd name="connsiteX65" fmla="*/ 0 w 1560554"/>
                <a:gd name="connsiteY65" fmla="*/ 726593 h 726593"/>
                <a:gd name="connsiteX66" fmla="*/ 19840 w 1560554"/>
                <a:gd name="connsiteY66" fmla="*/ 694353 h 726593"/>
                <a:gd name="connsiteX67" fmla="*/ 35560 w 1560554"/>
                <a:gd name="connsiteY67" fmla="*/ 660293 h 726593"/>
                <a:gd name="connsiteX68" fmla="*/ 25080 w 1560554"/>
                <a:gd name="connsiteY68" fmla="*/ 641952 h 726593"/>
                <a:gd name="connsiteX69" fmla="*/ 32940 w 1560554"/>
                <a:gd name="connsiteY69" fmla="*/ 626232 h 726593"/>
                <a:gd name="connsiteX70" fmla="*/ 25080 w 1560554"/>
                <a:gd name="connsiteY70" fmla="*/ 602651 h 726593"/>
                <a:gd name="connsiteX71" fmla="*/ 4753 w 1560554"/>
                <a:gd name="connsiteY71" fmla="*/ 595393 h 726593"/>
                <a:gd name="connsiteX72" fmla="*/ 36171 w 1560554"/>
                <a:gd name="connsiteY72" fmla="*/ 551840 h 726593"/>
                <a:gd name="connsiteX73" fmla="*/ 55221 w 1560554"/>
                <a:gd name="connsiteY73" fmla="*/ 537552 h 726593"/>
                <a:gd name="connsiteX74" fmla="*/ 79034 w 1560554"/>
                <a:gd name="connsiteY74" fmla="*/ 537552 h 726593"/>
                <a:gd name="connsiteX75" fmla="*/ 98084 w 1560554"/>
                <a:gd name="connsiteY75" fmla="*/ 549459 h 726593"/>
                <a:gd name="connsiteX76" fmla="*/ 121896 w 1560554"/>
                <a:gd name="connsiteY76" fmla="*/ 561365 h 726593"/>
                <a:gd name="connsiteX77" fmla="*/ 155234 w 1560554"/>
                <a:gd name="connsiteY77" fmla="*/ 573271 h 726593"/>
                <a:gd name="connsiteX78" fmla="*/ 181428 w 1560554"/>
                <a:gd name="connsiteY78" fmla="*/ 573271 h 726593"/>
                <a:gd name="connsiteX79" fmla="*/ 181428 w 1560554"/>
                <a:gd name="connsiteY79" fmla="*/ 556602 h 726593"/>
                <a:gd name="connsiteX80" fmla="*/ 174284 w 1560554"/>
                <a:gd name="connsiteY80" fmla="*/ 532790 h 726593"/>
                <a:gd name="connsiteX81" fmla="*/ 164759 w 1560554"/>
                <a:gd name="connsiteY81" fmla="*/ 499452 h 726593"/>
                <a:gd name="connsiteX82" fmla="*/ 176665 w 1560554"/>
                <a:gd name="connsiteY82" fmla="*/ 480402 h 726593"/>
                <a:gd name="connsiteX83" fmla="*/ 207621 w 1560554"/>
                <a:gd name="connsiteY83" fmla="*/ 475640 h 726593"/>
                <a:gd name="connsiteX84" fmla="*/ 255246 w 1560554"/>
                <a:gd name="connsiteY84" fmla="*/ 468496 h 726593"/>
                <a:gd name="connsiteX85" fmla="*/ 264771 w 1560554"/>
                <a:gd name="connsiteY85" fmla="*/ 458971 h 726593"/>
                <a:gd name="connsiteX86" fmla="*/ 240959 w 1560554"/>
                <a:gd name="connsiteY86" fmla="*/ 442302 h 726593"/>
                <a:gd name="connsiteX87" fmla="*/ 252865 w 1560554"/>
                <a:gd name="connsiteY87" fmla="*/ 413727 h 726593"/>
                <a:gd name="connsiteX88" fmla="*/ 269534 w 1560554"/>
                <a:gd name="connsiteY88" fmla="*/ 392296 h 726593"/>
                <a:gd name="connsiteX89" fmla="*/ 255246 w 1560554"/>
                <a:gd name="connsiteY89" fmla="*/ 378009 h 726593"/>
                <a:gd name="connsiteX90" fmla="*/ 255247 w 1560554"/>
                <a:gd name="connsiteY90" fmla="*/ 378009 h 726593"/>
                <a:gd name="connsiteX91" fmla="*/ 260471 w 1560554"/>
                <a:gd name="connsiteY91" fmla="*/ 383232 h 726593"/>
                <a:gd name="connsiteX92" fmla="*/ 279904 w 1560554"/>
                <a:gd name="connsiteY92" fmla="*/ 384922 h 726593"/>
                <a:gd name="connsiteX93" fmla="*/ 289736 w 1560554"/>
                <a:gd name="connsiteY93" fmla="*/ 372631 h 726593"/>
                <a:gd name="connsiteX94" fmla="*/ 292194 w 1560554"/>
                <a:gd name="connsiteY94" fmla="*/ 348051 h 726593"/>
                <a:gd name="connsiteX95" fmla="*/ 309400 w 1560554"/>
                <a:gd name="connsiteY95" fmla="*/ 352967 h 726593"/>
                <a:gd name="connsiteX96" fmla="*/ 333981 w 1560554"/>
                <a:gd name="connsiteY96" fmla="*/ 345593 h 726593"/>
                <a:gd name="connsiteX97" fmla="*/ 358562 w 1560554"/>
                <a:gd name="connsiteY97" fmla="*/ 360341 h 726593"/>
                <a:gd name="connsiteX98" fmla="*/ 383142 w 1560554"/>
                <a:gd name="connsiteY98" fmla="*/ 348051 h 726593"/>
                <a:gd name="connsiteX99" fmla="*/ 388059 w 1560554"/>
                <a:gd name="connsiteY99" fmla="*/ 338219 h 726593"/>
                <a:gd name="connsiteX100" fmla="*/ 407723 w 1560554"/>
                <a:gd name="connsiteY100" fmla="*/ 335761 h 726593"/>
                <a:gd name="connsiteX101" fmla="*/ 432304 w 1560554"/>
                <a:gd name="connsiteY101" fmla="*/ 367715 h 726593"/>
                <a:gd name="connsiteX102" fmla="*/ 444594 w 1560554"/>
                <a:gd name="connsiteY102" fmla="*/ 367715 h 726593"/>
                <a:gd name="connsiteX103" fmla="*/ 479007 w 1560554"/>
                <a:gd name="connsiteY103" fmla="*/ 375090 h 726593"/>
                <a:gd name="connsiteX104" fmla="*/ 476549 w 1560554"/>
                <a:gd name="connsiteY104" fmla="*/ 352967 h 726593"/>
                <a:gd name="connsiteX105" fmla="*/ 486381 w 1560554"/>
                <a:gd name="connsiteY105" fmla="*/ 340677 h 726593"/>
                <a:gd name="connsiteX106" fmla="*/ 508504 w 1560554"/>
                <a:gd name="connsiteY106" fmla="*/ 335761 h 726593"/>
                <a:gd name="connsiteX107" fmla="*/ 520794 w 1560554"/>
                <a:gd name="connsiteY107" fmla="*/ 318554 h 726593"/>
                <a:gd name="connsiteX108" fmla="*/ 542917 w 1560554"/>
                <a:gd name="connsiteY108" fmla="*/ 355425 h 726593"/>
                <a:gd name="connsiteX109" fmla="*/ 567497 w 1560554"/>
                <a:gd name="connsiteY109" fmla="*/ 348051 h 726593"/>
                <a:gd name="connsiteX110" fmla="*/ 592078 w 1560554"/>
                <a:gd name="connsiteY110" fmla="*/ 348051 h 726593"/>
                <a:gd name="connsiteX111" fmla="*/ 594536 w 1560554"/>
                <a:gd name="connsiteY111" fmla="*/ 311180 h 726593"/>
                <a:gd name="connsiteX112" fmla="*/ 616659 w 1560554"/>
                <a:gd name="connsiteY112" fmla="*/ 291515 h 726593"/>
                <a:gd name="connsiteX113" fmla="*/ 628949 w 1560554"/>
                <a:gd name="connsiteY113" fmla="*/ 271851 h 726593"/>
                <a:gd name="connsiteX114" fmla="*/ 641239 w 1560554"/>
                <a:gd name="connsiteY114" fmla="*/ 316096 h 726593"/>
                <a:gd name="connsiteX115" fmla="*/ 675652 w 1560554"/>
                <a:gd name="connsiteY115" fmla="*/ 316096 h 726593"/>
                <a:gd name="connsiteX116" fmla="*/ 702691 w 1560554"/>
                <a:gd name="connsiteY116" fmla="*/ 321012 h 726593"/>
                <a:gd name="connsiteX117" fmla="*/ 722355 w 1560554"/>
                <a:gd name="connsiteY117" fmla="*/ 316096 h 726593"/>
                <a:gd name="connsiteX118" fmla="*/ 722355 w 1560554"/>
                <a:gd name="connsiteY118" fmla="*/ 274309 h 726593"/>
                <a:gd name="connsiteX119" fmla="*/ 739562 w 1560554"/>
                <a:gd name="connsiteY119" fmla="*/ 237438 h 726593"/>
                <a:gd name="connsiteX120" fmla="*/ 764142 w 1560554"/>
                <a:gd name="connsiteY120" fmla="*/ 249728 h 726593"/>
                <a:gd name="connsiteX121" fmla="*/ 773975 w 1560554"/>
                <a:gd name="connsiteY121" fmla="*/ 242354 h 726593"/>
                <a:gd name="connsiteX122" fmla="*/ 781349 w 1560554"/>
                <a:gd name="connsiteY122" fmla="*/ 217773 h 726593"/>
                <a:gd name="connsiteX123" fmla="*/ 791181 w 1560554"/>
                <a:gd name="connsiteY123" fmla="*/ 198109 h 726593"/>
                <a:gd name="connsiteX124" fmla="*/ 820678 w 1560554"/>
                <a:gd name="connsiteY124" fmla="*/ 198109 h 726593"/>
                <a:gd name="connsiteX125" fmla="*/ 832968 w 1560554"/>
                <a:gd name="connsiteY125" fmla="*/ 173528 h 726593"/>
                <a:gd name="connsiteX126" fmla="*/ 823136 w 1560554"/>
                <a:gd name="connsiteY126" fmla="*/ 166154 h 726593"/>
                <a:gd name="connsiteX127" fmla="*/ 825594 w 1560554"/>
                <a:gd name="connsiteY127" fmla="*/ 116993 h 726593"/>
                <a:gd name="connsiteX128" fmla="*/ 862465 w 1560554"/>
                <a:gd name="connsiteY128" fmla="*/ 116993 h 726593"/>
                <a:gd name="connsiteX129" fmla="*/ 877213 w 1560554"/>
                <a:gd name="connsiteY129" fmla="*/ 126825 h 726593"/>
                <a:gd name="connsiteX130" fmla="*/ 891962 w 1560554"/>
                <a:gd name="connsiteY130" fmla="*/ 129283 h 726593"/>
                <a:gd name="connsiteX131" fmla="*/ 906710 w 1560554"/>
                <a:gd name="connsiteY131" fmla="*/ 107161 h 726593"/>
                <a:gd name="connsiteX132" fmla="*/ 928833 w 1560554"/>
                <a:gd name="connsiteY132" fmla="*/ 114535 h 726593"/>
                <a:gd name="connsiteX133" fmla="*/ 950955 w 1560554"/>
                <a:gd name="connsiteY133" fmla="*/ 102244 h 726593"/>
                <a:gd name="connsiteX134" fmla="*/ 968162 w 1560554"/>
                <a:gd name="connsiteY134" fmla="*/ 87496 h 726593"/>
                <a:gd name="connsiteX135" fmla="*/ 960788 w 1560554"/>
                <a:gd name="connsiteY135" fmla="*/ 80122 h 726593"/>
                <a:gd name="connsiteX136" fmla="*/ 943581 w 1560554"/>
                <a:gd name="connsiteY136" fmla="*/ 67831 h 726593"/>
                <a:gd name="connsiteX137" fmla="*/ 958330 w 1560554"/>
                <a:gd name="connsiteY137" fmla="*/ 50625 h 726593"/>
                <a:gd name="connsiteX138" fmla="*/ 933749 w 1560554"/>
                <a:gd name="connsiteY138" fmla="*/ 35877 h 726593"/>
                <a:gd name="connsiteX139" fmla="*/ 960788 w 1560554"/>
                <a:gd name="connsiteY139" fmla="*/ 13754 h 726593"/>
                <a:gd name="connsiteX140" fmla="*/ 960163 w 1560554"/>
                <a:gd name="connsiteY140" fmla="*/ 0 h 726593"/>
                <a:gd name="connsiteX0" fmla="*/ 960163 w 1560554"/>
                <a:gd name="connsiteY0" fmla="*/ 0 h 726593"/>
                <a:gd name="connsiteX1" fmla="*/ 985367 w 1560554"/>
                <a:gd name="connsiteY1" fmla="*/ 18670 h 726593"/>
                <a:gd name="connsiteX2" fmla="*/ 1012406 w 1560554"/>
                <a:gd name="connsiteY2" fmla="*/ 26044 h 726593"/>
                <a:gd name="connsiteX3" fmla="*/ 1041903 w 1560554"/>
                <a:gd name="connsiteY3" fmla="*/ 13754 h 726593"/>
                <a:gd name="connsiteX4" fmla="*/ 1049277 w 1560554"/>
                <a:gd name="connsiteY4" fmla="*/ 33419 h 726593"/>
                <a:gd name="connsiteX5" fmla="*/ 1068941 w 1560554"/>
                <a:gd name="connsiteY5" fmla="*/ 50625 h 726593"/>
                <a:gd name="connsiteX6" fmla="*/ 1086148 w 1560554"/>
                <a:gd name="connsiteY6" fmla="*/ 80122 h 726593"/>
                <a:gd name="connsiteX7" fmla="*/ 1083690 w 1560554"/>
                <a:gd name="connsiteY7" fmla="*/ 89954 h 726593"/>
                <a:gd name="connsiteX8" fmla="*/ 1105812 w 1560554"/>
                <a:gd name="connsiteY8" fmla="*/ 112077 h 726593"/>
                <a:gd name="connsiteX9" fmla="*/ 1169722 w 1560554"/>
                <a:gd name="connsiteY9" fmla="*/ 107161 h 726593"/>
                <a:gd name="connsiteX10" fmla="*/ 1184470 w 1560554"/>
                <a:gd name="connsiteY10" fmla="*/ 136657 h 726593"/>
                <a:gd name="connsiteX11" fmla="*/ 1189387 w 1560554"/>
                <a:gd name="connsiteY11" fmla="*/ 146490 h 726593"/>
                <a:gd name="connsiteX12" fmla="*/ 1223799 w 1560554"/>
                <a:gd name="connsiteY12" fmla="*/ 141573 h 726593"/>
                <a:gd name="connsiteX13" fmla="*/ 1243464 w 1560554"/>
                <a:gd name="connsiteY13" fmla="*/ 126825 h 726593"/>
                <a:gd name="connsiteX14" fmla="*/ 1272961 w 1560554"/>
                <a:gd name="connsiteY14" fmla="*/ 144031 h 726593"/>
                <a:gd name="connsiteX15" fmla="*/ 1297541 w 1560554"/>
                <a:gd name="connsiteY15" fmla="*/ 153864 h 726593"/>
                <a:gd name="connsiteX16" fmla="*/ 1322122 w 1560554"/>
                <a:gd name="connsiteY16" fmla="*/ 153864 h 726593"/>
                <a:gd name="connsiteX17" fmla="*/ 1351619 w 1560554"/>
                <a:gd name="connsiteY17" fmla="*/ 116993 h 726593"/>
                <a:gd name="connsiteX18" fmla="*/ 1383574 w 1560554"/>
                <a:gd name="connsiteY18" fmla="*/ 119451 h 726593"/>
                <a:gd name="connsiteX19" fmla="*/ 1381116 w 1560554"/>
                <a:gd name="connsiteY19" fmla="*/ 134199 h 726593"/>
                <a:gd name="connsiteX20" fmla="*/ 1390948 w 1560554"/>
                <a:gd name="connsiteY20" fmla="*/ 153864 h 726593"/>
                <a:gd name="connsiteX21" fmla="*/ 1390948 w 1560554"/>
                <a:gd name="connsiteY21" fmla="*/ 166154 h 726593"/>
                <a:gd name="connsiteX22" fmla="*/ 1413070 w 1560554"/>
                <a:gd name="connsiteY22" fmla="*/ 166154 h 726593"/>
                <a:gd name="connsiteX23" fmla="*/ 1435193 w 1560554"/>
                <a:gd name="connsiteY23" fmla="*/ 188277 h 726593"/>
                <a:gd name="connsiteX24" fmla="*/ 1445025 w 1560554"/>
                <a:gd name="connsiteY24" fmla="*/ 217773 h 726593"/>
                <a:gd name="connsiteX25" fmla="*/ 1445025 w 1560554"/>
                <a:gd name="connsiteY25" fmla="*/ 259561 h 726593"/>
                <a:gd name="connsiteX26" fmla="*/ 1430277 w 1560554"/>
                <a:gd name="connsiteY26" fmla="*/ 271851 h 726593"/>
                <a:gd name="connsiteX27" fmla="*/ 1449941 w 1560554"/>
                <a:gd name="connsiteY27" fmla="*/ 301348 h 726593"/>
                <a:gd name="connsiteX28" fmla="*/ 1464690 w 1560554"/>
                <a:gd name="connsiteY28" fmla="*/ 330844 h 726593"/>
                <a:gd name="connsiteX29" fmla="*/ 1467148 w 1560554"/>
                <a:gd name="connsiteY29" fmla="*/ 343135 h 726593"/>
                <a:gd name="connsiteX30" fmla="*/ 1486812 w 1560554"/>
                <a:gd name="connsiteY30" fmla="*/ 365257 h 726593"/>
                <a:gd name="connsiteX31" fmla="*/ 1486812 w 1560554"/>
                <a:gd name="connsiteY31" fmla="*/ 377548 h 726593"/>
                <a:gd name="connsiteX32" fmla="*/ 1501561 w 1560554"/>
                <a:gd name="connsiteY32" fmla="*/ 380006 h 726593"/>
                <a:gd name="connsiteX33" fmla="*/ 1501561 w 1560554"/>
                <a:gd name="connsiteY33" fmla="*/ 407044 h 726593"/>
                <a:gd name="connsiteX34" fmla="*/ 1560554 w 1560554"/>
                <a:gd name="connsiteY34" fmla="*/ 453748 h 726593"/>
                <a:gd name="connsiteX35" fmla="*/ 1560554 w 1560554"/>
                <a:gd name="connsiteY35" fmla="*/ 468496 h 726593"/>
                <a:gd name="connsiteX36" fmla="*/ 1528599 w 1560554"/>
                <a:gd name="connsiteY36" fmla="*/ 493077 h 726593"/>
                <a:gd name="connsiteX37" fmla="*/ 1501561 w 1560554"/>
                <a:gd name="connsiteY37" fmla="*/ 525031 h 726593"/>
                <a:gd name="connsiteX38" fmla="*/ 1472064 w 1560554"/>
                <a:gd name="connsiteY38" fmla="*/ 529948 h 726593"/>
                <a:gd name="connsiteX39" fmla="*/ 1454858 w 1560554"/>
                <a:gd name="connsiteY39" fmla="*/ 539780 h 726593"/>
                <a:gd name="connsiteX40" fmla="*/ 1440109 w 1560554"/>
                <a:gd name="connsiteY40" fmla="*/ 542238 h 726593"/>
                <a:gd name="connsiteX41" fmla="*/ 1432735 w 1560554"/>
                <a:gd name="connsiteY41" fmla="*/ 559444 h 726593"/>
                <a:gd name="connsiteX42" fmla="*/ 1410612 w 1560554"/>
                <a:gd name="connsiteY42" fmla="*/ 556986 h 726593"/>
                <a:gd name="connsiteX43" fmla="*/ 1420445 w 1560554"/>
                <a:gd name="connsiteY43" fmla="*/ 581567 h 726593"/>
                <a:gd name="connsiteX44" fmla="*/ 1381116 w 1560554"/>
                <a:gd name="connsiteY44" fmla="*/ 596315 h 726593"/>
                <a:gd name="connsiteX45" fmla="*/ 1390948 w 1560554"/>
                <a:gd name="connsiteY45" fmla="*/ 618438 h 726593"/>
                <a:gd name="connsiteX46" fmla="*/ 1373741 w 1560554"/>
                <a:gd name="connsiteY46" fmla="*/ 630728 h 726593"/>
                <a:gd name="connsiteX47" fmla="*/ 1344245 w 1560554"/>
                <a:gd name="connsiteY47" fmla="*/ 628270 h 726593"/>
                <a:gd name="connsiteX48" fmla="*/ 1324580 w 1560554"/>
                <a:gd name="connsiteY48" fmla="*/ 650393 h 726593"/>
                <a:gd name="connsiteX49" fmla="*/ 1302458 w 1560554"/>
                <a:gd name="connsiteY49" fmla="*/ 670057 h 726593"/>
                <a:gd name="connsiteX50" fmla="*/ 1285251 w 1560554"/>
                <a:gd name="connsiteY50" fmla="*/ 670057 h 726593"/>
                <a:gd name="connsiteX51" fmla="*/ 1270503 w 1560554"/>
                <a:gd name="connsiteY51" fmla="*/ 674973 h 726593"/>
                <a:gd name="connsiteX52" fmla="*/ 1258212 w 1560554"/>
                <a:gd name="connsiteY52" fmla="*/ 689722 h 726593"/>
                <a:gd name="connsiteX53" fmla="*/ 1211509 w 1560554"/>
                <a:gd name="connsiteY53" fmla="*/ 692180 h 726593"/>
                <a:gd name="connsiteX54" fmla="*/ 1196761 w 1560554"/>
                <a:gd name="connsiteY54" fmla="*/ 709386 h 726593"/>
                <a:gd name="connsiteX55" fmla="*/ 997658 w 1560554"/>
                <a:gd name="connsiteY55" fmla="*/ 709386 h 726593"/>
                <a:gd name="connsiteX56" fmla="*/ 987825 w 1560554"/>
                <a:gd name="connsiteY56" fmla="*/ 699553 h 726593"/>
                <a:gd name="connsiteX57" fmla="*/ 710064 w 1560554"/>
                <a:gd name="connsiteY57" fmla="*/ 699553 h 726593"/>
                <a:gd name="connsiteX58" fmla="*/ 702690 w 1560554"/>
                <a:gd name="connsiteY58" fmla="*/ 692179 h 726593"/>
                <a:gd name="connsiteX59" fmla="*/ 299567 w 1560554"/>
                <a:gd name="connsiteY59" fmla="*/ 692179 h 726593"/>
                <a:gd name="connsiteX60" fmla="*/ 289735 w 1560554"/>
                <a:gd name="connsiteY60" fmla="*/ 682347 h 726593"/>
                <a:gd name="connsiteX61" fmla="*/ 247948 w 1560554"/>
                <a:gd name="connsiteY61" fmla="*/ 682347 h 726593"/>
                <a:gd name="connsiteX62" fmla="*/ 257780 w 1560554"/>
                <a:gd name="connsiteY62" fmla="*/ 692179 h 726593"/>
                <a:gd name="connsiteX63" fmla="*/ 257780 w 1560554"/>
                <a:gd name="connsiteY63" fmla="*/ 706928 h 726593"/>
                <a:gd name="connsiteX64" fmla="*/ 257780 w 1560554"/>
                <a:gd name="connsiteY64" fmla="*/ 726593 h 726593"/>
                <a:gd name="connsiteX65" fmla="*/ 0 w 1560554"/>
                <a:gd name="connsiteY65" fmla="*/ 726593 h 726593"/>
                <a:gd name="connsiteX66" fmla="*/ 19840 w 1560554"/>
                <a:gd name="connsiteY66" fmla="*/ 694353 h 726593"/>
                <a:gd name="connsiteX67" fmla="*/ 35560 w 1560554"/>
                <a:gd name="connsiteY67" fmla="*/ 660293 h 726593"/>
                <a:gd name="connsiteX68" fmla="*/ 25080 w 1560554"/>
                <a:gd name="connsiteY68" fmla="*/ 641952 h 726593"/>
                <a:gd name="connsiteX69" fmla="*/ 32940 w 1560554"/>
                <a:gd name="connsiteY69" fmla="*/ 626232 h 726593"/>
                <a:gd name="connsiteX70" fmla="*/ 25080 w 1560554"/>
                <a:gd name="connsiteY70" fmla="*/ 602651 h 726593"/>
                <a:gd name="connsiteX71" fmla="*/ 9669 w 1560554"/>
                <a:gd name="connsiteY71" fmla="*/ 592935 h 726593"/>
                <a:gd name="connsiteX72" fmla="*/ 36171 w 1560554"/>
                <a:gd name="connsiteY72" fmla="*/ 551840 h 726593"/>
                <a:gd name="connsiteX73" fmla="*/ 55221 w 1560554"/>
                <a:gd name="connsiteY73" fmla="*/ 537552 h 726593"/>
                <a:gd name="connsiteX74" fmla="*/ 79034 w 1560554"/>
                <a:gd name="connsiteY74" fmla="*/ 537552 h 726593"/>
                <a:gd name="connsiteX75" fmla="*/ 98084 w 1560554"/>
                <a:gd name="connsiteY75" fmla="*/ 549459 h 726593"/>
                <a:gd name="connsiteX76" fmla="*/ 121896 w 1560554"/>
                <a:gd name="connsiteY76" fmla="*/ 561365 h 726593"/>
                <a:gd name="connsiteX77" fmla="*/ 155234 w 1560554"/>
                <a:gd name="connsiteY77" fmla="*/ 573271 h 726593"/>
                <a:gd name="connsiteX78" fmla="*/ 181428 w 1560554"/>
                <a:gd name="connsiteY78" fmla="*/ 573271 h 726593"/>
                <a:gd name="connsiteX79" fmla="*/ 181428 w 1560554"/>
                <a:gd name="connsiteY79" fmla="*/ 556602 h 726593"/>
                <a:gd name="connsiteX80" fmla="*/ 174284 w 1560554"/>
                <a:gd name="connsiteY80" fmla="*/ 532790 h 726593"/>
                <a:gd name="connsiteX81" fmla="*/ 164759 w 1560554"/>
                <a:gd name="connsiteY81" fmla="*/ 499452 h 726593"/>
                <a:gd name="connsiteX82" fmla="*/ 176665 w 1560554"/>
                <a:gd name="connsiteY82" fmla="*/ 480402 h 726593"/>
                <a:gd name="connsiteX83" fmla="*/ 207621 w 1560554"/>
                <a:gd name="connsiteY83" fmla="*/ 475640 h 726593"/>
                <a:gd name="connsiteX84" fmla="*/ 255246 w 1560554"/>
                <a:gd name="connsiteY84" fmla="*/ 468496 h 726593"/>
                <a:gd name="connsiteX85" fmla="*/ 264771 w 1560554"/>
                <a:gd name="connsiteY85" fmla="*/ 458971 h 726593"/>
                <a:gd name="connsiteX86" fmla="*/ 240959 w 1560554"/>
                <a:gd name="connsiteY86" fmla="*/ 442302 h 726593"/>
                <a:gd name="connsiteX87" fmla="*/ 252865 w 1560554"/>
                <a:gd name="connsiteY87" fmla="*/ 413727 h 726593"/>
                <a:gd name="connsiteX88" fmla="*/ 269534 w 1560554"/>
                <a:gd name="connsiteY88" fmla="*/ 392296 h 726593"/>
                <a:gd name="connsiteX89" fmla="*/ 255246 w 1560554"/>
                <a:gd name="connsiteY89" fmla="*/ 378009 h 726593"/>
                <a:gd name="connsiteX90" fmla="*/ 255247 w 1560554"/>
                <a:gd name="connsiteY90" fmla="*/ 378009 h 726593"/>
                <a:gd name="connsiteX91" fmla="*/ 260471 w 1560554"/>
                <a:gd name="connsiteY91" fmla="*/ 383232 h 726593"/>
                <a:gd name="connsiteX92" fmla="*/ 279904 w 1560554"/>
                <a:gd name="connsiteY92" fmla="*/ 384922 h 726593"/>
                <a:gd name="connsiteX93" fmla="*/ 289736 w 1560554"/>
                <a:gd name="connsiteY93" fmla="*/ 372631 h 726593"/>
                <a:gd name="connsiteX94" fmla="*/ 292194 w 1560554"/>
                <a:gd name="connsiteY94" fmla="*/ 348051 h 726593"/>
                <a:gd name="connsiteX95" fmla="*/ 309400 w 1560554"/>
                <a:gd name="connsiteY95" fmla="*/ 352967 h 726593"/>
                <a:gd name="connsiteX96" fmla="*/ 333981 w 1560554"/>
                <a:gd name="connsiteY96" fmla="*/ 345593 h 726593"/>
                <a:gd name="connsiteX97" fmla="*/ 358562 w 1560554"/>
                <a:gd name="connsiteY97" fmla="*/ 360341 h 726593"/>
                <a:gd name="connsiteX98" fmla="*/ 383142 w 1560554"/>
                <a:gd name="connsiteY98" fmla="*/ 348051 h 726593"/>
                <a:gd name="connsiteX99" fmla="*/ 388059 w 1560554"/>
                <a:gd name="connsiteY99" fmla="*/ 338219 h 726593"/>
                <a:gd name="connsiteX100" fmla="*/ 407723 w 1560554"/>
                <a:gd name="connsiteY100" fmla="*/ 335761 h 726593"/>
                <a:gd name="connsiteX101" fmla="*/ 432304 w 1560554"/>
                <a:gd name="connsiteY101" fmla="*/ 367715 h 726593"/>
                <a:gd name="connsiteX102" fmla="*/ 444594 w 1560554"/>
                <a:gd name="connsiteY102" fmla="*/ 367715 h 726593"/>
                <a:gd name="connsiteX103" fmla="*/ 479007 w 1560554"/>
                <a:gd name="connsiteY103" fmla="*/ 375090 h 726593"/>
                <a:gd name="connsiteX104" fmla="*/ 476549 w 1560554"/>
                <a:gd name="connsiteY104" fmla="*/ 352967 h 726593"/>
                <a:gd name="connsiteX105" fmla="*/ 486381 w 1560554"/>
                <a:gd name="connsiteY105" fmla="*/ 340677 h 726593"/>
                <a:gd name="connsiteX106" fmla="*/ 508504 w 1560554"/>
                <a:gd name="connsiteY106" fmla="*/ 335761 h 726593"/>
                <a:gd name="connsiteX107" fmla="*/ 520794 w 1560554"/>
                <a:gd name="connsiteY107" fmla="*/ 318554 h 726593"/>
                <a:gd name="connsiteX108" fmla="*/ 542917 w 1560554"/>
                <a:gd name="connsiteY108" fmla="*/ 355425 h 726593"/>
                <a:gd name="connsiteX109" fmla="*/ 567497 w 1560554"/>
                <a:gd name="connsiteY109" fmla="*/ 348051 h 726593"/>
                <a:gd name="connsiteX110" fmla="*/ 592078 w 1560554"/>
                <a:gd name="connsiteY110" fmla="*/ 348051 h 726593"/>
                <a:gd name="connsiteX111" fmla="*/ 594536 w 1560554"/>
                <a:gd name="connsiteY111" fmla="*/ 311180 h 726593"/>
                <a:gd name="connsiteX112" fmla="*/ 616659 w 1560554"/>
                <a:gd name="connsiteY112" fmla="*/ 291515 h 726593"/>
                <a:gd name="connsiteX113" fmla="*/ 628949 w 1560554"/>
                <a:gd name="connsiteY113" fmla="*/ 271851 h 726593"/>
                <a:gd name="connsiteX114" fmla="*/ 641239 w 1560554"/>
                <a:gd name="connsiteY114" fmla="*/ 316096 h 726593"/>
                <a:gd name="connsiteX115" fmla="*/ 675652 w 1560554"/>
                <a:gd name="connsiteY115" fmla="*/ 316096 h 726593"/>
                <a:gd name="connsiteX116" fmla="*/ 702691 w 1560554"/>
                <a:gd name="connsiteY116" fmla="*/ 321012 h 726593"/>
                <a:gd name="connsiteX117" fmla="*/ 722355 w 1560554"/>
                <a:gd name="connsiteY117" fmla="*/ 316096 h 726593"/>
                <a:gd name="connsiteX118" fmla="*/ 722355 w 1560554"/>
                <a:gd name="connsiteY118" fmla="*/ 274309 h 726593"/>
                <a:gd name="connsiteX119" fmla="*/ 739562 w 1560554"/>
                <a:gd name="connsiteY119" fmla="*/ 237438 h 726593"/>
                <a:gd name="connsiteX120" fmla="*/ 764142 w 1560554"/>
                <a:gd name="connsiteY120" fmla="*/ 249728 h 726593"/>
                <a:gd name="connsiteX121" fmla="*/ 773975 w 1560554"/>
                <a:gd name="connsiteY121" fmla="*/ 242354 h 726593"/>
                <a:gd name="connsiteX122" fmla="*/ 781349 w 1560554"/>
                <a:gd name="connsiteY122" fmla="*/ 217773 h 726593"/>
                <a:gd name="connsiteX123" fmla="*/ 791181 w 1560554"/>
                <a:gd name="connsiteY123" fmla="*/ 198109 h 726593"/>
                <a:gd name="connsiteX124" fmla="*/ 820678 w 1560554"/>
                <a:gd name="connsiteY124" fmla="*/ 198109 h 726593"/>
                <a:gd name="connsiteX125" fmla="*/ 832968 w 1560554"/>
                <a:gd name="connsiteY125" fmla="*/ 173528 h 726593"/>
                <a:gd name="connsiteX126" fmla="*/ 823136 w 1560554"/>
                <a:gd name="connsiteY126" fmla="*/ 166154 h 726593"/>
                <a:gd name="connsiteX127" fmla="*/ 825594 w 1560554"/>
                <a:gd name="connsiteY127" fmla="*/ 116993 h 726593"/>
                <a:gd name="connsiteX128" fmla="*/ 862465 w 1560554"/>
                <a:gd name="connsiteY128" fmla="*/ 116993 h 726593"/>
                <a:gd name="connsiteX129" fmla="*/ 877213 w 1560554"/>
                <a:gd name="connsiteY129" fmla="*/ 126825 h 726593"/>
                <a:gd name="connsiteX130" fmla="*/ 891962 w 1560554"/>
                <a:gd name="connsiteY130" fmla="*/ 129283 h 726593"/>
                <a:gd name="connsiteX131" fmla="*/ 906710 w 1560554"/>
                <a:gd name="connsiteY131" fmla="*/ 107161 h 726593"/>
                <a:gd name="connsiteX132" fmla="*/ 928833 w 1560554"/>
                <a:gd name="connsiteY132" fmla="*/ 114535 h 726593"/>
                <a:gd name="connsiteX133" fmla="*/ 950955 w 1560554"/>
                <a:gd name="connsiteY133" fmla="*/ 102244 h 726593"/>
                <a:gd name="connsiteX134" fmla="*/ 968162 w 1560554"/>
                <a:gd name="connsiteY134" fmla="*/ 87496 h 726593"/>
                <a:gd name="connsiteX135" fmla="*/ 960788 w 1560554"/>
                <a:gd name="connsiteY135" fmla="*/ 80122 h 726593"/>
                <a:gd name="connsiteX136" fmla="*/ 943581 w 1560554"/>
                <a:gd name="connsiteY136" fmla="*/ 67831 h 726593"/>
                <a:gd name="connsiteX137" fmla="*/ 958330 w 1560554"/>
                <a:gd name="connsiteY137" fmla="*/ 50625 h 726593"/>
                <a:gd name="connsiteX138" fmla="*/ 933749 w 1560554"/>
                <a:gd name="connsiteY138" fmla="*/ 35877 h 726593"/>
                <a:gd name="connsiteX139" fmla="*/ 960788 w 1560554"/>
                <a:gd name="connsiteY139" fmla="*/ 13754 h 726593"/>
                <a:gd name="connsiteX140" fmla="*/ 960163 w 1560554"/>
                <a:gd name="connsiteY140" fmla="*/ 0 h 726593"/>
                <a:gd name="connsiteX0" fmla="*/ 960163 w 1560554"/>
                <a:gd name="connsiteY0" fmla="*/ 0 h 726593"/>
                <a:gd name="connsiteX1" fmla="*/ 985367 w 1560554"/>
                <a:gd name="connsiteY1" fmla="*/ 18670 h 726593"/>
                <a:gd name="connsiteX2" fmla="*/ 1012406 w 1560554"/>
                <a:gd name="connsiteY2" fmla="*/ 26044 h 726593"/>
                <a:gd name="connsiteX3" fmla="*/ 1041903 w 1560554"/>
                <a:gd name="connsiteY3" fmla="*/ 13754 h 726593"/>
                <a:gd name="connsiteX4" fmla="*/ 1049277 w 1560554"/>
                <a:gd name="connsiteY4" fmla="*/ 33419 h 726593"/>
                <a:gd name="connsiteX5" fmla="*/ 1068941 w 1560554"/>
                <a:gd name="connsiteY5" fmla="*/ 50625 h 726593"/>
                <a:gd name="connsiteX6" fmla="*/ 1086148 w 1560554"/>
                <a:gd name="connsiteY6" fmla="*/ 80122 h 726593"/>
                <a:gd name="connsiteX7" fmla="*/ 1083690 w 1560554"/>
                <a:gd name="connsiteY7" fmla="*/ 89954 h 726593"/>
                <a:gd name="connsiteX8" fmla="*/ 1105812 w 1560554"/>
                <a:gd name="connsiteY8" fmla="*/ 112077 h 726593"/>
                <a:gd name="connsiteX9" fmla="*/ 1169722 w 1560554"/>
                <a:gd name="connsiteY9" fmla="*/ 107161 h 726593"/>
                <a:gd name="connsiteX10" fmla="*/ 1184470 w 1560554"/>
                <a:gd name="connsiteY10" fmla="*/ 136657 h 726593"/>
                <a:gd name="connsiteX11" fmla="*/ 1189387 w 1560554"/>
                <a:gd name="connsiteY11" fmla="*/ 146490 h 726593"/>
                <a:gd name="connsiteX12" fmla="*/ 1223799 w 1560554"/>
                <a:gd name="connsiteY12" fmla="*/ 141573 h 726593"/>
                <a:gd name="connsiteX13" fmla="*/ 1243464 w 1560554"/>
                <a:gd name="connsiteY13" fmla="*/ 126825 h 726593"/>
                <a:gd name="connsiteX14" fmla="*/ 1272961 w 1560554"/>
                <a:gd name="connsiteY14" fmla="*/ 144031 h 726593"/>
                <a:gd name="connsiteX15" fmla="*/ 1297541 w 1560554"/>
                <a:gd name="connsiteY15" fmla="*/ 153864 h 726593"/>
                <a:gd name="connsiteX16" fmla="*/ 1322122 w 1560554"/>
                <a:gd name="connsiteY16" fmla="*/ 153864 h 726593"/>
                <a:gd name="connsiteX17" fmla="*/ 1351619 w 1560554"/>
                <a:gd name="connsiteY17" fmla="*/ 116993 h 726593"/>
                <a:gd name="connsiteX18" fmla="*/ 1383574 w 1560554"/>
                <a:gd name="connsiteY18" fmla="*/ 119451 h 726593"/>
                <a:gd name="connsiteX19" fmla="*/ 1381116 w 1560554"/>
                <a:gd name="connsiteY19" fmla="*/ 134199 h 726593"/>
                <a:gd name="connsiteX20" fmla="*/ 1390948 w 1560554"/>
                <a:gd name="connsiteY20" fmla="*/ 153864 h 726593"/>
                <a:gd name="connsiteX21" fmla="*/ 1390948 w 1560554"/>
                <a:gd name="connsiteY21" fmla="*/ 166154 h 726593"/>
                <a:gd name="connsiteX22" fmla="*/ 1413070 w 1560554"/>
                <a:gd name="connsiteY22" fmla="*/ 166154 h 726593"/>
                <a:gd name="connsiteX23" fmla="*/ 1435193 w 1560554"/>
                <a:gd name="connsiteY23" fmla="*/ 188277 h 726593"/>
                <a:gd name="connsiteX24" fmla="*/ 1445025 w 1560554"/>
                <a:gd name="connsiteY24" fmla="*/ 217773 h 726593"/>
                <a:gd name="connsiteX25" fmla="*/ 1445025 w 1560554"/>
                <a:gd name="connsiteY25" fmla="*/ 259561 h 726593"/>
                <a:gd name="connsiteX26" fmla="*/ 1430277 w 1560554"/>
                <a:gd name="connsiteY26" fmla="*/ 271851 h 726593"/>
                <a:gd name="connsiteX27" fmla="*/ 1449941 w 1560554"/>
                <a:gd name="connsiteY27" fmla="*/ 301348 h 726593"/>
                <a:gd name="connsiteX28" fmla="*/ 1464690 w 1560554"/>
                <a:gd name="connsiteY28" fmla="*/ 330844 h 726593"/>
                <a:gd name="connsiteX29" fmla="*/ 1467148 w 1560554"/>
                <a:gd name="connsiteY29" fmla="*/ 343135 h 726593"/>
                <a:gd name="connsiteX30" fmla="*/ 1486812 w 1560554"/>
                <a:gd name="connsiteY30" fmla="*/ 365257 h 726593"/>
                <a:gd name="connsiteX31" fmla="*/ 1486812 w 1560554"/>
                <a:gd name="connsiteY31" fmla="*/ 377548 h 726593"/>
                <a:gd name="connsiteX32" fmla="*/ 1501561 w 1560554"/>
                <a:gd name="connsiteY32" fmla="*/ 380006 h 726593"/>
                <a:gd name="connsiteX33" fmla="*/ 1501561 w 1560554"/>
                <a:gd name="connsiteY33" fmla="*/ 407044 h 726593"/>
                <a:gd name="connsiteX34" fmla="*/ 1560554 w 1560554"/>
                <a:gd name="connsiteY34" fmla="*/ 453748 h 726593"/>
                <a:gd name="connsiteX35" fmla="*/ 1560554 w 1560554"/>
                <a:gd name="connsiteY35" fmla="*/ 468496 h 726593"/>
                <a:gd name="connsiteX36" fmla="*/ 1528599 w 1560554"/>
                <a:gd name="connsiteY36" fmla="*/ 493077 h 726593"/>
                <a:gd name="connsiteX37" fmla="*/ 1501561 w 1560554"/>
                <a:gd name="connsiteY37" fmla="*/ 525031 h 726593"/>
                <a:gd name="connsiteX38" fmla="*/ 1472064 w 1560554"/>
                <a:gd name="connsiteY38" fmla="*/ 529948 h 726593"/>
                <a:gd name="connsiteX39" fmla="*/ 1454858 w 1560554"/>
                <a:gd name="connsiteY39" fmla="*/ 539780 h 726593"/>
                <a:gd name="connsiteX40" fmla="*/ 1440109 w 1560554"/>
                <a:gd name="connsiteY40" fmla="*/ 542238 h 726593"/>
                <a:gd name="connsiteX41" fmla="*/ 1432735 w 1560554"/>
                <a:gd name="connsiteY41" fmla="*/ 559444 h 726593"/>
                <a:gd name="connsiteX42" fmla="*/ 1410612 w 1560554"/>
                <a:gd name="connsiteY42" fmla="*/ 556986 h 726593"/>
                <a:gd name="connsiteX43" fmla="*/ 1420445 w 1560554"/>
                <a:gd name="connsiteY43" fmla="*/ 581567 h 726593"/>
                <a:gd name="connsiteX44" fmla="*/ 1381116 w 1560554"/>
                <a:gd name="connsiteY44" fmla="*/ 596315 h 726593"/>
                <a:gd name="connsiteX45" fmla="*/ 1390948 w 1560554"/>
                <a:gd name="connsiteY45" fmla="*/ 618438 h 726593"/>
                <a:gd name="connsiteX46" fmla="*/ 1373741 w 1560554"/>
                <a:gd name="connsiteY46" fmla="*/ 630728 h 726593"/>
                <a:gd name="connsiteX47" fmla="*/ 1344245 w 1560554"/>
                <a:gd name="connsiteY47" fmla="*/ 628270 h 726593"/>
                <a:gd name="connsiteX48" fmla="*/ 1324580 w 1560554"/>
                <a:gd name="connsiteY48" fmla="*/ 650393 h 726593"/>
                <a:gd name="connsiteX49" fmla="*/ 1302458 w 1560554"/>
                <a:gd name="connsiteY49" fmla="*/ 670057 h 726593"/>
                <a:gd name="connsiteX50" fmla="*/ 1285251 w 1560554"/>
                <a:gd name="connsiteY50" fmla="*/ 670057 h 726593"/>
                <a:gd name="connsiteX51" fmla="*/ 1270503 w 1560554"/>
                <a:gd name="connsiteY51" fmla="*/ 674973 h 726593"/>
                <a:gd name="connsiteX52" fmla="*/ 1258212 w 1560554"/>
                <a:gd name="connsiteY52" fmla="*/ 689722 h 726593"/>
                <a:gd name="connsiteX53" fmla="*/ 1211509 w 1560554"/>
                <a:gd name="connsiteY53" fmla="*/ 692180 h 726593"/>
                <a:gd name="connsiteX54" fmla="*/ 1196761 w 1560554"/>
                <a:gd name="connsiteY54" fmla="*/ 709386 h 726593"/>
                <a:gd name="connsiteX55" fmla="*/ 997658 w 1560554"/>
                <a:gd name="connsiteY55" fmla="*/ 709386 h 726593"/>
                <a:gd name="connsiteX56" fmla="*/ 987825 w 1560554"/>
                <a:gd name="connsiteY56" fmla="*/ 699553 h 726593"/>
                <a:gd name="connsiteX57" fmla="*/ 710064 w 1560554"/>
                <a:gd name="connsiteY57" fmla="*/ 699553 h 726593"/>
                <a:gd name="connsiteX58" fmla="*/ 702690 w 1560554"/>
                <a:gd name="connsiteY58" fmla="*/ 692179 h 726593"/>
                <a:gd name="connsiteX59" fmla="*/ 299567 w 1560554"/>
                <a:gd name="connsiteY59" fmla="*/ 692179 h 726593"/>
                <a:gd name="connsiteX60" fmla="*/ 289735 w 1560554"/>
                <a:gd name="connsiteY60" fmla="*/ 682347 h 726593"/>
                <a:gd name="connsiteX61" fmla="*/ 247948 w 1560554"/>
                <a:gd name="connsiteY61" fmla="*/ 682347 h 726593"/>
                <a:gd name="connsiteX62" fmla="*/ 257780 w 1560554"/>
                <a:gd name="connsiteY62" fmla="*/ 692179 h 726593"/>
                <a:gd name="connsiteX63" fmla="*/ 257780 w 1560554"/>
                <a:gd name="connsiteY63" fmla="*/ 706928 h 726593"/>
                <a:gd name="connsiteX64" fmla="*/ 257780 w 1560554"/>
                <a:gd name="connsiteY64" fmla="*/ 726593 h 726593"/>
                <a:gd name="connsiteX65" fmla="*/ 0 w 1560554"/>
                <a:gd name="connsiteY65" fmla="*/ 726593 h 726593"/>
                <a:gd name="connsiteX66" fmla="*/ 19840 w 1560554"/>
                <a:gd name="connsiteY66" fmla="*/ 694353 h 726593"/>
                <a:gd name="connsiteX67" fmla="*/ 35560 w 1560554"/>
                <a:gd name="connsiteY67" fmla="*/ 660293 h 726593"/>
                <a:gd name="connsiteX68" fmla="*/ 25080 w 1560554"/>
                <a:gd name="connsiteY68" fmla="*/ 641952 h 726593"/>
                <a:gd name="connsiteX69" fmla="*/ 32940 w 1560554"/>
                <a:gd name="connsiteY69" fmla="*/ 626232 h 726593"/>
                <a:gd name="connsiteX70" fmla="*/ 25080 w 1560554"/>
                <a:gd name="connsiteY70" fmla="*/ 602651 h 726593"/>
                <a:gd name="connsiteX71" fmla="*/ 4753 w 1560554"/>
                <a:gd name="connsiteY71" fmla="*/ 592935 h 726593"/>
                <a:gd name="connsiteX72" fmla="*/ 36171 w 1560554"/>
                <a:gd name="connsiteY72" fmla="*/ 551840 h 726593"/>
                <a:gd name="connsiteX73" fmla="*/ 55221 w 1560554"/>
                <a:gd name="connsiteY73" fmla="*/ 537552 h 726593"/>
                <a:gd name="connsiteX74" fmla="*/ 79034 w 1560554"/>
                <a:gd name="connsiteY74" fmla="*/ 537552 h 726593"/>
                <a:gd name="connsiteX75" fmla="*/ 98084 w 1560554"/>
                <a:gd name="connsiteY75" fmla="*/ 549459 h 726593"/>
                <a:gd name="connsiteX76" fmla="*/ 121896 w 1560554"/>
                <a:gd name="connsiteY76" fmla="*/ 561365 h 726593"/>
                <a:gd name="connsiteX77" fmla="*/ 155234 w 1560554"/>
                <a:gd name="connsiteY77" fmla="*/ 573271 h 726593"/>
                <a:gd name="connsiteX78" fmla="*/ 181428 w 1560554"/>
                <a:gd name="connsiteY78" fmla="*/ 573271 h 726593"/>
                <a:gd name="connsiteX79" fmla="*/ 181428 w 1560554"/>
                <a:gd name="connsiteY79" fmla="*/ 556602 h 726593"/>
                <a:gd name="connsiteX80" fmla="*/ 174284 w 1560554"/>
                <a:gd name="connsiteY80" fmla="*/ 532790 h 726593"/>
                <a:gd name="connsiteX81" fmla="*/ 164759 w 1560554"/>
                <a:gd name="connsiteY81" fmla="*/ 499452 h 726593"/>
                <a:gd name="connsiteX82" fmla="*/ 176665 w 1560554"/>
                <a:gd name="connsiteY82" fmla="*/ 480402 h 726593"/>
                <a:gd name="connsiteX83" fmla="*/ 207621 w 1560554"/>
                <a:gd name="connsiteY83" fmla="*/ 475640 h 726593"/>
                <a:gd name="connsiteX84" fmla="*/ 255246 w 1560554"/>
                <a:gd name="connsiteY84" fmla="*/ 468496 h 726593"/>
                <a:gd name="connsiteX85" fmla="*/ 264771 w 1560554"/>
                <a:gd name="connsiteY85" fmla="*/ 458971 h 726593"/>
                <a:gd name="connsiteX86" fmla="*/ 240959 w 1560554"/>
                <a:gd name="connsiteY86" fmla="*/ 442302 h 726593"/>
                <a:gd name="connsiteX87" fmla="*/ 252865 w 1560554"/>
                <a:gd name="connsiteY87" fmla="*/ 413727 h 726593"/>
                <a:gd name="connsiteX88" fmla="*/ 269534 w 1560554"/>
                <a:gd name="connsiteY88" fmla="*/ 392296 h 726593"/>
                <a:gd name="connsiteX89" fmla="*/ 255246 w 1560554"/>
                <a:gd name="connsiteY89" fmla="*/ 378009 h 726593"/>
                <a:gd name="connsiteX90" fmla="*/ 255247 w 1560554"/>
                <a:gd name="connsiteY90" fmla="*/ 378009 h 726593"/>
                <a:gd name="connsiteX91" fmla="*/ 260471 w 1560554"/>
                <a:gd name="connsiteY91" fmla="*/ 383232 h 726593"/>
                <a:gd name="connsiteX92" fmla="*/ 279904 w 1560554"/>
                <a:gd name="connsiteY92" fmla="*/ 384922 h 726593"/>
                <a:gd name="connsiteX93" fmla="*/ 289736 w 1560554"/>
                <a:gd name="connsiteY93" fmla="*/ 372631 h 726593"/>
                <a:gd name="connsiteX94" fmla="*/ 292194 w 1560554"/>
                <a:gd name="connsiteY94" fmla="*/ 348051 h 726593"/>
                <a:gd name="connsiteX95" fmla="*/ 309400 w 1560554"/>
                <a:gd name="connsiteY95" fmla="*/ 352967 h 726593"/>
                <a:gd name="connsiteX96" fmla="*/ 333981 w 1560554"/>
                <a:gd name="connsiteY96" fmla="*/ 345593 h 726593"/>
                <a:gd name="connsiteX97" fmla="*/ 358562 w 1560554"/>
                <a:gd name="connsiteY97" fmla="*/ 360341 h 726593"/>
                <a:gd name="connsiteX98" fmla="*/ 383142 w 1560554"/>
                <a:gd name="connsiteY98" fmla="*/ 348051 h 726593"/>
                <a:gd name="connsiteX99" fmla="*/ 388059 w 1560554"/>
                <a:gd name="connsiteY99" fmla="*/ 338219 h 726593"/>
                <a:gd name="connsiteX100" fmla="*/ 407723 w 1560554"/>
                <a:gd name="connsiteY100" fmla="*/ 335761 h 726593"/>
                <a:gd name="connsiteX101" fmla="*/ 432304 w 1560554"/>
                <a:gd name="connsiteY101" fmla="*/ 367715 h 726593"/>
                <a:gd name="connsiteX102" fmla="*/ 444594 w 1560554"/>
                <a:gd name="connsiteY102" fmla="*/ 367715 h 726593"/>
                <a:gd name="connsiteX103" fmla="*/ 479007 w 1560554"/>
                <a:gd name="connsiteY103" fmla="*/ 375090 h 726593"/>
                <a:gd name="connsiteX104" fmla="*/ 476549 w 1560554"/>
                <a:gd name="connsiteY104" fmla="*/ 352967 h 726593"/>
                <a:gd name="connsiteX105" fmla="*/ 486381 w 1560554"/>
                <a:gd name="connsiteY105" fmla="*/ 340677 h 726593"/>
                <a:gd name="connsiteX106" fmla="*/ 508504 w 1560554"/>
                <a:gd name="connsiteY106" fmla="*/ 335761 h 726593"/>
                <a:gd name="connsiteX107" fmla="*/ 520794 w 1560554"/>
                <a:gd name="connsiteY107" fmla="*/ 318554 h 726593"/>
                <a:gd name="connsiteX108" fmla="*/ 542917 w 1560554"/>
                <a:gd name="connsiteY108" fmla="*/ 355425 h 726593"/>
                <a:gd name="connsiteX109" fmla="*/ 567497 w 1560554"/>
                <a:gd name="connsiteY109" fmla="*/ 348051 h 726593"/>
                <a:gd name="connsiteX110" fmla="*/ 592078 w 1560554"/>
                <a:gd name="connsiteY110" fmla="*/ 348051 h 726593"/>
                <a:gd name="connsiteX111" fmla="*/ 594536 w 1560554"/>
                <a:gd name="connsiteY111" fmla="*/ 311180 h 726593"/>
                <a:gd name="connsiteX112" fmla="*/ 616659 w 1560554"/>
                <a:gd name="connsiteY112" fmla="*/ 291515 h 726593"/>
                <a:gd name="connsiteX113" fmla="*/ 628949 w 1560554"/>
                <a:gd name="connsiteY113" fmla="*/ 271851 h 726593"/>
                <a:gd name="connsiteX114" fmla="*/ 641239 w 1560554"/>
                <a:gd name="connsiteY114" fmla="*/ 316096 h 726593"/>
                <a:gd name="connsiteX115" fmla="*/ 675652 w 1560554"/>
                <a:gd name="connsiteY115" fmla="*/ 316096 h 726593"/>
                <a:gd name="connsiteX116" fmla="*/ 702691 w 1560554"/>
                <a:gd name="connsiteY116" fmla="*/ 321012 h 726593"/>
                <a:gd name="connsiteX117" fmla="*/ 722355 w 1560554"/>
                <a:gd name="connsiteY117" fmla="*/ 316096 h 726593"/>
                <a:gd name="connsiteX118" fmla="*/ 722355 w 1560554"/>
                <a:gd name="connsiteY118" fmla="*/ 274309 h 726593"/>
                <a:gd name="connsiteX119" fmla="*/ 739562 w 1560554"/>
                <a:gd name="connsiteY119" fmla="*/ 237438 h 726593"/>
                <a:gd name="connsiteX120" fmla="*/ 764142 w 1560554"/>
                <a:gd name="connsiteY120" fmla="*/ 249728 h 726593"/>
                <a:gd name="connsiteX121" fmla="*/ 773975 w 1560554"/>
                <a:gd name="connsiteY121" fmla="*/ 242354 h 726593"/>
                <a:gd name="connsiteX122" fmla="*/ 781349 w 1560554"/>
                <a:gd name="connsiteY122" fmla="*/ 217773 h 726593"/>
                <a:gd name="connsiteX123" fmla="*/ 791181 w 1560554"/>
                <a:gd name="connsiteY123" fmla="*/ 198109 h 726593"/>
                <a:gd name="connsiteX124" fmla="*/ 820678 w 1560554"/>
                <a:gd name="connsiteY124" fmla="*/ 198109 h 726593"/>
                <a:gd name="connsiteX125" fmla="*/ 832968 w 1560554"/>
                <a:gd name="connsiteY125" fmla="*/ 173528 h 726593"/>
                <a:gd name="connsiteX126" fmla="*/ 823136 w 1560554"/>
                <a:gd name="connsiteY126" fmla="*/ 166154 h 726593"/>
                <a:gd name="connsiteX127" fmla="*/ 825594 w 1560554"/>
                <a:gd name="connsiteY127" fmla="*/ 116993 h 726593"/>
                <a:gd name="connsiteX128" fmla="*/ 862465 w 1560554"/>
                <a:gd name="connsiteY128" fmla="*/ 116993 h 726593"/>
                <a:gd name="connsiteX129" fmla="*/ 877213 w 1560554"/>
                <a:gd name="connsiteY129" fmla="*/ 126825 h 726593"/>
                <a:gd name="connsiteX130" fmla="*/ 891962 w 1560554"/>
                <a:gd name="connsiteY130" fmla="*/ 129283 h 726593"/>
                <a:gd name="connsiteX131" fmla="*/ 906710 w 1560554"/>
                <a:gd name="connsiteY131" fmla="*/ 107161 h 726593"/>
                <a:gd name="connsiteX132" fmla="*/ 928833 w 1560554"/>
                <a:gd name="connsiteY132" fmla="*/ 114535 h 726593"/>
                <a:gd name="connsiteX133" fmla="*/ 950955 w 1560554"/>
                <a:gd name="connsiteY133" fmla="*/ 102244 h 726593"/>
                <a:gd name="connsiteX134" fmla="*/ 968162 w 1560554"/>
                <a:gd name="connsiteY134" fmla="*/ 87496 h 726593"/>
                <a:gd name="connsiteX135" fmla="*/ 960788 w 1560554"/>
                <a:gd name="connsiteY135" fmla="*/ 80122 h 726593"/>
                <a:gd name="connsiteX136" fmla="*/ 943581 w 1560554"/>
                <a:gd name="connsiteY136" fmla="*/ 67831 h 726593"/>
                <a:gd name="connsiteX137" fmla="*/ 958330 w 1560554"/>
                <a:gd name="connsiteY137" fmla="*/ 50625 h 726593"/>
                <a:gd name="connsiteX138" fmla="*/ 933749 w 1560554"/>
                <a:gd name="connsiteY138" fmla="*/ 35877 h 726593"/>
                <a:gd name="connsiteX139" fmla="*/ 960788 w 1560554"/>
                <a:gd name="connsiteY139" fmla="*/ 13754 h 726593"/>
                <a:gd name="connsiteX140" fmla="*/ 960163 w 1560554"/>
                <a:gd name="connsiteY140" fmla="*/ 0 h 72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560554" h="726593">
                  <a:moveTo>
                    <a:pt x="960163" y="0"/>
                  </a:moveTo>
                  <a:lnTo>
                    <a:pt x="985367" y="18670"/>
                  </a:lnTo>
                  <a:lnTo>
                    <a:pt x="1012406" y="26044"/>
                  </a:lnTo>
                  <a:lnTo>
                    <a:pt x="1041903" y="13754"/>
                  </a:lnTo>
                  <a:lnTo>
                    <a:pt x="1049277" y="33419"/>
                  </a:lnTo>
                  <a:lnTo>
                    <a:pt x="1068941" y="50625"/>
                  </a:lnTo>
                  <a:lnTo>
                    <a:pt x="1086148" y="80122"/>
                  </a:lnTo>
                  <a:lnTo>
                    <a:pt x="1083690" y="89954"/>
                  </a:lnTo>
                  <a:lnTo>
                    <a:pt x="1105812" y="112077"/>
                  </a:lnTo>
                  <a:lnTo>
                    <a:pt x="1169722" y="107161"/>
                  </a:lnTo>
                  <a:lnTo>
                    <a:pt x="1184470" y="136657"/>
                  </a:lnTo>
                  <a:lnTo>
                    <a:pt x="1189387" y="146490"/>
                  </a:lnTo>
                  <a:lnTo>
                    <a:pt x="1223799" y="141573"/>
                  </a:lnTo>
                  <a:lnTo>
                    <a:pt x="1243464" y="126825"/>
                  </a:lnTo>
                  <a:lnTo>
                    <a:pt x="1272961" y="144031"/>
                  </a:lnTo>
                  <a:lnTo>
                    <a:pt x="1297541" y="153864"/>
                  </a:lnTo>
                  <a:lnTo>
                    <a:pt x="1322122" y="153864"/>
                  </a:lnTo>
                  <a:lnTo>
                    <a:pt x="1351619" y="116993"/>
                  </a:lnTo>
                  <a:lnTo>
                    <a:pt x="1383574" y="119451"/>
                  </a:lnTo>
                  <a:lnTo>
                    <a:pt x="1381116" y="134199"/>
                  </a:lnTo>
                  <a:lnTo>
                    <a:pt x="1390948" y="153864"/>
                  </a:lnTo>
                  <a:lnTo>
                    <a:pt x="1390948" y="166154"/>
                  </a:lnTo>
                  <a:lnTo>
                    <a:pt x="1413070" y="166154"/>
                  </a:lnTo>
                  <a:lnTo>
                    <a:pt x="1435193" y="188277"/>
                  </a:lnTo>
                  <a:lnTo>
                    <a:pt x="1445025" y="217773"/>
                  </a:lnTo>
                  <a:lnTo>
                    <a:pt x="1445025" y="259561"/>
                  </a:lnTo>
                  <a:lnTo>
                    <a:pt x="1430277" y="271851"/>
                  </a:lnTo>
                  <a:lnTo>
                    <a:pt x="1449941" y="301348"/>
                  </a:lnTo>
                  <a:lnTo>
                    <a:pt x="1464690" y="330844"/>
                  </a:lnTo>
                  <a:lnTo>
                    <a:pt x="1467148" y="343135"/>
                  </a:lnTo>
                  <a:lnTo>
                    <a:pt x="1486812" y="365257"/>
                  </a:lnTo>
                  <a:lnTo>
                    <a:pt x="1486812" y="377548"/>
                  </a:lnTo>
                  <a:lnTo>
                    <a:pt x="1501561" y="380006"/>
                  </a:lnTo>
                  <a:lnTo>
                    <a:pt x="1501561" y="407044"/>
                  </a:lnTo>
                  <a:lnTo>
                    <a:pt x="1560554" y="453748"/>
                  </a:lnTo>
                  <a:lnTo>
                    <a:pt x="1560554" y="468496"/>
                  </a:lnTo>
                  <a:lnTo>
                    <a:pt x="1528599" y="493077"/>
                  </a:lnTo>
                  <a:lnTo>
                    <a:pt x="1501561" y="525031"/>
                  </a:lnTo>
                  <a:lnTo>
                    <a:pt x="1472064" y="529948"/>
                  </a:lnTo>
                  <a:lnTo>
                    <a:pt x="1454858" y="539780"/>
                  </a:lnTo>
                  <a:lnTo>
                    <a:pt x="1440109" y="542238"/>
                  </a:lnTo>
                  <a:lnTo>
                    <a:pt x="1432735" y="559444"/>
                  </a:lnTo>
                  <a:lnTo>
                    <a:pt x="1410612" y="556986"/>
                  </a:lnTo>
                  <a:lnTo>
                    <a:pt x="1420445" y="581567"/>
                  </a:lnTo>
                  <a:lnTo>
                    <a:pt x="1381116" y="596315"/>
                  </a:lnTo>
                  <a:lnTo>
                    <a:pt x="1390948" y="618438"/>
                  </a:lnTo>
                  <a:lnTo>
                    <a:pt x="1373741" y="630728"/>
                  </a:lnTo>
                  <a:lnTo>
                    <a:pt x="1344245" y="628270"/>
                  </a:lnTo>
                  <a:lnTo>
                    <a:pt x="1324580" y="650393"/>
                  </a:lnTo>
                  <a:lnTo>
                    <a:pt x="1302458" y="670057"/>
                  </a:lnTo>
                  <a:lnTo>
                    <a:pt x="1285251" y="670057"/>
                  </a:lnTo>
                  <a:lnTo>
                    <a:pt x="1270503" y="674973"/>
                  </a:lnTo>
                  <a:lnTo>
                    <a:pt x="1258212" y="689722"/>
                  </a:lnTo>
                  <a:lnTo>
                    <a:pt x="1211509" y="692180"/>
                  </a:lnTo>
                  <a:lnTo>
                    <a:pt x="1196761" y="709386"/>
                  </a:lnTo>
                  <a:lnTo>
                    <a:pt x="997658" y="709386"/>
                  </a:lnTo>
                  <a:lnTo>
                    <a:pt x="987825" y="699553"/>
                  </a:lnTo>
                  <a:lnTo>
                    <a:pt x="710064" y="699553"/>
                  </a:lnTo>
                  <a:lnTo>
                    <a:pt x="702690" y="692179"/>
                  </a:lnTo>
                  <a:lnTo>
                    <a:pt x="299567" y="692179"/>
                  </a:lnTo>
                  <a:lnTo>
                    <a:pt x="289735" y="682347"/>
                  </a:lnTo>
                  <a:lnTo>
                    <a:pt x="247948" y="682347"/>
                  </a:lnTo>
                  <a:lnTo>
                    <a:pt x="257780" y="692179"/>
                  </a:lnTo>
                  <a:lnTo>
                    <a:pt x="257780" y="706928"/>
                  </a:lnTo>
                  <a:lnTo>
                    <a:pt x="257780" y="726593"/>
                  </a:lnTo>
                  <a:lnTo>
                    <a:pt x="0" y="726593"/>
                  </a:lnTo>
                  <a:lnTo>
                    <a:pt x="19840" y="694353"/>
                  </a:lnTo>
                  <a:lnTo>
                    <a:pt x="35560" y="660293"/>
                  </a:lnTo>
                  <a:lnTo>
                    <a:pt x="25080" y="641952"/>
                  </a:lnTo>
                  <a:lnTo>
                    <a:pt x="32940" y="626232"/>
                  </a:lnTo>
                  <a:lnTo>
                    <a:pt x="25080" y="602651"/>
                  </a:lnTo>
                  <a:lnTo>
                    <a:pt x="4753" y="592935"/>
                  </a:lnTo>
                  <a:lnTo>
                    <a:pt x="36171" y="551840"/>
                  </a:lnTo>
                  <a:lnTo>
                    <a:pt x="55221" y="537552"/>
                  </a:lnTo>
                  <a:lnTo>
                    <a:pt x="79034" y="537552"/>
                  </a:lnTo>
                  <a:lnTo>
                    <a:pt x="98084" y="549459"/>
                  </a:lnTo>
                  <a:lnTo>
                    <a:pt x="121896" y="561365"/>
                  </a:lnTo>
                  <a:lnTo>
                    <a:pt x="155234" y="573271"/>
                  </a:lnTo>
                  <a:lnTo>
                    <a:pt x="181428" y="573271"/>
                  </a:lnTo>
                  <a:lnTo>
                    <a:pt x="181428" y="556602"/>
                  </a:lnTo>
                  <a:lnTo>
                    <a:pt x="174284" y="532790"/>
                  </a:lnTo>
                  <a:lnTo>
                    <a:pt x="164759" y="499452"/>
                  </a:lnTo>
                  <a:lnTo>
                    <a:pt x="176665" y="480402"/>
                  </a:lnTo>
                  <a:lnTo>
                    <a:pt x="207621" y="475640"/>
                  </a:lnTo>
                  <a:lnTo>
                    <a:pt x="255246" y="468496"/>
                  </a:lnTo>
                  <a:lnTo>
                    <a:pt x="264771" y="458971"/>
                  </a:lnTo>
                  <a:lnTo>
                    <a:pt x="240959" y="442302"/>
                  </a:lnTo>
                  <a:lnTo>
                    <a:pt x="252865" y="413727"/>
                  </a:lnTo>
                  <a:lnTo>
                    <a:pt x="269534" y="392296"/>
                  </a:lnTo>
                  <a:lnTo>
                    <a:pt x="255246" y="378009"/>
                  </a:lnTo>
                  <a:lnTo>
                    <a:pt x="255247" y="378009"/>
                  </a:lnTo>
                  <a:lnTo>
                    <a:pt x="260471" y="383232"/>
                  </a:lnTo>
                  <a:lnTo>
                    <a:pt x="279904" y="384922"/>
                  </a:lnTo>
                  <a:lnTo>
                    <a:pt x="289736" y="372631"/>
                  </a:lnTo>
                  <a:lnTo>
                    <a:pt x="292194" y="348051"/>
                  </a:lnTo>
                  <a:lnTo>
                    <a:pt x="309400" y="352967"/>
                  </a:lnTo>
                  <a:lnTo>
                    <a:pt x="333981" y="345593"/>
                  </a:lnTo>
                  <a:lnTo>
                    <a:pt x="358562" y="360341"/>
                  </a:lnTo>
                  <a:lnTo>
                    <a:pt x="383142" y="348051"/>
                  </a:lnTo>
                  <a:lnTo>
                    <a:pt x="388059" y="338219"/>
                  </a:lnTo>
                  <a:lnTo>
                    <a:pt x="407723" y="335761"/>
                  </a:lnTo>
                  <a:lnTo>
                    <a:pt x="432304" y="367715"/>
                  </a:lnTo>
                  <a:lnTo>
                    <a:pt x="444594" y="367715"/>
                  </a:lnTo>
                  <a:lnTo>
                    <a:pt x="479007" y="375090"/>
                  </a:lnTo>
                  <a:lnTo>
                    <a:pt x="476549" y="352967"/>
                  </a:lnTo>
                  <a:lnTo>
                    <a:pt x="486381" y="340677"/>
                  </a:lnTo>
                  <a:lnTo>
                    <a:pt x="508504" y="335761"/>
                  </a:lnTo>
                  <a:lnTo>
                    <a:pt x="520794" y="318554"/>
                  </a:lnTo>
                  <a:lnTo>
                    <a:pt x="542917" y="355425"/>
                  </a:lnTo>
                  <a:lnTo>
                    <a:pt x="567497" y="348051"/>
                  </a:lnTo>
                  <a:lnTo>
                    <a:pt x="592078" y="348051"/>
                  </a:lnTo>
                  <a:lnTo>
                    <a:pt x="594536" y="311180"/>
                  </a:lnTo>
                  <a:lnTo>
                    <a:pt x="616659" y="291515"/>
                  </a:lnTo>
                  <a:lnTo>
                    <a:pt x="628949" y="271851"/>
                  </a:lnTo>
                  <a:lnTo>
                    <a:pt x="641239" y="316096"/>
                  </a:lnTo>
                  <a:lnTo>
                    <a:pt x="675652" y="316096"/>
                  </a:lnTo>
                  <a:lnTo>
                    <a:pt x="702691" y="321012"/>
                  </a:lnTo>
                  <a:lnTo>
                    <a:pt x="722355" y="316096"/>
                  </a:lnTo>
                  <a:lnTo>
                    <a:pt x="722355" y="274309"/>
                  </a:lnTo>
                  <a:lnTo>
                    <a:pt x="739562" y="237438"/>
                  </a:lnTo>
                  <a:lnTo>
                    <a:pt x="764142" y="249728"/>
                  </a:lnTo>
                  <a:lnTo>
                    <a:pt x="773975" y="242354"/>
                  </a:lnTo>
                  <a:lnTo>
                    <a:pt x="781349" y="217773"/>
                  </a:lnTo>
                  <a:lnTo>
                    <a:pt x="791181" y="198109"/>
                  </a:lnTo>
                  <a:lnTo>
                    <a:pt x="820678" y="198109"/>
                  </a:lnTo>
                  <a:lnTo>
                    <a:pt x="832968" y="173528"/>
                  </a:lnTo>
                  <a:lnTo>
                    <a:pt x="823136" y="166154"/>
                  </a:lnTo>
                  <a:lnTo>
                    <a:pt x="825594" y="116993"/>
                  </a:lnTo>
                  <a:lnTo>
                    <a:pt x="862465" y="116993"/>
                  </a:lnTo>
                  <a:lnTo>
                    <a:pt x="877213" y="126825"/>
                  </a:lnTo>
                  <a:lnTo>
                    <a:pt x="891962" y="129283"/>
                  </a:lnTo>
                  <a:lnTo>
                    <a:pt x="906710" y="107161"/>
                  </a:lnTo>
                  <a:lnTo>
                    <a:pt x="928833" y="114535"/>
                  </a:lnTo>
                  <a:lnTo>
                    <a:pt x="950955" y="102244"/>
                  </a:lnTo>
                  <a:lnTo>
                    <a:pt x="968162" y="87496"/>
                  </a:lnTo>
                  <a:lnTo>
                    <a:pt x="960788" y="80122"/>
                  </a:lnTo>
                  <a:lnTo>
                    <a:pt x="943581" y="67831"/>
                  </a:lnTo>
                  <a:lnTo>
                    <a:pt x="958330" y="50625"/>
                  </a:lnTo>
                  <a:lnTo>
                    <a:pt x="933749" y="35877"/>
                  </a:lnTo>
                  <a:lnTo>
                    <a:pt x="960788" y="13754"/>
                  </a:lnTo>
                  <a:cubicBezTo>
                    <a:pt x="960580" y="9169"/>
                    <a:pt x="960371" y="4585"/>
                    <a:pt x="960163" y="0"/>
                  </a:cubicBez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2" name="vMap : USA State : Kansas"/>
            <p:cNvSpPr>
              <a:spLocks noChangeAspect="1"/>
            </p:cNvSpPr>
            <p:nvPr>
              <p:custDataLst>
                <p:tags r:id="rId65"/>
              </p:custDataLst>
            </p:nvPr>
          </p:nvSpPr>
          <p:spPr>
            <a:xfrm>
              <a:off x="3837150" y="3203662"/>
              <a:ext cx="893973" cy="461353"/>
            </a:xfrm>
            <a:custGeom>
              <a:avLst/>
              <a:gdLst>
                <a:gd name="connsiteX0" fmla="*/ 0 w 1706337"/>
                <a:gd name="connsiteY0" fmla="*/ 835287 h 836171"/>
                <a:gd name="connsiteX1" fmla="*/ 86070 w 1706337"/>
                <a:gd name="connsiteY1" fmla="*/ 835286 h 836171"/>
                <a:gd name="connsiteX2" fmla="*/ 0 w 1706337"/>
                <a:gd name="connsiteY2" fmla="*/ 835287 h 836171"/>
                <a:gd name="connsiteX3" fmla="*/ 1546680 w 1706337"/>
                <a:gd name="connsiteY3" fmla="*/ 0 h 836171"/>
                <a:gd name="connsiteX4" fmla="*/ 1552486 w 1706337"/>
                <a:gd name="connsiteY4" fmla="*/ 14514 h 836171"/>
                <a:gd name="connsiteX5" fmla="*/ 1569903 w 1706337"/>
                <a:gd name="connsiteY5" fmla="*/ 29028 h 836171"/>
                <a:gd name="connsiteX6" fmla="*/ 1584417 w 1706337"/>
                <a:gd name="connsiteY6" fmla="*/ 40640 h 836171"/>
                <a:gd name="connsiteX7" fmla="*/ 1596029 w 1706337"/>
                <a:gd name="connsiteY7" fmla="*/ 43542 h 836171"/>
                <a:gd name="connsiteX8" fmla="*/ 1613446 w 1706337"/>
                <a:gd name="connsiteY8" fmla="*/ 37737 h 836171"/>
                <a:gd name="connsiteX9" fmla="*/ 1625057 w 1706337"/>
                <a:gd name="connsiteY9" fmla="*/ 34834 h 836171"/>
                <a:gd name="connsiteX10" fmla="*/ 1633766 w 1706337"/>
                <a:gd name="connsiteY10" fmla="*/ 52251 h 836171"/>
                <a:gd name="connsiteX11" fmla="*/ 1645377 w 1706337"/>
                <a:gd name="connsiteY11" fmla="*/ 60960 h 836171"/>
                <a:gd name="connsiteX12" fmla="*/ 1645377 w 1706337"/>
                <a:gd name="connsiteY12" fmla="*/ 81280 h 836171"/>
                <a:gd name="connsiteX13" fmla="*/ 1622155 w 1706337"/>
                <a:gd name="connsiteY13" fmla="*/ 84182 h 836171"/>
                <a:gd name="connsiteX14" fmla="*/ 1607640 w 1706337"/>
                <a:gd name="connsiteY14" fmla="*/ 110308 h 836171"/>
                <a:gd name="connsiteX15" fmla="*/ 1587320 w 1706337"/>
                <a:gd name="connsiteY15" fmla="*/ 121920 h 836171"/>
                <a:gd name="connsiteX16" fmla="*/ 1590223 w 1706337"/>
                <a:gd name="connsiteY16" fmla="*/ 148045 h 836171"/>
                <a:gd name="connsiteX17" fmla="*/ 1610543 w 1706337"/>
                <a:gd name="connsiteY17" fmla="*/ 156754 h 836171"/>
                <a:gd name="connsiteX18" fmla="*/ 1636669 w 1706337"/>
                <a:gd name="connsiteY18" fmla="*/ 182880 h 836171"/>
                <a:gd name="connsiteX19" fmla="*/ 1642475 w 1706337"/>
                <a:gd name="connsiteY19" fmla="*/ 214811 h 836171"/>
                <a:gd name="connsiteX20" fmla="*/ 1688920 w 1706337"/>
                <a:gd name="connsiteY20" fmla="*/ 255451 h 836171"/>
                <a:gd name="connsiteX21" fmla="*/ 1700532 w 1706337"/>
                <a:gd name="connsiteY21" fmla="*/ 281577 h 836171"/>
                <a:gd name="connsiteX22" fmla="*/ 1706337 w 1706337"/>
                <a:gd name="connsiteY22" fmla="*/ 397691 h 836171"/>
                <a:gd name="connsiteX23" fmla="*/ 1694726 w 1706337"/>
                <a:gd name="connsiteY23" fmla="*/ 412205 h 836171"/>
                <a:gd name="connsiteX24" fmla="*/ 1706337 w 1706337"/>
                <a:gd name="connsiteY24" fmla="*/ 423817 h 836171"/>
                <a:gd name="connsiteX25" fmla="*/ 1706337 w 1706337"/>
                <a:gd name="connsiteY25" fmla="*/ 499291 h 836171"/>
                <a:gd name="connsiteX26" fmla="*/ 1688920 w 1706337"/>
                <a:gd name="connsiteY26" fmla="*/ 508000 h 836171"/>
                <a:gd name="connsiteX27" fmla="*/ 1694726 w 1706337"/>
                <a:gd name="connsiteY27" fmla="*/ 539931 h 836171"/>
                <a:gd name="connsiteX28" fmla="*/ 1703435 w 1706337"/>
                <a:gd name="connsiteY28" fmla="*/ 551542 h 836171"/>
                <a:gd name="connsiteX29" fmla="*/ 1694726 w 1706337"/>
                <a:gd name="connsiteY29" fmla="*/ 836022 h 836171"/>
                <a:gd name="connsiteX30" fmla="*/ 1694606 w 1706337"/>
                <a:gd name="connsiteY30" fmla="*/ 836171 h 836171"/>
                <a:gd name="connsiteX31" fmla="*/ 1694606 w 1706337"/>
                <a:gd name="connsiteY31" fmla="*/ 835172 h 836171"/>
                <a:gd name="connsiteX32" fmla="*/ 86070 w 1706337"/>
                <a:gd name="connsiteY32" fmla="*/ 835172 h 836171"/>
                <a:gd name="connsiteX33" fmla="*/ 86070 w 1706337"/>
                <a:gd name="connsiteY33" fmla="*/ 5805 h 836171"/>
                <a:gd name="connsiteX34" fmla="*/ 1517652 w 1706337"/>
                <a:gd name="connsiteY34" fmla="*/ 5805 h 836171"/>
                <a:gd name="connsiteX35" fmla="*/ 1546680 w 1706337"/>
                <a:gd name="connsiteY35" fmla="*/ 0 h 836171"/>
                <a:gd name="connsiteX0" fmla="*/ 1460610 w 1620267"/>
                <a:gd name="connsiteY0" fmla="*/ 0 h 836171"/>
                <a:gd name="connsiteX1" fmla="*/ 1466416 w 1620267"/>
                <a:gd name="connsiteY1" fmla="*/ 14514 h 836171"/>
                <a:gd name="connsiteX2" fmla="*/ 1483833 w 1620267"/>
                <a:gd name="connsiteY2" fmla="*/ 29028 h 836171"/>
                <a:gd name="connsiteX3" fmla="*/ 1498347 w 1620267"/>
                <a:gd name="connsiteY3" fmla="*/ 40640 h 836171"/>
                <a:gd name="connsiteX4" fmla="*/ 1509959 w 1620267"/>
                <a:gd name="connsiteY4" fmla="*/ 43542 h 836171"/>
                <a:gd name="connsiteX5" fmla="*/ 1527376 w 1620267"/>
                <a:gd name="connsiteY5" fmla="*/ 37737 h 836171"/>
                <a:gd name="connsiteX6" fmla="*/ 1538987 w 1620267"/>
                <a:gd name="connsiteY6" fmla="*/ 34834 h 836171"/>
                <a:gd name="connsiteX7" fmla="*/ 1547696 w 1620267"/>
                <a:gd name="connsiteY7" fmla="*/ 52251 h 836171"/>
                <a:gd name="connsiteX8" fmla="*/ 1559307 w 1620267"/>
                <a:gd name="connsiteY8" fmla="*/ 60960 h 836171"/>
                <a:gd name="connsiteX9" fmla="*/ 1559307 w 1620267"/>
                <a:gd name="connsiteY9" fmla="*/ 81280 h 836171"/>
                <a:gd name="connsiteX10" fmla="*/ 1536085 w 1620267"/>
                <a:gd name="connsiteY10" fmla="*/ 84182 h 836171"/>
                <a:gd name="connsiteX11" fmla="*/ 1521570 w 1620267"/>
                <a:gd name="connsiteY11" fmla="*/ 110308 h 836171"/>
                <a:gd name="connsiteX12" fmla="*/ 1501250 w 1620267"/>
                <a:gd name="connsiteY12" fmla="*/ 121920 h 836171"/>
                <a:gd name="connsiteX13" fmla="*/ 1504153 w 1620267"/>
                <a:gd name="connsiteY13" fmla="*/ 148045 h 836171"/>
                <a:gd name="connsiteX14" fmla="*/ 1524473 w 1620267"/>
                <a:gd name="connsiteY14" fmla="*/ 156754 h 836171"/>
                <a:gd name="connsiteX15" fmla="*/ 1550599 w 1620267"/>
                <a:gd name="connsiteY15" fmla="*/ 182880 h 836171"/>
                <a:gd name="connsiteX16" fmla="*/ 1556405 w 1620267"/>
                <a:gd name="connsiteY16" fmla="*/ 214811 h 836171"/>
                <a:gd name="connsiteX17" fmla="*/ 1602850 w 1620267"/>
                <a:gd name="connsiteY17" fmla="*/ 255451 h 836171"/>
                <a:gd name="connsiteX18" fmla="*/ 1614462 w 1620267"/>
                <a:gd name="connsiteY18" fmla="*/ 281577 h 836171"/>
                <a:gd name="connsiteX19" fmla="*/ 1620267 w 1620267"/>
                <a:gd name="connsiteY19" fmla="*/ 397691 h 836171"/>
                <a:gd name="connsiteX20" fmla="*/ 1608656 w 1620267"/>
                <a:gd name="connsiteY20" fmla="*/ 412205 h 836171"/>
                <a:gd name="connsiteX21" fmla="*/ 1620267 w 1620267"/>
                <a:gd name="connsiteY21" fmla="*/ 423817 h 836171"/>
                <a:gd name="connsiteX22" fmla="*/ 1620267 w 1620267"/>
                <a:gd name="connsiteY22" fmla="*/ 499291 h 836171"/>
                <a:gd name="connsiteX23" fmla="*/ 1602850 w 1620267"/>
                <a:gd name="connsiteY23" fmla="*/ 508000 h 836171"/>
                <a:gd name="connsiteX24" fmla="*/ 1608656 w 1620267"/>
                <a:gd name="connsiteY24" fmla="*/ 539931 h 836171"/>
                <a:gd name="connsiteX25" fmla="*/ 1617365 w 1620267"/>
                <a:gd name="connsiteY25" fmla="*/ 551542 h 836171"/>
                <a:gd name="connsiteX26" fmla="*/ 1608656 w 1620267"/>
                <a:gd name="connsiteY26" fmla="*/ 836022 h 836171"/>
                <a:gd name="connsiteX27" fmla="*/ 1608536 w 1620267"/>
                <a:gd name="connsiteY27" fmla="*/ 836171 h 836171"/>
                <a:gd name="connsiteX28" fmla="*/ 1608536 w 1620267"/>
                <a:gd name="connsiteY28" fmla="*/ 835172 h 836171"/>
                <a:gd name="connsiteX29" fmla="*/ 0 w 1620267"/>
                <a:gd name="connsiteY29" fmla="*/ 835172 h 836171"/>
                <a:gd name="connsiteX30" fmla="*/ 0 w 1620267"/>
                <a:gd name="connsiteY30" fmla="*/ 5805 h 836171"/>
                <a:gd name="connsiteX31" fmla="*/ 1431582 w 1620267"/>
                <a:gd name="connsiteY31" fmla="*/ 5805 h 836171"/>
                <a:gd name="connsiteX32" fmla="*/ 1460610 w 1620267"/>
                <a:gd name="connsiteY32" fmla="*/ 0 h 8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0267" h="836171">
                  <a:moveTo>
                    <a:pt x="1460610" y="0"/>
                  </a:moveTo>
                  <a:lnTo>
                    <a:pt x="1466416" y="14514"/>
                  </a:lnTo>
                  <a:lnTo>
                    <a:pt x="1483833" y="29028"/>
                  </a:lnTo>
                  <a:lnTo>
                    <a:pt x="1498347" y="40640"/>
                  </a:lnTo>
                  <a:lnTo>
                    <a:pt x="1509959" y="43542"/>
                  </a:lnTo>
                  <a:lnTo>
                    <a:pt x="1527376" y="37737"/>
                  </a:lnTo>
                  <a:lnTo>
                    <a:pt x="1538987" y="34834"/>
                  </a:lnTo>
                  <a:lnTo>
                    <a:pt x="1547696" y="52251"/>
                  </a:lnTo>
                  <a:lnTo>
                    <a:pt x="1559307" y="60960"/>
                  </a:lnTo>
                  <a:lnTo>
                    <a:pt x="1559307" y="81280"/>
                  </a:lnTo>
                  <a:lnTo>
                    <a:pt x="1536085" y="84182"/>
                  </a:lnTo>
                  <a:lnTo>
                    <a:pt x="1521570" y="110308"/>
                  </a:lnTo>
                  <a:lnTo>
                    <a:pt x="1501250" y="121920"/>
                  </a:lnTo>
                  <a:lnTo>
                    <a:pt x="1504153" y="148045"/>
                  </a:lnTo>
                  <a:lnTo>
                    <a:pt x="1524473" y="156754"/>
                  </a:lnTo>
                  <a:lnTo>
                    <a:pt x="1550599" y="182880"/>
                  </a:lnTo>
                  <a:lnTo>
                    <a:pt x="1556405" y="214811"/>
                  </a:lnTo>
                  <a:lnTo>
                    <a:pt x="1602850" y="255451"/>
                  </a:lnTo>
                  <a:lnTo>
                    <a:pt x="1614462" y="281577"/>
                  </a:lnTo>
                  <a:lnTo>
                    <a:pt x="1620267" y="397691"/>
                  </a:lnTo>
                  <a:lnTo>
                    <a:pt x="1608656" y="412205"/>
                  </a:lnTo>
                  <a:lnTo>
                    <a:pt x="1620267" y="423817"/>
                  </a:lnTo>
                  <a:lnTo>
                    <a:pt x="1620267" y="499291"/>
                  </a:lnTo>
                  <a:lnTo>
                    <a:pt x="1602850" y="508000"/>
                  </a:lnTo>
                  <a:lnTo>
                    <a:pt x="1608656" y="539931"/>
                  </a:lnTo>
                  <a:lnTo>
                    <a:pt x="1617365" y="551542"/>
                  </a:lnTo>
                  <a:lnTo>
                    <a:pt x="1608656" y="836022"/>
                  </a:lnTo>
                  <a:lnTo>
                    <a:pt x="1608536" y="836171"/>
                  </a:lnTo>
                  <a:lnTo>
                    <a:pt x="1608536" y="835172"/>
                  </a:lnTo>
                  <a:lnTo>
                    <a:pt x="0" y="835172"/>
                  </a:lnTo>
                  <a:lnTo>
                    <a:pt x="0" y="5805"/>
                  </a:lnTo>
                  <a:lnTo>
                    <a:pt x="1431582" y="5805"/>
                  </a:lnTo>
                  <a:lnTo>
                    <a:pt x="1460610"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3" name="vMap : USA State : Iowa"/>
            <p:cNvSpPr>
              <a:spLocks noChangeAspect="1"/>
            </p:cNvSpPr>
            <p:nvPr>
              <p:custDataLst>
                <p:tags r:id="rId66"/>
              </p:custDataLst>
            </p:nvPr>
          </p:nvSpPr>
          <p:spPr>
            <a:xfrm>
              <a:off x="4483221" y="2642129"/>
              <a:ext cx="779538" cy="505785"/>
            </a:xfrm>
            <a:custGeom>
              <a:avLst/>
              <a:gdLst>
                <a:gd name="connsiteX0" fmla="*/ 135466 w 1537833"/>
                <a:gd name="connsiteY0" fmla="*/ 282349 h 916702"/>
                <a:gd name="connsiteX1" fmla="*/ 135467 w 1537833"/>
                <a:gd name="connsiteY1" fmla="*/ 282349 h 916702"/>
                <a:gd name="connsiteX2" fmla="*/ 137886 w 1537833"/>
                <a:gd name="connsiteY2" fmla="*/ 296863 h 916702"/>
                <a:gd name="connsiteX3" fmla="*/ 162077 w 1537833"/>
                <a:gd name="connsiteY3" fmla="*/ 299282 h 916702"/>
                <a:gd name="connsiteX4" fmla="*/ 162076 w 1537833"/>
                <a:gd name="connsiteY4" fmla="*/ 299282 h 916702"/>
                <a:gd name="connsiteX5" fmla="*/ 137885 w 1537833"/>
                <a:gd name="connsiteY5" fmla="*/ 296863 h 916702"/>
                <a:gd name="connsiteX6" fmla="*/ 135466 w 1537833"/>
                <a:gd name="connsiteY6" fmla="*/ 282349 h 916702"/>
                <a:gd name="connsiteX7" fmla="*/ 50800 w 1537833"/>
                <a:gd name="connsiteY7" fmla="*/ 224292 h 916702"/>
                <a:gd name="connsiteX8" fmla="*/ 50801 w 1537833"/>
                <a:gd name="connsiteY8" fmla="*/ 224292 h 916702"/>
                <a:gd name="connsiteX9" fmla="*/ 65315 w 1537833"/>
                <a:gd name="connsiteY9" fmla="*/ 231549 h 916702"/>
                <a:gd name="connsiteX10" fmla="*/ 96762 w 1537833"/>
                <a:gd name="connsiteY10" fmla="*/ 241225 h 916702"/>
                <a:gd name="connsiteX11" fmla="*/ 113696 w 1537833"/>
                <a:gd name="connsiteY11" fmla="*/ 260578 h 916702"/>
                <a:gd name="connsiteX12" fmla="*/ 116115 w 1537833"/>
                <a:gd name="connsiteY12" fmla="*/ 282349 h 916702"/>
                <a:gd name="connsiteX13" fmla="*/ 116114 w 1537833"/>
                <a:gd name="connsiteY13" fmla="*/ 282349 h 916702"/>
                <a:gd name="connsiteX14" fmla="*/ 113695 w 1537833"/>
                <a:gd name="connsiteY14" fmla="*/ 260578 h 916702"/>
                <a:gd name="connsiteX15" fmla="*/ 96761 w 1537833"/>
                <a:gd name="connsiteY15" fmla="*/ 241225 h 916702"/>
                <a:gd name="connsiteX16" fmla="*/ 65314 w 1537833"/>
                <a:gd name="connsiteY16" fmla="*/ 231549 h 916702"/>
                <a:gd name="connsiteX17" fmla="*/ 50800 w 1537833"/>
                <a:gd name="connsiteY17" fmla="*/ 224292 h 916702"/>
                <a:gd name="connsiteX18" fmla="*/ 0 w 1537833"/>
                <a:gd name="connsiteY18" fmla="*/ 214616 h 916702"/>
                <a:gd name="connsiteX19" fmla="*/ 1 w 1537833"/>
                <a:gd name="connsiteY19" fmla="*/ 195263 h 916702"/>
                <a:gd name="connsiteX20" fmla="*/ 1 w 1537833"/>
                <a:gd name="connsiteY20" fmla="*/ 214616 h 916702"/>
                <a:gd name="connsiteX21" fmla="*/ 26610 w 1537833"/>
                <a:gd name="connsiteY21" fmla="*/ 224292 h 916702"/>
                <a:gd name="connsiteX22" fmla="*/ 26609 w 1537833"/>
                <a:gd name="connsiteY22" fmla="*/ 224292 h 916702"/>
                <a:gd name="connsiteX23" fmla="*/ 0 w 1537833"/>
                <a:gd name="connsiteY23" fmla="*/ 214616 h 916702"/>
                <a:gd name="connsiteX24" fmla="*/ 1292133 w 1537833"/>
                <a:gd name="connsiteY24" fmla="*/ 0 h 916702"/>
                <a:gd name="connsiteX25" fmla="*/ 1304054 w 1537833"/>
                <a:gd name="connsiteY25" fmla="*/ 8221 h 916702"/>
                <a:gd name="connsiteX26" fmla="*/ 1304054 w 1537833"/>
                <a:gd name="connsiteY26" fmla="*/ 37813 h 916702"/>
                <a:gd name="connsiteX27" fmla="*/ 1318850 w 1537833"/>
                <a:gd name="connsiteY27" fmla="*/ 49650 h 916702"/>
                <a:gd name="connsiteX28" fmla="*/ 1336606 w 1537833"/>
                <a:gd name="connsiteY28" fmla="*/ 58527 h 916702"/>
                <a:gd name="connsiteX29" fmla="*/ 1330687 w 1537833"/>
                <a:gd name="connsiteY29" fmla="*/ 88120 h 916702"/>
                <a:gd name="connsiteX30" fmla="*/ 1315891 w 1537833"/>
                <a:gd name="connsiteY30" fmla="*/ 105875 h 916702"/>
                <a:gd name="connsiteX31" fmla="*/ 1309973 w 1537833"/>
                <a:gd name="connsiteY31" fmla="*/ 138427 h 916702"/>
                <a:gd name="connsiteX32" fmla="*/ 1309973 w 1537833"/>
                <a:gd name="connsiteY32" fmla="*/ 165060 h 916702"/>
                <a:gd name="connsiteX33" fmla="*/ 1318850 w 1537833"/>
                <a:gd name="connsiteY33" fmla="*/ 173937 h 916702"/>
                <a:gd name="connsiteX34" fmla="*/ 1327728 w 1537833"/>
                <a:gd name="connsiteY34" fmla="*/ 182815 h 916702"/>
                <a:gd name="connsiteX35" fmla="*/ 1336606 w 1537833"/>
                <a:gd name="connsiteY35" fmla="*/ 200570 h 916702"/>
                <a:gd name="connsiteX36" fmla="*/ 1327728 w 1537833"/>
                <a:gd name="connsiteY36" fmla="*/ 224244 h 916702"/>
                <a:gd name="connsiteX37" fmla="*/ 1366198 w 1537833"/>
                <a:gd name="connsiteY37" fmla="*/ 256795 h 916702"/>
                <a:gd name="connsiteX38" fmla="*/ 1401708 w 1537833"/>
                <a:gd name="connsiteY38" fmla="*/ 253836 h 916702"/>
                <a:gd name="connsiteX39" fmla="*/ 1425382 w 1537833"/>
                <a:gd name="connsiteY39" fmla="*/ 289347 h 916702"/>
                <a:gd name="connsiteX40" fmla="*/ 1434260 w 1537833"/>
                <a:gd name="connsiteY40" fmla="*/ 307102 h 916702"/>
                <a:gd name="connsiteX41" fmla="*/ 1428341 w 1537833"/>
                <a:gd name="connsiteY41" fmla="*/ 313021 h 916702"/>
                <a:gd name="connsiteX42" fmla="*/ 1457934 w 1537833"/>
                <a:gd name="connsiteY42" fmla="*/ 333735 h 916702"/>
                <a:gd name="connsiteX43" fmla="*/ 1466811 w 1537833"/>
                <a:gd name="connsiteY43" fmla="*/ 333735 h 916702"/>
                <a:gd name="connsiteX44" fmla="*/ 1475689 w 1537833"/>
                <a:gd name="connsiteY44" fmla="*/ 351491 h 916702"/>
                <a:gd name="connsiteX45" fmla="*/ 1472730 w 1537833"/>
                <a:gd name="connsiteY45" fmla="*/ 384042 h 916702"/>
                <a:gd name="connsiteX46" fmla="*/ 1499363 w 1537833"/>
                <a:gd name="connsiteY46" fmla="*/ 392920 h 916702"/>
                <a:gd name="connsiteX47" fmla="*/ 1523037 w 1537833"/>
                <a:gd name="connsiteY47" fmla="*/ 401797 h 916702"/>
                <a:gd name="connsiteX48" fmla="*/ 1537833 w 1537833"/>
                <a:gd name="connsiteY48" fmla="*/ 425471 h 916702"/>
                <a:gd name="connsiteX49" fmla="*/ 1531914 w 1537833"/>
                <a:gd name="connsiteY49" fmla="*/ 499452 h 916702"/>
                <a:gd name="connsiteX50" fmla="*/ 1520077 w 1537833"/>
                <a:gd name="connsiteY50" fmla="*/ 511289 h 916702"/>
                <a:gd name="connsiteX51" fmla="*/ 1490485 w 1537833"/>
                <a:gd name="connsiteY51" fmla="*/ 523126 h 916702"/>
                <a:gd name="connsiteX52" fmla="*/ 1490485 w 1537833"/>
                <a:gd name="connsiteY52" fmla="*/ 567514 h 916702"/>
                <a:gd name="connsiteX53" fmla="*/ 1472730 w 1537833"/>
                <a:gd name="connsiteY53" fmla="*/ 594147 h 916702"/>
                <a:gd name="connsiteX54" fmla="*/ 1440178 w 1537833"/>
                <a:gd name="connsiteY54" fmla="*/ 588228 h 916702"/>
                <a:gd name="connsiteX55" fmla="*/ 1428341 w 1537833"/>
                <a:gd name="connsiteY55" fmla="*/ 597106 h 916702"/>
                <a:gd name="connsiteX56" fmla="*/ 1407627 w 1537833"/>
                <a:gd name="connsiteY56" fmla="*/ 608943 h 916702"/>
                <a:gd name="connsiteX57" fmla="*/ 1378035 w 1537833"/>
                <a:gd name="connsiteY57" fmla="*/ 603025 h 916702"/>
                <a:gd name="connsiteX58" fmla="*/ 1369157 w 1537833"/>
                <a:gd name="connsiteY58" fmla="*/ 608943 h 916702"/>
                <a:gd name="connsiteX59" fmla="*/ 1342524 w 1537833"/>
                <a:gd name="connsiteY59" fmla="*/ 617821 h 916702"/>
                <a:gd name="connsiteX60" fmla="*/ 1330687 w 1537833"/>
                <a:gd name="connsiteY60" fmla="*/ 641494 h 916702"/>
                <a:gd name="connsiteX61" fmla="*/ 1330687 w 1537833"/>
                <a:gd name="connsiteY61" fmla="*/ 682924 h 916702"/>
                <a:gd name="connsiteX62" fmla="*/ 1363239 w 1537833"/>
                <a:gd name="connsiteY62" fmla="*/ 706597 h 916702"/>
                <a:gd name="connsiteX63" fmla="*/ 1360279 w 1537833"/>
                <a:gd name="connsiteY63" fmla="*/ 759863 h 916702"/>
                <a:gd name="connsiteX64" fmla="*/ 1342524 w 1537833"/>
                <a:gd name="connsiteY64" fmla="*/ 774660 h 916702"/>
                <a:gd name="connsiteX65" fmla="*/ 1333646 w 1537833"/>
                <a:gd name="connsiteY65" fmla="*/ 780578 h 916702"/>
                <a:gd name="connsiteX66" fmla="*/ 1333646 w 1537833"/>
                <a:gd name="connsiteY66" fmla="*/ 816089 h 916702"/>
                <a:gd name="connsiteX67" fmla="*/ 1315891 w 1537833"/>
                <a:gd name="connsiteY67" fmla="*/ 830885 h 916702"/>
                <a:gd name="connsiteX68" fmla="*/ 1309973 w 1537833"/>
                <a:gd name="connsiteY68" fmla="*/ 845681 h 916702"/>
                <a:gd name="connsiteX69" fmla="*/ 1286299 w 1537833"/>
                <a:gd name="connsiteY69" fmla="*/ 839762 h 916702"/>
                <a:gd name="connsiteX70" fmla="*/ 1259666 w 1537833"/>
                <a:gd name="connsiteY70" fmla="*/ 866395 h 916702"/>
                <a:gd name="connsiteX71" fmla="*/ 1274462 w 1537833"/>
                <a:gd name="connsiteY71" fmla="*/ 884151 h 916702"/>
                <a:gd name="connsiteX72" fmla="*/ 1268543 w 1537833"/>
                <a:gd name="connsiteY72" fmla="*/ 895988 h 916702"/>
                <a:gd name="connsiteX73" fmla="*/ 1265584 w 1537833"/>
                <a:gd name="connsiteY73" fmla="*/ 916702 h 916702"/>
                <a:gd name="connsiteX74" fmla="*/ 1244870 w 1537833"/>
                <a:gd name="connsiteY74" fmla="*/ 916702 h 916702"/>
                <a:gd name="connsiteX75" fmla="*/ 1233033 w 1537833"/>
                <a:gd name="connsiteY75" fmla="*/ 898947 h 916702"/>
                <a:gd name="connsiteX76" fmla="*/ 1215277 w 1537833"/>
                <a:gd name="connsiteY76" fmla="*/ 875273 h 916702"/>
                <a:gd name="connsiteX77" fmla="*/ 1191604 w 1537833"/>
                <a:gd name="connsiteY77" fmla="*/ 851599 h 916702"/>
                <a:gd name="connsiteX78" fmla="*/ 925273 w 1537833"/>
                <a:gd name="connsiteY78" fmla="*/ 854559 h 916702"/>
                <a:gd name="connsiteX79" fmla="*/ 910477 w 1537833"/>
                <a:gd name="connsiteY79" fmla="*/ 863436 h 916702"/>
                <a:gd name="connsiteX80" fmla="*/ 898640 w 1537833"/>
                <a:gd name="connsiteY80" fmla="*/ 854559 h 916702"/>
                <a:gd name="connsiteX81" fmla="*/ 869048 w 1537833"/>
                <a:gd name="connsiteY81" fmla="*/ 854559 h 916702"/>
                <a:gd name="connsiteX82" fmla="*/ 860171 w 1537833"/>
                <a:gd name="connsiteY82" fmla="*/ 866395 h 916702"/>
                <a:gd name="connsiteX83" fmla="*/ 365980 w 1537833"/>
                <a:gd name="connsiteY83" fmla="*/ 866395 h 916702"/>
                <a:gd name="connsiteX84" fmla="*/ 363021 w 1537833"/>
                <a:gd name="connsiteY84" fmla="*/ 854559 h 916702"/>
                <a:gd name="connsiteX85" fmla="*/ 336388 w 1537833"/>
                <a:gd name="connsiteY85" fmla="*/ 869355 h 916702"/>
                <a:gd name="connsiteX86" fmla="*/ 326217 w 1537833"/>
                <a:gd name="connsiteY86" fmla="*/ 871535 h 916702"/>
                <a:gd name="connsiteX87" fmla="*/ 319314 w 1537833"/>
                <a:gd name="connsiteY87" fmla="*/ 850825 h 916702"/>
                <a:gd name="connsiteX88" fmla="*/ 314476 w 1537833"/>
                <a:gd name="connsiteY88" fmla="*/ 831473 h 916702"/>
                <a:gd name="connsiteX89" fmla="*/ 292704 w 1537833"/>
                <a:gd name="connsiteY89" fmla="*/ 833892 h 916702"/>
                <a:gd name="connsiteX90" fmla="*/ 287866 w 1537833"/>
                <a:gd name="connsiteY90" fmla="*/ 816959 h 916702"/>
                <a:gd name="connsiteX91" fmla="*/ 304800 w 1537833"/>
                <a:gd name="connsiteY91" fmla="*/ 807282 h 916702"/>
                <a:gd name="connsiteX92" fmla="*/ 295123 w 1537833"/>
                <a:gd name="connsiteY92" fmla="*/ 780673 h 916702"/>
                <a:gd name="connsiteX93" fmla="*/ 297542 w 1537833"/>
                <a:gd name="connsiteY93" fmla="*/ 780673 h 916702"/>
                <a:gd name="connsiteX94" fmla="*/ 299961 w 1537833"/>
                <a:gd name="connsiteY94" fmla="*/ 758901 h 916702"/>
                <a:gd name="connsiteX95" fmla="*/ 304800 w 1537833"/>
                <a:gd name="connsiteY95" fmla="*/ 744387 h 916702"/>
                <a:gd name="connsiteX96" fmla="*/ 287866 w 1537833"/>
                <a:gd name="connsiteY96" fmla="*/ 722616 h 916702"/>
                <a:gd name="connsiteX97" fmla="*/ 299961 w 1537833"/>
                <a:gd name="connsiteY97" fmla="*/ 717778 h 916702"/>
                <a:gd name="connsiteX98" fmla="*/ 292704 w 1537833"/>
                <a:gd name="connsiteY98" fmla="*/ 683911 h 916702"/>
                <a:gd name="connsiteX99" fmla="*/ 287866 w 1537833"/>
                <a:gd name="connsiteY99" fmla="*/ 679073 h 916702"/>
                <a:gd name="connsiteX100" fmla="*/ 285447 w 1537833"/>
                <a:gd name="connsiteY100" fmla="*/ 664559 h 916702"/>
                <a:gd name="connsiteX101" fmla="*/ 295123 w 1537833"/>
                <a:gd name="connsiteY101" fmla="*/ 650044 h 916702"/>
                <a:gd name="connsiteX102" fmla="*/ 273352 w 1537833"/>
                <a:gd name="connsiteY102" fmla="*/ 645206 h 916702"/>
                <a:gd name="connsiteX103" fmla="*/ 278190 w 1537833"/>
                <a:gd name="connsiteY103" fmla="*/ 616178 h 916702"/>
                <a:gd name="connsiteX104" fmla="*/ 283028 w 1537833"/>
                <a:gd name="connsiteY104" fmla="*/ 601663 h 916702"/>
                <a:gd name="connsiteX105" fmla="*/ 261257 w 1537833"/>
                <a:gd name="connsiteY105" fmla="*/ 599244 h 916702"/>
                <a:gd name="connsiteX106" fmla="*/ 244323 w 1537833"/>
                <a:gd name="connsiteY106" fmla="*/ 570216 h 916702"/>
                <a:gd name="connsiteX107" fmla="*/ 237066 w 1537833"/>
                <a:gd name="connsiteY107" fmla="*/ 531511 h 916702"/>
                <a:gd name="connsiteX108" fmla="*/ 244323 w 1537833"/>
                <a:gd name="connsiteY108" fmla="*/ 521835 h 916702"/>
                <a:gd name="connsiteX109" fmla="*/ 244323 w 1537833"/>
                <a:gd name="connsiteY109" fmla="*/ 504901 h 916702"/>
                <a:gd name="connsiteX110" fmla="*/ 229809 w 1537833"/>
                <a:gd name="connsiteY110" fmla="*/ 475873 h 916702"/>
                <a:gd name="connsiteX111" fmla="*/ 237066 w 1537833"/>
                <a:gd name="connsiteY111" fmla="*/ 466197 h 916702"/>
                <a:gd name="connsiteX112" fmla="*/ 237066 w 1537833"/>
                <a:gd name="connsiteY112" fmla="*/ 454101 h 916702"/>
                <a:gd name="connsiteX113" fmla="*/ 217714 w 1537833"/>
                <a:gd name="connsiteY113" fmla="*/ 449263 h 916702"/>
                <a:gd name="connsiteX114" fmla="*/ 203200 w 1537833"/>
                <a:gd name="connsiteY114" fmla="*/ 412978 h 916702"/>
                <a:gd name="connsiteX115" fmla="*/ 188685 w 1537833"/>
                <a:gd name="connsiteY115" fmla="*/ 400882 h 916702"/>
                <a:gd name="connsiteX116" fmla="*/ 191104 w 1537833"/>
                <a:gd name="connsiteY116" fmla="*/ 374273 h 916702"/>
                <a:gd name="connsiteX117" fmla="*/ 179009 w 1537833"/>
                <a:gd name="connsiteY117" fmla="*/ 354921 h 916702"/>
                <a:gd name="connsiteX118" fmla="*/ 166914 w 1537833"/>
                <a:gd name="connsiteY118" fmla="*/ 335568 h 916702"/>
                <a:gd name="connsiteX119" fmla="*/ 181428 w 1537833"/>
                <a:gd name="connsiteY119" fmla="*/ 323473 h 916702"/>
                <a:gd name="connsiteX120" fmla="*/ 183847 w 1537833"/>
                <a:gd name="connsiteY120" fmla="*/ 299282 h 916702"/>
                <a:gd name="connsiteX121" fmla="*/ 170115 w 1537833"/>
                <a:gd name="connsiteY121" fmla="*/ 299282 h 916702"/>
                <a:gd name="connsiteX122" fmla="*/ 159385 w 1537833"/>
                <a:gd name="connsiteY122" fmla="*/ 279968 h 916702"/>
                <a:gd name="connsiteX123" fmla="*/ 152010 w 1537833"/>
                <a:gd name="connsiteY123" fmla="*/ 255387 h 916702"/>
                <a:gd name="connsiteX124" fmla="*/ 124972 w 1537833"/>
                <a:gd name="connsiteY124" fmla="*/ 228349 h 916702"/>
                <a:gd name="connsiteX125" fmla="*/ 132346 w 1537833"/>
                <a:gd name="connsiteY125" fmla="*/ 225891 h 916702"/>
                <a:gd name="connsiteX126" fmla="*/ 134804 w 1537833"/>
                <a:gd name="connsiteY126" fmla="*/ 203768 h 916702"/>
                <a:gd name="connsiteX127" fmla="*/ 144636 w 1537833"/>
                <a:gd name="connsiteY127" fmla="*/ 184104 h 916702"/>
                <a:gd name="connsiteX128" fmla="*/ 156926 w 1537833"/>
                <a:gd name="connsiteY128" fmla="*/ 159523 h 916702"/>
                <a:gd name="connsiteX129" fmla="*/ 154468 w 1537833"/>
                <a:gd name="connsiteY129" fmla="*/ 134942 h 916702"/>
                <a:gd name="connsiteX130" fmla="*/ 171675 w 1537833"/>
                <a:gd name="connsiteY130" fmla="*/ 117736 h 916702"/>
                <a:gd name="connsiteX131" fmla="*/ 164301 w 1537833"/>
                <a:gd name="connsiteY131" fmla="*/ 102987 h 916702"/>
                <a:gd name="connsiteX132" fmla="*/ 164301 w 1537833"/>
                <a:gd name="connsiteY132" fmla="*/ 83323 h 916702"/>
                <a:gd name="connsiteX133" fmla="*/ 147094 w 1537833"/>
                <a:gd name="connsiteY133" fmla="*/ 90697 h 916702"/>
                <a:gd name="connsiteX134" fmla="*/ 144636 w 1537833"/>
                <a:gd name="connsiteY134" fmla="*/ 80865 h 916702"/>
                <a:gd name="connsiteX135" fmla="*/ 134804 w 1537833"/>
                <a:gd name="connsiteY135" fmla="*/ 66116 h 916702"/>
                <a:gd name="connsiteX136" fmla="*/ 147095 w 1537833"/>
                <a:gd name="connsiteY136" fmla="*/ 58742 h 916702"/>
                <a:gd name="connsiteX137" fmla="*/ 147095 w 1537833"/>
                <a:gd name="connsiteY137" fmla="*/ 36620 h 916702"/>
                <a:gd name="connsiteX138" fmla="*/ 132346 w 1537833"/>
                <a:gd name="connsiteY138" fmla="*/ 21871 h 916702"/>
                <a:gd name="connsiteX139" fmla="*/ 132346 w 1537833"/>
                <a:gd name="connsiteY139" fmla="*/ 7308 h 916702"/>
                <a:gd name="connsiteX140" fmla="*/ 1290282 w 1537833"/>
                <a:gd name="connsiteY140" fmla="*/ 2468 h 916702"/>
                <a:gd name="connsiteX141" fmla="*/ 1292133 w 1537833"/>
                <a:gd name="connsiteY141" fmla="*/ 0 h 916702"/>
                <a:gd name="connsiteX0" fmla="*/ 135465 w 1537832"/>
                <a:gd name="connsiteY0" fmla="*/ 282349 h 916702"/>
                <a:gd name="connsiteX1" fmla="*/ 135466 w 1537832"/>
                <a:gd name="connsiteY1" fmla="*/ 282349 h 916702"/>
                <a:gd name="connsiteX2" fmla="*/ 137885 w 1537832"/>
                <a:gd name="connsiteY2" fmla="*/ 296863 h 916702"/>
                <a:gd name="connsiteX3" fmla="*/ 162076 w 1537832"/>
                <a:gd name="connsiteY3" fmla="*/ 299282 h 916702"/>
                <a:gd name="connsiteX4" fmla="*/ 162075 w 1537832"/>
                <a:gd name="connsiteY4" fmla="*/ 299282 h 916702"/>
                <a:gd name="connsiteX5" fmla="*/ 137884 w 1537832"/>
                <a:gd name="connsiteY5" fmla="*/ 296863 h 916702"/>
                <a:gd name="connsiteX6" fmla="*/ 135465 w 1537832"/>
                <a:gd name="connsiteY6" fmla="*/ 282349 h 916702"/>
                <a:gd name="connsiteX7" fmla="*/ 50799 w 1537832"/>
                <a:gd name="connsiteY7" fmla="*/ 224292 h 916702"/>
                <a:gd name="connsiteX8" fmla="*/ 50800 w 1537832"/>
                <a:gd name="connsiteY8" fmla="*/ 224292 h 916702"/>
                <a:gd name="connsiteX9" fmla="*/ 65314 w 1537832"/>
                <a:gd name="connsiteY9" fmla="*/ 231549 h 916702"/>
                <a:gd name="connsiteX10" fmla="*/ 96761 w 1537832"/>
                <a:gd name="connsiteY10" fmla="*/ 241225 h 916702"/>
                <a:gd name="connsiteX11" fmla="*/ 113695 w 1537832"/>
                <a:gd name="connsiteY11" fmla="*/ 260578 h 916702"/>
                <a:gd name="connsiteX12" fmla="*/ 116114 w 1537832"/>
                <a:gd name="connsiteY12" fmla="*/ 282349 h 916702"/>
                <a:gd name="connsiteX13" fmla="*/ 116113 w 1537832"/>
                <a:gd name="connsiteY13" fmla="*/ 282349 h 916702"/>
                <a:gd name="connsiteX14" fmla="*/ 113694 w 1537832"/>
                <a:gd name="connsiteY14" fmla="*/ 260578 h 916702"/>
                <a:gd name="connsiteX15" fmla="*/ 96760 w 1537832"/>
                <a:gd name="connsiteY15" fmla="*/ 241225 h 916702"/>
                <a:gd name="connsiteX16" fmla="*/ 65313 w 1537832"/>
                <a:gd name="connsiteY16" fmla="*/ 231549 h 916702"/>
                <a:gd name="connsiteX17" fmla="*/ 50799 w 1537832"/>
                <a:gd name="connsiteY17" fmla="*/ 224292 h 916702"/>
                <a:gd name="connsiteX18" fmla="*/ 26608 w 1537832"/>
                <a:gd name="connsiteY18" fmla="*/ 224292 h 916702"/>
                <a:gd name="connsiteX19" fmla="*/ 0 w 1537832"/>
                <a:gd name="connsiteY19" fmla="*/ 195263 h 916702"/>
                <a:gd name="connsiteX20" fmla="*/ 0 w 1537832"/>
                <a:gd name="connsiteY20" fmla="*/ 214616 h 916702"/>
                <a:gd name="connsiteX21" fmla="*/ 26609 w 1537832"/>
                <a:gd name="connsiteY21" fmla="*/ 224292 h 916702"/>
                <a:gd name="connsiteX22" fmla="*/ 26608 w 1537832"/>
                <a:gd name="connsiteY22" fmla="*/ 224292 h 916702"/>
                <a:gd name="connsiteX23" fmla="*/ 1292132 w 1537832"/>
                <a:gd name="connsiteY23" fmla="*/ 0 h 916702"/>
                <a:gd name="connsiteX24" fmla="*/ 1304053 w 1537832"/>
                <a:gd name="connsiteY24" fmla="*/ 8221 h 916702"/>
                <a:gd name="connsiteX25" fmla="*/ 1304053 w 1537832"/>
                <a:gd name="connsiteY25" fmla="*/ 37813 h 916702"/>
                <a:gd name="connsiteX26" fmla="*/ 1318849 w 1537832"/>
                <a:gd name="connsiteY26" fmla="*/ 49650 h 916702"/>
                <a:gd name="connsiteX27" fmla="*/ 1336605 w 1537832"/>
                <a:gd name="connsiteY27" fmla="*/ 58527 h 916702"/>
                <a:gd name="connsiteX28" fmla="*/ 1330686 w 1537832"/>
                <a:gd name="connsiteY28" fmla="*/ 88120 h 916702"/>
                <a:gd name="connsiteX29" fmla="*/ 1315890 w 1537832"/>
                <a:gd name="connsiteY29" fmla="*/ 105875 h 916702"/>
                <a:gd name="connsiteX30" fmla="*/ 1309972 w 1537832"/>
                <a:gd name="connsiteY30" fmla="*/ 138427 h 916702"/>
                <a:gd name="connsiteX31" fmla="*/ 1309972 w 1537832"/>
                <a:gd name="connsiteY31" fmla="*/ 165060 h 916702"/>
                <a:gd name="connsiteX32" fmla="*/ 1318849 w 1537832"/>
                <a:gd name="connsiteY32" fmla="*/ 173937 h 916702"/>
                <a:gd name="connsiteX33" fmla="*/ 1327727 w 1537832"/>
                <a:gd name="connsiteY33" fmla="*/ 182815 h 916702"/>
                <a:gd name="connsiteX34" fmla="*/ 1336605 w 1537832"/>
                <a:gd name="connsiteY34" fmla="*/ 200570 h 916702"/>
                <a:gd name="connsiteX35" fmla="*/ 1327727 w 1537832"/>
                <a:gd name="connsiteY35" fmla="*/ 224244 h 916702"/>
                <a:gd name="connsiteX36" fmla="*/ 1366197 w 1537832"/>
                <a:gd name="connsiteY36" fmla="*/ 256795 h 916702"/>
                <a:gd name="connsiteX37" fmla="*/ 1401707 w 1537832"/>
                <a:gd name="connsiteY37" fmla="*/ 253836 h 916702"/>
                <a:gd name="connsiteX38" fmla="*/ 1425381 w 1537832"/>
                <a:gd name="connsiteY38" fmla="*/ 289347 h 916702"/>
                <a:gd name="connsiteX39" fmla="*/ 1434259 w 1537832"/>
                <a:gd name="connsiteY39" fmla="*/ 307102 h 916702"/>
                <a:gd name="connsiteX40" fmla="*/ 1428340 w 1537832"/>
                <a:gd name="connsiteY40" fmla="*/ 313021 h 916702"/>
                <a:gd name="connsiteX41" fmla="*/ 1457933 w 1537832"/>
                <a:gd name="connsiteY41" fmla="*/ 333735 h 916702"/>
                <a:gd name="connsiteX42" fmla="*/ 1466810 w 1537832"/>
                <a:gd name="connsiteY42" fmla="*/ 333735 h 916702"/>
                <a:gd name="connsiteX43" fmla="*/ 1475688 w 1537832"/>
                <a:gd name="connsiteY43" fmla="*/ 351491 h 916702"/>
                <a:gd name="connsiteX44" fmla="*/ 1472729 w 1537832"/>
                <a:gd name="connsiteY44" fmla="*/ 384042 h 916702"/>
                <a:gd name="connsiteX45" fmla="*/ 1499362 w 1537832"/>
                <a:gd name="connsiteY45" fmla="*/ 392920 h 916702"/>
                <a:gd name="connsiteX46" fmla="*/ 1523036 w 1537832"/>
                <a:gd name="connsiteY46" fmla="*/ 401797 h 916702"/>
                <a:gd name="connsiteX47" fmla="*/ 1537832 w 1537832"/>
                <a:gd name="connsiteY47" fmla="*/ 425471 h 916702"/>
                <a:gd name="connsiteX48" fmla="*/ 1531913 w 1537832"/>
                <a:gd name="connsiteY48" fmla="*/ 499452 h 916702"/>
                <a:gd name="connsiteX49" fmla="*/ 1520076 w 1537832"/>
                <a:gd name="connsiteY49" fmla="*/ 511289 h 916702"/>
                <a:gd name="connsiteX50" fmla="*/ 1490484 w 1537832"/>
                <a:gd name="connsiteY50" fmla="*/ 523126 h 916702"/>
                <a:gd name="connsiteX51" fmla="*/ 1490484 w 1537832"/>
                <a:gd name="connsiteY51" fmla="*/ 567514 h 916702"/>
                <a:gd name="connsiteX52" fmla="*/ 1472729 w 1537832"/>
                <a:gd name="connsiteY52" fmla="*/ 594147 h 916702"/>
                <a:gd name="connsiteX53" fmla="*/ 1440177 w 1537832"/>
                <a:gd name="connsiteY53" fmla="*/ 588228 h 916702"/>
                <a:gd name="connsiteX54" fmla="*/ 1428340 w 1537832"/>
                <a:gd name="connsiteY54" fmla="*/ 597106 h 916702"/>
                <a:gd name="connsiteX55" fmla="*/ 1407626 w 1537832"/>
                <a:gd name="connsiteY55" fmla="*/ 608943 h 916702"/>
                <a:gd name="connsiteX56" fmla="*/ 1378034 w 1537832"/>
                <a:gd name="connsiteY56" fmla="*/ 603025 h 916702"/>
                <a:gd name="connsiteX57" fmla="*/ 1369156 w 1537832"/>
                <a:gd name="connsiteY57" fmla="*/ 608943 h 916702"/>
                <a:gd name="connsiteX58" fmla="*/ 1342523 w 1537832"/>
                <a:gd name="connsiteY58" fmla="*/ 617821 h 916702"/>
                <a:gd name="connsiteX59" fmla="*/ 1330686 w 1537832"/>
                <a:gd name="connsiteY59" fmla="*/ 641494 h 916702"/>
                <a:gd name="connsiteX60" fmla="*/ 1330686 w 1537832"/>
                <a:gd name="connsiteY60" fmla="*/ 682924 h 916702"/>
                <a:gd name="connsiteX61" fmla="*/ 1363238 w 1537832"/>
                <a:gd name="connsiteY61" fmla="*/ 706597 h 916702"/>
                <a:gd name="connsiteX62" fmla="*/ 1360278 w 1537832"/>
                <a:gd name="connsiteY62" fmla="*/ 759863 h 916702"/>
                <a:gd name="connsiteX63" fmla="*/ 1342523 w 1537832"/>
                <a:gd name="connsiteY63" fmla="*/ 774660 h 916702"/>
                <a:gd name="connsiteX64" fmla="*/ 1333645 w 1537832"/>
                <a:gd name="connsiteY64" fmla="*/ 780578 h 916702"/>
                <a:gd name="connsiteX65" fmla="*/ 1333645 w 1537832"/>
                <a:gd name="connsiteY65" fmla="*/ 816089 h 916702"/>
                <a:gd name="connsiteX66" fmla="*/ 1315890 w 1537832"/>
                <a:gd name="connsiteY66" fmla="*/ 830885 h 916702"/>
                <a:gd name="connsiteX67" fmla="*/ 1309972 w 1537832"/>
                <a:gd name="connsiteY67" fmla="*/ 845681 h 916702"/>
                <a:gd name="connsiteX68" fmla="*/ 1286298 w 1537832"/>
                <a:gd name="connsiteY68" fmla="*/ 839762 h 916702"/>
                <a:gd name="connsiteX69" fmla="*/ 1259665 w 1537832"/>
                <a:gd name="connsiteY69" fmla="*/ 866395 h 916702"/>
                <a:gd name="connsiteX70" fmla="*/ 1274461 w 1537832"/>
                <a:gd name="connsiteY70" fmla="*/ 884151 h 916702"/>
                <a:gd name="connsiteX71" fmla="*/ 1268542 w 1537832"/>
                <a:gd name="connsiteY71" fmla="*/ 895988 h 916702"/>
                <a:gd name="connsiteX72" fmla="*/ 1265583 w 1537832"/>
                <a:gd name="connsiteY72" fmla="*/ 916702 h 916702"/>
                <a:gd name="connsiteX73" fmla="*/ 1244869 w 1537832"/>
                <a:gd name="connsiteY73" fmla="*/ 916702 h 916702"/>
                <a:gd name="connsiteX74" fmla="*/ 1233032 w 1537832"/>
                <a:gd name="connsiteY74" fmla="*/ 898947 h 916702"/>
                <a:gd name="connsiteX75" fmla="*/ 1215276 w 1537832"/>
                <a:gd name="connsiteY75" fmla="*/ 875273 h 916702"/>
                <a:gd name="connsiteX76" fmla="*/ 1191603 w 1537832"/>
                <a:gd name="connsiteY76" fmla="*/ 851599 h 916702"/>
                <a:gd name="connsiteX77" fmla="*/ 925272 w 1537832"/>
                <a:gd name="connsiteY77" fmla="*/ 854559 h 916702"/>
                <a:gd name="connsiteX78" fmla="*/ 910476 w 1537832"/>
                <a:gd name="connsiteY78" fmla="*/ 863436 h 916702"/>
                <a:gd name="connsiteX79" fmla="*/ 898639 w 1537832"/>
                <a:gd name="connsiteY79" fmla="*/ 854559 h 916702"/>
                <a:gd name="connsiteX80" fmla="*/ 869047 w 1537832"/>
                <a:gd name="connsiteY80" fmla="*/ 854559 h 916702"/>
                <a:gd name="connsiteX81" fmla="*/ 860170 w 1537832"/>
                <a:gd name="connsiteY81" fmla="*/ 866395 h 916702"/>
                <a:gd name="connsiteX82" fmla="*/ 365979 w 1537832"/>
                <a:gd name="connsiteY82" fmla="*/ 866395 h 916702"/>
                <a:gd name="connsiteX83" fmla="*/ 363020 w 1537832"/>
                <a:gd name="connsiteY83" fmla="*/ 854559 h 916702"/>
                <a:gd name="connsiteX84" fmla="*/ 336387 w 1537832"/>
                <a:gd name="connsiteY84" fmla="*/ 869355 h 916702"/>
                <a:gd name="connsiteX85" fmla="*/ 326216 w 1537832"/>
                <a:gd name="connsiteY85" fmla="*/ 871535 h 916702"/>
                <a:gd name="connsiteX86" fmla="*/ 319313 w 1537832"/>
                <a:gd name="connsiteY86" fmla="*/ 850825 h 916702"/>
                <a:gd name="connsiteX87" fmla="*/ 314475 w 1537832"/>
                <a:gd name="connsiteY87" fmla="*/ 831473 h 916702"/>
                <a:gd name="connsiteX88" fmla="*/ 292703 w 1537832"/>
                <a:gd name="connsiteY88" fmla="*/ 833892 h 916702"/>
                <a:gd name="connsiteX89" fmla="*/ 287865 w 1537832"/>
                <a:gd name="connsiteY89" fmla="*/ 816959 h 916702"/>
                <a:gd name="connsiteX90" fmla="*/ 304799 w 1537832"/>
                <a:gd name="connsiteY90" fmla="*/ 807282 h 916702"/>
                <a:gd name="connsiteX91" fmla="*/ 295122 w 1537832"/>
                <a:gd name="connsiteY91" fmla="*/ 780673 h 916702"/>
                <a:gd name="connsiteX92" fmla="*/ 297541 w 1537832"/>
                <a:gd name="connsiteY92" fmla="*/ 780673 h 916702"/>
                <a:gd name="connsiteX93" fmla="*/ 299960 w 1537832"/>
                <a:gd name="connsiteY93" fmla="*/ 758901 h 916702"/>
                <a:gd name="connsiteX94" fmla="*/ 304799 w 1537832"/>
                <a:gd name="connsiteY94" fmla="*/ 744387 h 916702"/>
                <a:gd name="connsiteX95" fmla="*/ 287865 w 1537832"/>
                <a:gd name="connsiteY95" fmla="*/ 722616 h 916702"/>
                <a:gd name="connsiteX96" fmla="*/ 299960 w 1537832"/>
                <a:gd name="connsiteY96" fmla="*/ 717778 h 916702"/>
                <a:gd name="connsiteX97" fmla="*/ 292703 w 1537832"/>
                <a:gd name="connsiteY97" fmla="*/ 683911 h 916702"/>
                <a:gd name="connsiteX98" fmla="*/ 287865 w 1537832"/>
                <a:gd name="connsiteY98" fmla="*/ 679073 h 916702"/>
                <a:gd name="connsiteX99" fmla="*/ 285446 w 1537832"/>
                <a:gd name="connsiteY99" fmla="*/ 664559 h 916702"/>
                <a:gd name="connsiteX100" fmla="*/ 295122 w 1537832"/>
                <a:gd name="connsiteY100" fmla="*/ 650044 h 916702"/>
                <a:gd name="connsiteX101" fmla="*/ 273351 w 1537832"/>
                <a:gd name="connsiteY101" fmla="*/ 645206 h 916702"/>
                <a:gd name="connsiteX102" fmla="*/ 278189 w 1537832"/>
                <a:gd name="connsiteY102" fmla="*/ 616178 h 916702"/>
                <a:gd name="connsiteX103" fmla="*/ 283027 w 1537832"/>
                <a:gd name="connsiteY103" fmla="*/ 601663 h 916702"/>
                <a:gd name="connsiteX104" fmla="*/ 261256 w 1537832"/>
                <a:gd name="connsiteY104" fmla="*/ 599244 h 916702"/>
                <a:gd name="connsiteX105" fmla="*/ 244322 w 1537832"/>
                <a:gd name="connsiteY105" fmla="*/ 570216 h 916702"/>
                <a:gd name="connsiteX106" fmla="*/ 237065 w 1537832"/>
                <a:gd name="connsiteY106" fmla="*/ 531511 h 916702"/>
                <a:gd name="connsiteX107" fmla="*/ 244322 w 1537832"/>
                <a:gd name="connsiteY107" fmla="*/ 521835 h 916702"/>
                <a:gd name="connsiteX108" fmla="*/ 244322 w 1537832"/>
                <a:gd name="connsiteY108" fmla="*/ 504901 h 916702"/>
                <a:gd name="connsiteX109" fmla="*/ 229808 w 1537832"/>
                <a:gd name="connsiteY109" fmla="*/ 475873 h 916702"/>
                <a:gd name="connsiteX110" fmla="*/ 237065 w 1537832"/>
                <a:gd name="connsiteY110" fmla="*/ 466197 h 916702"/>
                <a:gd name="connsiteX111" fmla="*/ 237065 w 1537832"/>
                <a:gd name="connsiteY111" fmla="*/ 454101 h 916702"/>
                <a:gd name="connsiteX112" fmla="*/ 217713 w 1537832"/>
                <a:gd name="connsiteY112" fmla="*/ 449263 h 916702"/>
                <a:gd name="connsiteX113" fmla="*/ 203199 w 1537832"/>
                <a:gd name="connsiteY113" fmla="*/ 412978 h 916702"/>
                <a:gd name="connsiteX114" fmla="*/ 188684 w 1537832"/>
                <a:gd name="connsiteY114" fmla="*/ 400882 h 916702"/>
                <a:gd name="connsiteX115" fmla="*/ 191103 w 1537832"/>
                <a:gd name="connsiteY115" fmla="*/ 374273 h 916702"/>
                <a:gd name="connsiteX116" fmla="*/ 179008 w 1537832"/>
                <a:gd name="connsiteY116" fmla="*/ 354921 h 916702"/>
                <a:gd name="connsiteX117" fmla="*/ 166913 w 1537832"/>
                <a:gd name="connsiteY117" fmla="*/ 335568 h 916702"/>
                <a:gd name="connsiteX118" fmla="*/ 181427 w 1537832"/>
                <a:gd name="connsiteY118" fmla="*/ 323473 h 916702"/>
                <a:gd name="connsiteX119" fmla="*/ 183846 w 1537832"/>
                <a:gd name="connsiteY119" fmla="*/ 299282 h 916702"/>
                <a:gd name="connsiteX120" fmla="*/ 170114 w 1537832"/>
                <a:gd name="connsiteY120" fmla="*/ 299282 h 916702"/>
                <a:gd name="connsiteX121" fmla="*/ 159384 w 1537832"/>
                <a:gd name="connsiteY121" fmla="*/ 279968 h 916702"/>
                <a:gd name="connsiteX122" fmla="*/ 152009 w 1537832"/>
                <a:gd name="connsiteY122" fmla="*/ 255387 h 916702"/>
                <a:gd name="connsiteX123" fmla="*/ 124971 w 1537832"/>
                <a:gd name="connsiteY123" fmla="*/ 228349 h 916702"/>
                <a:gd name="connsiteX124" fmla="*/ 132345 w 1537832"/>
                <a:gd name="connsiteY124" fmla="*/ 225891 h 916702"/>
                <a:gd name="connsiteX125" fmla="*/ 134803 w 1537832"/>
                <a:gd name="connsiteY125" fmla="*/ 203768 h 916702"/>
                <a:gd name="connsiteX126" fmla="*/ 144635 w 1537832"/>
                <a:gd name="connsiteY126" fmla="*/ 184104 h 916702"/>
                <a:gd name="connsiteX127" fmla="*/ 156925 w 1537832"/>
                <a:gd name="connsiteY127" fmla="*/ 159523 h 916702"/>
                <a:gd name="connsiteX128" fmla="*/ 154467 w 1537832"/>
                <a:gd name="connsiteY128" fmla="*/ 134942 h 916702"/>
                <a:gd name="connsiteX129" fmla="*/ 171674 w 1537832"/>
                <a:gd name="connsiteY129" fmla="*/ 117736 h 916702"/>
                <a:gd name="connsiteX130" fmla="*/ 164300 w 1537832"/>
                <a:gd name="connsiteY130" fmla="*/ 102987 h 916702"/>
                <a:gd name="connsiteX131" fmla="*/ 164300 w 1537832"/>
                <a:gd name="connsiteY131" fmla="*/ 83323 h 916702"/>
                <a:gd name="connsiteX132" fmla="*/ 147093 w 1537832"/>
                <a:gd name="connsiteY132" fmla="*/ 90697 h 916702"/>
                <a:gd name="connsiteX133" fmla="*/ 144635 w 1537832"/>
                <a:gd name="connsiteY133" fmla="*/ 80865 h 916702"/>
                <a:gd name="connsiteX134" fmla="*/ 134803 w 1537832"/>
                <a:gd name="connsiteY134" fmla="*/ 66116 h 916702"/>
                <a:gd name="connsiteX135" fmla="*/ 147094 w 1537832"/>
                <a:gd name="connsiteY135" fmla="*/ 58742 h 916702"/>
                <a:gd name="connsiteX136" fmla="*/ 147094 w 1537832"/>
                <a:gd name="connsiteY136" fmla="*/ 36620 h 916702"/>
                <a:gd name="connsiteX137" fmla="*/ 132345 w 1537832"/>
                <a:gd name="connsiteY137" fmla="*/ 21871 h 916702"/>
                <a:gd name="connsiteX138" fmla="*/ 132345 w 1537832"/>
                <a:gd name="connsiteY138" fmla="*/ 7308 h 916702"/>
                <a:gd name="connsiteX139" fmla="*/ 1290281 w 1537832"/>
                <a:gd name="connsiteY139" fmla="*/ 2468 h 916702"/>
                <a:gd name="connsiteX140" fmla="*/ 1292132 w 1537832"/>
                <a:gd name="connsiteY140" fmla="*/ 0 h 916702"/>
                <a:gd name="connsiteX0" fmla="*/ 135465 w 1537832"/>
                <a:gd name="connsiteY0" fmla="*/ 282349 h 916702"/>
                <a:gd name="connsiteX1" fmla="*/ 135466 w 1537832"/>
                <a:gd name="connsiteY1" fmla="*/ 282349 h 916702"/>
                <a:gd name="connsiteX2" fmla="*/ 137885 w 1537832"/>
                <a:gd name="connsiteY2" fmla="*/ 296863 h 916702"/>
                <a:gd name="connsiteX3" fmla="*/ 162076 w 1537832"/>
                <a:gd name="connsiteY3" fmla="*/ 299282 h 916702"/>
                <a:gd name="connsiteX4" fmla="*/ 162075 w 1537832"/>
                <a:gd name="connsiteY4" fmla="*/ 299282 h 916702"/>
                <a:gd name="connsiteX5" fmla="*/ 137884 w 1537832"/>
                <a:gd name="connsiteY5" fmla="*/ 296863 h 916702"/>
                <a:gd name="connsiteX6" fmla="*/ 135465 w 1537832"/>
                <a:gd name="connsiteY6" fmla="*/ 282349 h 916702"/>
                <a:gd name="connsiteX7" fmla="*/ 50799 w 1537832"/>
                <a:gd name="connsiteY7" fmla="*/ 224292 h 916702"/>
                <a:gd name="connsiteX8" fmla="*/ 50800 w 1537832"/>
                <a:gd name="connsiteY8" fmla="*/ 224292 h 916702"/>
                <a:gd name="connsiteX9" fmla="*/ 65314 w 1537832"/>
                <a:gd name="connsiteY9" fmla="*/ 231549 h 916702"/>
                <a:gd name="connsiteX10" fmla="*/ 96761 w 1537832"/>
                <a:gd name="connsiteY10" fmla="*/ 241225 h 916702"/>
                <a:gd name="connsiteX11" fmla="*/ 113695 w 1537832"/>
                <a:gd name="connsiteY11" fmla="*/ 260578 h 916702"/>
                <a:gd name="connsiteX12" fmla="*/ 116114 w 1537832"/>
                <a:gd name="connsiteY12" fmla="*/ 282349 h 916702"/>
                <a:gd name="connsiteX13" fmla="*/ 116113 w 1537832"/>
                <a:gd name="connsiteY13" fmla="*/ 282349 h 916702"/>
                <a:gd name="connsiteX14" fmla="*/ 113694 w 1537832"/>
                <a:gd name="connsiteY14" fmla="*/ 260578 h 916702"/>
                <a:gd name="connsiteX15" fmla="*/ 96760 w 1537832"/>
                <a:gd name="connsiteY15" fmla="*/ 241225 h 916702"/>
                <a:gd name="connsiteX16" fmla="*/ 65313 w 1537832"/>
                <a:gd name="connsiteY16" fmla="*/ 231549 h 916702"/>
                <a:gd name="connsiteX17" fmla="*/ 50799 w 1537832"/>
                <a:gd name="connsiteY17" fmla="*/ 224292 h 916702"/>
                <a:gd name="connsiteX18" fmla="*/ 26608 w 1537832"/>
                <a:gd name="connsiteY18" fmla="*/ 224292 h 916702"/>
                <a:gd name="connsiteX19" fmla="*/ 0 w 1537832"/>
                <a:gd name="connsiteY19" fmla="*/ 214616 h 916702"/>
                <a:gd name="connsiteX20" fmla="*/ 26609 w 1537832"/>
                <a:gd name="connsiteY20" fmla="*/ 224292 h 916702"/>
                <a:gd name="connsiteX21" fmla="*/ 26608 w 1537832"/>
                <a:gd name="connsiteY21" fmla="*/ 224292 h 916702"/>
                <a:gd name="connsiteX22" fmla="*/ 1292132 w 1537832"/>
                <a:gd name="connsiteY22" fmla="*/ 0 h 916702"/>
                <a:gd name="connsiteX23" fmla="*/ 1304053 w 1537832"/>
                <a:gd name="connsiteY23" fmla="*/ 8221 h 916702"/>
                <a:gd name="connsiteX24" fmla="*/ 1304053 w 1537832"/>
                <a:gd name="connsiteY24" fmla="*/ 37813 h 916702"/>
                <a:gd name="connsiteX25" fmla="*/ 1318849 w 1537832"/>
                <a:gd name="connsiteY25" fmla="*/ 49650 h 916702"/>
                <a:gd name="connsiteX26" fmla="*/ 1336605 w 1537832"/>
                <a:gd name="connsiteY26" fmla="*/ 58527 h 916702"/>
                <a:gd name="connsiteX27" fmla="*/ 1330686 w 1537832"/>
                <a:gd name="connsiteY27" fmla="*/ 88120 h 916702"/>
                <a:gd name="connsiteX28" fmla="*/ 1315890 w 1537832"/>
                <a:gd name="connsiteY28" fmla="*/ 105875 h 916702"/>
                <a:gd name="connsiteX29" fmla="*/ 1309972 w 1537832"/>
                <a:gd name="connsiteY29" fmla="*/ 138427 h 916702"/>
                <a:gd name="connsiteX30" fmla="*/ 1309972 w 1537832"/>
                <a:gd name="connsiteY30" fmla="*/ 165060 h 916702"/>
                <a:gd name="connsiteX31" fmla="*/ 1318849 w 1537832"/>
                <a:gd name="connsiteY31" fmla="*/ 173937 h 916702"/>
                <a:gd name="connsiteX32" fmla="*/ 1327727 w 1537832"/>
                <a:gd name="connsiteY32" fmla="*/ 182815 h 916702"/>
                <a:gd name="connsiteX33" fmla="*/ 1336605 w 1537832"/>
                <a:gd name="connsiteY33" fmla="*/ 200570 h 916702"/>
                <a:gd name="connsiteX34" fmla="*/ 1327727 w 1537832"/>
                <a:gd name="connsiteY34" fmla="*/ 224244 h 916702"/>
                <a:gd name="connsiteX35" fmla="*/ 1366197 w 1537832"/>
                <a:gd name="connsiteY35" fmla="*/ 256795 h 916702"/>
                <a:gd name="connsiteX36" fmla="*/ 1401707 w 1537832"/>
                <a:gd name="connsiteY36" fmla="*/ 253836 h 916702"/>
                <a:gd name="connsiteX37" fmla="*/ 1425381 w 1537832"/>
                <a:gd name="connsiteY37" fmla="*/ 289347 h 916702"/>
                <a:gd name="connsiteX38" fmla="*/ 1434259 w 1537832"/>
                <a:gd name="connsiteY38" fmla="*/ 307102 h 916702"/>
                <a:gd name="connsiteX39" fmla="*/ 1428340 w 1537832"/>
                <a:gd name="connsiteY39" fmla="*/ 313021 h 916702"/>
                <a:gd name="connsiteX40" fmla="*/ 1457933 w 1537832"/>
                <a:gd name="connsiteY40" fmla="*/ 333735 h 916702"/>
                <a:gd name="connsiteX41" fmla="*/ 1466810 w 1537832"/>
                <a:gd name="connsiteY41" fmla="*/ 333735 h 916702"/>
                <a:gd name="connsiteX42" fmla="*/ 1475688 w 1537832"/>
                <a:gd name="connsiteY42" fmla="*/ 351491 h 916702"/>
                <a:gd name="connsiteX43" fmla="*/ 1472729 w 1537832"/>
                <a:gd name="connsiteY43" fmla="*/ 384042 h 916702"/>
                <a:gd name="connsiteX44" fmla="*/ 1499362 w 1537832"/>
                <a:gd name="connsiteY44" fmla="*/ 392920 h 916702"/>
                <a:gd name="connsiteX45" fmla="*/ 1523036 w 1537832"/>
                <a:gd name="connsiteY45" fmla="*/ 401797 h 916702"/>
                <a:gd name="connsiteX46" fmla="*/ 1537832 w 1537832"/>
                <a:gd name="connsiteY46" fmla="*/ 425471 h 916702"/>
                <a:gd name="connsiteX47" fmla="*/ 1531913 w 1537832"/>
                <a:gd name="connsiteY47" fmla="*/ 499452 h 916702"/>
                <a:gd name="connsiteX48" fmla="*/ 1520076 w 1537832"/>
                <a:gd name="connsiteY48" fmla="*/ 511289 h 916702"/>
                <a:gd name="connsiteX49" fmla="*/ 1490484 w 1537832"/>
                <a:gd name="connsiteY49" fmla="*/ 523126 h 916702"/>
                <a:gd name="connsiteX50" fmla="*/ 1490484 w 1537832"/>
                <a:gd name="connsiteY50" fmla="*/ 567514 h 916702"/>
                <a:gd name="connsiteX51" fmla="*/ 1472729 w 1537832"/>
                <a:gd name="connsiteY51" fmla="*/ 594147 h 916702"/>
                <a:gd name="connsiteX52" fmla="*/ 1440177 w 1537832"/>
                <a:gd name="connsiteY52" fmla="*/ 588228 h 916702"/>
                <a:gd name="connsiteX53" fmla="*/ 1428340 w 1537832"/>
                <a:gd name="connsiteY53" fmla="*/ 597106 h 916702"/>
                <a:gd name="connsiteX54" fmla="*/ 1407626 w 1537832"/>
                <a:gd name="connsiteY54" fmla="*/ 608943 h 916702"/>
                <a:gd name="connsiteX55" fmla="*/ 1378034 w 1537832"/>
                <a:gd name="connsiteY55" fmla="*/ 603025 h 916702"/>
                <a:gd name="connsiteX56" fmla="*/ 1369156 w 1537832"/>
                <a:gd name="connsiteY56" fmla="*/ 608943 h 916702"/>
                <a:gd name="connsiteX57" fmla="*/ 1342523 w 1537832"/>
                <a:gd name="connsiteY57" fmla="*/ 617821 h 916702"/>
                <a:gd name="connsiteX58" fmla="*/ 1330686 w 1537832"/>
                <a:gd name="connsiteY58" fmla="*/ 641494 h 916702"/>
                <a:gd name="connsiteX59" fmla="*/ 1330686 w 1537832"/>
                <a:gd name="connsiteY59" fmla="*/ 682924 h 916702"/>
                <a:gd name="connsiteX60" fmla="*/ 1363238 w 1537832"/>
                <a:gd name="connsiteY60" fmla="*/ 706597 h 916702"/>
                <a:gd name="connsiteX61" fmla="*/ 1360278 w 1537832"/>
                <a:gd name="connsiteY61" fmla="*/ 759863 h 916702"/>
                <a:gd name="connsiteX62" fmla="*/ 1342523 w 1537832"/>
                <a:gd name="connsiteY62" fmla="*/ 774660 h 916702"/>
                <a:gd name="connsiteX63" fmla="*/ 1333645 w 1537832"/>
                <a:gd name="connsiteY63" fmla="*/ 780578 h 916702"/>
                <a:gd name="connsiteX64" fmla="*/ 1333645 w 1537832"/>
                <a:gd name="connsiteY64" fmla="*/ 816089 h 916702"/>
                <a:gd name="connsiteX65" fmla="*/ 1315890 w 1537832"/>
                <a:gd name="connsiteY65" fmla="*/ 830885 h 916702"/>
                <a:gd name="connsiteX66" fmla="*/ 1309972 w 1537832"/>
                <a:gd name="connsiteY66" fmla="*/ 845681 h 916702"/>
                <a:gd name="connsiteX67" fmla="*/ 1286298 w 1537832"/>
                <a:gd name="connsiteY67" fmla="*/ 839762 h 916702"/>
                <a:gd name="connsiteX68" fmla="*/ 1259665 w 1537832"/>
                <a:gd name="connsiteY68" fmla="*/ 866395 h 916702"/>
                <a:gd name="connsiteX69" fmla="*/ 1274461 w 1537832"/>
                <a:gd name="connsiteY69" fmla="*/ 884151 h 916702"/>
                <a:gd name="connsiteX70" fmla="*/ 1268542 w 1537832"/>
                <a:gd name="connsiteY70" fmla="*/ 895988 h 916702"/>
                <a:gd name="connsiteX71" fmla="*/ 1265583 w 1537832"/>
                <a:gd name="connsiteY71" fmla="*/ 916702 h 916702"/>
                <a:gd name="connsiteX72" fmla="*/ 1244869 w 1537832"/>
                <a:gd name="connsiteY72" fmla="*/ 916702 h 916702"/>
                <a:gd name="connsiteX73" fmla="*/ 1233032 w 1537832"/>
                <a:gd name="connsiteY73" fmla="*/ 898947 h 916702"/>
                <a:gd name="connsiteX74" fmla="*/ 1215276 w 1537832"/>
                <a:gd name="connsiteY74" fmla="*/ 875273 h 916702"/>
                <a:gd name="connsiteX75" fmla="*/ 1191603 w 1537832"/>
                <a:gd name="connsiteY75" fmla="*/ 851599 h 916702"/>
                <a:gd name="connsiteX76" fmla="*/ 925272 w 1537832"/>
                <a:gd name="connsiteY76" fmla="*/ 854559 h 916702"/>
                <a:gd name="connsiteX77" fmla="*/ 910476 w 1537832"/>
                <a:gd name="connsiteY77" fmla="*/ 863436 h 916702"/>
                <a:gd name="connsiteX78" fmla="*/ 898639 w 1537832"/>
                <a:gd name="connsiteY78" fmla="*/ 854559 h 916702"/>
                <a:gd name="connsiteX79" fmla="*/ 869047 w 1537832"/>
                <a:gd name="connsiteY79" fmla="*/ 854559 h 916702"/>
                <a:gd name="connsiteX80" fmla="*/ 860170 w 1537832"/>
                <a:gd name="connsiteY80" fmla="*/ 866395 h 916702"/>
                <a:gd name="connsiteX81" fmla="*/ 365979 w 1537832"/>
                <a:gd name="connsiteY81" fmla="*/ 866395 h 916702"/>
                <a:gd name="connsiteX82" fmla="*/ 363020 w 1537832"/>
                <a:gd name="connsiteY82" fmla="*/ 854559 h 916702"/>
                <a:gd name="connsiteX83" fmla="*/ 336387 w 1537832"/>
                <a:gd name="connsiteY83" fmla="*/ 869355 h 916702"/>
                <a:gd name="connsiteX84" fmla="*/ 326216 w 1537832"/>
                <a:gd name="connsiteY84" fmla="*/ 871535 h 916702"/>
                <a:gd name="connsiteX85" fmla="*/ 319313 w 1537832"/>
                <a:gd name="connsiteY85" fmla="*/ 850825 h 916702"/>
                <a:gd name="connsiteX86" fmla="*/ 314475 w 1537832"/>
                <a:gd name="connsiteY86" fmla="*/ 831473 h 916702"/>
                <a:gd name="connsiteX87" fmla="*/ 292703 w 1537832"/>
                <a:gd name="connsiteY87" fmla="*/ 833892 h 916702"/>
                <a:gd name="connsiteX88" fmla="*/ 287865 w 1537832"/>
                <a:gd name="connsiteY88" fmla="*/ 816959 h 916702"/>
                <a:gd name="connsiteX89" fmla="*/ 304799 w 1537832"/>
                <a:gd name="connsiteY89" fmla="*/ 807282 h 916702"/>
                <a:gd name="connsiteX90" fmla="*/ 295122 w 1537832"/>
                <a:gd name="connsiteY90" fmla="*/ 780673 h 916702"/>
                <a:gd name="connsiteX91" fmla="*/ 297541 w 1537832"/>
                <a:gd name="connsiteY91" fmla="*/ 780673 h 916702"/>
                <a:gd name="connsiteX92" fmla="*/ 299960 w 1537832"/>
                <a:gd name="connsiteY92" fmla="*/ 758901 h 916702"/>
                <a:gd name="connsiteX93" fmla="*/ 304799 w 1537832"/>
                <a:gd name="connsiteY93" fmla="*/ 744387 h 916702"/>
                <a:gd name="connsiteX94" fmla="*/ 287865 w 1537832"/>
                <a:gd name="connsiteY94" fmla="*/ 722616 h 916702"/>
                <a:gd name="connsiteX95" fmla="*/ 299960 w 1537832"/>
                <a:gd name="connsiteY95" fmla="*/ 717778 h 916702"/>
                <a:gd name="connsiteX96" fmla="*/ 292703 w 1537832"/>
                <a:gd name="connsiteY96" fmla="*/ 683911 h 916702"/>
                <a:gd name="connsiteX97" fmla="*/ 287865 w 1537832"/>
                <a:gd name="connsiteY97" fmla="*/ 679073 h 916702"/>
                <a:gd name="connsiteX98" fmla="*/ 285446 w 1537832"/>
                <a:gd name="connsiteY98" fmla="*/ 664559 h 916702"/>
                <a:gd name="connsiteX99" fmla="*/ 295122 w 1537832"/>
                <a:gd name="connsiteY99" fmla="*/ 650044 h 916702"/>
                <a:gd name="connsiteX100" fmla="*/ 273351 w 1537832"/>
                <a:gd name="connsiteY100" fmla="*/ 645206 h 916702"/>
                <a:gd name="connsiteX101" fmla="*/ 278189 w 1537832"/>
                <a:gd name="connsiteY101" fmla="*/ 616178 h 916702"/>
                <a:gd name="connsiteX102" fmla="*/ 283027 w 1537832"/>
                <a:gd name="connsiteY102" fmla="*/ 601663 h 916702"/>
                <a:gd name="connsiteX103" fmla="*/ 261256 w 1537832"/>
                <a:gd name="connsiteY103" fmla="*/ 599244 h 916702"/>
                <a:gd name="connsiteX104" fmla="*/ 244322 w 1537832"/>
                <a:gd name="connsiteY104" fmla="*/ 570216 h 916702"/>
                <a:gd name="connsiteX105" fmla="*/ 237065 w 1537832"/>
                <a:gd name="connsiteY105" fmla="*/ 531511 h 916702"/>
                <a:gd name="connsiteX106" fmla="*/ 244322 w 1537832"/>
                <a:gd name="connsiteY106" fmla="*/ 521835 h 916702"/>
                <a:gd name="connsiteX107" fmla="*/ 244322 w 1537832"/>
                <a:gd name="connsiteY107" fmla="*/ 504901 h 916702"/>
                <a:gd name="connsiteX108" fmla="*/ 229808 w 1537832"/>
                <a:gd name="connsiteY108" fmla="*/ 475873 h 916702"/>
                <a:gd name="connsiteX109" fmla="*/ 237065 w 1537832"/>
                <a:gd name="connsiteY109" fmla="*/ 466197 h 916702"/>
                <a:gd name="connsiteX110" fmla="*/ 237065 w 1537832"/>
                <a:gd name="connsiteY110" fmla="*/ 454101 h 916702"/>
                <a:gd name="connsiteX111" fmla="*/ 217713 w 1537832"/>
                <a:gd name="connsiteY111" fmla="*/ 449263 h 916702"/>
                <a:gd name="connsiteX112" fmla="*/ 203199 w 1537832"/>
                <a:gd name="connsiteY112" fmla="*/ 412978 h 916702"/>
                <a:gd name="connsiteX113" fmla="*/ 188684 w 1537832"/>
                <a:gd name="connsiteY113" fmla="*/ 400882 h 916702"/>
                <a:gd name="connsiteX114" fmla="*/ 191103 w 1537832"/>
                <a:gd name="connsiteY114" fmla="*/ 374273 h 916702"/>
                <a:gd name="connsiteX115" fmla="*/ 179008 w 1537832"/>
                <a:gd name="connsiteY115" fmla="*/ 354921 h 916702"/>
                <a:gd name="connsiteX116" fmla="*/ 166913 w 1537832"/>
                <a:gd name="connsiteY116" fmla="*/ 335568 h 916702"/>
                <a:gd name="connsiteX117" fmla="*/ 181427 w 1537832"/>
                <a:gd name="connsiteY117" fmla="*/ 323473 h 916702"/>
                <a:gd name="connsiteX118" fmla="*/ 183846 w 1537832"/>
                <a:gd name="connsiteY118" fmla="*/ 299282 h 916702"/>
                <a:gd name="connsiteX119" fmla="*/ 170114 w 1537832"/>
                <a:gd name="connsiteY119" fmla="*/ 299282 h 916702"/>
                <a:gd name="connsiteX120" fmla="*/ 159384 w 1537832"/>
                <a:gd name="connsiteY120" fmla="*/ 279968 h 916702"/>
                <a:gd name="connsiteX121" fmla="*/ 152009 w 1537832"/>
                <a:gd name="connsiteY121" fmla="*/ 255387 h 916702"/>
                <a:gd name="connsiteX122" fmla="*/ 124971 w 1537832"/>
                <a:gd name="connsiteY122" fmla="*/ 228349 h 916702"/>
                <a:gd name="connsiteX123" fmla="*/ 132345 w 1537832"/>
                <a:gd name="connsiteY123" fmla="*/ 225891 h 916702"/>
                <a:gd name="connsiteX124" fmla="*/ 134803 w 1537832"/>
                <a:gd name="connsiteY124" fmla="*/ 203768 h 916702"/>
                <a:gd name="connsiteX125" fmla="*/ 144635 w 1537832"/>
                <a:gd name="connsiteY125" fmla="*/ 184104 h 916702"/>
                <a:gd name="connsiteX126" fmla="*/ 156925 w 1537832"/>
                <a:gd name="connsiteY126" fmla="*/ 159523 h 916702"/>
                <a:gd name="connsiteX127" fmla="*/ 154467 w 1537832"/>
                <a:gd name="connsiteY127" fmla="*/ 134942 h 916702"/>
                <a:gd name="connsiteX128" fmla="*/ 171674 w 1537832"/>
                <a:gd name="connsiteY128" fmla="*/ 117736 h 916702"/>
                <a:gd name="connsiteX129" fmla="*/ 164300 w 1537832"/>
                <a:gd name="connsiteY129" fmla="*/ 102987 h 916702"/>
                <a:gd name="connsiteX130" fmla="*/ 164300 w 1537832"/>
                <a:gd name="connsiteY130" fmla="*/ 83323 h 916702"/>
                <a:gd name="connsiteX131" fmla="*/ 147093 w 1537832"/>
                <a:gd name="connsiteY131" fmla="*/ 90697 h 916702"/>
                <a:gd name="connsiteX132" fmla="*/ 144635 w 1537832"/>
                <a:gd name="connsiteY132" fmla="*/ 80865 h 916702"/>
                <a:gd name="connsiteX133" fmla="*/ 134803 w 1537832"/>
                <a:gd name="connsiteY133" fmla="*/ 66116 h 916702"/>
                <a:gd name="connsiteX134" fmla="*/ 147094 w 1537832"/>
                <a:gd name="connsiteY134" fmla="*/ 58742 h 916702"/>
                <a:gd name="connsiteX135" fmla="*/ 147094 w 1537832"/>
                <a:gd name="connsiteY135" fmla="*/ 36620 h 916702"/>
                <a:gd name="connsiteX136" fmla="*/ 132345 w 1537832"/>
                <a:gd name="connsiteY136" fmla="*/ 21871 h 916702"/>
                <a:gd name="connsiteX137" fmla="*/ 132345 w 1537832"/>
                <a:gd name="connsiteY137" fmla="*/ 7308 h 916702"/>
                <a:gd name="connsiteX138" fmla="*/ 1290281 w 1537832"/>
                <a:gd name="connsiteY138" fmla="*/ 2468 h 916702"/>
                <a:gd name="connsiteX139" fmla="*/ 1292132 w 1537832"/>
                <a:gd name="connsiteY139" fmla="*/ 0 h 916702"/>
                <a:gd name="connsiteX0" fmla="*/ 108857 w 1511224"/>
                <a:gd name="connsiteY0" fmla="*/ 282349 h 916702"/>
                <a:gd name="connsiteX1" fmla="*/ 108858 w 1511224"/>
                <a:gd name="connsiteY1" fmla="*/ 282349 h 916702"/>
                <a:gd name="connsiteX2" fmla="*/ 111277 w 1511224"/>
                <a:gd name="connsiteY2" fmla="*/ 296863 h 916702"/>
                <a:gd name="connsiteX3" fmla="*/ 135468 w 1511224"/>
                <a:gd name="connsiteY3" fmla="*/ 299282 h 916702"/>
                <a:gd name="connsiteX4" fmla="*/ 135467 w 1511224"/>
                <a:gd name="connsiteY4" fmla="*/ 299282 h 916702"/>
                <a:gd name="connsiteX5" fmla="*/ 111276 w 1511224"/>
                <a:gd name="connsiteY5" fmla="*/ 296863 h 916702"/>
                <a:gd name="connsiteX6" fmla="*/ 108857 w 1511224"/>
                <a:gd name="connsiteY6" fmla="*/ 282349 h 916702"/>
                <a:gd name="connsiteX7" fmla="*/ 24191 w 1511224"/>
                <a:gd name="connsiteY7" fmla="*/ 224292 h 916702"/>
                <a:gd name="connsiteX8" fmla="*/ 24192 w 1511224"/>
                <a:gd name="connsiteY8" fmla="*/ 224292 h 916702"/>
                <a:gd name="connsiteX9" fmla="*/ 38706 w 1511224"/>
                <a:gd name="connsiteY9" fmla="*/ 231549 h 916702"/>
                <a:gd name="connsiteX10" fmla="*/ 70153 w 1511224"/>
                <a:gd name="connsiteY10" fmla="*/ 241225 h 916702"/>
                <a:gd name="connsiteX11" fmla="*/ 87087 w 1511224"/>
                <a:gd name="connsiteY11" fmla="*/ 260578 h 916702"/>
                <a:gd name="connsiteX12" fmla="*/ 89506 w 1511224"/>
                <a:gd name="connsiteY12" fmla="*/ 282349 h 916702"/>
                <a:gd name="connsiteX13" fmla="*/ 89505 w 1511224"/>
                <a:gd name="connsiteY13" fmla="*/ 282349 h 916702"/>
                <a:gd name="connsiteX14" fmla="*/ 87086 w 1511224"/>
                <a:gd name="connsiteY14" fmla="*/ 260578 h 916702"/>
                <a:gd name="connsiteX15" fmla="*/ 70152 w 1511224"/>
                <a:gd name="connsiteY15" fmla="*/ 241225 h 916702"/>
                <a:gd name="connsiteX16" fmla="*/ 38705 w 1511224"/>
                <a:gd name="connsiteY16" fmla="*/ 231549 h 916702"/>
                <a:gd name="connsiteX17" fmla="*/ 24191 w 1511224"/>
                <a:gd name="connsiteY17" fmla="*/ 224292 h 916702"/>
                <a:gd name="connsiteX18" fmla="*/ 0 w 1511224"/>
                <a:gd name="connsiteY18" fmla="*/ 224292 h 916702"/>
                <a:gd name="connsiteX19" fmla="*/ 1 w 1511224"/>
                <a:gd name="connsiteY19" fmla="*/ 224292 h 916702"/>
                <a:gd name="connsiteX20" fmla="*/ 0 w 1511224"/>
                <a:gd name="connsiteY20" fmla="*/ 224292 h 916702"/>
                <a:gd name="connsiteX21" fmla="*/ 1265524 w 1511224"/>
                <a:gd name="connsiteY21" fmla="*/ 0 h 916702"/>
                <a:gd name="connsiteX22" fmla="*/ 1277445 w 1511224"/>
                <a:gd name="connsiteY22" fmla="*/ 8221 h 916702"/>
                <a:gd name="connsiteX23" fmla="*/ 1277445 w 1511224"/>
                <a:gd name="connsiteY23" fmla="*/ 37813 h 916702"/>
                <a:gd name="connsiteX24" fmla="*/ 1292241 w 1511224"/>
                <a:gd name="connsiteY24" fmla="*/ 49650 h 916702"/>
                <a:gd name="connsiteX25" fmla="*/ 1309997 w 1511224"/>
                <a:gd name="connsiteY25" fmla="*/ 58527 h 916702"/>
                <a:gd name="connsiteX26" fmla="*/ 1304078 w 1511224"/>
                <a:gd name="connsiteY26" fmla="*/ 88120 h 916702"/>
                <a:gd name="connsiteX27" fmla="*/ 1289282 w 1511224"/>
                <a:gd name="connsiteY27" fmla="*/ 105875 h 916702"/>
                <a:gd name="connsiteX28" fmla="*/ 1283364 w 1511224"/>
                <a:gd name="connsiteY28" fmla="*/ 138427 h 916702"/>
                <a:gd name="connsiteX29" fmla="*/ 1283364 w 1511224"/>
                <a:gd name="connsiteY29" fmla="*/ 165060 h 916702"/>
                <a:gd name="connsiteX30" fmla="*/ 1292241 w 1511224"/>
                <a:gd name="connsiteY30" fmla="*/ 173937 h 916702"/>
                <a:gd name="connsiteX31" fmla="*/ 1301119 w 1511224"/>
                <a:gd name="connsiteY31" fmla="*/ 182815 h 916702"/>
                <a:gd name="connsiteX32" fmla="*/ 1309997 w 1511224"/>
                <a:gd name="connsiteY32" fmla="*/ 200570 h 916702"/>
                <a:gd name="connsiteX33" fmla="*/ 1301119 w 1511224"/>
                <a:gd name="connsiteY33" fmla="*/ 224244 h 916702"/>
                <a:gd name="connsiteX34" fmla="*/ 1339589 w 1511224"/>
                <a:gd name="connsiteY34" fmla="*/ 256795 h 916702"/>
                <a:gd name="connsiteX35" fmla="*/ 1375099 w 1511224"/>
                <a:gd name="connsiteY35" fmla="*/ 253836 h 916702"/>
                <a:gd name="connsiteX36" fmla="*/ 1398773 w 1511224"/>
                <a:gd name="connsiteY36" fmla="*/ 289347 h 916702"/>
                <a:gd name="connsiteX37" fmla="*/ 1407651 w 1511224"/>
                <a:gd name="connsiteY37" fmla="*/ 307102 h 916702"/>
                <a:gd name="connsiteX38" fmla="*/ 1401732 w 1511224"/>
                <a:gd name="connsiteY38" fmla="*/ 313021 h 916702"/>
                <a:gd name="connsiteX39" fmla="*/ 1431325 w 1511224"/>
                <a:gd name="connsiteY39" fmla="*/ 333735 h 916702"/>
                <a:gd name="connsiteX40" fmla="*/ 1440202 w 1511224"/>
                <a:gd name="connsiteY40" fmla="*/ 333735 h 916702"/>
                <a:gd name="connsiteX41" fmla="*/ 1449080 w 1511224"/>
                <a:gd name="connsiteY41" fmla="*/ 351491 h 916702"/>
                <a:gd name="connsiteX42" fmla="*/ 1446121 w 1511224"/>
                <a:gd name="connsiteY42" fmla="*/ 384042 h 916702"/>
                <a:gd name="connsiteX43" fmla="*/ 1472754 w 1511224"/>
                <a:gd name="connsiteY43" fmla="*/ 392920 h 916702"/>
                <a:gd name="connsiteX44" fmla="*/ 1496428 w 1511224"/>
                <a:gd name="connsiteY44" fmla="*/ 401797 h 916702"/>
                <a:gd name="connsiteX45" fmla="*/ 1511224 w 1511224"/>
                <a:gd name="connsiteY45" fmla="*/ 425471 h 916702"/>
                <a:gd name="connsiteX46" fmla="*/ 1505305 w 1511224"/>
                <a:gd name="connsiteY46" fmla="*/ 499452 h 916702"/>
                <a:gd name="connsiteX47" fmla="*/ 1493468 w 1511224"/>
                <a:gd name="connsiteY47" fmla="*/ 511289 h 916702"/>
                <a:gd name="connsiteX48" fmla="*/ 1463876 w 1511224"/>
                <a:gd name="connsiteY48" fmla="*/ 523126 h 916702"/>
                <a:gd name="connsiteX49" fmla="*/ 1463876 w 1511224"/>
                <a:gd name="connsiteY49" fmla="*/ 567514 h 916702"/>
                <a:gd name="connsiteX50" fmla="*/ 1446121 w 1511224"/>
                <a:gd name="connsiteY50" fmla="*/ 594147 h 916702"/>
                <a:gd name="connsiteX51" fmla="*/ 1413569 w 1511224"/>
                <a:gd name="connsiteY51" fmla="*/ 588228 h 916702"/>
                <a:gd name="connsiteX52" fmla="*/ 1401732 w 1511224"/>
                <a:gd name="connsiteY52" fmla="*/ 597106 h 916702"/>
                <a:gd name="connsiteX53" fmla="*/ 1381018 w 1511224"/>
                <a:gd name="connsiteY53" fmla="*/ 608943 h 916702"/>
                <a:gd name="connsiteX54" fmla="*/ 1351426 w 1511224"/>
                <a:gd name="connsiteY54" fmla="*/ 603025 h 916702"/>
                <a:gd name="connsiteX55" fmla="*/ 1342548 w 1511224"/>
                <a:gd name="connsiteY55" fmla="*/ 608943 h 916702"/>
                <a:gd name="connsiteX56" fmla="*/ 1315915 w 1511224"/>
                <a:gd name="connsiteY56" fmla="*/ 617821 h 916702"/>
                <a:gd name="connsiteX57" fmla="*/ 1304078 w 1511224"/>
                <a:gd name="connsiteY57" fmla="*/ 641494 h 916702"/>
                <a:gd name="connsiteX58" fmla="*/ 1304078 w 1511224"/>
                <a:gd name="connsiteY58" fmla="*/ 682924 h 916702"/>
                <a:gd name="connsiteX59" fmla="*/ 1336630 w 1511224"/>
                <a:gd name="connsiteY59" fmla="*/ 706597 h 916702"/>
                <a:gd name="connsiteX60" fmla="*/ 1333670 w 1511224"/>
                <a:gd name="connsiteY60" fmla="*/ 759863 h 916702"/>
                <a:gd name="connsiteX61" fmla="*/ 1315915 w 1511224"/>
                <a:gd name="connsiteY61" fmla="*/ 774660 h 916702"/>
                <a:gd name="connsiteX62" fmla="*/ 1307037 w 1511224"/>
                <a:gd name="connsiteY62" fmla="*/ 780578 h 916702"/>
                <a:gd name="connsiteX63" fmla="*/ 1307037 w 1511224"/>
                <a:gd name="connsiteY63" fmla="*/ 816089 h 916702"/>
                <a:gd name="connsiteX64" fmla="*/ 1289282 w 1511224"/>
                <a:gd name="connsiteY64" fmla="*/ 830885 h 916702"/>
                <a:gd name="connsiteX65" fmla="*/ 1283364 w 1511224"/>
                <a:gd name="connsiteY65" fmla="*/ 845681 h 916702"/>
                <a:gd name="connsiteX66" fmla="*/ 1259690 w 1511224"/>
                <a:gd name="connsiteY66" fmla="*/ 839762 h 916702"/>
                <a:gd name="connsiteX67" fmla="*/ 1233057 w 1511224"/>
                <a:gd name="connsiteY67" fmla="*/ 866395 h 916702"/>
                <a:gd name="connsiteX68" fmla="*/ 1247853 w 1511224"/>
                <a:gd name="connsiteY68" fmla="*/ 884151 h 916702"/>
                <a:gd name="connsiteX69" fmla="*/ 1241934 w 1511224"/>
                <a:gd name="connsiteY69" fmla="*/ 895988 h 916702"/>
                <a:gd name="connsiteX70" fmla="*/ 1238975 w 1511224"/>
                <a:gd name="connsiteY70" fmla="*/ 916702 h 916702"/>
                <a:gd name="connsiteX71" fmla="*/ 1218261 w 1511224"/>
                <a:gd name="connsiteY71" fmla="*/ 916702 h 916702"/>
                <a:gd name="connsiteX72" fmla="*/ 1206424 w 1511224"/>
                <a:gd name="connsiteY72" fmla="*/ 898947 h 916702"/>
                <a:gd name="connsiteX73" fmla="*/ 1188668 w 1511224"/>
                <a:gd name="connsiteY73" fmla="*/ 875273 h 916702"/>
                <a:gd name="connsiteX74" fmla="*/ 1164995 w 1511224"/>
                <a:gd name="connsiteY74" fmla="*/ 851599 h 916702"/>
                <a:gd name="connsiteX75" fmla="*/ 898664 w 1511224"/>
                <a:gd name="connsiteY75" fmla="*/ 854559 h 916702"/>
                <a:gd name="connsiteX76" fmla="*/ 883868 w 1511224"/>
                <a:gd name="connsiteY76" fmla="*/ 863436 h 916702"/>
                <a:gd name="connsiteX77" fmla="*/ 872031 w 1511224"/>
                <a:gd name="connsiteY77" fmla="*/ 854559 h 916702"/>
                <a:gd name="connsiteX78" fmla="*/ 842439 w 1511224"/>
                <a:gd name="connsiteY78" fmla="*/ 854559 h 916702"/>
                <a:gd name="connsiteX79" fmla="*/ 833562 w 1511224"/>
                <a:gd name="connsiteY79" fmla="*/ 866395 h 916702"/>
                <a:gd name="connsiteX80" fmla="*/ 339371 w 1511224"/>
                <a:gd name="connsiteY80" fmla="*/ 866395 h 916702"/>
                <a:gd name="connsiteX81" fmla="*/ 336412 w 1511224"/>
                <a:gd name="connsiteY81" fmla="*/ 854559 h 916702"/>
                <a:gd name="connsiteX82" fmla="*/ 309779 w 1511224"/>
                <a:gd name="connsiteY82" fmla="*/ 869355 h 916702"/>
                <a:gd name="connsiteX83" fmla="*/ 299608 w 1511224"/>
                <a:gd name="connsiteY83" fmla="*/ 871535 h 916702"/>
                <a:gd name="connsiteX84" fmla="*/ 292705 w 1511224"/>
                <a:gd name="connsiteY84" fmla="*/ 850825 h 916702"/>
                <a:gd name="connsiteX85" fmla="*/ 287867 w 1511224"/>
                <a:gd name="connsiteY85" fmla="*/ 831473 h 916702"/>
                <a:gd name="connsiteX86" fmla="*/ 266095 w 1511224"/>
                <a:gd name="connsiteY86" fmla="*/ 833892 h 916702"/>
                <a:gd name="connsiteX87" fmla="*/ 261257 w 1511224"/>
                <a:gd name="connsiteY87" fmla="*/ 816959 h 916702"/>
                <a:gd name="connsiteX88" fmla="*/ 278191 w 1511224"/>
                <a:gd name="connsiteY88" fmla="*/ 807282 h 916702"/>
                <a:gd name="connsiteX89" fmla="*/ 268514 w 1511224"/>
                <a:gd name="connsiteY89" fmla="*/ 780673 h 916702"/>
                <a:gd name="connsiteX90" fmla="*/ 270933 w 1511224"/>
                <a:gd name="connsiteY90" fmla="*/ 780673 h 916702"/>
                <a:gd name="connsiteX91" fmla="*/ 273352 w 1511224"/>
                <a:gd name="connsiteY91" fmla="*/ 758901 h 916702"/>
                <a:gd name="connsiteX92" fmla="*/ 278191 w 1511224"/>
                <a:gd name="connsiteY92" fmla="*/ 744387 h 916702"/>
                <a:gd name="connsiteX93" fmla="*/ 261257 w 1511224"/>
                <a:gd name="connsiteY93" fmla="*/ 722616 h 916702"/>
                <a:gd name="connsiteX94" fmla="*/ 273352 w 1511224"/>
                <a:gd name="connsiteY94" fmla="*/ 717778 h 916702"/>
                <a:gd name="connsiteX95" fmla="*/ 266095 w 1511224"/>
                <a:gd name="connsiteY95" fmla="*/ 683911 h 916702"/>
                <a:gd name="connsiteX96" fmla="*/ 261257 w 1511224"/>
                <a:gd name="connsiteY96" fmla="*/ 679073 h 916702"/>
                <a:gd name="connsiteX97" fmla="*/ 258838 w 1511224"/>
                <a:gd name="connsiteY97" fmla="*/ 664559 h 916702"/>
                <a:gd name="connsiteX98" fmla="*/ 268514 w 1511224"/>
                <a:gd name="connsiteY98" fmla="*/ 650044 h 916702"/>
                <a:gd name="connsiteX99" fmla="*/ 246743 w 1511224"/>
                <a:gd name="connsiteY99" fmla="*/ 645206 h 916702"/>
                <a:gd name="connsiteX100" fmla="*/ 251581 w 1511224"/>
                <a:gd name="connsiteY100" fmla="*/ 616178 h 916702"/>
                <a:gd name="connsiteX101" fmla="*/ 256419 w 1511224"/>
                <a:gd name="connsiteY101" fmla="*/ 601663 h 916702"/>
                <a:gd name="connsiteX102" fmla="*/ 234648 w 1511224"/>
                <a:gd name="connsiteY102" fmla="*/ 599244 h 916702"/>
                <a:gd name="connsiteX103" fmla="*/ 217714 w 1511224"/>
                <a:gd name="connsiteY103" fmla="*/ 570216 h 916702"/>
                <a:gd name="connsiteX104" fmla="*/ 210457 w 1511224"/>
                <a:gd name="connsiteY104" fmla="*/ 531511 h 916702"/>
                <a:gd name="connsiteX105" fmla="*/ 217714 w 1511224"/>
                <a:gd name="connsiteY105" fmla="*/ 521835 h 916702"/>
                <a:gd name="connsiteX106" fmla="*/ 217714 w 1511224"/>
                <a:gd name="connsiteY106" fmla="*/ 504901 h 916702"/>
                <a:gd name="connsiteX107" fmla="*/ 203200 w 1511224"/>
                <a:gd name="connsiteY107" fmla="*/ 475873 h 916702"/>
                <a:gd name="connsiteX108" fmla="*/ 210457 w 1511224"/>
                <a:gd name="connsiteY108" fmla="*/ 466197 h 916702"/>
                <a:gd name="connsiteX109" fmla="*/ 210457 w 1511224"/>
                <a:gd name="connsiteY109" fmla="*/ 454101 h 916702"/>
                <a:gd name="connsiteX110" fmla="*/ 191105 w 1511224"/>
                <a:gd name="connsiteY110" fmla="*/ 449263 h 916702"/>
                <a:gd name="connsiteX111" fmla="*/ 176591 w 1511224"/>
                <a:gd name="connsiteY111" fmla="*/ 412978 h 916702"/>
                <a:gd name="connsiteX112" fmla="*/ 162076 w 1511224"/>
                <a:gd name="connsiteY112" fmla="*/ 400882 h 916702"/>
                <a:gd name="connsiteX113" fmla="*/ 164495 w 1511224"/>
                <a:gd name="connsiteY113" fmla="*/ 374273 h 916702"/>
                <a:gd name="connsiteX114" fmla="*/ 152400 w 1511224"/>
                <a:gd name="connsiteY114" fmla="*/ 354921 h 916702"/>
                <a:gd name="connsiteX115" fmla="*/ 140305 w 1511224"/>
                <a:gd name="connsiteY115" fmla="*/ 335568 h 916702"/>
                <a:gd name="connsiteX116" fmla="*/ 154819 w 1511224"/>
                <a:gd name="connsiteY116" fmla="*/ 323473 h 916702"/>
                <a:gd name="connsiteX117" fmla="*/ 157238 w 1511224"/>
                <a:gd name="connsiteY117" fmla="*/ 299282 h 916702"/>
                <a:gd name="connsiteX118" fmla="*/ 143506 w 1511224"/>
                <a:gd name="connsiteY118" fmla="*/ 299282 h 916702"/>
                <a:gd name="connsiteX119" fmla="*/ 132776 w 1511224"/>
                <a:gd name="connsiteY119" fmla="*/ 279968 h 916702"/>
                <a:gd name="connsiteX120" fmla="*/ 125401 w 1511224"/>
                <a:gd name="connsiteY120" fmla="*/ 255387 h 916702"/>
                <a:gd name="connsiteX121" fmla="*/ 98363 w 1511224"/>
                <a:gd name="connsiteY121" fmla="*/ 228349 h 916702"/>
                <a:gd name="connsiteX122" fmla="*/ 105737 w 1511224"/>
                <a:gd name="connsiteY122" fmla="*/ 225891 h 916702"/>
                <a:gd name="connsiteX123" fmla="*/ 108195 w 1511224"/>
                <a:gd name="connsiteY123" fmla="*/ 203768 h 916702"/>
                <a:gd name="connsiteX124" fmla="*/ 118027 w 1511224"/>
                <a:gd name="connsiteY124" fmla="*/ 184104 h 916702"/>
                <a:gd name="connsiteX125" fmla="*/ 130317 w 1511224"/>
                <a:gd name="connsiteY125" fmla="*/ 159523 h 916702"/>
                <a:gd name="connsiteX126" fmla="*/ 127859 w 1511224"/>
                <a:gd name="connsiteY126" fmla="*/ 134942 h 916702"/>
                <a:gd name="connsiteX127" fmla="*/ 145066 w 1511224"/>
                <a:gd name="connsiteY127" fmla="*/ 117736 h 916702"/>
                <a:gd name="connsiteX128" fmla="*/ 137692 w 1511224"/>
                <a:gd name="connsiteY128" fmla="*/ 102987 h 916702"/>
                <a:gd name="connsiteX129" fmla="*/ 137692 w 1511224"/>
                <a:gd name="connsiteY129" fmla="*/ 83323 h 916702"/>
                <a:gd name="connsiteX130" fmla="*/ 120485 w 1511224"/>
                <a:gd name="connsiteY130" fmla="*/ 90697 h 916702"/>
                <a:gd name="connsiteX131" fmla="*/ 118027 w 1511224"/>
                <a:gd name="connsiteY131" fmla="*/ 80865 h 916702"/>
                <a:gd name="connsiteX132" fmla="*/ 108195 w 1511224"/>
                <a:gd name="connsiteY132" fmla="*/ 66116 h 916702"/>
                <a:gd name="connsiteX133" fmla="*/ 120486 w 1511224"/>
                <a:gd name="connsiteY133" fmla="*/ 58742 h 916702"/>
                <a:gd name="connsiteX134" fmla="*/ 120486 w 1511224"/>
                <a:gd name="connsiteY134" fmla="*/ 36620 h 916702"/>
                <a:gd name="connsiteX135" fmla="*/ 105737 w 1511224"/>
                <a:gd name="connsiteY135" fmla="*/ 21871 h 916702"/>
                <a:gd name="connsiteX136" fmla="*/ 105737 w 1511224"/>
                <a:gd name="connsiteY136" fmla="*/ 7308 h 916702"/>
                <a:gd name="connsiteX137" fmla="*/ 1263673 w 1511224"/>
                <a:gd name="connsiteY137" fmla="*/ 2468 h 916702"/>
                <a:gd name="connsiteX138" fmla="*/ 1265524 w 1511224"/>
                <a:gd name="connsiteY138" fmla="*/ 0 h 916702"/>
                <a:gd name="connsiteX0" fmla="*/ 84666 w 1487033"/>
                <a:gd name="connsiteY0" fmla="*/ 282349 h 916702"/>
                <a:gd name="connsiteX1" fmla="*/ 84667 w 1487033"/>
                <a:gd name="connsiteY1" fmla="*/ 282349 h 916702"/>
                <a:gd name="connsiteX2" fmla="*/ 87086 w 1487033"/>
                <a:gd name="connsiteY2" fmla="*/ 296863 h 916702"/>
                <a:gd name="connsiteX3" fmla="*/ 111277 w 1487033"/>
                <a:gd name="connsiteY3" fmla="*/ 299282 h 916702"/>
                <a:gd name="connsiteX4" fmla="*/ 111276 w 1487033"/>
                <a:gd name="connsiteY4" fmla="*/ 299282 h 916702"/>
                <a:gd name="connsiteX5" fmla="*/ 87085 w 1487033"/>
                <a:gd name="connsiteY5" fmla="*/ 296863 h 916702"/>
                <a:gd name="connsiteX6" fmla="*/ 84666 w 1487033"/>
                <a:gd name="connsiteY6" fmla="*/ 282349 h 916702"/>
                <a:gd name="connsiteX7" fmla="*/ 0 w 1487033"/>
                <a:gd name="connsiteY7" fmla="*/ 224292 h 916702"/>
                <a:gd name="connsiteX8" fmla="*/ 1 w 1487033"/>
                <a:gd name="connsiteY8" fmla="*/ 224292 h 916702"/>
                <a:gd name="connsiteX9" fmla="*/ 14515 w 1487033"/>
                <a:gd name="connsiteY9" fmla="*/ 231549 h 916702"/>
                <a:gd name="connsiteX10" fmla="*/ 45962 w 1487033"/>
                <a:gd name="connsiteY10" fmla="*/ 241225 h 916702"/>
                <a:gd name="connsiteX11" fmla="*/ 62896 w 1487033"/>
                <a:gd name="connsiteY11" fmla="*/ 260578 h 916702"/>
                <a:gd name="connsiteX12" fmla="*/ 65315 w 1487033"/>
                <a:gd name="connsiteY12" fmla="*/ 282349 h 916702"/>
                <a:gd name="connsiteX13" fmla="*/ 65314 w 1487033"/>
                <a:gd name="connsiteY13" fmla="*/ 282349 h 916702"/>
                <a:gd name="connsiteX14" fmla="*/ 62895 w 1487033"/>
                <a:gd name="connsiteY14" fmla="*/ 260578 h 916702"/>
                <a:gd name="connsiteX15" fmla="*/ 45961 w 1487033"/>
                <a:gd name="connsiteY15" fmla="*/ 241225 h 916702"/>
                <a:gd name="connsiteX16" fmla="*/ 14514 w 1487033"/>
                <a:gd name="connsiteY16" fmla="*/ 231549 h 916702"/>
                <a:gd name="connsiteX17" fmla="*/ 0 w 1487033"/>
                <a:gd name="connsiteY17" fmla="*/ 224292 h 916702"/>
                <a:gd name="connsiteX18" fmla="*/ 1241333 w 1487033"/>
                <a:gd name="connsiteY18" fmla="*/ 0 h 916702"/>
                <a:gd name="connsiteX19" fmla="*/ 1253254 w 1487033"/>
                <a:gd name="connsiteY19" fmla="*/ 8221 h 916702"/>
                <a:gd name="connsiteX20" fmla="*/ 1253254 w 1487033"/>
                <a:gd name="connsiteY20" fmla="*/ 37813 h 916702"/>
                <a:gd name="connsiteX21" fmla="*/ 1268050 w 1487033"/>
                <a:gd name="connsiteY21" fmla="*/ 49650 h 916702"/>
                <a:gd name="connsiteX22" fmla="*/ 1285806 w 1487033"/>
                <a:gd name="connsiteY22" fmla="*/ 58527 h 916702"/>
                <a:gd name="connsiteX23" fmla="*/ 1279887 w 1487033"/>
                <a:gd name="connsiteY23" fmla="*/ 88120 h 916702"/>
                <a:gd name="connsiteX24" fmla="*/ 1265091 w 1487033"/>
                <a:gd name="connsiteY24" fmla="*/ 105875 h 916702"/>
                <a:gd name="connsiteX25" fmla="*/ 1259173 w 1487033"/>
                <a:gd name="connsiteY25" fmla="*/ 138427 h 916702"/>
                <a:gd name="connsiteX26" fmla="*/ 1259173 w 1487033"/>
                <a:gd name="connsiteY26" fmla="*/ 165060 h 916702"/>
                <a:gd name="connsiteX27" fmla="*/ 1268050 w 1487033"/>
                <a:gd name="connsiteY27" fmla="*/ 173937 h 916702"/>
                <a:gd name="connsiteX28" fmla="*/ 1276928 w 1487033"/>
                <a:gd name="connsiteY28" fmla="*/ 182815 h 916702"/>
                <a:gd name="connsiteX29" fmla="*/ 1285806 w 1487033"/>
                <a:gd name="connsiteY29" fmla="*/ 200570 h 916702"/>
                <a:gd name="connsiteX30" fmla="*/ 1276928 w 1487033"/>
                <a:gd name="connsiteY30" fmla="*/ 224244 h 916702"/>
                <a:gd name="connsiteX31" fmla="*/ 1315398 w 1487033"/>
                <a:gd name="connsiteY31" fmla="*/ 256795 h 916702"/>
                <a:gd name="connsiteX32" fmla="*/ 1350908 w 1487033"/>
                <a:gd name="connsiteY32" fmla="*/ 253836 h 916702"/>
                <a:gd name="connsiteX33" fmla="*/ 1374582 w 1487033"/>
                <a:gd name="connsiteY33" fmla="*/ 289347 h 916702"/>
                <a:gd name="connsiteX34" fmla="*/ 1383460 w 1487033"/>
                <a:gd name="connsiteY34" fmla="*/ 307102 h 916702"/>
                <a:gd name="connsiteX35" fmla="*/ 1377541 w 1487033"/>
                <a:gd name="connsiteY35" fmla="*/ 313021 h 916702"/>
                <a:gd name="connsiteX36" fmla="*/ 1407134 w 1487033"/>
                <a:gd name="connsiteY36" fmla="*/ 333735 h 916702"/>
                <a:gd name="connsiteX37" fmla="*/ 1416011 w 1487033"/>
                <a:gd name="connsiteY37" fmla="*/ 333735 h 916702"/>
                <a:gd name="connsiteX38" fmla="*/ 1424889 w 1487033"/>
                <a:gd name="connsiteY38" fmla="*/ 351491 h 916702"/>
                <a:gd name="connsiteX39" fmla="*/ 1421930 w 1487033"/>
                <a:gd name="connsiteY39" fmla="*/ 384042 h 916702"/>
                <a:gd name="connsiteX40" fmla="*/ 1448563 w 1487033"/>
                <a:gd name="connsiteY40" fmla="*/ 392920 h 916702"/>
                <a:gd name="connsiteX41" fmla="*/ 1472237 w 1487033"/>
                <a:gd name="connsiteY41" fmla="*/ 401797 h 916702"/>
                <a:gd name="connsiteX42" fmla="*/ 1487033 w 1487033"/>
                <a:gd name="connsiteY42" fmla="*/ 425471 h 916702"/>
                <a:gd name="connsiteX43" fmla="*/ 1481114 w 1487033"/>
                <a:gd name="connsiteY43" fmla="*/ 499452 h 916702"/>
                <a:gd name="connsiteX44" fmla="*/ 1469277 w 1487033"/>
                <a:gd name="connsiteY44" fmla="*/ 511289 h 916702"/>
                <a:gd name="connsiteX45" fmla="*/ 1439685 w 1487033"/>
                <a:gd name="connsiteY45" fmla="*/ 523126 h 916702"/>
                <a:gd name="connsiteX46" fmla="*/ 1439685 w 1487033"/>
                <a:gd name="connsiteY46" fmla="*/ 567514 h 916702"/>
                <a:gd name="connsiteX47" fmla="*/ 1421930 w 1487033"/>
                <a:gd name="connsiteY47" fmla="*/ 594147 h 916702"/>
                <a:gd name="connsiteX48" fmla="*/ 1389378 w 1487033"/>
                <a:gd name="connsiteY48" fmla="*/ 588228 h 916702"/>
                <a:gd name="connsiteX49" fmla="*/ 1377541 w 1487033"/>
                <a:gd name="connsiteY49" fmla="*/ 597106 h 916702"/>
                <a:gd name="connsiteX50" fmla="*/ 1356827 w 1487033"/>
                <a:gd name="connsiteY50" fmla="*/ 608943 h 916702"/>
                <a:gd name="connsiteX51" fmla="*/ 1327235 w 1487033"/>
                <a:gd name="connsiteY51" fmla="*/ 603025 h 916702"/>
                <a:gd name="connsiteX52" fmla="*/ 1318357 w 1487033"/>
                <a:gd name="connsiteY52" fmla="*/ 608943 h 916702"/>
                <a:gd name="connsiteX53" fmla="*/ 1291724 w 1487033"/>
                <a:gd name="connsiteY53" fmla="*/ 617821 h 916702"/>
                <a:gd name="connsiteX54" fmla="*/ 1279887 w 1487033"/>
                <a:gd name="connsiteY54" fmla="*/ 641494 h 916702"/>
                <a:gd name="connsiteX55" fmla="*/ 1279887 w 1487033"/>
                <a:gd name="connsiteY55" fmla="*/ 682924 h 916702"/>
                <a:gd name="connsiteX56" fmla="*/ 1312439 w 1487033"/>
                <a:gd name="connsiteY56" fmla="*/ 706597 h 916702"/>
                <a:gd name="connsiteX57" fmla="*/ 1309479 w 1487033"/>
                <a:gd name="connsiteY57" fmla="*/ 759863 h 916702"/>
                <a:gd name="connsiteX58" fmla="*/ 1291724 w 1487033"/>
                <a:gd name="connsiteY58" fmla="*/ 774660 h 916702"/>
                <a:gd name="connsiteX59" fmla="*/ 1282846 w 1487033"/>
                <a:gd name="connsiteY59" fmla="*/ 780578 h 916702"/>
                <a:gd name="connsiteX60" fmla="*/ 1282846 w 1487033"/>
                <a:gd name="connsiteY60" fmla="*/ 816089 h 916702"/>
                <a:gd name="connsiteX61" fmla="*/ 1265091 w 1487033"/>
                <a:gd name="connsiteY61" fmla="*/ 830885 h 916702"/>
                <a:gd name="connsiteX62" fmla="*/ 1259173 w 1487033"/>
                <a:gd name="connsiteY62" fmla="*/ 845681 h 916702"/>
                <a:gd name="connsiteX63" fmla="*/ 1235499 w 1487033"/>
                <a:gd name="connsiteY63" fmla="*/ 839762 h 916702"/>
                <a:gd name="connsiteX64" fmla="*/ 1208866 w 1487033"/>
                <a:gd name="connsiteY64" fmla="*/ 866395 h 916702"/>
                <a:gd name="connsiteX65" fmla="*/ 1223662 w 1487033"/>
                <a:gd name="connsiteY65" fmla="*/ 884151 h 916702"/>
                <a:gd name="connsiteX66" fmla="*/ 1217743 w 1487033"/>
                <a:gd name="connsiteY66" fmla="*/ 895988 h 916702"/>
                <a:gd name="connsiteX67" fmla="*/ 1214784 w 1487033"/>
                <a:gd name="connsiteY67" fmla="*/ 916702 h 916702"/>
                <a:gd name="connsiteX68" fmla="*/ 1194070 w 1487033"/>
                <a:gd name="connsiteY68" fmla="*/ 916702 h 916702"/>
                <a:gd name="connsiteX69" fmla="*/ 1182233 w 1487033"/>
                <a:gd name="connsiteY69" fmla="*/ 898947 h 916702"/>
                <a:gd name="connsiteX70" fmla="*/ 1164477 w 1487033"/>
                <a:gd name="connsiteY70" fmla="*/ 875273 h 916702"/>
                <a:gd name="connsiteX71" fmla="*/ 1140804 w 1487033"/>
                <a:gd name="connsiteY71" fmla="*/ 851599 h 916702"/>
                <a:gd name="connsiteX72" fmla="*/ 874473 w 1487033"/>
                <a:gd name="connsiteY72" fmla="*/ 854559 h 916702"/>
                <a:gd name="connsiteX73" fmla="*/ 859677 w 1487033"/>
                <a:gd name="connsiteY73" fmla="*/ 863436 h 916702"/>
                <a:gd name="connsiteX74" fmla="*/ 847840 w 1487033"/>
                <a:gd name="connsiteY74" fmla="*/ 854559 h 916702"/>
                <a:gd name="connsiteX75" fmla="*/ 818248 w 1487033"/>
                <a:gd name="connsiteY75" fmla="*/ 854559 h 916702"/>
                <a:gd name="connsiteX76" fmla="*/ 809371 w 1487033"/>
                <a:gd name="connsiteY76" fmla="*/ 866395 h 916702"/>
                <a:gd name="connsiteX77" fmla="*/ 315180 w 1487033"/>
                <a:gd name="connsiteY77" fmla="*/ 866395 h 916702"/>
                <a:gd name="connsiteX78" fmla="*/ 312221 w 1487033"/>
                <a:gd name="connsiteY78" fmla="*/ 854559 h 916702"/>
                <a:gd name="connsiteX79" fmla="*/ 285588 w 1487033"/>
                <a:gd name="connsiteY79" fmla="*/ 869355 h 916702"/>
                <a:gd name="connsiteX80" fmla="*/ 275417 w 1487033"/>
                <a:gd name="connsiteY80" fmla="*/ 871535 h 916702"/>
                <a:gd name="connsiteX81" fmla="*/ 268514 w 1487033"/>
                <a:gd name="connsiteY81" fmla="*/ 850825 h 916702"/>
                <a:gd name="connsiteX82" fmla="*/ 263676 w 1487033"/>
                <a:gd name="connsiteY82" fmla="*/ 831473 h 916702"/>
                <a:gd name="connsiteX83" fmla="*/ 241904 w 1487033"/>
                <a:gd name="connsiteY83" fmla="*/ 833892 h 916702"/>
                <a:gd name="connsiteX84" fmla="*/ 237066 w 1487033"/>
                <a:gd name="connsiteY84" fmla="*/ 816959 h 916702"/>
                <a:gd name="connsiteX85" fmla="*/ 254000 w 1487033"/>
                <a:gd name="connsiteY85" fmla="*/ 807282 h 916702"/>
                <a:gd name="connsiteX86" fmla="*/ 244323 w 1487033"/>
                <a:gd name="connsiteY86" fmla="*/ 780673 h 916702"/>
                <a:gd name="connsiteX87" fmla="*/ 246742 w 1487033"/>
                <a:gd name="connsiteY87" fmla="*/ 780673 h 916702"/>
                <a:gd name="connsiteX88" fmla="*/ 249161 w 1487033"/>
                <a:gd name="connsiteY88" fmla="*/ 758901 h 916702"/>
                <a:gd name="connsiteX89" fmla="*/ 254000 w 1487033"/>
                <a:gd name="connsiteY89" fmla="*/ 744387 h 916702"/>
                <a:gd name="connsiteX90" fmla="*/ 237066 w 1487033"/>
                <a:gd name="connsiteY90" fmla="*/ 722616 h 916702"/>
                <a:gd name="connsiteX91" fmla="*/ 249161 w 1487033"/>
                <a:gd name="connsiteY91" fmla="*/ 717778 h 916702"/>
                <a:gd name="connsiteX92" fmla="*/ 241904 w 1487033"/>
                <a:gd name="connsiteY92" fmla="*/ 683911 h 916702"/>
                <a:gd name="connsiteX93" fmla="*/ 237066 w 1487033"/>
                <a:gd name="connsiteY93" fmla="*/ 679073 h 916702"/>
                <a:gd name="connsiteX94" fmla="*/ 234647 w 1487033"/>
                <a:gd name="connsiteY94" fmla="*/ 664559 h 916702"/>
                <a:gd name="connsiteX95" fmla="*/ 244323 w 1487033"/>
                <a:gd name="connsiteY95" fmla="*/ 650044 h 916702"/>
                <a:gd name="connsiteX96" fmla="*/ 222552 w 1487033"/>
                <a:gd name="connsiteY96" fmla="*/ 645206 h 916702"/>
                <a:gd name="connsiteX97" fmla="*/ 227390 w 1487033"/>
                <a:gd name="connsiteY97" fmla="*/ 616178 h 916702"/>
                <a:gd name="connsiteX98" fmla="*/ 232228 w 1487033"/>
                <a:gd name="connsiteY98" fmla="*/ 601663 h 916702"/>
                <a:gd name="connsiteX99" fmla="*/ 210457 w 1487033"/>
                <a:gd name="connsiteY99" fmla="*/ 599244 h 916702"/>
                <a:gd name="connsiteX100" fmla="*/ 193523 w 1487033"/>
                <a:gd name="connsiteY100" fmla="*/ 570216 h 916702"/>
                <a:gd name="connsiteX101" fmla="*/ 186266 w 1487033"/>
                <a:gd name="connsiteY101" fmla="*/ 531511 h 916702"/>
                <a:gd name="connsiteX102" fmla="*/ 193523 w 1487033"/>
                <a:gd name="connsiteY102" fmla="*/ 521835 h 916702"/>
                <a:gd name="connsiteX103" fmla="*/ 193523 w 1487033"/>
                <a:gd name="connsiteY103" fmla="*/ 504901 h 916702"/>
                <a:gd name="connsiteX104" fmla="*/ 179009 w 1487033"/>
                <a:gd name="connsiteY104" fmla="*/ 475873 h 916702"/>
                <a:gd name="connsiteX105" fmla="*/ 186266 w 1487033"/>
                <a:gd name="connsiteY105" fmla="*/ 466197 h 916702"/>
                <a:gd name="connsiteX106" fmla="*/ 186266 w 1487033"/>
                <a:gd name="connsiteY106" fmla="*/ 454101 h 916702"/>
                <a:gd name="connsiteX107" fmla="*/ 166914 w 1487033"/>
                <a:gd name="connsiteY107" fmla="*/ 449263 h 916702"/>
                <a:gd name="connsiteX108" fmla="*/ 152400 w 1487033"/>
                <a:gd name="connsiteY108" fmla="*/ 412978 h 916702"/>
                <a:gd name="connsiteX109" fmla="*/ 137885 w 1487033"/>
                <a:gd name="connsiteY109" fmla="*/ 400882 h 916702"/>
                <a:gd name="connsiteX110" fmla="*/ 140304 w 1487033"/>
                <a:gd name="connsiteY110" fmla="*/ 374273 h 916702"/>
                <a:gd name="connsiteX111" fmla="*/ 128209 w 1487033"/>
                <a:gd name="connsiteY111" fmla="*/ 354921 h 916702"/>
                <a:gd name="connsiteX112" fmla="*/ 116114 w 1487033"/>
                <a:gd name="connsiteY112" fmla="*/ 335568 h 916702"/>
                <a:gd name="connsiteX113" fmla="*/ 130628 w 1487033"/>
                <a:gd name="connsiteY113" fmla="*/ 323473 h 916702"/>
                <a:gd name="connsiteX114" fmla="*/ 133047 w 1487033"/>
                <a:gd name="connsiteY114" fmla="*/ 299282 h 916702"/>
                <a:gd name="connsiteX115" fmla="*/ 119315 w 1487033"/>
                <a:gd name="connsiteY115" fmla="*/ 299282 h 916702"/>
                <a:gd name="connsiteX116" fmla="*/ 108585 w 1487033"/>
                <a:gd name="connsiteY116" fmla="*/ 279968 h 916702"/>
                <a:gd name="connsiteX117" fmla="*/ 101210 w 1487033"/>
                <a:gd name="connsiteY117" fmla="*/ 255387 h 916702"/>
                <a:gd name="connsiteX118" fmla="*/ 74172 w 1487033"/>
                <a:gd name="connsiteY118" fmla="*/ 228349 h 916702"/>
                <a:gd name="connsiteX119" fmla="*/ 81546 w 1487033"/>
                <a:gd name="connsiteY119" fmla="*/ 225891 h 916702"/>
                <a:gd name="connsiteX120" fmla="*/ 84004 w 1487033"/>
                <a:gd name="connsiteY120" fmla="*/ 203768 h 916702"/>
                <a:gd name="connsiteX121" fmla="*/ 93836 w 1487033"/>
                <a:gd name="connsiteY121" fmla="*/ 184104 h 916702"/>
                <a:gd name="connsiteX122" fmla="*/ 106126 w 1487033"/>
                <a:gd name="connsiteY122" fmla="*/ 159523 h 916702"/>
                <a:gd name="connsiteX123" fmla="*/ 103668 w 1487033"/>
                <a:gd name="connsiteY123" fmla="*/ 134942 h 916702"/>
                <a:gd name="connsiteX124" fmla="*/ 120875 w 1487033"/>
                <a:gd name="connsiteY124" fmla="*/ 117736 h 916702"/>
                <a:gd name="connsiteX125" fmla="*/ 113501 w 1487033"/>
                <a:gd name="connsiteY125" fmla="*/ 102987 h 916702"/>
                <a:gd name="connsiteX126" fmla="*/ 113501 w 1487033"/>
                <a:gd name="connsiteY126" fmla="*/ 83323 h 916702"/>
                <a:gd name="connsiteX127" fmla="*/ 96294 w 1487033"/>
                <a:gd name="connsiteY127" fmla="*/ 90697 h 916702"/>
                <a:gd name="connsiteX128" fmla="*/ 93836 w 1487033"/>
                <a:gd name="connsiteY128" fmla="*/ 80865 h 916702"/>
                <a:gd name="connsiteX129" fmla="*/ 84004 w 1487033"/>
                <a:gd name="connsiteY129" fmla="*/ 66116 h 916702"/>
                <a:gd name="connsiteX130" fmla="*/ 96295 w 1487033"/>
                <a:gd name="connsiteY130" fmla="*/ 58742 h 916702"/>
                <a:gd name="connsiteX131" fmla="*/ 96295 w 1487033"/>
                <a:gd name="connsiteY131" fmla="*/ 36620 h 916702"/>
                <a:gd name="connsiteX132" fmla="*/ 81546 w 1487033"/>
                <a:gd name="connsiteY132" fmla="*/ 21871 h 916702"/>
                <a:gd name="connsiteX133" fmla="*/ 81546 w 1487033"/>
                <a:gd name="connsiteY133" fmla="*/ 7308 h 916702"/>
                <a:gd name="connsiteX134" fmla="*/ 1239482 w 1487033"/>
                <a:gd name="connsiteY134" fmla="*/ 2468 h 916702"/>
                <a:gd name="connsiteX135" fmla="*/ 1241333 w 1487033"/>
                <a:gd name="connsiteY135" fmla="*/ 0 h 916702"/>
                <a:gd name="connsiteX0" fmla="*/ 84665 w 1487032"/>
                <a:gd name="connsiteY0" fmla="*/ 282349 h 916702"/>
                <a:gd name="connsiteX1" fmla="*/ 84666 w 1487032"/>
                <a:gd name="connsiteY1" fmla="*/ 282349 h 916702"/>
                <a:gd name="connsiteX2" fmla="*/ 87085 w 1487032"/>
                <a:gd name="connsiteY2" fmla="*/ 296863 h 916702"/>
                <a:gd name="connsiteX3" fmla="*/ 111276 w 1487032"/>
                <a:gd name="connsiteY3" fmla="*/ 299282 h 916702"/>
                <a:gd name="connsiteX4" fmla="*/ 111275 w 1487032"/>
                <a:gd name="connsiteY4" fmla="*/ 299282 h 916702"/>
                <a:gd name="connsiteX5" fmla="*/ 87084 w 1487032"/>
                <a:gd name="connsiteY5" fmla="*/ 296863 h 916702"/>
                <a:gd name="connsiteX6" fmla="*/ 84665 w 1487032"/>
                <a:gd name="connsiteY6" fmla="*/ 282349 h 916702"/>
                <a:gd name="connsiteX7" fmla="*/ 14513 w 1487032"/>
                <a:gd name="connsiteY7" fmla="*/ 231549 h 916702"/>
                <a:gd name="connsiteX8" fmla="*/ 0 w 1487032"/>
                <a:gd name="connsiteY8" fmla="*/ 224292 h 916702"/>
                <a:gd name="connsiteX9" fmla="*/ 14514 w 1487032"/>
                <a:gd name="connsiteY9" fmla="*/ 231549 h 916702"/>
                <a:gd name="connsiteX10" fmla="*/ 45961 w 1487032"/>
                <a:gd name="connsiteY10" fmla="*/ 241225 h 916702"/>
                <a:gd name="connsiteX11" fmla="*/ 62895 w 1487032"/>
                <a:gd name="connsiteY11" fmla="*/ 260578 h 916702"/>
                <a:gd name="connsiteX12" fmla="*/ 65314 w 1487032"/>
                <a:gd name="connsiteY12" fmla="*/ 282349 h 916702"/>
                <a:gd name="connsiteX13" fmla="*/ 65313 w 1487032"/>
                <a:gd name="connsiteY13" fmla="*/ 282349 h 916702"/>
                <a:gd name="connsiteX14" fmla="*/ 62894 w 1487032"/>
                <a:gd name="connsiteY14" fmla="*/ 260578 h 916702"/>
                <a:gd name="connsiteX15" fmla="*/ 45960 w 1487032"/>
                <a:gd name="connsiteY15" fmla="*/ 241225 h 916702"/>
                <a:gd name="connsiteX16" fmla="*/ 14513 w 1487032"/>
                <a:gd name="connsiteY16" fmla="*/ 231549 h 916702"/>
                <a:gd name="connsiteX17" fmla="*/ 1241332 w 1487032"/>
                <a:gd name="connsiteY17" fmla="*/ 0 h 916702"/>
                <a:gd name="connsiteX18" fmla="*/ 1253253 w 1487032"/>
                <a:gd name="connsiteY18" fmla="*/ 8221 h 916702"/>
                <a:gd name="connsiteX19" fmla="*/ 1253253 w 1487032"/>
                <a:gd name="connsiteY19" fmla="*/ 37813 h 916702"/>
                <a:gd name="connsiteX20" fmla="*/ 1268049 w 1487032"/>
                <a:gd name="connsiteY20" fmla="*/ 49650 h 916702"/>
                <a:gd name="connsiteX21" fmla="*/ 1285805 w 1487032"/>
                <a:gd name="connsiteY21" fmla="*/ 58527 h 916702"/>
                <a:gd name="connsiteX22" fmla="*/ 1279886 w 1487032"/>
                <a:gd name="connsiteY22" fmla="*/ 88120 h 916702"/>
                <a:gd name="connsiteX23" fmla="*/ 1265090 w 1487032"/>
                <a:gd name="connsiteY23" fmla="*/ 105875 h 916702"/>
                <a:gd name="connsiteX24" fmla="*/ 1259172 w 1487032"/>
                <a:gd name="connsiteY24" fmla="*/ 138427 h 916702"/>
                <a:gd name="connsiteX25" fmla="*/ 1259172 w 1487032"/>
                <a:gd name="connsiteY25" fmla="*/ 165060 h 916702"/>
                <a:gd name="connsiteX26" fmla="*/ 1268049 w 1487032"/>
                <a:gd name="connsiteY26" fmla="*/ 173937 h 916702"/>
                <a:gd name="connsiteX27" fmla="*/ 1276927 w 1487032"/>
                <a:gd name="connsiteY27" fmla="*/ 182815 h 916702"/>
                <a:gd name="connsiteX28" fmla="*/ 1285805 w 1487032"/>
                <a:gd name="connsiteY28" fmla="*/ 200570 h 916702"/>
                <a:gd name="connsiteX29" fmla="*/ 1276927 w 1487032"/>
                <a:gd name="connsiteY29" fmla="*/ 224244 h 916702"/>
                <a:gd name="connsiteX30" fmla="*/ 1315397 w 1487032"/>
                <a:gd name="connsiteY30" fmla="*/ 256795 h 916702"/>
                <a:gd name="connsiteX31" fmla="*/ 1350907 w 1487032"/>
                <a:gd name="connsiteY31" fmla="*/ 253836 h 916702"/>
                <a:gd name="connsiteX32" fmla="*/ 1374581 w 1487032"/>
                <a:gd name="connsiteY32" fmla="*/ 289347 h 916702"/>
                <a:gd name="connsiteX33" fmla="*/ 1383459 w 1487032"/>
                <a:gd name="connsiteY33" fmla="*/ 307102 h 916702"/>
                <a:gd name="connsiteX34" fmla="*/ 1377540 w 1487032"/>
                <a:gd name="connsiteY34" fmla="*/ 313021 h 916702"/>
                <a:gd name="connsiteX35" fmla="*/ 1407133 w 1487032"/>
                <a:gd name="connsiteY35" fmla="*/ 333735 h 916702"/>
                <a:gd name="connsiteX36" fmla="*/ 1416010 w 1487032"/>
                <a:gd name="connsiteY36" fmla="*/ 333735 h 916702"/>
                <a:gd name="connsiteX37" fmla="*/ 1424888 w 1487032"/>
                <a:gd name="connsiteY37" fmla="*/ 351491 h 916702"/>
                <a:gd name="connsiteX38" fmla="*/ 1421929 w 1487032"/>
                <a:gd name="connsiteY38" fmla="*/ 384042 h 916702"/>
                <a:gd name="connsiteX39" fmla="*/ 1448562 w 1487032"/>
                <a:gd name="connsiteY39" fmla="*/ 392920 h 916702"/>
                <a:gd name="connsiteX40" fmla="*/ 1472236 w 1487032"/>
                <a:gd name="connsiteY40" fmla="*/ 401797 h 916702"/>
                <a:gd name="connsiteX41" fmla="*/ 1487032 w 1487032"/>
                <a:gd name="connsiteY41" fmla="*/ 425471 h 916702"/>
                <a:gd name="connsiteX42" fmla="*/ 1481113 w 1487032"/>
                <a:gd name="connsiteY42" fmla="*/ 499452 h 916702"/>
                <a:gd name="connsiteX43" fmla="*/ 1469276 w 1487032"/>
                <a:gd name="connsiteY43" fmla="*/ 511289 h 916702"/>
                <a:gd name="connsiteX44" fmla="*/ 1439684 w 1487032"/>
                <a:gd name="connsiteY44" fmla="*/ 523126 h 916702"/>
                <a:gd name="connsiteX45" fmla="*/ 1439684 w 1487032"/>
                <a:gd name="connsiteY45" fmla="*/ 567514 h 916702"/>
                <a:gd name="connsiteX46" fmla="*/ 1421929 w 1487032"/>
                <a:gd name="connsiteY46" fmla="*/ 594147 h 916702"/>
                <a:gd name="connsiteX47" fmla="*/ 1389377 w 1487032"/>
                <a:gd name="connsiteY47" fmla="*/ 588228 h 916702"/>
                <a:gd name="connsiteX48" fmla="*/ 1377540 w 1487032"/>
                <a:gd name="connsiteY48" fmla="*/ 597106 h 916702"/>
                <a:gd name="connsiteX49" fmla="*/ 1356826 w 1487032"/>
                <a:gd name="connsiteY49" fmla="*/ 608943 h 916702"/>
                <a:gd name="connsiteX50" fmla="*/ 1327234 w 1487032"/>
                <a:gd name="connsiteY50" fmla="*/ 603025 h 916702"/>
                <a:gd name="connsiteX51" fmla="*/ 1318356 w 1487032"/>
                <a:gd name="connsiteY51" fmla="*/ 608943 h 916702"/>
                <a:gd name="connsiteX52" fmla="*/ 1291723 w 1487032"/>
                <a:gd name="connsiteY52" fmla="*/ 617821 h 916702"/>
                <a:gd name="connsiteX53" fmla="*/ 1279886 w 1487032"/>
                <a:gd name="connsiteY53" fmla="*/ 641494 h 916702"/>
                <a:gd name="connsiteX54" fmla="*/ 1279886 w 1487032"/>
                <a:gd name="connsiteY54" fmla="*/ 682924 h 916702"/>
                <a:gd name="connsiteX55" fmla="*/ 1312438 w 1487032"/>
                <a:gd name="connsiteY55" fmla="*/ 706597 h 916702"/>
                <a:gd name="connsiteX56" fmla="*/ 1309478 w 1487032"/>
                <a:gd name="connsiteY56" fmla="*/ 759863 h 916702"/>
                <a:gd name="connsiteX57" fmla="*/ 1291723 w 1487032"/>
                <a:gd name="connsiteY57" fmla="*/ 774660 h 916702"/>
                <a:gd name="connsiteX58" fmla="*/ 1282845 w 1487032"/>
                <a:gd name="connsiteY58" fmla="*/ 780578 h 916702"/>
                <a:gd name="connsiteX59" fmla="*/ 1282845 w 1487032"/>
                <a:gd name="connsiteY59" fmla="*/ 816089 h 916702"/>
                <a:gd name="connsiteX60" fmla="*/ 1265090 w 1487032"/>
                <a:gd name="connsiteY60" fmla="*/ 830885 h 916702"/>
                <a:gd name="connsiteX61" fmla="*/ 1259172 w 1487032"/>
                <a:gd name="connsiteY61" fmla="*/ 845681 h 916702"/>
                <a:gd name="connsiteX62" fmla="*/ 1235498 w 1487032"/>
                <a:gd name="connsiteY62" fmla="*/ 839762 h 916702"/>
                <a:gd name="connsiteX63" fmla="*/ 1208865 w 1487032"/>
                <a:gd name="connsiteY63" fmla="*/ 866395 h 916702"/>
                <a:gd name="connsiteX64" fmla="*/ 1223661 w 1487032"/>
                <a:gd name="connsiteY64" fmla="*/ 884151 h 916702"/>
                <a:gd name="connsiteX65" fmla="*/ 1217742 w 1487032"/>
                <a:gd name="connsiteY65" fmla="*/ 895988 h 916702"/>
                <a:gd name="connsiteX66" fmla="*/ 1214783 w 1487032"/>
                <a:gd name="connsiteY66" fmla="*/ 916702 h 916702"/>
                <a:gd name="connsiteX67" fmla="*/ 1194069 w 1487032"/>
                <a:gd name="connsiteY67" fmla="*/ 916702 h 916702"/>
                <a:gd name="connsiteX68" fmla="*/ 1182232 w 1487032"/>
                <a:gd name="connsiteY68" fmla="*/ 898947 h 916702"/>
                <a:gd name="connsiteX69" fmla="*/ 1164476 w 1487032"/>
                <a:gd name="connsiteY69" fmla="*/ 875273 h 916702"/>
                <a:gd name="connsiteX70" fmla="*/ 1140803 w 1487032"/>
                <a:gd name="connsiteY70" fmla="*/ 851599 h 916702"/>
                <a:gd name="connsiteX71" fmla="*/ 874472 w 1487032"/>
                <a:gd name="connsiteY71" fmla="*/ 854559 h 916702"/>
                <a:gd name="connsiteX72" fmla="*/ 859676 w 1487032"/>
                <a:gd name="connsiteY72" fmla="*/ 863436 h 916702"/>
                <a:gd name="connsiteX73" fmla="*/ 847839 w 1487032"/>
                <a:gd name="connsiteY73" fmla="*/ 854559 h 916702"/>
                <a:gd name="connsiteX74" fmla="*/ 818247 w 1487032"/>
                <a:gd name="connsiteY74" fmla="*/ 854559 h 916702"/>
                <a:gd name="connsiteX75" fmla="*/ 809370 w 1487032"/>
                <a:gd name="connsiteY75" fmla="*/ 866395 h 916702"/>
                <a:gd name="connsiteX76" fmla="*/ 315179 w 1487032"/>
                <a:gd name="connsiteY76" fmla="*/ 866395 h 916702"/>
                <a:gd name="connsiteX77" fmla="*/ 312220 w 1487032"/>
                <a:gd name="connsiteY77" fmla="*/ 854559 h 916702"/>
                <a:gd name="connsiteX78" fmla="*/ 285587 w 1487032"/>
                <a:gd name="connsiteY78" fmla="*/ 869355 h 916702"/>
                <a:gd name="connsiteX79" fmla="*/ 275416 w 1487032"/>
                <a:gd name="connsiteY79" fmla="*/ 871535 h 916702"/>
                <a:gd name="connsiteX80" fmla="*/ 268513 w 1487032"/>
                <a:gd name="connsiteY80" fmla="*/ 850825 h 916702"/>
                <a:gd name="connsiteX81" fmla="*/ 263675 w 1487032"/>
                <a:gd name="connsiteY81" fmla="*/ 831473 h 916702"/>
                <a:gd name="connsiteX82" fmla="*/ 241903 w 1487032"/>
                <a:gd name="connsiteY82" fmla="*/ 833892 h 916702"/>
                <a:gd name="connsiteX83" fmla="*/ 237065 w 1487032"/>
                <a:gd name="connsiteY83" fmla="*/ 816959 h 916702"/>
                <a:gd name="connsiteX84" fmla="*/ 253999 w 1487032"/>
                <a:gd name="connsiteY84" fmla="*/ 807282 h 916702"/>
                <a:gd name="connsiteX85" fmla="*/ 244322 w 1487032"/>
                <a:gd name="connsiteY85" fmla="*/ 780673 h 916702"/>
                <a:gd name="connsiteX86" fmla="*/ 246741 w 1487032"/>
                <a:gd name="connsiteY86" fmla="*/ 780673 h 916702"/>
                <a:gd name="connsiteX87" fmla="*/ 249160 w 1487032"/>
                <a:gd name="connsiteY87" fmla="*/ 758901 h 916702"/>
                <a:gd name="connsiteX88" fmla="*/ 253999 w 1487032"/>
                <a:gd name="connsiteY88" fmla="*/ 744387 h 916702"/>
                <a:gd name="connsiteX89" fmla="*/ 237065 w 1487032"/>
                <a:gd name="connsiteY89" fmla="*/ 722616 h 916702"/>
                <a:gd name="connsiteX90" fmla="*/ 249160 w 1487032"/>
                <a:gd name="connsiteY90" fmla="*/ 717778 h 916702"/>
                <a:gd name="connsiteX91" fmla="*/ 241903 w 1487032"/>
                <a:gd name="connsiteY91" fmla="*/ 683911 h 916702"/>
                <a:gd name="connsiteX92" fmla="*/ 237065 w 1487032"/>
                <a:gd name="connsiteY92" fmla="*/ 679073 h 916702"/>
                <a:gd name="connsiteX93" fmla="*/ 234646 w 1487032"/>
                <a:gd name="connsiteY93" fmla="*/ 664559 h 916702"/>
                <a:gd name="connsiteX94" fmla="*/ 244322 w 1487032"/>
                <a:gd name="connsiteY94" fmla="*/ 650044 h 916702"/>
                <a:gd name="connsiteX95" fmla="*/ 222551 w 1487032"/>
                <a:gd name="connsiteY95" fmla="*/ 645206 h 916702"/>
                <a:gd name="connsiteX96" fmla="*/ 227389 w 1487032"/>
                <a:gd name="connsiteY96" fmla="*/ 616178 h 916702"/>
                <a:gd name="connsiteX97" fmla="*/ 232227 w 1487032"/>
                <a:gd name="connsiteY97" fmla="*/ 601663 h 916702"/>
                <a:gd name="connsiteX98" fmla="*/ 210456 w 1487032"/>
                <a:gd name="connsiteY98" fmla="*/ 599244 h 916702"/>
                <a:gd name="connsiteX99" fmla="*/ 193522 w 1487032"/>
                <a:gd name="connsiteY99" fmla="*/ 570216 h 916702"/>
                <a:gd name="connsiteX100" fmla="*/ 186265 w 1487032"/>
                <a:gd name="connsiteY100" fmla="*/ 531511 h 916702"/>
                <a:gd name="connsiteX101" fmla="*/ 193522 w 1487032"/>
                <a:gd name="connsiteY101" fmla="*/ 521835 h 916702"/>
                <a:gd name="connsiteX102" fmla="*/ 193522 w 1487032"/>
                <a:gd name="connsiteY102" fmla="*/ 504901 h 916702"/>
                <a:gd name="connsiteX103" fmla="*/ 179008 w 1487032"/>
                <a:gd name="connsiteY103" fmla="*/ 475873 h 916702"/>
                <a:gd name="connsiteX104" fmla="*/ 186265 w 1487032"/>
                <a:gd name="connsiteY104" fmla="*/ 466197 h 916702"/>
                <a:gd name="connsiteX105" fmla="*/ 186265 w 1487032"/>
                <a:gd name="connsiteY105" fmla="*/ 454101 h 916702"/>
                <a:gd name="connsiteX106" fmla="*/ 166913 w 1487032"/>
                <a:gd name="connsiteY106" fmla="*/ 449263 h 916702"/>
                <a:gd name="connsiteX107" fmla="*/ 152399 w 1487032"/>
                <a:gd name="connsiteY107" fmla="*/ 412978 h 916702"/>
                <a:gd name="connsiteX108" fmla="*/ 137884 w 1487032"/>
                <a:gd name="connsiteY108" fmla="*/ 400882 h 916702"/>
                <a:gd name="connsiteX109" fmla="*/ 140303 w 1487032"/>
                <a:gd name="connsiteY109" fmla="*/ 374273 h 916702"/>
                <a:gd name="connsiteX110" fmla="*/ 128208 w 1487032"/>
                <a:gd name="connsiteY110" fmla="*/ 354921 h 916702"/>
                <a:gd name="connsiteX111" fmla="*/ 116113 w 1487032"/>
                <a:gd name="connsiteY111" fmla="*/ 335568 h 916702"/>
                <a:gd name="connsiteX112" fmla="*/ 130627 w 1487032"/>
                <a:gd name="connsiteY112" fmla="*/ 323473 h 916702"/>
                <a:gd name="connsiteX113" fmla="*/ 133046 w 1487032"/>
                <a:gd name="connsiteY113" fmla="*/ 299282 h 916702"/>
                <a:gd name="connsiteX114" fmla="*/ 119314 w 1487032"/>
                <a:gd name="connsiteY114" fmla="*/ 299282 h 916702"/>
                <a:gd name="connsiteX115" fmla="*/ 108584 w 1487032"/>
                <a:gd name="connsiteY115" fmla="*/ 279968 h 916702"/>
                <a:gd name="connsiteX116" fmla="*/ 101209 w 1487032"/>
                <a:gd name="connsiteY116" fmla="*/ 255387 h 916702"/>
                <a:gd name="connsiteX117" fmla="*/ 74171 w 1487032"/>
                <a:gd name="connsiteY117" fmla="*/ 228349 h 916702"/>
                <a:gd name="connsiteX118" fmla="*/ 81545 w 1487032"/>
                <a:gd name="connsiteY118" fmla="*/ 225891 h 916702"/>
                <a:gd name="connsiteX119" fmla="*/ 84003 w 1487032"/>
                <a:gd name="connsiteY119" fmla="*/ 203768 h 916702"/>
                <a:gd name="connsiteX120" fmla="*/ 93835 w 1487032"/>
                <a:gd name="connsiteY120" fmla="*/ 184104 h 916702"/>
                <a:gd name="connsiteX121" fmla="*/ 106125 w 1487032"/>
                <a:gd name="connsiteY121" fmla="*/ 159523 h 916702"/>
                <a:gd name="connsiteX122" fmla="*/ 103667 w 1487032"/>
                <a:gd name="connsiteY122" fmla="*/ 134942 h 916702"/>
                <a:gd name="connsiteX123" fmla="*/ 120874 w 1487032"/>
                <a:gd name="connsiteY123" fmla="*/ 117736 h 916702"/>
                <a:gd name="connsiteX124" fmla="*/ 113500 w 1487032"/>
                <a:gd name="connsiteY124" fmla="*/ 102987 h 916702"/>
                <a:gd name="connsiteX125" fmla="*/ 113500 w 1487032"/>
                <a:gd name="connsiteY125" fmla="*/ 83323 h 916702"/>
                <a:gd name="connsiteX126" fmla="*/ 96293 w 1487032"/>
                <a:gd name="connsiteY126" fmla="*/ 90697 h 916702"/>
                <a:gd name="connsiteX127" fmla="*/ 93835 w 1487032"/>
                <a:gd name="connsiteY127" fmla="*/ 80865 h 916702"/>
                <a:gd name="connsiteX128" fmla="*/ 84003 w 1487032"/>
                <a:gd name="connsiteY128" fmla="*/ 66116 h 916702"/>
                <a:gd name="connsiteX129" fmla="*/ 96294 w 1487032"/>
                <a:gd name="connsiteY129" fmla="*/ 58742 h 916702"/>
                <a:gd name="connsiteX130" fmla="*/ 96294 w 1487032"/>
                <a:gd name="connsiteY130" fmla="*/ 36620 h 916702"/>
                <a:gd name="connsiteX131" fmla="*/ 81545 w 1487032"/>
                <a:gd name="connsiteY131" fmla="*/ 21871 h 916702"/>
                <a:gd name="connsiteX132" fmla="*/ 81545 w 1487032"/>
                <a:gd name="connsiteY132" fmla="*/ 7308 h 916702"/>
                <a:gd name="connsiteX133" fmla="*/ 1239481 w 1487032"/>
                <a:gd name="connsiteY133" fmla="*/ 2468 h 916702"/>
                <a:gd name="connsiteX134" fmla="*/ 1241332 w 1487032"/>
                <a:gd name="connsiteY134" fmla="*/ 0 h 916702"/>
                <a:gd name="connsiteX0" fmla="*/ 70152 w 1472519"/>
                <a:gd name="connsiteY0" fmla="*/ 282349 h 916702"/>
                <a:gd name="connsiteX1" fmla="*/ 70153 w 1472519"/>
                <a:gd name="connsiteY1" fmla="*/ 282349 h 916702"/>
                <a:gd name="connsiteX2" fmla="*/ 72572 w 1472519"/>
                <a:gd name="connsiteY2" fmla="*/ 296863 h 916702"/>
                <a:gd name="connsiteX3" fmla="*/ 96763 w 1472519"/>
                <a:gd name="connsiteY3" fmla="*/ 299282 h 916702"/>
                <a:gd name="connsiteX4" fmla="*/ 96762 w 1472519"/>
                <a:gd name="connsiteY4" fmla="*/ 299282 h 916702"/>
                <a:gd name="connsiteX5" fmla="*/ 72571 w 1472519"/>
                <a:gd name="connsiteY5" fmla="*/ 296863 h 916702"/>
                <a:gd name="connsiteX6" fmla="*/ 70152 w 1472519"/>
                <a:gd name="connsiteY6" fmla="*/ 282349 h 916702"/>
                <a:gd name="connsiteX7" fmla="*/ 0 w 1472519"/>
                <a:gd name="connsiteY7" fmla="*/ 231549 h 916702"/>
                <a:gd name="connsiteX8" fmla="*/ 1 w 1472519"/>
                <a:gd name="connsiteY8" fmla="*/ 231549 h 916702"/>
                <a:gd name="connsiteX9" fmla="*/ 31448 w 1472519"/>
                <a:gd name="connsiteY9" fmla="*/ 241225 h 916702"/>
                <a:gd name="connsiteX10" fmla="*/ 48382 w 1472519"/>
                <a:gd name="connsiteY10" fmla="*/ 260578 h 916702"/>
                <a:gd name="connsiteX11" fmla="*/ 50801 w 1472519"/>
                <a:gd name="connsiteY11" fmla="*/ 282349 h 916702"/>
                <a:gd name="connsiteX12" fmla="*/ 50800 w 1472519"/>
                <a:gd name="connsiteY12" fmla="*/ 282349 h 916702"/>
                <a:gd name="connsiteX13" fmla="*/ 48381 w 1472519"/>
                <a:gd name="connsiteY13" fmla="*/ 260578 h 916702"/>
                <a:gd name="connsiteX14" fmla="*/ 31447 w 1472519"/>
                <a:gd name="connsiteY14" fmla="*/ 241225 h 916702"/>
                <a:gd name="connsiteX15" fmla="*/ 0 w 1472519"/>
                <a:gd name="connsiteY15" fmla="*/ 231549 h 916702"/>
                <a:gd name="connsiteX16" fmla="*/ 1226819 w 1472519"/>
                <a:gd name="connsiteY16" fmla="*/ 0 h 916702"/>
                <a:gd name="connsiteX17" fmla="*/ 1238740 w 1472519"/>
                <a:gd name="connsiteY17" fmla="*/ 8221 h 916702"/>
                <a:gd name="connsiteX18" fmla="*/ 1238740 w 1472519"/>
                <a:gd name="connsiteY18" fmla="*/ 37813 h 916702"/>
                <a:gd name="connsiteX19" fmla="*/ 1253536 w 1472519"/>
                <a:gd name="connsiteY19" fmla="*/ 49650 h 916702"/>
                <a:gd name="connsiteX20" fmla="*/ 1271292 w 1472519"/>
                <a:gd name="connsiteY20" fmla="*/ 58527 h 916702"/>
                <a:gd name="connsiteX21" fmla="*/ 1265373 w 1472519"/>
                <a:gd name="connsiteY21" fmla="*/ 88120 h 916702"/>
                <a:gd name="connsiteX22" fmla="*/ 1250577 w 1472519"/>
                <a:gd name="connsiteY22" fmla="*/ 105875 h 916702"/>
                <a:gd name="connsiteX23" fmla="*/ 1244659 w 1472519"/>
                <a:gd name="connsiteY23" fmla="*/ 138427 h 916702"/>
                <a:gd name="connsiteX24" fmla="*/ 1244659 w 1472519"/>
                <a:gd name="connsiteY24" fmla="*/ 165060 h 916702"/>
                <a:gd name="connsiteX25" fmla="*/ 1253536 w 1472519"/>
                <a:gd name="connsiteY25" fmla="*/ 173937 h 916702"/>
                <a:gd name="connsiteX26" fmla="*/ 1262414 w 1472519"/>
                <a:gd name="connsiteY26" fmla="*/ 182815 h 916702"/>
                <a:gd name="connsiteX27" fmla="*/ 1271292 w 1472519"/>
                <a:gd name="connsiteY27" fmla="*/ 200570 h 916702"/>
                <a:gd name="connsiteX28" fmla="*/ 1262414 w 1472519"/>
                <a:gd name="connsiteY28" fmla="*/ 224244 h 916702"/>
                <a:gd name="connsiteX29" fmla="*/ 1300884 w 1472519"/>
                <a:gd name="connsiteY29" fmla="*/ 256795 h 916702"/>
                <a:gd name="connsiteX30" fmla="*/ 1336394 w 1472519"/>
                <a:gd name="connsiteY30" fmla="*/ 253836 h 916702"/>
                <a:gd name="connsiteX31" fmla="*/ 1360068 w 1472519"/>
                <a:gd name="connsiteY31" fmla="*/ 289347 h 916702"/>
                <a:gd name="connsiteX32" fmla="*/ 1368946 w 1472519"/>
                <a:gd name="connsiteY32" fmla="*/ 307102 h 916702"/>
                <a:gd name="connsiteX33" fmla="*/ 1363027 w 1472519"/>
                <a:gd name="connsiteY33" fmla="*/ 313021 h 916702"/>
                <a:gd name="connsiteX34" fmla="*/ 1392620 w 1472519"/>
                <a:gd name="connsiteY34" fmla="*/ 333735 h 916702"/>
                <a:gd name="connsiteX35" fmla="*/ 1401497 w 1472519"/>
                <a:gd name="connsiteY35" fmla="*/ 333735 h 916702"/>
                <a:gd name="connsiteX36" fmla="*/ 1410375 w 1472519"/>
                <a:gd name="connsiteY36" fmla="*/ 351491 h 916702"/>
                <a:gd name="connsiteX37" fmla="*/ 1407416 w 1472519"/>
                <a:gd name="connsiteY37" fmla="*/ 384042 h 916702"/>
                <a:gd name="connsiteX38" fmla="*/ 1434049 w 1472519"/>
                <a:gd name="connsiteY38" fmla="*/ 392920 h 916702"/>
                <a:gd name="connsiteX39" fmla="*/ 1457723 w 1472519"/>
                <a:gd name="connsiteY39" fmla="*/ 401797 h 916702"/>
                <a:gd name="connsiteX40" fmla="*/ 1472519 w 1472519"/>
                <a:gd name="connsiteY40" fmla="*/ 425471 h 916702"/>
                <a:gd name="connsiteX41" fmla="*/ 1466600 w 1472519"/>
                <a:gd name="connsiteY41" fmla="*/ 499452 h 916702"/>
                <a:gd name="connsiteX42" fmla="*/ 1454763 w 1472519"/>
                <a:gd name="connsiteY42" fmla="*/ 511289 h 916702"/>
                <a:gd name="connsiteX43" fmla="*/ 1425171 w 1472519"/>
                <a:gd name="connsiteY43" fmla="*/ 523126 h 916702"/>
                <a:gd name="connsiteX44" fmla="*/ 1425171 w 1472519"/>
                <a:gd name="connsiteY44" fmla="*/ 567514 h 916702"/>
                <a:gd name="connsiteX45" fmla="*/ 1407416 w 1472519"/>
                <a:gd name="connsiteY45" fmla="*/ 594147 h 916702"/>
                <a:gd name="connsiteX46" fmla="*/ 1374864 w 1472519"/>
                <a:gd name="connsiteY46" fmla="*/ 588228 h 916702"/>
                <a:gd name="connsiteX47" fmla="*/ 1363027 w 1472519"/>
                <a:gd name="connsiteY47" fmla="*/ 597106 h 916702"/>
                <a:gd name="connsiteX48" fmla="*/ 1342313 w 1472519"/>
                <a:gd name="connsiteY48" fmla="*/ 608943 h 916702"/>
                <a:gd name="connsiteX49" fmla="*/ 1312721 w 1472519"/>
                <a:gd name="connsiteY49" fmla="*/ 603025 h 916702"/>
                <a:gd name="connsiteX50" fmla="*/ 1303843 w 1472519"/>
                <a:gd name="connsiteY50" fmla="*/ 608943 h 916702"/>
                <a:gd name="connsiteX51" fmla="*/ 1277210 w 1472519"/>
                <a:gd name="connsiteY51" fmla="*/ 617821 h 916702"/>
                <a:gd name="connsiteX52" fmla="*/ 1265373 w 1472519"/>
                <a:gd name="connsiteY52" fmla="*/ 641494 h 916702"/>
                <a:gd name="connsiteX53" fmla="*/ 1265373 w 1472519"/>
                <a:gd name="connsiteY53" fmla="*/ 682924 h 916702"/>
                <a:gd name="connsiteX54" fmla="*/ 1297925 w 1472519"/>
                <a:gd name="connsiteY54" fmla="*/ 706597 h 916702"/>
                <a:gd name="connsiteX55" fmla="*/ 1294965 w 1472519"/>
                <a:gd name="connsiteY55" fmla="*/ 759863 h 916702"/>
                <a:gd name="connsiteX56" fmla="*/ 1277210 w 1472519"/>
                <a:gd name="connsiteY56" fmla="*/ 774660 h 916702"/>
                <a:gd name="connsiteX57" fmla="*/ 1268332 w 1472519"/>
                <a:gd name="connsiteY57" fmla="*/ 780578 h 916702"/>
                <a:gd name="connsiteX58" fmla="*/ 1268332 w 1472519"/>
                <a:gd name="connsiteY58" fmla="*/ 816089 h 916702"/>
                <a:gd name="connsiteX59" fmla="*/ 1250577 w 1472519"/>
                <a:gd name="connsiteY59" fmla="*/ 830885 h 916702"/>
                <a:gd name="connsiteX60" fmla="*/ 1244659 w 1472519"/>
                <a:gd name="connsiteY60" fmla="*/ 845681 h 916702"/>
                <a:gd name="connsiteX61" fmla="*/ 1220985 w 1472519"/>
                <a:gd name="connsiteY61" fmla="*/ 839762 h 916702"/>
                <a:gd name="connsiteX62" fmla="*/ 1194352 w 1472519"/>
                <a:gd name="connsiteY62" fmla="*/ 866395 h 916702"/>
                <a:gd name="connsiteX63" fmla="*/ 1209148 w 1472519"/>
                <a:gd name="connsiteY63" fmla="*/ 884151 h 916702"/>
                <a:gd name="connsiteX64" fmla="*/ 1203229 w 1472519"/>
                <a:gd name="connsiteY64" fmla="*/ 895988 h 916702"/>
                <a:gd name="connsiteX65" fmla="*/ 1200270 w 1472519"/>
                <a:gd name="connsiteY65" fmla="*/ 916702 h 916702"/>
                <a:gd name="connsiteX66" fmla="*/ 1179556 w 1472519"/>
                <a:gd name="connsiteY66" fmla="*/ 916702 h 916702"/>
                <a:gd name="connsiteX67" fmla="*/ 1167719 w 1472519"/>
                <a:gd name="connsiteY67" fmla="*/ 898947 h 916702"/>
                <a:gd name="connsiteX68" fmla="*/ 1149963 w 1472519"/>
                <a:gd name="connsiteY68" fmla="*/ 875273 h 916702"/>
                <a:gd name="connsiteX69" fmla="*/ 1126290 w 1472519"/>
                <a:gd name="connsiteY69" fmla="*/ 851599 h 916702"/>
                <a:gd name="connsiteX70" fmla="*/ 859959 w 1472519"/>
                <a:gd name="connsiteY70" fmla="*/ 854559 h 916702"/>
                <a:gd name="connsiteX71" fmla="*/ 845163 w 1472519"/>
                <a:gd name="connsiteY71" fmla="*/ 863436 h 916702"/>
                <a:gd name="connsiteX72" fmla="*/ 833326 w 1472519"/>
                <a:gd name="connsiteY72" fmla="*/ 854559 h 916702"/>
                <a:gd name="connsiteX73" fmla="*/ 803734 w 1472519"/>
                <a:gd name="connsiteY73" fmla="*/ 854559 h 916702"/>
                <a:gd name="connsiteX74" fmla="*/ 794857 w 1472519"/>
                <a:gd name="connsiteY74" fmla="*/ 866395 h 916702"/>
                <a:gd name="connsiteX75" fmla="*/ 300666 w 1472519"/>
                <a:gd name="connsiteY75" fmla="*/ 866395 h 916702"/>
                <a:gd name="connsiteX76" fmla="*/ 297707 w 1472519"/>
                <a:gd name="connsiteY76" fmla="*/ 854559 h 916702"/>
                <a:gd name="connsiteX77" fmla="*/ 271074 w 1472519"/>
                <a:gd name="connsiteY77" fmla="*/ 869355 h 916702"/>
                <a:gd name="connsiteX78" fmla="*/ 260903 w 1472519"/>
                <a:gd name="connsiteY78" fmla="*/ 871535 h 916702"/>
                <a:gd name="connsiteX79" fmla="*/ 254000 w 1472519"/>
                <a:gd name="connsiteY79" fmla="*/ 850825 h 916702"/>
                <a:gd name="connsiteX80" fmla="*/ 249162 w 1472519"/>
                <a:gd name="connsiteY80" fmla="*/ 831473 h 916702"/>
                <a:gd name="connsiteX81" fmla="*/ 227390 w 1472519"/>
                <a:gd name="connsiteY81" fmla="*/ 833892 h 916702"/>
                <a:gd name="connsiteX82" fmla="*/ 222552 w 1472519"/>
                <a:gd name="connsiteY82" fmla="*/ 816959 h 916702"/>
                <a:gd name="connsiteX83" fmla="*/ 239486 w 1472519"/>
                <a:gd name="connsiteY83" fmla="*/ 807282 h 916702"/>
                <a:gd name="connsiteX84" fmla="*/ 229809 w 1472519"/>
                <a:gd name="connsiteY84" fmla="*/ 780673 h 916702"/>
                <a:gd name="connsiteX85" fmla="*/ 232228 w 1472519"/>
                <a:gd name="connsiteY85" fmla="*/ 780673 h 916702"/>
                <a:gd name="connsiteX86" fmla="*/ 234647 w 1472519"/>
                <a:gd name="connsiteY86" fmla="*/ 758901 h 916702"/>
                <a:gd name="connsiteX87" fmla="*/ 239486 w 1472519"/>
                <a:gd name="connsiteY87" fmla="*/ 744387 h 916702"/>
                <a:gd name="connsiteX88" fmla="*/ 222552 w 1472519"/>
                <a:gd name="connsiteY88" fmla="*/ 722616 h 916702"/>
                <a:gd name="connsiteX89" fmla="*/ 234647 w 1472519"/>
                <a:gd name="connsiteY89" fmla="*/ 717778 h 916702"/>
                <a:gd name="connsiteX90" fmla="*/ 227390 w 1472519"/>
                <a:gd name="connsiteY90" fmla="*/ 683911 h 916702"/>
                <a:gd name="connsiteX91" fmla="*/ 222552 w 1472519"/>
                <a:gd name="connsiteY91" fmla="*/ 679073 h 916702"/>
                <a:gd name="connsiteX92" fmla="*/ 220133 w 1472519"/>
                <a:gd name="connsiteY92" fmla="*/ 664559 h 916702"/>
                <a:gd name="connsiteX93" fmla="*/ 229809 w 1472519"/>
                <a:gd name="connsiteY93" fmla="*/ 650044 h 916702"/>
                <a:gd name="connsiteX94" fmla="*/ 208038 w 1472519"/>
                <a:gd name="connsiteY94" fmla="*/ 645206 h 916702"/>
                <a:gd name="connsiteX95" fmla="*/ 212876 w 1472519"/>
                <a:gd name="connsiteY95" fmla="*/ 616178 h 916702"/>
                <a:gd name="connsiteX96" fmla="*/ 217714 w 1472519"/>
                <a:gd name="connsiteY96" fmla="*/ 601663 h 916702"/>
                <a:gd name="connsiteX97" fmla="*/ 195943 w 1472519"/>
                <a:gd name="connsiteY97" fmla="*/ 599244 h 916702"/>
                <a:gd name="connsiteX98" fmla="*/ 179009 w 1472519"/>
                <a:gd name="connsiteY98" fmla="*/ 570216 h 916702"/>
                <a:gd name="connsiteX99" fmla="*/ 171752 w 1472519"/>
                <a:gd name="connsiteY99" fmla="*/ 531511 h 916702"/>
                <a:gd name="connsiteX100" fmla="*/ 179009 w 1472519"/>
                <a:gd name="connsiteY100" fmla="*/ 521835 h 916702"/>
                <a:gd name="connsiteX101" fmla="*/ 179009 w 1472519"/>
                <a:gd name="connsiteY101" fmla="*/ 504901 h 916702"/>
                <a:gd name="connsiteX102" fmla="*/ 164495 w 1472519"/>
                <a:gd name="connsiteY102" fmla="*/ 475873 h 916702"/>
                <a:gd name="connsiteX103" fmla="*/ 171752 w 1472519"/>
                <a:gd name="connsiteY103" fmla="*/ 466197 h 916702"/>
                <a:gd name="connsiteX104" fmla="*/ 171752 w 1472519"/>
                <a:gd name="connsiteY104" fmla="*/ 454101 h 916702"/>
                <a:gd name="connsiteX105" fmla="*/ 152400 w 1472519"/>
                <a:gd name="connsiteY105" fmla="*/ 449263 h 916702"/>
                <a:gd name="connsiteX106" fmla="*/ 137886 w 1472519"/>
                <a:gd name="connsiteY106" fmla="*/ 412978 h 916702"/>
                <a:gd name="connsiteX107" fmla="*/ 123371 w 1472519"/>
                <a:gd name="connsiteY107" fmla="*/ 400882 h 916702"/>
                <a:gd name="connsiteX108" fmla="*/ 125790 w 1472519"/>
                <a:gd name="connsiteY108" fmla="*/ 374273 h 916702"/>
                <a:gd name="connsiteX109" fmla="*/ 113695 w 1472519"/>
                <a:gd name="connsiteY109" fmla="*/ 354921 h 916702"/>
                <a:gd name="connsiteX110" fmla="*/ 101600 w 1472519"/>
                <a:gd name="connsiteY110" fmla="*/ 335568 h 916702"/>
                <a:gd name="connsiteX111" fmla="*/ 116114 w 1472519"/>
                <a:gd name="connsiteY111" fmla="*/ 323473 h 916702"/>
                <a:gd name="connsiteX112" fmla="*/ 118533 w 1472519"/>
                <a:gd name="connsiteY112" fmla="*/ 299282 h 916702"/>
                <a:gd name="connsiteX113" fmla="*/ 104801 w 1472519"/>
                <a:gd name="connsiteY113" fmla="*/ 299282 h 916702"/>
                <a:gd name="connsiteX114" fmla="*/ 94071 w 1472519"/>
                <a:gd name="connsiteY114" fmla="*/ 279968 h 916702"/>
                <a:gd name="connsiteX115" fmla="*/ 86696 w 1472519"/>
                <a:gd name="connsiteY115" fmla="*/ 255387 h 916702"/>
                <a:gd name="connsiteX116" fmla="*/ 59658 w 1472519"/>
                <a:gd name="connsiteY116" fmla="*/ 228349 h 916702"/>
                <a:gd name="connsiteX117" fmla="*/ 67032 w 1472519"/>
                <a:gd name="connsiteY117" fmla="*/ 225891 h 916702"/>
                <a:gd name="connsiteX118" fmla="*/ 69490 w 1472519"/>
                <a:gd name="connsiteY118" fmla="*/ 203768 h 916702"/>
                <a:gd name="connsiteX119" fmla="*/ 79322 w 1472519"/>
                <a:gd name="connsiteY119" fmla="*/ 184104 h 916702"/>
                <a:gd name="connsiteX120" fmla="*/ 91612 w 1472519"/>
                <a:gd name="connsiteY120" fmla="*/ 159523 h 916702"/>
                <a:gd name="connsiteX121" fmla="*/ 89154 w 1472519"/>
                <a:gd name="connsiteY121" fmla="*/ 134942 h 916702"/>
                <a:gd name="connsiteX122" fmla="*/ 106361 w 1472519"/>
                <a:gd name="connsiteY122" fmla="*/ 117736 h 916702"/>
                <a:gd name="connsiteX123" fmla="*/ 98987 w 1472519"/>
                <a:gd name="connsiteY123" fmla="*/ 102987 h 916702"/>
                <a:gd name="connsiteX124" fmla="*/ 98987 w 1472519"/>
                <a:gd name="connsiteY124" fmla="*/ 83323 h 916702"/>
                <a:gd name="connsiteX125" fmla="*/ 81780 w 1472519"/>
                <a:gd name="connsiteY125" fmla="*/ 90697 h 916702"/>
                <a:gd name="connsiteX126" fmla="*/ 79322 w 1472519"/>
                <a:gd name="connsiteY126" fmla="*/ 80865 h 916702"/>
                <a:gd name="connsiteX127" fmla="*/ 69490 w 1472519"/>
                <a:gd name="connsiteY127" fmla="*/ 66116 h 916702"/>
                <a:gd name="connsiteX128" fmla="*/ 81781 w 1472519"/>
                <a:gd name="connsiteY128" fmla="*/ 58742 h 916702"/>
                <a:gd name="connsiteX129" fmla="*/ 81781 w 1472519"/>
                <a:gd name="connsiteY129" fmla="*/ 36620 h 916702"/>
                <a:gd name="connsiteX130" fmla="*/ 67032 w 1472519"/>
                <a:gd name="connsiteY130" fmla="*/ 21871 h 916702"/>
                <a:gd name="connsiteX131" fmla="*/ 67032 w 1472519"/>
                <a:gd name="connsiteY131" fmla="*/ 7308 h 916702"/>
                <a:gd name="connsiteX132" fmla="*/ 1224968 w 1472519"/>
                <a:gd name="connsiteY132" fmla="*/ 2468 h 916702"/>
                <a:gd name="connsiteX133" fmla="*/ 1226819 w 1472519"/>
                <a:gd name="connsiteY133" fmla="*/ 0 h 916702"/>
                <a:gd name="connsiteX0" fmla="*/ 70151 w 1472518"/>
                <a:gd name="connsiteY0" fmla="*/ 282349 h 916702"/>
                <a:gd name="connsiteX1" fmla="*/ 70152 w 1472518"/>
                <a:gd name="connsiteY1" fmla="*/ 282349 h 916702"/>
                <a:gd name="connsiteX2" fmla="*/ 72571 w 1472518"/>
                <a:gd name="connsiteY2" fmla="*/ 296863 h 916702"/>
                <a:gd name="connsiteX3" fmla="*/ 96762 w 1472518"/>
                <a:gd name="connsiteY3" fmla="*/ 299282 h 916702"/>
                <a:gd name="connsiteX4" fmla="*/ 96761 w 1472518"/>
                <a:gd name="connsiteY4" fmla="*/ 299282 h 916702"/>
                <a:gd name="connsiteX5" fmla="*/ 72570 w 1472518"/>
                <a:gd name="connsiteY5" fmla="*/ 296863 h 916702"/>
                <a:gd name="connsiteX6" fmla="*/ 70151 w 1472518"/>
                <a:gd name="connsiteY6" fmla="*/ 282349 h 916702"/>
                <a:gd name="connsiteX7" fmla="*/ 31446 w 1472518"/>
                <a:gd name="connsiteY7" fmla="*/ 241225 h 916702"/>
                <a:gd name="connsiteX8" fmla="*/ 0 w 1472518"/>
                <a:gd name="connsiteY8" fmla="*/ 231549 h 916702"/>
                <a:gd name="connsiteX9" fmla="*/ 31447 w 1472518"/>
                <a:gd name="connsiteY9" fmla="*/ 241225 h 916702"/>
                <a:gd name="connsiteX10" fmla="*/ 48381 w 1472518"/>
                <a:gd name="connsiteY10" fmla="*/ 260578 h 916702"/>
                <a:gd name="connsiteX11" fmla="*/ 50800 w 1472518"/>
                <a:gd name="connsiteY11" fmla="*/ 282349 h 916702"/>
                <a:gd name="connsiteX12" fmla="*/ 50799 w 1472518"/>
                <a:gd name="connsiteY12" fmla="*/ 282349 h 916702"/>
                <a:gd name="connsiteX13" fmla="*/ 48380 w 1472518"/>
                <a:gd name="connsiteY13" fmla="*/ 260578 h 916702"/>
                <a:gd name="connsiteX14" fmla="*/ 31446 w 1472518"/>
                <a:gd name="connsiteY14" fmla="*/ 241225 h 916702"/>
                <a:gd name="connsiteX15" fmla="*/ 1226818 w 1472518"/>
                <a:gd name="connsiteY15" fmla="*/ 0 h 916702"/>
                <a:gd name="connsiteX16" fmla="*/ 1238739 w 1472518"/>
                <a:gd name="connsiteY16" fmla="*/ 8221 h 916702"/>
                <a:gd name="connsiteX17" fmla="*/ 1238739 w 1472518"/>
                <a:gd name="connsiteY17" fmla="*/ 37813 h 916702"/>
                <a:gd name="connsiteX18" fmla="*/ 1253535 w 1472518"/>
                <a:gd name="connsiteY18" fmla="*/ 49650 h 916702"/>
                <a:gd name="connsiteX19" fmla="*/ 1271291 w 1472518"/>
                <a:gd name="connsiteY19" fmla="*/ 58527 h 916702"/>
                <a:gd name="connsiteX20" fmla="*/ 1265372 w 1472518"/>
                <a:gd name="connsiteY20" fmla="*/ 88120 h 916702"/>
                <a:gd name="connsiteX21" fmla="*/ 1250576 w 1472518"/>
                <a:gd name="connsiteY21" fmla="*/ 105875 h 916702"/>
                <a:gd name="connsiteX22" fmla="*/ 1244658 w 1472518"/>
                <a:gd name="connsiteY22" fmla="*/ 138427 h 916702"/>
                <a:gd name="connsiteX23" fmla="*/ 1244658 w 1472518"/>
                <a:gd name="connsiteY23" fmla="*/ 165060 h 916702"/>
                <a:gd name="connsiteX24" fmla="*/ 1253535 w 1472518"/>
                <a:gd name="connsiteY24" fmla="*/ 173937 h 916702"/>
                <a:gd name="connsiteX25" fmla="*/ 1262413 w 1472518"/>
                <a:gd name="connsiteY25" fmla="*/ 182815 h 916702"/>
                <a:gd name="connsiteX26" fmla="*/ 1271291 w 1472518"/>
                <a:gd name="connsiteY26" fmla="*/ 200570 h 916702"/>
                <a:gd name="connsiteX27" fmla="*/ 1262413 w 1472518"/>
                <a:gd name="connsiteY27" fmla="*/ 224244 h 916702"/>
                <a:gd name="connsiteX28" fmla="*/ 1300883 w 1472518"/>
                <a:gd name="connsiteY28" fmla="*/ 256795 h 916702"/>
                <a:gd name="connsiteX29" fmla="*/ 1336393 w 1472518"/>
                <a:gd name="connsiteY29" fmla="*/ 253836 h 916702"/>
                <a:gd name="connsiteX30" fmla="*/ 1360067 w 1472518"/>
                <a:gd name="connsiteY30" fmla="*/ 289347 h 916702"/>
                <a:gd name="connsiteX31" fmla="*/ 1368945 w 1472518"/>
                <a:gd name="connsiteY31" fmla="*/ 307102 h 916702"/>
                <a:gd name="connsiteX32" fmla="*/ 1363026 w 1472518"/>
                <a:gd name="connsiteY32" fmla="*/ 313021 h 916702"/>
                <a:gd name="connsiteX33" fmla="*/ 1392619 w 1472518"/>
                <a:gd name="connsiteY33" fmla="*/ 333735 h 916702"/>
                <a:gd name="connsiteX34" fmla="*/ 1401496 w 1472518"/>
                <a:gd name="connsiteY34" fmla="*/ 333735 h 916702"/>
                <a:gd name="connsiteX35" fmla="*/ 1410374 w 1472518"/>
                <a:gd name="connsiteY35" fmla="*/ 351491 h 916702"/>
                <a:gd name="connsiteX36" fmla="*/ 1407415 w 1472518"/>
                <a:gd name="connsiteY36" fmla="*/ 384042 h 916702"/>
                <a:gd name="connsiteX37" fmla="*/ 1434048 w 1472518"/>
                <a:gd name="connsiteY37" fmla="*/ 392920 h 916702"/>
                <a:gd name="connsiteX38" fmla="*/ 1457722 w 1472518"/>
                <a:gd name="connsiteY38" fmla="*/ 401797 h 916702"/>
                <a:gd name="connsiteX39" fmla="*/ 1472518 w 1472518"/>
                <a:gd name="connsiteY39" fmla="*/ 425471 h 916702"/>
                <a:gd name="connsiteX40" fmla="*/ 1466599 w 1472518"/>
                <a:gd name="connsiteY40" fmla="*/ 499452 h 916702"/>
                <a:gd name="connsiteX41" fmla="*/ 1454762 w 1472518"/>
                <a:gd name="connsiteY41" fmla="*/ 511289 h 916702"/>
                <a:gd name="connsiteX42" fmla="*/ 1425170 w 1472518"/>
                <a:gd name="connsiteY42" fmla="*/ 523126 h 916702"/>
                <a:gd name="connsiteX43" fmla="*/ 1425170 w 1472518"/>
                <a:gd name="connsiteY43" fmla="*/ 567514 h 916702"/>
                <a:gd name="connsiteX44" fmla="*/ 1407415 w 1472518"/>
                <a:gd name="connsiteY44" fmla="*/ 594147 h 916702"/>
                <a:gd name="connsiteX45" fmla="*/ 1374863 w 1472518"/>
                <a:gd name="connsiteY45" fmla="*/ 588228 h 916702"/>
                <a:gd name="connsiteX46" fmla="*/ 1363026 w 1472518"/>
                <a:gd name="connsiteY46" fmla="*/ 597106 h 916702"/>
                <a:gd name="connsiteX47" fmla="*/ 1342312 w 1472518"/>
                <a:gd name="connsiteY47" fmla="*/ 608943 h 916702"/>
                <a:gd name="connsiteX48" fmla="*/ 1312720 w 1472518"/>
                <a:gd name="connsiteY48" fmla="*/ 603025 h 916702"/>
                <a:gd name="connsiteX49" fmla="*/ 1303842 w 1472518"/>
                <a:gd name="connsiteY49" fmla="*/ 608943 h 916702"/>
                <a:gd name="connsiteX50" fmla="*/ 1277209 w 1472518"/>
                <a:gd name="connsiteY50" fmla="*/ 617821 h 916702"/>
                <a:gd name="connsiteX51" fmla="*/ 1265372 w 1472518"/>
                <a:gd name="connsiteY51" fmla="*/ 641494 h 916702"/>
                <a:gd name="connsiteX52" fmla="*/ 1265372 w 1472518"/>
                <a:gd name="connsiteY52" fmla="*/ 682924 h 916702"/>
                <a:gd name="connsiteX53" fmla="*/ 1297924 w 1472518"/>
                <a:gd name="connsiteY53" fmla="*/ 706597 h 916702"/>
                <a:gd name="connsiteX54" fmla="*/ 1294964 w 1472518"/>
                <a:gd name="connsiteY54" fmla="*/ 759863 h 916702"/>
                <a:gd name="connsiteX55" fmla="*/ 1277209 w 1472518"/>
                <a:gd name="connsiteY55" fmla="*/ 774660 h 916702"/>
                <a:gd name="connsiteX56" fmla="*/ 1268331 w 1472518"/>
                <a:gd name="connsiteY56" fmla="*/ 780578 h 916702"/>
                <a:gd name="connsiteX57" fmla="*/ 1268331 w 1472518"/>
                <a:gd name="connsiteY57" fmla="*/ 816089 h 916702"/>
                <a:gd name="connsiteX58" fmla="*/ 1250576 w 1472518"/>
                <a:gd name="connsiteY58" fmla="*/ 830885 h 916702"/>
                <a:gd name="connsiteX59" fmla="*/ 1244658 w 1472518"/>
                <a:gd name="connsiteY59" fmla="*/ 845681 h 916702"/>
                <a:gd name="connsiteX60" fmla="*/ 1220984 w 1472518"/>
                <a:gd name="connsiteY60" fmla="*/ 839762 h 916702"/>
                <a:gd name="connsiteX61" fmla="*/ 1194351 w 1472518"/>
                <a:gd name="connsiteY61" fmla="*/ 866395 h 916702"/>
                <a:gd name="connsiteX62" fmla="*/ 1209147 w 1472518"/>
                <a:gd name="connsiteY62" fmla="*/ 884151 h 916702"/>
                <a:gd name="connsiteX63" fmla="*/ 1203228 w 1472518"/>
                <a:gd name="connsiteY63" fmla="*/ 895988 h 916702"/>
                <a:gd name="connsiteX64" fmla="*/ 1200269 w 1472518"/>
                <a:gd name="connsiteY64" fmla="*/ 916702 h 916702"/>
                <a:gd name="connsiteX65" fmla="*/ 1179555 w 1472518"/>
                <a:gd name="connsiteY65" fmla="*/ 916702 h 916702"/>
                <a:gd name="connsiteX66" fmla="*/ 1167718 w 1472518"/>
                <a:gd name="connsiteY66" fmla="*/ 898947 h 916702"/>
                <a:gd name="connsiteX67" fmla="*/ 1149962 w 1472518"/>
                <a:gd name="connsiteY67" fmla="*/ 875273 h 916702"/>
                <a:gd name="connsiteX68" fmla="*/ 1126289 w 1472518"/>
                <a:gd name="connsiteY68" fmla="*/ 851599 h 916702"/>
                <a:gd name="connsiteX69" fmla="*/ 859958 w 1472518"/>
                <a:gd name="connsiteY69" fmla="*/ 854559 h 916702"/>
                <a:gd name="connsiteX70" fmla="*/ 845162 w 1472518"/>
                <a:gd name="connsiteY70" fmla="*/ 863436 h 916702"/>
                <a:gd name="connsiteX71" fmla="*/ 833325 w 1472518"/>
                <a:gd name="connsiteY71" fmla="*/ 854559 h 916702"/>
                <a:gd name="connsiteX72" fmla="*/ 803733 w 1472518"/>
                <a:gd name="connsiteY72" fmla="*/ 854559 h 916702"/>
                <a:gd name="connsiteX73" fmla="*/ 794856 w 1472518"/>
                <a:gd name="connsiteY73" fmla="*/ 866395 h 916702"/>
                <a:gd name="connsiteX74" fmla="*/ 300665 w 1472518"/>
                <a:gd name="connsiteY74" fmla="*/ 866395 h 916702"/>
                <a:gd name="connsiteX75" fmla="*/ 297706 w 1472518"/>
                <a:gd name="connsiteY75" fmla="*/ 854559 h 916702"/>
                <a:gd name="connsiteX76" fmla="*/ 271073 w 1472518"/>
                <a:gd name="connsiteY76" fmla="*/ 869355 h 916702"/>
                <a:gd name="connsiteX77" fmla="*/ 260902 w 1472518"/>
                <a:gd name="connsiteY77" fmla="*/ 871535 h 916702"/>
                <a:gd name="connsiteX78" fmla="*/ 253999 w 1472518"/>
                <a:gd name="connsiteY78" fmla="*/ 850825 h 916702"/>
                <a:gd name="connsiteX79" fmla="*/ 249161 w 1472518"/>
                <a:gd name="connsiteY79" fmla="*/ 831473 h 916702"/>
                <a:gd name="connsiteX80" fmla="*/ 227389 w 1472518"/>
                <a:gd name="connsiteY80" fmla="*/ 833892 h 916702"/>
                <a:gd name="connsiteX81" fmla="*/ 222551 w 1472518"/>
                <a:gd name="connsiteY81" fmla="*/ 816959 h 916702"/>
                <a:gd name="connsiteX82" fmla="*/ 239485 w 1472518"/>
                <a:gd name="connsiteY82" fmla="*/ 807282 h 916702"/>
                <a:gd name="connsiteX83" fmla="*/ 229808 w 1472518"/>
                <a:gd name="connsiteY83" fmla="*/ 780673 h 916702"/>
                <a:gd name="connsiteX84" fmla="*/ 232227 w 1472518"/>
                <a:gd name="connsiteY84" fmla="*/ 780673 h 916702"/>
                <a:gd name="connsiteX85" fmla="*/ 234646 w 1472518"/>
                <a:gd name="connsiteY85" fmla="*/ 758901 h 916702"/>
                <a:gd name="connsiteX86" fmla="*/ 239485 w 1472518"/>
                <a:gd name="connsiteY86" fmla="*/ 744387 h 916702"/>
                <a:gd name="connsiteX87" fmla="*/ 222551 w 1472518"/>
                <a:gd name="connsiteY87" fmla="*/ 722616 h 916702"/>
                <a:gd name="connsiteX88" fmla="*/ 234646 w 1472518"/>
                <a:gd name="connsiteY88" fmla="*/ 717778 h 916702"/>
                <a:gd name="connsiteX89" fmla="*/ 227389 w 1472518"/>
                <a:gd name="connsiteY89" fmla="*/ 683911 h 916702"/>
                <a:gd name="connsiteX90" fmla="*/ 222551 w 1472518"/>
                <a:gd name="connsiteY90" fmla="*/ 679073 h 916702"/>
                <a:gd name="connsiteX91" fmla="*/ 220132 w 1472518"/>
                <a:gd name="connsiteY91" fmla="*/ 664559 h 916702"/>
                <a:gd name="connsiteX92" fmla="*/ 229808 w 1472518"/>
                <a:gd name="connsiteY92" fmla="*/ 650044 h 916702"/>
                <a:gd name="connsiteX93" fmla="*/ 208037 w 1472518"/>
                <a:gd name="connsiteY93" fmla="*/ 645206 h 916702"/>
                <a:gd name="connsiteX94" fmla="*/ 212875 w 1472518"/>
                <a:gd name="connsiteY94" fmla="*/ 616178 h 916702"/>
                <a:gd name="connsiteX95" fmla="*/ 217713 w 1472518"/>
                <a:gd name="connsiteY95" fmla="*/ 601663 h 916702"/>
                <a:gd name="connsiteX96" fmla="*/ 195942 w 1472518"/>
                <a:gd name="connsiteY96" fmla="*/ 599244 h 916702"/>
                <a:gd name="connsiteX97" fmla="*/ 179008 w 1472518"/>
                <a:gd name="connsiteY97" fmla="*/ 570216 h 916702"/>
                <a:gd name="connsiteX98" fmla="*/ 171751 w 1472518"/>
                <a:gd name="connsiteY98" fmla="*/ 531511 h 916702"/>
                <a:gd name="connsiteX99" fmla="*/ 179008 w 1472518"/>
                <a:gd name="connsiteY99" fmla="*/ 521835 h 916702"/>
                <a:gd name="connsiteX100" fmla="*/ 179008 w 1472518"/>
                <a:gd name="connsiteY100" fmla="*/ 504901 h 916702"/>
                <a:gd name="connsiteX101" fmla="*/ 164494 w 1472518"/>
                <a:gd name="connsiteY101" fmla="*/ 475873 h 916702"/>
                <a:gd name="connsiteX102" fmla="*/ 171751 w 1472518"/>
                <a:gd name="connsiteY102" fmla="*/ 466197 h 916702"/>
                <a:gd name="connsiteX103" fmla="*/ 171751 w 1472518"/>
                <a:gd name="connsiteY103" fmla="*/ 454101 h 916702"/>
                <a:gd name="connsiteX104" fmla="*/ 152399 w 1472518"/>
                <a:gd name="connsiteY104" fmla="*/ 449263 h 916702"/>
                <a:gd name="connsiteX105" fmla="*/ 137885 w 1472518"/>
                <a:gd name="connsiteY105" fmla="*/ 412978 h 916702"/>
                <a:gd name="connsiteX106" fmla="*/ 123370 w 1472518"/>
                <a:gd name="connsiteY106" fmla="*/ 400882 h 916702"/>
                <a:gd name="connsiteX107" fmla="*/ 125789 w 1472518"/>
                <a:gd name="connsiteY107" fmla="*/ 374273 h 916702"/>
                <a:gd name="connsiteX108" fmla="*/ 113694 w 1472518"/>
                <a:gd name="connsiteY108" fmla="*/ 354921 h 916702"/>
                <a:gd name="connsiteX109" fmla="*/ 101599 w 1472518"/>
                <a:gd name="connsiteY109" fmla="*/ 335568 h 916702"/>
                <a:gd name="connsiteX110" fmla="*/ 116113 w 1472518"/>
                <a:gd name="connsiteY110" fmla="*/ 323473 h 916702"/>
                <a:gd name="connsiteX111" fmla="*/ 118532 w 1472518"/>
                <a:gd name="connsiteY111" fmla="*/ 299282 h 916702"/>
                <a:gd name="connsiteX112" fmla="*/ 104800 w 1472518"/>
                <a:gd name="connsiteY112" fmla="*/ 299282 h 916702"/>
                <a:gd name="connsiteX113" fmla="*/ 94070 w 1472518"/>
                <a:gd name="connsiteY113" fmla="*/ 279968 h 916702"/>
                <a:gd name="connsiteX114" fmla="*/ 86695 w 1472518"/>
                <a:gd name="connsiteY114" fmla="*/ 255387 h 916702"/>
                <a:gd name="connsiteX115" fmla="*/ 59657 w 1472518"/>
                <a:gd name="connsiteY115" fmla="*/ 228349 h 916702"/>
                <a:gd name="connsiteX116" fmla="*/ 67031 w 1472518"/>
                <a:gd name="connsiteY116" fmla="*/ 225891 h 916702"/>
                <a:gd name="connsiteX117" fmla="*/ 69489 w 1472518"/>
                <a:gd name="connsiteY117" fmla="*/ 203768 h 916702"/>
                <a:gd name="connsiteX118" fmla="*/ 79321 w 1472518"/>
                <a:gd name="connsiteY118" fmla="*/ 184104 h 916702"/>
                <a:gd name="connsiteX119" fmla="*/ 91611 w 1472518"/>
                <a:gd name="connsiteY119" fmla="*/ 159523 h 916702"/>
                <a:gd name="connsiteX120" fmla="*/ 89153 w 1472518"/>
                <a:gd name="connsiteY120" fmla="*/ 134942 h 916702"/>
                <a:gd name="connsiteX121" fmla="*/ 106360 w 1472518"/>
                <a:gd name="connsiteY121" fmla="*/ 117736 h 916702"/>
                <a:gd name="connsiteX122" fmla="*/ 98986 w 1472518"/>
                <a:gd name="connsiteY122" fmla="*/ 102987 h 916702"/>
                <a:gd name="connsiteX123" fmla="*/ 98986 w 1472518"/>
                <a:gd name="connsiteY123" fmla="*/ 83323 h 916702"/>
                <a:gd name="connsiteX124" fmla="*/ 81779 w 1472518"/>
                <a:gd name="connsiteY124" fmla="*/ 90697 h 916702"/>
                <a:gd name="connsiteX125" fmla="*/ 79321 w 1472518"/>
                <a:gd name="connsiteY125" fmla="*/ 80865 h 916702"/>
                <a:gd name="connsiteX126" fmla="*/ 69489 w 1472518"/>
                <a:gd name="connsiteY126" fmla="*/ 66116 h 916702"/>
                <a:gd name="connsiteX127" fmla="*/ 81780 w 1472518"/>
                <a:gd name="connsiteY127" fmla="*/ 58742 h 916702"/>
                <a:gd name="connsiteX128" fmla="*/ 81780 w 1472518"/>
                <a:gd name="connsiteY128" fmla="*/ 36620 h 916702"/>
                <a:gd name="connsiteX129" fmla="*/ 67031 w 1472518"/>
                <a:gd name="connsiteY129" fmla="*/ 21871 h 916702"/>
                <a:gd name="connsiteX130" fmla="*/ 67031 w 1472518"/>
                <a:gd name="connsiteY130" fmla="*/ 7308 h 916702"/>
                <a:gd name="connsiteX131" fmla="*/ 1224967 w 1472518"/>
                <a:gd name="connsiteY131" fmla="*/ 2468 h 916702"/>
                <a:gd name="connsiteX132" fmla="*/ 1226818 w 1472518"/>
                <a:gd name="connsiteY132" fmla="*/ 0 h 916702"/>
                <a:gd name="connsiteX0" fmla="*/ 70151 w 1472518"/>
                <a:gd name="connsiteY0" fmla="*/ 282349 h 916702"/>
                <a:gd name="connsiteX1" fmla="*/ 70152 w 1472518"/>
                <a:gd name="connsiteY1" fmla="*/ 282349 h 916702"/>
                <a:gd name="connsiteX2" fmla="*/ 72571 w 1472518"/>
                <a:gd name="connsiteY2" fmla="*/ 296863 h 916702"/>
                <a:gd name="connsiteX3" fmla="*/ 96762 w 1472518"/>
                <a:gd name="connsiteY3" fmla="*/ 299282 h 916702"/>
                <a:gd name="connsiteX4" fmla="*/ 96761 w 1472518"/>
                <a:gd name="connsiteY4" fmla="*/ 299282 h 916702"/>
                <a:gd name="connsiteX5" fmla="*/ 72570 w 1472518"/>
                <a:gd name="connsiteY5" fmla="*/ 296863 h 916702"/>
                <a:gd name="connsiteX6" fmla="*/ 70151 w 1472518"/>
                <a:gd name="connsiteY6" fmla="*/ 282349 h 916702"/>
                <a:gd name="connsiteX7" fmla="*/ 48380 w 1472518"/>
                <a:gd name="connsiteY7" fmla="*/ 260578 h 916702"/>
                <a:gd name="connsiteX8" fmla="*/ 0 w 1472518"/>
                <a:gd name="connsiteY8" fmla="*/ 231549 h 916702"/>
                <a:gd name="connsiteX9" fmla="*/ 31447 w 1472518"/>
                <a:gd name="connsiteY9" fmla="*/ 241225 h 916702"/>
                <a:gd name="connsiteX10" fmla="*/ 48381 w 1472518"/>
                <a:gd name="connsiteY10" fmla="*/ 260578 h 916702"/>
                <a:gd name="connsiteX11" fmla="*/ 50800 w 1472518"/>
                <a:gd name="connsiteY11" fmla="*/ 282349 h 916702"/>
                <a:gd name="connsiteX12" fmla="*/ 50799 w 1472518"/>
                <a:gd name="connsiteY12" fmla="*/ 282349 h 916702"/>
                <a:gd name="connsiteX13" fmla="*/ 48380 w 1472518"/>
                <a:gd name="connsiteY13" fmla="*/ 260578 h 916702"/>
                <a:gd name="connsiteX14" fmla="*/ 1226818 w 1472518"/>
                <a:gd name="connsiteY14" fmla="*/ 0 h 916702"/>
                <a:gd name="connsiteX15" fmla="*/ 1238739 w 1472518"/>
                <a:gd name="connsiteY15" fmla="*/ 8221 h 916702"/>
                <a:gd name="connsiteX16" fmla="*/ 1238739 w 1472518"/>
                <a:gd name="connsiteY16" fmla="*/ 37813 h 916702"/>
                <a:gd name="connsiteX17" fmla="*/ 1253535 w 1472518"/>
                <a:gd name="connsiteY17" fmla="*/ 49650 h 916702"/>
                <a:gd name="connsiteX18" fmla="*/ 1271291 w 1472518"/>
                <a:gd name="connsiteY18" fmla="*/ 58527 h 916702"/>
                <a:gd name="connsiteX19" fmla="*/ 1265372 w 1472518"/>
                <a:gd name="connsiteY19" fmla="*/ 88120 h 916702"/>
                <a:gd name="connsiteX20" fmla="*/ 1250576 w 1472518"/>
                <a:gd name="connsiteY20" fmla="*/ 105875 h 916702"/>
                <a:gd name="connsiteX21" fmla="*/ 1244658 w 1472518"/>
                <a:gd name="connsiteY21" fmla="*/ 138427 h 916702"/>
                <a:gd name="connsiteX22" fmla="*/ 1244658 w 1472518"/>
                <a:gd name="connsiteY22" fmla="*/ 165060 h 916702"/>
                <a:gd name="connsiteX23" fmla="*/ 1253535 w 1472518"/>
                <a:gd name="connsiteY23" fmla="*/ 173937 h 916702"/>
                <a:gd name="connsiteX24" fmla="*/ 1262413 w 1472518"/>
                <a:gd name="connsiteY24" fmla="*/ 182815 h 916702"/>
                <a:gd name="connsiteX25" fmla="*/ 1271291 w 1472518"/>
                <a:gd name="connsiteY25" fmla="*/ 200570 h 916702"/>
                <a:gd name="connsiteX26" fmla="*/ 1262413 w 1472518"/>
                <a:gd name="connsiteY26" fmla="*/ 224244 h 916702"/>
                <a:gd name="connsiteX27" fmla="*/ 1300883 w 1472518"/>
                <a:gd name="connsiteY27" fmla="*/ 256795 h 916702"/>
                <a:gd name="connsiteX28" fmla="*/ 1336393 w 1472518"/>
                <a:gd name="connsiteY28" fmla="*/ 253836 h 916702"/>
                <a:gd name="connsiteX29" fmla="*/ 1360067 w 1472518"/>
                <a:gd name="connsiteY29" fmla="*/ 289347 h 916702"/>
                <a:gd name="connsiteX30" fmla="*/ 1368945 w 1472518"/>
                <a:gd name="connsiteY30" fmla="*/ 307102 h 916702"/>
                <a:gd name="connsiteX31" fmla="*/ 1363026 w 1472518"/>
                <a:gd name="connsiteY31" fmla="*/ 313021 h 916702"/>
                <a:gd name="connsiteX32" fmla="*/ 1392619 w 1472518"/>
                <a:gd name="connsiteY32" fmla="*/ 333735 h 916702"/>
                <a:gd name="connsiteX33" fmla="*/ 1401496 w 1472518"/>
                <a:gd name="connsiteY33" fmla="*/ 333735 h 916702"/>
                <a:gd name="connsiteX34" fmla="*/ 1410374 w 1472518"/>
                <a:gd name="connsiteY34" fmla="*/ 351491 h 916702"/>
                <a:gd name="connsiteX35" fmla="*/ 1407415 w 1472518"/>
                <a:gd name="connsiteY35" fmla="*/ 384042 h 916702"/>
                <a:gd name="connsiteX36" fmla="*/ 1434048 w 1472518"/>
                <a:gd name="connsiteY36" fmla="*/ 392920 h 916702"/>
                <a:gd name="connsiteX37" fmla="*/ 1457722 w 1472518"/>
                <a:gd name="connsiteY37" fmla="*/ 401797 h 916702"/>
                <a:gd name="connsiteX38" fmla="*/ 1472518 w 1472518"/>
                <a:gd name="connsiteY38" fmla="*/ 425471 h 916702"/>
                <a:gd name="connsiteX39" fmla="*/ 1466599 w 1472518"/>
                <a:gd name="connsiteY39" fmla="*/ 499452 h 916702"/>
                <a:gd name="connsiteX40" fmla="*/ 1454762 w 1472518"/>
                <a:gd name="connsiteY40" fmla="*/ 511289 h 916702"/>
                <a:gd name="connsiteX41" fmla="*/ 1425170 w 1472518"/>
                <a:gd name="connsiteY41" fmla="*/ 523126 h 916702"/>
                <a:gd name="connsiteX42" fmla="*/ 1425170 w 1472518"/>
                <a:gd name="connsiteY42" fmla="*/ 567514 h 916702"/>
                <a:gd name="connsiteX43" fmla="*/ 1407415 w 1472518"/>
                <a:gd name="connsiteY43" fmla="*/ 594147 h 916702"/>
                <a:gd name="connsiteX44" fmla="*/ 1374863 w 1472518"/>
                <a:gd name="connsiteY44" fmla="*/ 588228 h 916702"/>
                <a:gd name="connsiteX45" fmla="*/ 1363026 w 1472518"/>
                <a:gd name="connsiteY45" fmla="*/ 597106 h 916702"/>
                <a:gd name="connsiteX46" fmla="*/ 1342312 w 1472518"/>
                <a:gd name="connsiteY46" fmla="*/ 608943 h 916702"/>
                <a:gd name="connsiteX47" fmla="*/ 1312720 w 1472518"/>
                <a:gd name="connsiteY47" fmla="*/ 603025 h 916702"/>
                <a:gd name="connsiteX48" fmla="*/ 1303842 w 1472518"/>
                <a:gd name="connsiteY48" fmla="*/ 608943 h 916702"/>
                <a:gd name="connsiteX49" fmla="*/ 1277209 w 1472518"/>
                <a:gd name="connsiteY49" fmla="*/ 617821 h 916702"/>
                <a:gd name="connsiteX50" fmla="*/ 1265372 w 1472518"/>
                <a:gd name="connsiteY50" fmla="*/ 641494 h 916702"/>
                <a:gd name="connsiteX51" fmla="*/ 1265372 w 1472518"/>
                <a:gd name="connsiteY51" fmla="*/ 682924 h 916702"/>
                <a:gd name="connsiteX52" fmla="*/ 1297924 w 1472518"/>
                <a:gd name="connsiteY52" fmla="*/ 706597 h 916702"/>
                <a:gd name="connsiteX53" fmla="*/ 1294964 w 1472518"/>
                <a:gd name="connsiteY53" fmla="*/ 759863 h 916702"/>
                <a:gd name="connsiteX54" fmla="*/ 1277209 w 1472518"/>
                <a:gd name="connsiteY54" fmla="*/ 774660 h 916702"/>
                <a:gd name="connsiteX55" fmla="*/ 1268331 w 1472518"/>
                <a:gd name="connsiteY55" fmla="*/ 780578 h 916702"/>
                <a:gd name="connsiteX56" fmla="*/ 1268331 w 1472518"/>
                <a:gd name="connsiteY56" fmla="*/ 816089 h 916702"/>
                <a:gd name="connsiteX57" fmla="*/ 1250576 w 1472518"/>
                <a:gd name="connsiteY57" fmla="*/ 830885 h 916702"/>
                <a:gd name="connsiteX58" fmla="*/ 1244658 w 1472518"/>
                <a:gd name="connsiteY58" fmla="*/ 845681 h 916702"/>
                <a:gd name="connsiteX59" fmla="*/ 1220984 w 1472518"/>
                <a:gd name="connsiteY59" fmla="*/ 839762 h 916702"/>
                <a:gd name="connsiteX60" fmla="*/ 1194351 w 1472518"/>
                <a:gd name="connsiteY60" fmla="*/ 866395 h 916702"/>
                <a:gd name="connsiteX61" fmla="*/ 1209147 w 1472518"/>
                <a:gd name="connsiteY61" fmla="*/ 884151 h 916702"/>
                <a:gd name="connsiteX62" fmla="*/ 1203228 w 1472518"/>
                <a:gd name="connsiteY62" fmla="*/ 895988 h 916702"/>
                <a:gd name="connsiteX63" fmla="*/ 1200269 w 1472518"/>
                <a:gd name="connsiteY63" fmla="*/ 916702 h 916702"/>
                <a:gd name="connsiteX64" fmla="*/ 1179555 w 1472518"/>
                <a:gd name="connsiteY64" fmla="*/ 916702 h 916702"/>
                <a:gd name="connsiteX65" fmla="*/ 1167718 w 1472518"/>
                <a:gd name="connsiteY65" fmla="*/ 898947 h 916702"/>
                <a:gd name="connsiteX66" fmla="*/ 1149962 w 1472518"/>
                <a:gd name="connsiteY66" fmla="*/ 875273 h 916702"/>
                <a:gd name="connsiteX67" fmla="*/ 1126289 w 1472518"/>
                <a:gd name="connsiteY67" fmla="*/ 851599 h 916702"/>
                <a:gd name="connsiteX68" fmla="*/ 859958 w 1472518"/>
                <a:gd name="connsiteY68" fmla="*/ 854559 h 916702"/>
                <a:gd name="connsiteX69" fmla="*/ 845162 w 1472518"/>
                <a:gd name="connsiteY69" fmla="*/ 863436 h 916702"/>
                <a:gd name="connsiteX70" fmla="*/ 833325 w 1472518"/>
                <a:gd name="connsiteY70" fmla="*/ 854559 h 916702"/>
                <a:gd name="connsiteX71" fmla="*/ 803733 w 1472518"/>
                <a:gd name="connsiteY71" fmla="*/ 854559 h 916702"/>
                <a:gd name="connsiteX72" fmla="*/ 794856 w 1472518"/>
                <a:gd name="connsiteY72" fmla="*/ 866395 h 916702"/>
                <a:gd name="connsiteX73" fmla="*/ 300665 w 1472518"/>
                <a:gd name="connsiteY73" fmla="*/ 866395 h 916702"/>
                <a:gd name="connsiteX74" fmla="*/ 297706 w 1472518"/>
                <a:gd name="connsiteY74" fmla="*/ 854559 h 916702"/>
                <a:gd name="connsiteX75" fmla="*/ 271073 w 1472518"/>
                <a:gd name="connsiteY75" fmla="*/ 869355 h 916702"/>
                <a:gd name="connsiteX76" fmla="*/ 260902 w 1472518"/>
                <a:gd name="connsiteY76" fmla="*/ 871535 h 916702"/>
                <a:gd name="connsiteX77" fmla="*/ 253999 w 1472518"/>
                <a:gd name="connsiteY77" fmla="*/ 850825 h 916702"/>
                <a:gd name="connsiteX78" fmla="*/ 249161 w 1472518"/>
                <a:gd name="connsiteY78" fmla="*/ 831473 h 916702"/>
                <a:gd name="connsiteX79" fmla="*/ 227389 w 1472518"/>
                <a:gd name="connsiteY79" fmla="*/ 833892 h 916702"/>
                <a:gd name="connsiteX80" fmla="*/ 222551 w 1472518"/>
                <a:gd name="connsiteY80" fmla="*/ 816959 h 916702"/>
                <a:gd name="connsiteX81" fmla="*/ 239485 w 1472518"/>
                <a:gd name="connsiteY81" fmla="*/ 807282 h 916702"/>
                <a:gd name="connsiteX82" fmla="*/ 229808 w 1472518"/>
                <a:gd name="connsiteY82" fmla="*/ 780673 h 916702"/>
                <a:gd name="connsiteX83" fmla="*/ 232227 w 1472518"/>
                <a:gd name="connsiteY83" fmla="*/ 780673 h 916702"/>
                <a:gd name="connsiteX84" fmla="*/ 234646 w 1472518"/>
                <a:gd name="connsiteY84" fmla="*/ 758901 h 916702"/>
                <a:gd name="connsiteX85" fmla="*/ 239485 w 1472518"/>
                <a:gd name="connsiteY85" fmla="*/ 744387 h 916702"/>
                <a:gd name="connsiteX86" fmla="*/ 222551 w 1472518"/>
                <a:gd name="connsiteY86" fmla="*/ 722616 h 916702"/>
                <a:gd name="connsiteX87" fmla="*/ 234646 w 1472518"/>
                <a:gd name="connsiteY87" fmla="*/ 717778 h 916702"/>
                <a:gd name="connsiteX88" fmla="*/ 227389 w 1472518"/>
                <a:gd name="connsiteY88" fmla="*/ 683911 h 916702"/>
                <a:gd name="connsiteX89" fmla="*/ 222551 w 1472518"/>
                <a:gd name="connsiteY89" fmla="*/ 679073 h 916702"/>
                <a:gd name="connsiteX90" fmla="*/ 220132 w 1472518"/>
                <a:gd name="connsiteY90" fmla="*/ 664559 h 916702"/>
                <a:gd name="connsiteX91" fmla="*/ 229808 w 1472518"/>
                <a:gd name="connsiteY91" fmla="*/ 650044 h 916702"/>
                <a:gd name="connsiteX92" fmla="*/ 208037 w 1472518"/>
                <a:gd name="connsiteY92" fmla="*/ 645206 h 916702"/>
                <a:gd name="connsiteX93" fmla="*/ 212875 w 1472518"/>
                <a:gd name="connsiteY93" fmla="*/ 616178 h 916702"/>
                <a:gd name="connsiteX94" fmla="*/ 217713 w 1472518"/>
                <a:gd name="connsiteY94" fmla="*/ 601663 h 916702"/>
                <a:gd name="connsiteX95" fmla="*/ 195942 w 1472518"/>
                <a:gd name="connsiteY95" fmla="*/ 599244 h 916702"/>
                <a:gd name="connsiteX96" fmla="*/ 179008 w 1472518"/>
                <a:gd name="connsiteY96" fmla="*/ 570216 h 916702"/>
                <a:gd name="connsiteX97" fmla="*/ 171751 w 1472518"/>
                <a:gd name="connsiteY97" fmla="*/ 531511 h 916702"/>
                <a:gd name="connsiteX98" fmla="*/ 179008 w 1472518"/>
                <a:gd name="connsiteY98" fmla="*/ 521835 h 916702"/>
                <a:gd name="connsiteX99" fmla="*/ 179008 w 1472518"/>
                <a:gd name="connsiteY99" fmla="*/ 504901 h 916702"/>
                <a:gd name="connsiteX100" fmla="*/ 164494 w 1472518"/>
                <a:gd name="connsiteY100" fmla="*/ 475873 h 916702"/>
                <a:gd name="connsiteX101" fmla="*/ 171751 w 1472518"/>
                <a:gd name="connsiteY101" fmla="*/ 466197 h 916702"/>
                <a:gd name="connsiteX102" fmla="*/ 171751 w 1472518"/>
                <a:gd name="connsiteY102" fmla="*/ 454101 h 916702"/>
                <a:gd name="connsiteX103" fmla="*/ 152399 w 1472518"/>
                <a:gd name="connsiteY103" fmla="*/ 449263 h 916702"/>
                <a:gd name="connsiteX104" fmla="*/ 137885 w 1472518"/>
                <a:gd name="connsiteY104" fmla="*/ 412978 h 916702"/>
                <a:gd name="connsiteX105" fmla="*/ 123370 w 1472518"/>
                <a:gd name="connsiteY105" fmla="*/ 400882 h 916702"/>
                <a:gd name="connsiteX106" fmla="*/ 125789 w 1472518"/>
                <a:gd name="connsiteY106" fmla="*/ 374273 h 916702"/>
                <a:gd name="connsiteX107" fmla="*/ 113694 w 1472518"/>
                <a:gd name="connsiteY107" fmla="*/ 354921 h 916702"/>
                <a:gd name="connsiteX108" fmla="*/ 101599 w 1472518"/>
                <a:gd name="connsiteY108" fmla="*/ 335568 h 916702"/>
                <a:gd name="connsiteX109" fmla="*/ 116113 w 1472518"/>
                <a:gd name="connsiteY109" fmla="*/ 323473 h 916702"/>
                <a:gd name="connsiteX110" fmla="*/ 118532 w 1472518"/>
                <a:gd name="connsiteY110" fmla="*/ 299282 h 916702"/>
                <a:gd name="connsiteX111" fmla="*/ 104800 w 1472518"/>
                <a:gd name="connsiteY111" fmla="*/ 299282 h 916702"/>
                <a:gd name="connsiteX112" fmla="*/ 94070 w 1472518"/>
                <a:gd name="connsiteY112" fmla="*/ 279968 h 916702"/>
                <a:gd name="connsiteX113" fmla="*/ 86695 w 1472518"/>
                <a:gd name="connsiteY113" fmla="*/ 255387 h 916702"/>
                <a:gd name="connsiteX114" fmla="*/ 59657 w 1472518"/>
                <a:gd name="connsiteY114" fmla="*/ 228349 h 916702"/>
                <a:gd name="connsiteX115" fmla="*/ 67031 w 1472518"/>
                <a:gd name="connsiteY115" fmla="*/ 225891 h 916702"/>
                <a:gd name="connsiteX116" fmla="*/ 69489 w 1472518"/>
                <a:gd name="connsiteY116" fmla="*/ 203768 h 916702"/>
                <a:gd name="connsiteX117" fmla="*/ 79321 w 1472518"/>
                <a:gd name="connsiteY117" fmla="*/ 184104 h 916702"/>
                <a:gd name="connsiteX118" fmla="*/ 91611 w 1472518"/>
                <a:gd name="connsiteY118" fmla="*/ 159523 h 916702"/>
                <a:gd name="connsiteX119" fmla="*/ 89153 w 1472518"/>
                <a:gd name="connsiteY119" fmla="*/ 134942 h 916702"/>
                <a:gd name="connsiteX120" fmla="*/ 106360 w 1472518"/>
                <a:gd name="connsiteY120" fmla="*/ 117736 h 916702"/>
                <a:gd name="connsiteX121" fmla="*/ 98986 w 1472518"/>
                <a:gd name="connsiteY121" fmla="*/ 102987 h 916702"/>
                <a:gd name="connsiteX122" fmla="*/ 98986 w 1472518"/>
                <a:gd name="connsiteY122" fmla="*/ 83323 h 916702"/>
                <a:gd name="connsiteX123" fmla="*/ 81779 w 1472518"/>
                <a:gd name="connsiteY123" fmla="*/ 90697 h 916702"/>
                <a:gd name="connsiteX124" fmla="*/ 79321 w 1472518"/>
                <a:gd name="connsiteY124" fmla="*/ 80865 h 916702"/>
                <a:gd name="connsiteX125" fmla="*/ 69489 w 1472518"/>
                <a:gd name="connsiteY125" fmla="*/ 66116 h 916702"/>
                <a:gd name="connsiteX126" fmla="*/ 81780 w 1472518"/>
                <a:gd name="connsiteY126" fmla="*/ 58742 h 916702"/>
                <a:gd name="connsiteX127" fmla="*/ 81780 w 1472518"/>
                <a:gd name="connsiteY127" fmla="*/ 36620 h 916702"/>
                <a:gd name="connsiteX128" fmla="*/ 67031 w 1472518"/>
                <a:gd name="connsiteY128" fmla="*/ 21871 h 916702"/>
                <a:gd name="connsiteX129" fmla="*/ 67031 w 1472518"/>
                <a:gd name="connsiteY129" fmla="*/ 7308 h 916702"/>
                <a:gd name="connsiteX130" fmla="*/ 1224967 w 1472518"/>
                <a:gd name="connsiteY130" fmla="*/ 2468 h 916702"/>
                <a:gd name="connsiteX131" fmla="*/ 1226818 w 1472518"/>
                <a:gd name="connsiteY131" fmla="*/ 0 h 916702"/>
                <a:gd name="connsiteX0" fmla="*/ 38704 w 1441071"/>
                <a:gd name="connsiteY0" fmla="*/ 282349 h 916702"/>
                <a:gd name="connsiteX1" fmla="*/ 38705 w 1441071"/>
                <a:gd name="connsiteY1" fmla="*/ 282349 h 916702"/>
                <a:gd name="connsiteX2" fmla="*/ 41124 w 1441071"/>
                <a:gd name="connsiteY2" fmla="*/ 296863 h 916702"/>
                <a:gd name="connsiteX3" fmla="*/ 65315 w 1441071"/>
                <a:gd name="connsiteY3" fmla="*/ 299282 h 916702"/>
                <a:gd name="connsiteX4" fmla="*/ 65314 w 1441071"/>
                <a:gd name="connsiteY4" fmla="*/ 299282 h 916702"/>
                <a:gd name="connsiteX5" fmla="*/ 41123 w 1441071"/>
                <a:gd name="connsiteY5" fmla="*/ 296863 h 916702"/>
                <a:gd name="connsiteX6" fmla="*/ 38704 w 1441071"/>
                <a:gd name="connsiteY6" fmla="*/ 282349 h 916702"/>
                <a:gd name="connsiteX7" fmla="*/ 16933 w 1441071"/>
                <a:gd name="connsiteY7" fmla="*/ 260578 h 916702"/>
                <a:gd name="connsiteX8" fmla="*/ 0 w 1441071"/>
                <a:gd name="connsiteY8" fmla="*/ 241225 h 916702"/>
                <a:gd name="connsiteX9" fmla="*/ 16934 w 1441071"/>
                <a:gd name="connsiteY9" fmla="*/ 260578 h 916702"/>
                <a:gd name="connsiteX10" fmla="*/ 19353 w 1441071"/>
                <a:gd name="connsiteY10" fmla="*/ 282349 h 916702"/>
                <a:gd name="connsiteX11" fmla="*/ 19352 w 1441071"/>
                <a:gd name="connsiteY11" fmla="*/ 282349 h 916702"/>
                <a:gd name="connsiteX12" fmla="*/ 16933 w 1441071"/>
                <a:gd name="connsiteY12" fmla="*/ 260578 h 916702"/>
                <a:gd name="connsiteX13" fmla="*/ 1195371 w 1441071"/>
                <a:gd name="connsiteY13" fmla="*/ 0 h 916702"/>
                <a:gd name="connsiteX14" fmla="*/ 1207292 w 1441071"/>
                <a:gd name="connsiteY14" fmla="*/ 8221 h 916702"/>
                <a:gd name="connsiteX15" fmla="*/ 1207292 w 1441071"/>
                <a:gd name="connsiteY15" fmla="*/ 37813 h 916702"/>
                <a:gd name="connsiteX16" fmla="*/ 1222088 w 1441071"/>
                <a:gd name="connsiteY16" fmla="*/ 49650 h 916702"/>
                <a:gd name="connsiteX17" fmla="*/ 1239844 w 1441071"/>
                <a:gd name="connsiteY17" fmla="*/ 58527 h 916702"/>
                <a:gd name="connsiteX18" fmla="*/ 1233925 w 1441071"/>
                <a:gd name="connsiteY18" fmla="*/ 88120 h 916702"/>
                <a:gd name="connsiteX19" fmla="*/ 1219129 w 1441071"/>
                <a:gd name="connsiteY19" fmla="*/ 105875 h 916702"/>
                <a:gd name="connsiteX20" fmla="*/ 1213211 w 1441071"/>
                <a:gd name="connsiteY20" fmla="*/ 138427 h 916702"/>
                <a:gd name="connsiteX21" fmla="*/ 1213211 w 1441071"/>
                <a:gd name="connsiteY21" fmla="*/ 165060 h 916702"/>
                <a:gd name="connsiteX22" fmla="*/ 1222088 w 1441071"/>
                <a:gd name="connsiteY22" fmla="*/ 173937 h 916702"/>
                <a:gd name="connsiteX23" fmla="*/ 1230966 w 1441071"/>
                <a:gd name="connsiteY23" fmla="*/ 182815 h 916702"/>
                <a:gd name="connsiteX24" fmla="*/ 1239844 w 1441071"/>
                <a:gd name="connsiteY24" fmla="*/ 200570 h 916702"/>
                <a:gd name="connsiteX25" fmla="*/ 1230966 w 1441071"/>
                <a:gd name="connsiteY25" fmla="*/ 224244 h 916702"/>
                <a:gd name="connsiteX26" fmla="*/ 1269436 w 1441071"/>
                <a:gd name="connsiteY26" fmla="*/ 256795 h 916702"/>
                <a:gd name="connsiteX27" fmla="*/ 1304946 w 1441071"/>
                <a:gd name="connsiteY27" fmla="*/ 253836 h 916702"/>
                <a:gd name="connsiteX28" fmla="*/ 1328620 w 1441071"/>
                <a:gd name="connsiteY28" fmla="*/ 289347 h 916702"/>
                <a:gd name="connsiteX29" fmla="*/ 1337498 w 1441071"/>
                <a:gd name="connsiteY29" fmla="*/ 307102 h 916702"/>
                <a:gd name="connsiteX30" fmla="*/ 1331579 w 1441071"/>
                <a:gd name="connsiteY30" fmla="*/ 313021 h 916702"/>
                <a:gd name="connsiteX31" fmla="*/ 1361172 w 1441071"/>
                <a:gd name="connsiteY31" fmla="*/ 333735 h 916702"/>
                <a:gd name="connsiteX32" fmla="*/ 1370049 w 1441071"/>
                <a:gd name="connsiteY32" fmla="*/ 333735 h 916702"/>
                <a:gd name="connsiteX33" fmla="*/ 1378927 w 1441071"/>
                <a:gd name="connsiteY33" fmla="*/ 351491 h 916702"/>
                <a:gd name="connsiteX34" fmla="*/ 1375968 w 1441071"/>
                <a:gd name="connsiteY34" fmla="*/ 384042 h 916702"/>
                <a:gd name="connsiteX35" fmla="*/ 1402601 w 1441071"/>
                <a:gd name="connsiteY35" fmla="*/ 392920 h 916702"/>
                <a:gd name="connsiteX36" fmla="*/ 1426275 w 1441071"/>
                <a:gd name="connsiteY36" fmla="*/ 401797 h 916702"/>
                <a:gd name="connsiteX37" fmla="*/ 1441071 w 1441071"/>
                <a:gd name="connsiteY37" fmla="*/ 425471 h 916702"/>
                <a:gd name="connsiteX38" fmla="*/ 1435152 w 1441071"/>
                <a:gd name="connsiteY38" fmla="*/ 499452 h 916702"/>
                <a:gd name="connsiteX39" fmla="*/ 1423315 w 1441071"/>
                <a:gd name="connsiteY39" fmla="*/ 511289 h 916702"/>
                <a:gd name="connsiteX40" fmla="*/ 1393723 w 1441071"/>
                <a:gd name="connsiteY40" fmla="*/ 523126 h 916702"/>
                <a:gd name="connsiteX41" fmla="*/ 1393723 w 1441071"/>
                <a:gd name="connsiteY41" fmla="*/ 567514 h 916702"/>
                <a:gd name="connsiteX42" fmla="*/ 1375968 w 1441071"/>
                <a:gd name="connsiteY42" fmla="*/ 594147 h 916702"/>
                <a:gd name="connsiteX43" fmla="*/ 1343416 w 1441071"/>
                <a:gd name="connsiteY43" fmla="*/ 588228 h 916702"/>
                <a:gd name="connsiteX44" fmla="*/ 1331579 w 1441071"/>
                <a:gd name="connsiteY44" fmla="*/ 597106 h 916702"/>
                <a:gd name="connsiteX45" fmla="*/ 1310865 w 1441071"/>
                <a:gd name="connsiteY45" fmla="*/ 608943 h 916702"/>
                <a:gd name="connsiteX46" fmla="*/ 1281273 w 1441071"/>
                <a:gd name="connsiteY46" fmla="*/ 603025 h 916702"/>
                <a:gd name="connsiteX47" fmla="*/ 1272395 w 1441071"/>
                <a:gd name="connsiteY47" fmla="*/ 608943 h 916702"/>
                <a:gd name="connsiteX48" fmla="*/ 1245762 w 1441071"/>
                <a:gd name="connsiteY48" fmla="*/ 617821 h 916702"/>
                <a:gd name="connsiteX49" fmla="*/ 1233925 w 1441071"/>
                <a:gd name="connsiteY49" fmla="*/ 641494 h 916702"/>
                <a:gd name="connsiteX50" fmla="*/ 1233925 w 1441071"/>
                <a:gd name="connsiteY50" fmla="*/ 682924 h 916702"/>
                <a:gd name="connsiteX51" fmla="*/ 1266477 w 1441071"/>
                <a:gd name="connsiteY51" fmla="*/ 706597 h 916702"/>
                <a:gd name="connsiteX52" fmla="*/ 1263517 w 1441071"/>
                <a:gd name="connsiteY52" fmla="*/ 759863 h 916702"/>
                <a:gd name="connsiteX53" fmla="*/ 1245762 w 1441071"/>
                <a:gd name="connsiteY53" fmla="*/ 774660 h 916702"/>
                <a:gd name="connsiteX54" fmla="*/ 1236884 w 1441071"/>
                <a:gd name="connsiteY54" fmla="*/ 780578 h 916702"/>
                <a:gd name="connsiteX55" fmla="*/ 1236884 w 1441071"/>
                <a:gd name="connsiteY55" fmla="*/ 816089 h 916702"/>
                <a:gd name="connsiteX56" fmla="*/ 1219129 w 1441071"/>
                <a:gd name="connsiteY56" fmla="*/ 830885 h 916702"/>
                <a:gd name="connsiteX57" fmla="*/ 1213211 w 1441071"/>
                <a:gd name="connsiteY57" fmla="*/ 845681 h 916702"/>
                <a:gd name="connsiteX58" fmla="*/ 1189537 w 1441071"/>
                <a:gd name="connsiteY58" fmla="*/ 839762 h 916702"/>
                <a:gd name="connsiteX59" fmla="*/ 1162904 w 1441071"/>
                <a:gd name="connsiteY59" fmla="*/ 866395 h 916702"/>
                <a:gd name="connsiteX60" fmla="*/ 1177700 w 1441071"/>
                <a:gd name="connsiteY60" fmla="*/ 884151 h 916702"/>
                <a:gd name="connsiteX61" fmla="*/ 1171781 w 1441071"/>
                <a:gd name="connsiteY61" fmla="*/ 895988 h 916702"/>
                <a:gd name="connsiteX62" fmla="*/ 1168822 w 1441071"/>
                <a:gd name="connsiteY62" fmla="*/ 916702 h 916702"/>
                <a:gd name="connsiteX63" fmla="*/ 1148108 w 1441071"/>
                <a:gd name="connsiteY63" fmla="*/ 916702 h 916702"/>
                <a:gd name="connsiteX64" fmla="*/ 1136271 w 1441071"/>
                <a:gd name="connsiteY64" fmla="*/ 898947 h 916702"/>
                <a:gd name="connsiteX65" fmla="*/ 1118515 w 1441071"/>
                <a:gd name="connsiteY65" fmla="*/ 875273 h 916702"/>
                <a:gd name="connsiteX66" fmla="*/ 1094842 w 1441071"/>
                <a:gd name="connsiteY66" fmla="*/ 851599 h 916702"/>
                <a:gd name="connsiteX67" fmla="*/ 828511 w 1441071"/>
                <a:gd name="connsiteY67" fmla="*/ 854559 h 916702"/>
                <a:gd name="connsiteX68" fmla="*/ 813715 w 1441071"/>
                <a:gd name="connsiteY68" fmla="*/ 863436 h 916702"/>
                <a:gd name="connsiteX69" fmla="*/ 801878 w 1441071"/>
                <a:gd name="connsiteY69" fmla="*/ 854559 h 916702"/>
                <a:gd name="connsiteX70" fmla="*/ 772286 w 1441071"/>
                <a:gd name="connsiteY70" fmla="*/ 854559 h 916702"/>
                <a:gd name="connsiteX71" fmla="*/ 763409 w 1441071"/>
                <a:gd name="connsiteY71" fmla="*/ 866395 h 916702"/>
                <a:gd name="connsiteX72" fmla="*/ 269218 w 1441071"/>
                <a:gd name="connsiteY72" fmla="*/ 866395 h 916702"/>
                <a:gd name="connsiteX73" fmla="*/ 266259 w 1441071"/>
                <a:gd name="connsiteY73" fmla="*/ 854559 h 916702"/>
                <a:gd name="connsiteX74" fmla="*/ 239626 w 1441071"/>
                <a:gd name="connsiteY74" fmla="*/ 869355 h 916702"/>
                <a:gd name="connsiteX75" fmla="*/ 229455 w 1441071"/>
                <a:gd name="connsiteY75" fmla="*/ 871535 h 916702"/>
                <a:gd name="connsiteX76" fmla="*/ 222552 w 1441071"/>
                <a:gd name="connsiteY76" fmla="*/ 850825 h 916702"/>
                <a:gd name="connsiteX77" fmla="*/ 217714 w 1441071"/>
                <a:gd name="connsiteY77" fmla="*/ 831473 h 916702"/>
                <a:gd name="connsiteX78" fmla="*/ 195942 w 1441071"/>
                <a:gd name="connsiteY78" fmla="*/ 833892 h 916702"/>
                <a:gd name="connsiteX79" fmla="*/ 191104 w 1441071"/>
                <a:gd name="connsiteY79" fmla="*/ 816959 h 916702"/>
                <a:gd name="connsiteX80" fmla="*/ 208038 w 1441071"/>
                <a:gd name="connsiteY80" fmla="*/ 807282 h 916702"/>
                <a:gd name="connsiteX81" fmla="*/ 198361 w 1441071"/>
                <a:gd name="connsiteY81" fmla="*/ 780673 h 916702"/>
                <a:gd name="connsiteX82" fmla="*/ 200780 w 1441071"/>
                <a:gd name="connsiteY82" fmla="*/ 780673 h 916702"/>
                <a:gd name="connsiteX83" fmla="*/ 203199 w 1441071"/>
                <a:gd name="connsiteY83" fmla="*/ 758901 h 916702"/>
                <a:gd name="connsiteX84" fmla="*/ 208038 w 1441071"/>
                <a:gd name="connsiteY84" fmla="*/ 744387 h 916702"/>
                <a:gd name="connsiteX85" fmla="*/ 191104 w 1441071"/>
                <a:gd name="connsiteY85" fmla="*/ 722616 h 916702"/>
                <a:gd name="connsiteX86" fmla="*/ 203199 w 1441071"/>
                <a:gd name="connsiteY86" fmla="*/ 717778 h 916702"/>
                <a:gd name="connsiteX87" fmla="*/ 195942 w 1441071"/>
                <a:gd name="connsiteY87" fmla="*/ 683911 h 916702"/>
                <a:gd name="connsiteX88" fmla="*/ 191104 w 1441071"/>
                <a:gd name="connsiteY88" fmla="*/ 679073 h 916702"/>
                <a:gd name="connsiteX89" fmla="*/ 188685 w 1441071"/>
                <a:gd name="connsiteY89" fmla="*/ 664559 h 916702"/>
                <a:gd name="connsiteX90" fmla="*/ 198361 w 1441071"/>
                <a:gd name="connsiteY90" fmla="*/ 650044 h 916702"/>
                <a:gd name="connsiteX91" fmla="*/ 176590 w 1441071"/>
                <a:gd name="connsiteY91" fmla="*/ 645206 h 916702"/>
                <a:gd name="connsiteX92" fmla="*/ 181428 w 1441071"/>
                <a:gd name="connsiteY92" fmla="*/ 616178 h 916702"/>
                <a:gd name="connsiteX93" fmla="*/ 186266 w 1441071"/>
                <a:gd name="connsiteY93" fmla="*/ 601663 h 916702"/>
                <a:gd name="connsiteX94" fmla="*/ 164495 w 1441071"/>
                <a:gd name="connsiteY94" fmla="*/ 599244 h 916702"/>
                <a:gd name="connsiteX95" fmla="*/ 147561 w 1441071"/>
                <a:gd name="connsiteY95" fmla="*/ 570216 h 916702"/>
                <a:gd name="connsiteX96" fmla="*/ 140304 w 1441071"/>
                <a:gd name="connsiteY96" fmla="*/ 531511 h 916702"/>
                <a:gd name="connsiteX97" fmla="*/ 147561 w 1441071"/>
                <a:gd name="connsiteY97" fmla="*/ 521835 h 916702"/>
                <a:gd name="connsiteX98" fmla="*/ 147561 w 1441071"/>
                <a:gd name="connsiteY98" fmla="*/ 504901 h 916702"/>
                <a:gd name="connsiteX99" fmla="*/ 133047 w 1441071"/>
                <a:gd name="connsiteY99" fmla="*/ 475873 h 916702"/>
                <a:gd name="connsiteX100" fmla="*/ 140304 w 1441071"/>
                <a:gd name="connsiteY100" fmla="*/ 466197 h 916702"/>
                <a:gd name="connsiteX101" fmla="*/ 140304 w 1441071"/>
                <a:gd name="connsiteY101" fmla="*/ 454101 h 916702"/>
                <a:gd name="connsiteX102" fmla="*/ 120952 w 1441071"/>
                <a:gd name="connsiteY102" fmla="*/ 449263 h 916702"/>
                <a:gd name="connsiteX103" fmla="*/ 106438 w 1441071"/>
                <a:gd name="connsiteY103" fmla="*/ 412978 h 916702"/>
                <a:gd name="connsiteX104" fmla="*/ 91923 w 1441071"/>
                <a:gd name="connsiteY104" fmla="*/ 400882 h 916702"/>
                <a:gd name="connsiteX105" fmla="*/ 94342 w 1441071"/>
                <a:gd name="connsiteY105" fmla="*/ 374273 h 916702"/>
                <a:gd name="connsiteX106" fmla="*/ 82247 w 1441071"/>
                <a:gd name="connsiteY106" fmla="*/ 354921 h 916702"/>
                <a:gd name="connsiteX107" fmla="*/ 70152 w 1441071"/>
                <a:gd name="connsiteY107" fmla="*/ 335568 h 916702"/>
                <a:gd name="connsiteX108" fmla="*/ 84666 w 1441071"/>
                <a:gd name="connsiteY108" fmla="*/ 323473 h 916702"/>
                <a:gd name="connsiteX109" fmla="*/ 87085 w 1441071"/>
                <a:gd name="connsiteY109" fmla="*/ 299282 h 916702"/>
                <a:gd name="connsiteX110" fmla="*/ 73353 w 1441071"/>
                <a:gd name="connsiteY110" fmla="*/ 299282 h 916702"/>
                <a:gd name="connsiteX111" fmla="*/ 62623 w 1441071"/>
                <a:gd name="connsiteY111" fmla="*/ 279968 h 916702"/>
                <a:gd name="connsiteX112" fmla="*/ 55248 w 1441071"/>
                <a:gd name="connsiteY112" fmla="*/ 255387 h 916702"/>
                <a:gd name="connsiteX113" fmla="*/ 28210 w 1441071"/>
                <a:gd name="connsiteY113" fmla="*/ 228349 h 916702"/>
                <a:gd name="connsiteX114" fmla="*/ 35584 w 1441071"/>
                <a:gd name="connsiteY114" fmla="*/ 225891 h 916702"/>
                <a:gd name="connsiteX115" fmla="*/ 38042 w 1441071"/>
                <a:gd name="connsiteY115" fmla="*/ 203768 h 916702"/>
                <a:gd name="connsiteX116" fmla="*/ 47874 w 1441071"/>
                <a:gd name="connsiteY116" fmla="*/ 184104 h 916702"/>
                <a:gd name="connsiteX117" fmla="*/ 60164 w 1441071"/>
                <a:gd name="connsiteY117" fmla="*/ 159523 h 916702"/>
                <a:gd name="connsiteX118" fmla="*/ 57706 w 1441071"/>
                <a:gd name="connsiteY118" fmla="*/ 134942 h 916702"/>
                <a:gd name="connsiteX119" fmla="*/ 74913 w 1441071"/>
                <a:gd name="connsiteY119" fmla="*/ 117736 h 916702"/>
                <a:gd name="connsiteX120" fmla="*/ 67539 w 1441071"/>
                <a:gd name="connsiteY120" fmla="*/ 102987 h 916702"/>
                <a:gd name="connsiteX121" fmla="*/ 67539 w 1441071"/>
                <a:gd name="connsiteY121" fmla="*/ 83323 h 916702"/>
                <a:gd name="connsiteX122" fmla="*/ 50332 w 1441071"/>
                <a:gd name="connsiteY122" fmla="*/ 90697 h 916702"/>
                <a:gd name="connsiteX123" fmla="*/ 47874 w 1441071"/>
                <a:gd name="connsiteY123" fmla="*/ 80865 h 916702"/>
                <a:gd name="connsiteX124" fmla="*/ 38042 w 1441071"/>
                <a:gd name="connsiteY124" fmla="*/ 66116 h 916702"/>
                <a:gd name="connsiteX125" fmla="*/ 50333 w 1441071"/>
                <a:gd name="connsiteY125" fmla="*/ 58742 h 916702"/>
                <a:gd name="connsiteX126" fmla="*/ 50333 w 1441071"/>
                <a:gd name="connsiteY126" fmla="*/ 36620 h 916702"/>
                <a:gd name="connsiteX127" fmla="*/ 35584 w 1441071"/>
                <a:gd name="connsiteY127" fmla="*/ 21871 h 916702"/>
                <a:gd name="connsiteX128" fmla="*/ 35584 w 1441071"/>
                <a:gd name="connsiteY128" fmla="*/ 7308 h 916702"/>
                <a:gd name="connsiteX129" fmla="*/ 1193520 w 1441071"/>
                <a:gd name="connsiteY129" fmla="*/ 2468 h 916702"/>
                <a:gd name="connsiteX130" fmla="*/ 1195371 w 1441071"/>
                <a:gd name="connsiteY130" fmla="*/ 0 h 916702"/>
                <a:gd name="connsiteX0" fmla="*/ 21771 w 1424138"/>
                <a:gd name="connsiteY0" fmla="*/ 282349 h 916702"/>
                <a:gd name="connsiteX1" fmla="*/ 21772 w 1424138"/>
                <a:gd name="connsiteY1" fmla="*/ 282349 h 916702"/>
                <a:gd name="connsiteX2" fmla="*/ 24191 w 1424138"/>
                <a:gd name="connsiteY2" fmla="*/ 296863 h 916702"/>
                <a:gd name="connsiteX3" fmla="*/ 48382 w 1424138"/>
                <a:gd name="connsiteY3" fmla="*/ 299282 h 916702"/>
                <a:gd name="connsiteX4" fmla="*/ 48381 w 1424138"/>
                <a:gd name="connsiteY4" fmla="*/ 299282 h 916702"/>
                <a:gd name="connsiteX5" fmla="*/ 24190 w 1424138"/>
                <a:gd name="connsiteY5" fmla="*/ 296863 h 916702"/>
                <a:gd name="connsiteX6" fmla="*/ 21771 w 1424138"/>
                <a:gd name="connsiteY6" fmla="*/ 282349 h 916702"/>
                <a:gd name="connsiteX7" fmla="*/ 0 w 1424138"/>
                <a:gd name="connsiteY7" fmla="*/ 260578 h 916702"/>
                <a:gd name="connsiteX8" fmla="*/ 1 w 1424138"/>
                <a:gd name="connsiteY8" fmla="*/ 260578 h 916702"/>
                <a:gd name="connsiteX9" fmla="*/ 2420 w 1424138"/>
                <a:gd name="connsiteY9" fmla="*/ 282349 h 916702"/>
                <a:gd name="connsiteX10" fmla="*/ 2419 w 1424138"/>
                <a:gd name="connsiteY10" fmla="*/ 282349 h 916702"/>
                <a:gd name="connsiteX11" fmla="*/ 0 w 1424138"/>
                <a:gd name="connsiteY11" fmla="*/ 260578 h 916702"/>
                <a:gd name="connsiteX12" fmla="*/ 1178438 w 1424138"/>
                <a:gd name="connsiteY12" fmla="*/ 0 h 916702"/>
                <a:gd name="connsiteX13" fmla="*/ 1190359 w 1424138"/>
                <a:gd name="connsiteY13" fmla="*/ 8221 h 916702"/>
                <a:gd name="connsiteX14" fmla="*/ 1190359 w 1424138"/>
                <a:gd name="connsiteY14" fmla="*/ 37813 h 916702"/>
                <a:gd name="connsiteX15" fmla="*/ 1205155 w 1424138"/>
                <a:gd name="connsiteY15" fmla="*/ 49650 h 916702"/>
                <a:gd name="connsiteX16" fmla="*/ 1222911 w 1424138"/>
                <a:gd name="connsiteY16" fmla="*/ 58527 h 916702"/>
                <a:gd name="connsiteX17" fmla="*/ 1216992 w 1424138"/>
                <a:gd name="connsiteY17" fmla="*/ 88120 h 916702"/>
                <a:gd name="connsiteX18" fmla="*/ 1202196 w 1424138"/>
                <a:gd name="connsiteY18" fmla="*/ 105875 h 916702"/>
                <a:gd name="connsiteX19" fmla="*/ 1196278 w 1424138"/>
                <a:gd name="connsiteY19" fmla="*/ 138427 h 916702"/>
                <a:gd name="connsiteX20" fmla="*/ 1196278 w 1424138"/>
                <a:gd name="connsiteY20" fmla="*/ 165060 h 916702"/>
                <a:gd name="connsiteX21" fmla="*/ 1205155 w 1424138"/>
                <a:gd name="connsiteY21" fmla="*/ 173937 h 916702"/>
                <a:gd name="connsiteX22" fmla="*/ 1214033 w 1424138"/>
                <a:gd name="connsiteY22" fmla="*/ 182815 h 916702"/>
                <a:gd name="connsiteX23" fmla="*/ 1222911 w 1424138"/>
                <a:gd name="connsiteY23" fmla="*/ 200570 h 916702"/>
                <a:gd name="connsiteX24" fmla="*/ 1214033 w 1424138"/>
                <a:gd name="connsiteY24" fmla="*/ 224244 h 916702"/>
                <a:gd name="connsiteX25" fmla="*/ 1252503 w 1424138"/>
                <a:gd name="connsiteY25" fmla="*/ 256795 h 916702"/>
                <a:gd name="connsiteX26" fmla="*/ 1288013 w 1424138"/>
                <a:gd name="connsiteY26" fmla="*/ 253836 h 916702"/>
                <a:gd name="connsiteX27" fmla="*/ 1311687 w 1424138"/>
                <a:gd name="connsiteY27" fmla="*/ 289347 h 916702"/>
                <a:gd name="connsiteX28" fmla="*/ 1320565 w 1424138"/>
                <a:gd name="connsiteY28" fmla="*/ 307102 h 916702"/>
                <a:gd name="connsiteX29" fmla="*/ 1314646 w 1424138"/>
                <a:gd name="connsiteY29" fmla="*/ 313021 h 916702"/>
                <a:gd name="connsiteX30" fmla="*/ 1344239 w 1424138"/>
                <a:gd name="connsiteY30" fmla="*/ 333735 h 916702"/>
                <a:gd name="connsiteX31" fmla="*/ 1353116 w 1424138"/>
                <a:gd name="connsiteY31" fmla="*/ 333735 h 916702"/>
                <a:gd name="connsiteX32" fmla="*/ 1361994 w 1424138"/>
                <a:gd name="connsiteY32" fmla="*/ 351491 h 916702"/>
                <a:gd name="connsiteX33" fmla="*/ 1359035 w 1424138"/>
                <a:gd name="connsiteY33" fmla="*/ 384042 h 916702"/>
                <a:gd name="connsiteX34" fmla="*/ 1385668 w 1424138"/>
                <a:gd name="connsiteY34" fmla="*/ 392920 h 916702"/>
                <a:gd name="connsiteX35" fmla="*/ 1409342 w 1424138"/>
                <a:gd name="connsiteY35" fmla="*/ 401797 h 916702"/>
                <a:gd name="connsiteX36" fmla="*/ 1424138 w 1424138"/>
                <a:gd name="connsiteY36" fmla="*/ 425471 h 916702"/>
                <a:gd name="connsiteX37" fmla="*/ 1418219 w 1424138"/>
                <a:gd name="connsiteY37" fmla="*/ 499452 h 916702"/>
                <a:gd name="connsiteX38" fmla="*/ 1406382 w 1424138"/>
                <a:gd name="connsiteY38" fmla="*/ 511289 h 916702"/>
                <a:gd name="connsiteX39" fmla="*/ 1376790 w 1424138"/>
                <a:gd name="connsiteY39" fmla="*/ 523126 h 916702"/>
                <a:gd name="connsiteX40" fmla="*/ 1376790 w 1424138"/>
                <a:gd name="connsiteY40" fmla="*/ 567514 h 916702"/>
                <a:gd name="connsiteX41" fmla="*/ 1359035 w 1424138"/>
                <a:gd name="connsiteY41" fmla="*/ 594147 h 916702"/>
                <a:gd name="connsiteX42" fmla="*/ 1326483 w 1424138"/>
                <a:gd name="connsiteY42" fmla="*/ 588228 h 916702"/>
                <a:gd name="connsiteX43" fmla="*/ 1314646 w 1424138"/>
                <a:gd name="connsiteY43" fmla="*/ 597106 h 916702"/>
                <a:gd name="connsiteX44" fmla="*/ 1293932 w 1424138"/>
                <a:gd name="connsiteY44" fmla="*/ 608943 h 916702"/>
                <a:gd name="connsiteX45" fmla="*/ 1264340 w 1424138"/>
                <a:gd name="connsiteY45" fmla="*/ 603025 h 916702"/>
                <a:gd name="connsiteX46" fmla="*/ 1255462 w 1424138"/>
                <a:gd name="connsiteY46" fmla="*/ 608943 h 916702"/>
                <a:gd name="connsiteX47" fmla="*/ 1228829 w 1424138"/>
                <a:gd name="connsiteY47" fmla="*/ 617821 h 916702"/>
                <a:gd name="connsiteX48" fmla="*/ 1216992 w 1424138"/>
                <a:gd name="connsiteY48" fmla="*/ 641494 h 916702"/>
                <a:gd name="connsiteX49" fmla="*/ 1216992 w 1424138"/>
                <a:gd name="connsiteY49" fmla="*/ 682924 h 916702"/>
                <a:gd name="connsiteX50" fmla="*/ 1249544 w 1424138"/>
                <a:gd name="connsiteY50" fmla="*/ 706597 h 916702"/>
                <a:gd name="connsiteX51" fmla="*/ 1246584 w 1424138"/>
                <a:gd name="connsiteY51" fmla="*/ 759863 h 916702"/>
                <a:gd name="connsiteX52" fmla="*/ 1228829 w 1424138"/>
                <a:gd name="connsiteY52" fmla="*/ 774660 h 916702"/>
                <a:gd name="connsiteX53" fmla="*/ 1219951 w 1424138"/>
                <a:gd name="connsiteY53" fmla="*/ 780578 h 916702"/>
                <a:gd name="connsiteX54" fmla="*/ 1219951 w 1424138"/>
                <a:gd name="connsiteY54" fmla="*/ 816089 h 916702"/>
                <a:gd name="connsiteX55" fmla="*/ 1202196 w 1424138"/>
                <a:gd name="connsiteY55" fmla="*/ 830885 h 916702"/>
                <a:gd name="connsiteX56" fmla="*/ 1196278 w 1424138"/>
                <a:gd name="connsiteY56" fmla="*/ 845681 h 916702"/>
                <a:gd name="connsiteX57" fmla="*/ 1172604 w 1424138"/>
                <a:gd name="connsiteY57" fmla="*/ 839762 h 916702"/>
                <a:gd name="connsiteX58" fmla="*/ 1145971 w 1424138"/>
                <a:gd name="connsiteY58" fmla="*/ 866395 h 916702"/>
                <a:gd name="connsiteX59" fmla="*/ 1160767 w 1424138"/>
                <a:gd name="connsiteY59" fmla="*/ 884151 h 916702"/>
                <a:gd name="connsiteX60" fmla="*/ 1154848 w 1424138"/>
                <a:gd name="connsiteY60" fmla="*/ 895988 h 916702"/>
                <a:gd name="connsiteX61" fmla="*/ 1151889 w 1424138"/>
                <a:gd name="connsiteY61" fmla="*/ 916702 h 916702"/>
                <a:gd name="connsiteX62" fmla="*/ 1131175 w 1424138"/>
                <a:gd name="connsiteY62" fmla="*/ 916702 h 916702"/>
                <a:gd name="connsiteX63" fmla="*/ 1119338 w 1424138"/>
                <a:gd name="connsiteY63" fmla="*/ 898947 h 916702"/>
                <a:gd name="connsiteX64" fmla="*/ 1101582 w 1424138"/>
                <a:gd name="connsiteY64" fmla="*/ 875273 h 916702"/>
                <a:gd name="connsiteX65" fmla="*/ 1077909 w 1424138"/>
                <a:gd name="connsiteY65" fmla="*/ 851599 h 916702"/>
                <a:gd name="connsiteX66" fmla="*/ 811578 w 1424138"/>
                <a:gd name="connsiteY66" fmla="*/ 854559 h 916702"/>
                <a:gd name="connsiteX67" fmla="*/ 796782 w 1424138"/>
                <a:gd name="connsiteY67" fmla="*/ 863436 h 916702"/>
                <a:gd name="connsiteX68" fmla="*/ 784945 w 1424138"/>
                <a:gd name="connsiteY68" fmla="*/ 854559 h 916702"/>
                <a:gd name="connsiteX69" fmla="*/ 755353 w 1424138"/>
                <a:gd name="connsiteY69" fmla="*/ 854559 h 916702"/>
                <a:gd name="connsiteX70" fmla="*/ 746476 w 1424138"/>
                <a:gd name="connsiteY70" fmla="*/ 866395 h 916702"/>
                <a:gd name="connsiteX71" fmla="*/ 252285 w 1424138"/>
                <a:gd name="connsiteY71" fmla="*/ 866395 h 916702"/>
                <a:gd name="connsiteX72" fmla="*/ 249326 w 1424138"/>
                <a:gd name="connsiteY72" fmla="*/ 854559 h 916702"/>
                <a:gd name="connsiteX73" fmla="*/ 222693 w 1424138"/>
                <a:gd name="connsiteY73" fmla="*/ 869355 h 916702"/>
                <a:gd name="connsiteX74" fmla="*/ 212522 w 1424138"/>
                <a:gd name="connsiteY74" fmla="*/ 871535 h 916702"/>
                <a:gd name="connsiteX75" fmla="*/ 205619 w 1424138"/>
                <a:gd name="connsiteY75" fmla="*/ 850825 h 916702"/>
                <a:gd name="connsiteX76" fmla="*/ 200781 w 1424138"/>
                <a:gd name="connsiteY76" fmla="*/ 831473 h 916702"/>
                <a:gd name="connsiteX77" fmla="*/ 179009 w 1424138"/>
                <a:gd name="connsiteY77" fmla="*/ 833892 h 916702"/>
                <a:gd name="connsiteX78" fmla="*/ 174171 w 1424138"/>
                <a:gd name="connsiteY78" fmla="*/ 816959 h 916702"/>
                <a:gd name="connsiteX79" fmla="*/ 191105 w 1424138"/>
                <a:gd name="connsiteY79" fmla="*/ 807282 h 916702"/>
                <a:gd name="connsiteX80" fmla="*/ 181428 w 1424138"/>
                <a:gd name="connsiteY80" fmla="*/ 780673 h 916702"/>
                <a:gd name="connsiteX81" fmla="*/ 183847 w 1424138"/>
                <a:gd name="connsiteY81" fmla="*/ 780673 h 916702"/>
                <a:gd name="connsiteX82" fmla="*/ 186266 w 1424138"/>
                <a:gd name="connsiteY82" fmla="*/ 758901 h 916702"/>
                <a:gd name="connsiteX83" fmla="*/ 191105 w 1424138"/>
                <a:gd name="connsiteY83" fmla="*/ 744387 h 916702"/>
                <a:gd name="connsiteX84" fmla="*/ 174171 w 1424138"/>
                <a:gd name="connsiteY84" fmla="*/ 722616 h 916702"/>
                <a:gd name="connsiteX85" fmla="*/ 186266 w 1424138"/>
                <a:gd name="connsiteY85" fmla="*/ 717778 h 916702"/>
                <a:gd name="connsiteX86" fmla="*/ 179009 w 1424138"/>
                <a:gd name="connsiteY86" fmla="*/ 683911 h 916702"/>
                <a:gd name="connsiteX87" fmla="*/ 174171 w 1424138"/>
                <a:gd name="connsiteY87" fmla="*/ 679073 h 916702"/>
                <a:gd name="connsiteX88" fmla="*/ 171752 w 1424138"/>
                <a:gd name="connsiteY88" fmla="*/ 664559 h 916702"/>
                <a:gd name="connsiteX89" fmla="*/ 181428 w 1424138"/>
                <a:gd name="connsiteY89" fmla="*/ 650044 h 916702"/>
                <a:gd name="connsiteX90" fmla="*/ 159657 w 1424138"/>
                <a:gd name="connsiteY90" fmla="*/ 645206 h 916702"/>
                <a:gd name="connsiteX91" fmla="*/ 164495 w 1424138"/>
                <a:gd name="connsiteY91" fmla="*/ 616178 h 916702"/>
                <a:gd name="connsiteX92" fmla="*/ 169333 w 1424138"/>
                <a:gd name="connsiteY92" fmla="*/ 601663 h 916702"/>
                <a:gd name="connsiteX93" fmla="*/ 147562 w 1424138"/>
                <a:gd name="connsiteY93" fmla="*/ 599244 h 916702"/>
                <a:gd name="connsiteX94" fmla="*/ 130628 w 1424138"/>
                <a:gd name="connsiteY94" fmla="*/ 570216 h 916702"/>
                <a:gd name="connsiteX95" fmla="*/ 123371 w 1424138"/>
                <a:gd name="connsiteY95" fmla="*/ 531511 h 916702"/>
                <a:gd name="connsiteX96" fmla="*/ 130628 w 1424138"/>
                <a:gd name="connsiteY96" fmla="*/ 521835 h 916702"/>
                <a:gd name="connsiteX97" fmla="*/ 130628 w 1424138"/>
                <a:gd name="connsiteY97" fmla="*/ 504901 h 916702"/>
                <a:gd name="connsiteX98" fmla="*/ 116114 w 1424138"/>
                <a:gd name="connsiteY98" fmla="*/ 475873 h 916702"/>
                <a:gd name="connsiteX99" fmla="*/ 123371 w 1424138"/>
                <a:gd name="connsiteY99" fmla="*/ 466197 h 916702"/>
                <a:gd name="connsiteX100" fmla="*/ 123371 w 1424138"/>
                <a:gd name="connsiteY100" fmla="*/ 454101 h 916702"/>
                <a:gd name="connsiteX101" fmla="*/ 104019 w 1424138"/>
                <a:gd name="connsiteY101" fmla="*/ 449263 h 916702"/>
                <a:gd name="connsiteX102" fmla="*/ 89505 w 1424138"/>
                <a:gd name="connsiteY102" fmla="*/ 412978 h 916702"/>
                <a:gd name="connsiteX103" fmla="*/ 74990 w 1424138"/>
                <a:gd name="connsiteY103" fmla="*/ 400882 h 916702"/>
                <a:gd name="connsiteX104" fmla="*/ 77409 w 1424138"/>
                <a:gd name="connsiteY104" fmla="*/ 374273 h 916702"/>
                <a:gd name="connsiteX105" fmla="*/ 65314 w 1424138"/>
                <a:gd name="connsiteY105" fmla="*/ 354921 h 916702"/>
                <a:gd name="connsiteX106" fmla="*/ 53219 w 1424138"/>
                <a:gd name="connsiteY106" fmla="*/ 335568 h 916702"/>
                <a:gd name="connsiteX107" fmla="*/ 67733 w 1424138"/>
                <a:gd name="connsiteY107" fmla="*/ 323473 h 916702"/>
                <a:gd name="connsiteX108" fmla="*/ 70152 w 1424138"/>
                <a:gd name="connsiteY108" fmla="*/ 299282 h 916702"/>
                <a:gd name="connsiteX109" fmla="*/ 56420 w 1424138"/>
                <a:gd name="connsiteY109" fmla="*/ 299282 h 916702"/>
                <a:gd name="connsiteX110" fmla="*/ 45690 w 1424138"/>
                <a:gd name="connsiteY110" fmla="*/ 279968 h 916702"/>
                <a:gd name="connsiteX111" fmla="*/ 38315 w 1424138"/>
                <a:gd name="connsiteY111" fmla="*/ 255387 h 916702"/>
                <a:gd name="connsiteX112" fmla="*/ 11277 w 1424138"/>
                <a:gd name="connsiteY112" fmla="*/ 228349 h 916702"/>
                <a:gd name="connsiteX113" fmla="*/ 18651 w 1424138"/>
                <a:gd name="connsiteY113" fmla="*/ 225891 h 916702"/>
                <a:gd name="connsiteX114" fmla="*/ 21109 w 1424138"/>
                <a:gd name="connsiteY114" fmla="*/ 203768 h 916702"/>
                <a:gd name="connsiteX115" fmla="*/ 30941 w 1424138"/>
                <a:gd name="connsiteY115" fmla="*/ 184104 h 916702"/>
                <a:gd name="connsiteX116" fmla="*/ 43231 w 1424138"/>
                <a:gd name="connsiteY116" fmla="*/ 159523 h 916702"/>
                <a:gd name="connsiteX117" fmla="*/ 40773 w 1424138"/>
                <a:gd name="connsiteY117" fmla="*/ 134942 h 916702"/>
                <a:gd name="connsiteX118" fmla="*/ 57980 w 1424138"/>
                <a:gd name="connsiteY118" fmla="*/ 117736 h 916702"/>
                <a:gd name="connsiteX119" fmla="*/ 50606 w 1424138"/>
                <a:gd name="connsiteY119" fmla="*/ 102987 h 916702"/>
                <a:gd name="connsiteX120" fmla="*/ 50606 w 1424138"/>
                <a:gd name="connsiteY120" fmla="*/ 83323 h 916702"/>
                <a:gd name="connsiteX121" fmla="*/ 33399 w 1424138"/>
                <a:gd name="connsiteY121" fmla="*/ 90697 h 916702"/>
                <a:gd name="connsiteX122" fmla="*/ 30941 w 1424138"/>
                <a:gd name="connsiteY122" fmla="*/ 80865 h 916702"/>
                <a:gd name="connsiteX123" fmla="*/ 21109 w 1424138"/>
                <a:gd name="connsiteY123" fmla="*/ 66116 h 916702"/>
                <a:gd name="connsiteX124" fmla="*/ 33400 w 1424138"/>
                <a:gd name="connsiteY124" fmla="*/ 58742 h 916702"/>
                <a:gd name="connsiteX125" fmla="*/ 33400 w 1424138"/>
                <a:gd name="connsiteY125" fmla="*/ 36620 h 916702"/>
                <a:gd name="connsiteX126" fmla="*/ 18651 w 1424138"/>
                <a:gd name="connsiteY126" fmla="*/ 21871 h 916702"/>
                <a:gd name="connsiteX127" fmla="*/ 18651 w 1424138"/>
                <a:gd name="connsiteY127" fmla="*/ 7308 h 916702"/>
                <a:gd name="connsiteX128" fmla="*/ 1176587 w 1424138"/>
                <a:gd name="connsiteY128" fmla="*/ 2468 h 916702"/>
                <a:gd name="connsiteX129" fmla="*/ 1178438 w 1424138"/>
                <a:gd name="connsiteY129" fmla="*/ 0 h 916702"/>
                <a:gd name="connsiteX0" fmla="*/ 21770 w 1424137"/>
                <a:gd name="connsiteY0" fmla="*/ 282349 h 916702"/>
                <a:gd name="connsiteX1" fmla="*/ 21771 w 1424137"/>
                <a:gd name="connsiteY1" fmla="*/ 282349 h 916702"/>
                <a:gd name="connsiteX2" fmla="*/ 24190 w 1424137"/>
                <a:gd name="connsiteY2" fmla="*/ 296863 h 916702"/>
                <a:gd name="connsiteX3" fmla="*/ 48381 w 1424137"/>
                <a:gd name="connsiteY3" fmla="*/ 299282 h 916702"/>
                <a:gd name="connsiteX4" fmla="*/ 48380 w 1424137"/>
                <a:gd name="connsiteY4" fmla="*/ 299282 h 916702"/>
                <a:gd name="connsiteX5" fmla="*/ 24189 w 1424137"/>
                <a:gd name="connsiteY5" fmla="*/ 296863 h 916702"/>
                <a:gd name="connsiteX6" fmla="*/ 21770 w 1424137"/>
                <a:gd name="connsiteY6" fmla="*/ 282349 h 916702"/>
                <a:gd name="connsiteX7" fmla="*/ 2418 w 1424137"/>
                <a:gd name="connsiteY7" fmla="*/ 282349 h 916702"/>
                <a:gd name="connsiteX8" fmla="*/ 0 w 1424137"/>
                <a:gd name="connsiteY8" fmla="*/ 260578 h 916702"/>
                <a:gd name="connsiteX9" fmla="*/ 2419 w 1424137"/>
                <a:gd name="connsiteY9" fmla="*/ 282349 h 916702"/>
                <a:gd name="connsiteX10" fmla="*/ 2418 w 1424137"/>
                <a:gd name="connsiteY10" fmla="*/ 282349 h 916702"/>
                <a:gd name="connsiteX11" fmla="*/ 1178437 w 1424137"/>
                <a:gd name="connsiteY11" fmla="*/ 0 h 916702"/>
                <a:gd name="connsiteX12" fmla="*/ 1190358 w 1424137"/>
                <a:gd name="connsiteY12" fmla="*/ 8221 h 916702"/>
                <a:gd name="connsiteX13" fmla="*/ 1190358 w 1424137"/>
                <a:gd name="connsiteY13" fmla="*/ 37813 h 916702"/>
                <a:gd name="connsiteX14" fmla="*/ 1205154 w 1424137"/>
                <a:gd name="connsiteY14" fmla="*/ 49650 h 916702"/>
                <a:gd name="connsiteX15" fmla="*/ 1222910 w 1424137"/>
                <a:gd name="connsiteY15" fmla="*/ 58527 h 916702"/>
                <a:gd name="connsiteX16" fmla="*/ 1216991 w 1424137"/>
                <a:gd name="connsiteY16" fmla="*/ 88120 h 916702"/>
                <a:gd name="connsiteX17" fmla="*/ 1202195 w 1424137"/>
                <a:gd name="connsiteY17" fmla="*/ 105875 h 916702"/>
                <a:gd name="connsiteX18" fmla="*/ 1196277 w 1424137"/>
                <a:gd name="connsiteY18" fmla="*/ 138427 h 916702"/>
                <a:gd name="connsiteX19" fmla="*/ 1196277 w 1424137"/>
                <a:gd name="connsiteY19" fmla="*/ 165060 h 916702"/>
                <a:gd name="connsiteX20" fmla="*/ 1205154 w 1424137"/>
                <a:gd name="connsiteY20" fmla="*/ 173937 h 916702"/>
                <a:gd name="connsiteX21" fmla="*/ 1214032 w 1424137"/>
                <a:gd name="connsiteY21" fmla="*/ 182815 h 916702"/>
                <a:gd name="connsiteX22" fmla="*/ 1222910 w 1424137"/>
                <a:gd name="connsiteY22" fmla="*/ 200570 h 916702"/>
                <a:gd name="connsiteX23" fmla="*/ 1214032 w 1424137"/>
                <a:gd name="connsiteY23" fmla="*/ 224244 h 916702"/>
                <a:gd name="connsiteX24" fmla="*/ 1252502 w 1424137"/>
                <a:gd name="connsiteY24" fmla="*/ 256795 h 916702"/>
                <a:gd name="connsiteX25" fmla="*/ 1288012 w 1424137"/>
                <a:gd name="connsiteY25" fmla="*/ 253836 h 916702"/>
                <a:gd name="connsiteX26" fmla="*/ 1311686 w 1424137"/>
                <a:gd name="connsiteY26" fmla="*/ 289347 h 916702"/>
                <a:gd name="connsiteX27" fmla="*/ 1320564 w 1424137"/>
                <a:gd name="connsiteY27" fmla="*/ 307102 h 916702"/>
                <a:gd name="connsiteX28" fmla="*/ 1314645 w 1424137"/>
                <a:gd name="connsiteY28" fmla="*/ 313021 h 916702"/>
                <a:gd name="connsiteX29" fmla="*/ 1344238 w 1424137"/>
                <a:gd name="connsiteY29" fmla="*/ 333735 h 916702"/>
                <a:gd name="connsiteX30" fmla="*/ 1353115 w 1424137"/>
                <a:gd name="connsiteY30" fmla="*/ 333735 h 916702"/>
                <a:gd name="connsiteX31" fmla="*/ 1361993 w 1424137"/>
                <a:gd name="connsiteY31" fmla="*/ 351491 h 916702"/>
                <a:gd name="connsiteX32" fmla="*/ 1359034 w 1424137"/>
                <a:gd name="connsiteY32" fmla="*/ 384042 h 916702"/>
                <a:gd name="connsiteX33" fmla="*/ 1385667 w 1424137"/>
                <a:gd name="connsiteY33" fmla="*/ 392920 h 916702"/>
                <a:gd name="connsiteX34" fmla="*/ 1409341 w 1424137"/>
                <a:gd name="connsiteY34" fmla="*/ 401797 h 916702"/>
                <a:gd name="connsiteX35" fmla="*/ 1424137 w 1424137"/>
                <a:gd name="connsiteY35" fmla="*/ 425471 h 916702"/>
                <a:gd name="connsiteX36" fmla="*/ 1418218 w 1424137"/>
                <a:gd name="connsiteY36" fmla="*/ 499452 h 916702"/>
                <a:gd name="connsiteX37" fmla="*/ 1406381 w 1424137"/>
                <a:gd name="connsiteY37" fmla="*/ 511289 h 916702"/>
                <a:gd name="connsiteX38" fmla="*/ 1376789 w 1424137"/>
                <a:gd name="connsiteY38" fmla="*/ 523126 h 916702"/>
                <a:gd name="connsiteX39" fmla="*/ 1376789 w 1424137"/>
                <a:gd name="connsiteY39" fmla="*/ 567514 h 916702"/>
                <a:gd name="connsiteX40" fmla="*/ 1359034 w 1424137"/>
                <a:gd name="connsiteY40" fmla="*/ 594147 h 916702"/>
                <a:gd name="connsiteX41" fmla="*/ 1326482 w 1424137"/>
                <a:gd name="connsiteY41" fmla="*/ 588228 h 916702"/>
                <a:gd name="connsiteX42" fmla="*/ 1314645 w 1424137"/>
                <a:gd name="connsiteY42" fmla="*/ 597106 h 916702"/>
                <a:gd name="connsiteX43" fmla="*/ 1293931 w 1424137"/>
                <a:gd name="connsiteY43" fmla="*/ 608943 h 916702"/>
                <a:gd name="connsiteX44" fmla="*/ 1264339 w 1424137"/>
                <a:gd name="connsiteY44" fmla="*/ 603025 h 916702"/>
                <a:gd name="connsiteX45" fmla="*/ 1255461 w 1424137"/>
                <a:gd name="connsiteY45" fmla="*/ 608943 h 916702"/>
                <a:gd name="connsiteX46" fmla="*/ 1228828 w 1424137"/>
                <a:gd name="connsiteY46" fmla="*/ 617821 h 916702"/>
                <a:gd name="connsiteX47" fmla="*/ 1216991 w 1424137"/>
                <a:gd name="connsiteY47" fmla="*/ 641494 h 916702"/>
                <a:gd name="connsiteX48" fmla="*/ 1216991 w 1424137"/>
                <a:gd name="connsiteY48" fmla="*/ 682924 h 916702"/>
                <a:gd name="connsiteX49" fmla="*/ 1249543 w 1424137"/>
                <a:gd name="connsiteY49" fmla="*/ 706597 h 916702"/>
                <a:gd name="connsiteX50" fmla="*/ 1246583 w 1424137"/>
                <a:gd name="connsiteY50" fmla="*/ 759863 h 916702"/>
                <a:gd name="connsiteX51" fmla="*/ 1228828 w 1424137"/>
                <a:gd name="connsiteY51" fmla="*/ 774660 h 916702"/>
                <a:gd name="connsiteX52" fmla="*/ 1219950 w 1424137"/>
                <a:gd name="connsiteY52" fmla="*/ 780578 h 916702"/>
                <a:gd name="connsiteX53" fmla="*/ 1219950 w 1424137"/>
                <a:gd name="connsiteY53" fmla="*/ 816089 h 916702"/>
                <a:gd name="connsiteX54" fmla="*/ 1202195 w 1424137"/>
                <a:gd name="connsiteY54" fmla="*/ 830885 h 916702"/>
                <a:gd name="connsiteX55" fmla="*/ 1196277 w 1424137"/>
                <a:gd name="connsiteY55" fmla="*/ 845681 h 916702"/>
                <a:gd name="connsiteX56" fmla="*/ 1172603 w 1424137"/>
                <a:gd name="connsiteY56" fmla="*/ 839762 h 916702"/>
                <a:gd name="connsiteX57" fmla="*/ 1145970 w 1424137"/>
                <a:gd name="connsiteY57" fmla="*/ 866395 h 916702"/>
                <a:gd name="connsiteX58" fmla="*/ 1160766 w 1424137"/>
                <a:gd name="connsiteY58" fmla="*/ 884151 h 916702"/>
                <a:gd name="connsiteX59" fmla="*/ 1154847 w 1424137"/>
                <a:gd name="connsiteY59" fmla="*/ 895988 h 916702"/>
                <a:gd name="connsiteX60" fmla="*/ 1151888 w 1424137"/>
                <a:gd name="connsiteY60" fmla="*/ 916702 h 916702"/>
                <a:gd name="connsiteX61" fmla="*/ 1131174 w 1424137"/>
                <a:gd name="connsiteY61" fmla="*/ 916702 h 916702"/>
                <a:gd name="connsiteX62" fmla="*/ 1119337 w 1424137"/>
                <a:gd name="connsiteY62" fmla="*/ 898947 h 916702"/>
                <a:gd name="connsiteX63" fmla="*/ 1101581 w 1424137"/>
                <a:gd name="connsiteY63" fmla="*/ 875273 h 916702"/>
                <a:gd name="connsiteX64" fmla="*/ 1077908 w 1424137"/>
                <a:gd name="connsiteY64" fmla="*/ 851599 h 916702"/>
                <a:gd name="connsiteX65" fmla="*/ 811577 w 1424137"/>
                <a:gd name="connsiteY65" fmla="*/ 854559 h 916702"/>
                <a:gd name="connsiteX66" fmla="*/ 796781 w 1424137"/>
                <a:gd name="connsiteY66" fmla="*/ 863436 h 916702"/>
                <a:gd name="connsiteX67" fmla="*/ 784944 w 1424137"/>
                <a:gd name="connsiteY67" fmla="*/ 854559 h 916702"/>
                <a:gd name="connsiteX68" fmla="*/ 755352 w 1424137"/>
                <a:gd name="connsiteY68" fmla="*/ 854559 h 916702"/>
                <a:gd name="connsiteX69" fmla="*/ 746475 w 1424137"/>
                <a:gd name="connsiteY69" fmla="*/ 866395 h 916702"/>
                <a:gd name="connsiteX70" fmla="*/ 252284 w 1424137"/>
                <a:gd name="connsiteY70" fmla="*/ 866395 h 916702"/>
                <a:gd name="connsiteX71" fmla="*/ 249325 w 1424137"/>
                <a:gd name="connsiteY71" fmla="*/ 854559 h 916702"/>
                <a:gd name="connsiteX72" fmla="*/ 222692 w 1424137"/>
                <a:gd name="connsiteY72" fmla="*/ 869355 h 916702"/>
                <a:gd name="connsiteX73" fmla="*/ 212521 w 1424137"/>
                <a:gd name="connsiteY73" fmla="*/ 871535 h 916702"/>
                <a:gd name="connsiteX74" fmla="*/ 205618 w 1424137"/>
                <a:gd name="connsiteY74" fmla="*/ 850825 h 916702"/>
                <a:gd name="connsiteX75" fmla="*/ 200780 w 1424137"/>
                <a:gd name="connsiteY75" fmla="*/ 831473 h 916702"/>
                <a:gd name="connsiteX76" fmla="*/ 179008 w 1424137"/>
                <a:gd name="connsiteY76" fmla="*/ 833892 h 916702"/>
                <a:gd name="connsiteX77" fmla="*/ 174170 w 1424137"/>
                <a:gd name="connsiteY77" fmla="*/ 816959 h 916702"/>
                <a:gd name="connsiteX78" fmla="*/ 191104 w 1424137"/>
                <a:gd name="connsiteY78" fmla="*/ 807282 h 916702"/>
                <a:gd name="connsiteX79" fmla="*/ 181427 w 1424137"/>
                <a:gd name="connsiteY79" fmla="*/ 780673 h 916702"/>
                <a:gd name="connsiteX80" fmla="*/ 183846 w 1424137"/>
                <a:gd name="connsiteY80" fmla="*/ 780673 h 916702"/>
                <a:gd name="connsiteX81" fmla="*/ 186265 w 1424137"/>
                <a:gd name="connsiteY81" fmla="*/ 758901 h 916702"/>
                <a:gd name="connsiteX82" fmla="*/ 191104 w 1424137"/>
                <a:gd name="connsiteY82" fmla="*/ 744387 h 916702"/>
                <a:gd name="connsiteX83" fmla="*/ 174170 w 1424137"/>
                <a:gd name="connsiteY83" fmla="*/ 722616 h 916702"/>
                <a:gd name="connsiteX84" fmla="*/ 186265 w 1424137"/>
                <a:gd name="connsiteY84" fmla="*/ 717778 h 916702"/>
                <a:gd name="connsiteX85" fmla="*/ 179008 w 1424137"/>
                <a:gd name="connsiteY85" fmla="*/ 683911 h 916702"/>
                <a:gd name="connsiteX86" fmla="*/ 174170 w 1424137"/>
                <a:gd name="connsiteY86" fmla="*/ 679073 h 916702"/>
                <a:gd name="connsiteX87" fmla="*/ 171751 w 1424137"/>
                <a:gd name="connsiteY87" fmla="*/ 664559 h 916702"/>
                <a:gd name="connsiteX88" fmla="*/ 181427 w 1424137"/>
                <a:gd name="connsiteY88" fmla="*/ 650044 h 916702"/>
                <a:gd name="connsiteX89" fmla="*/ 159656 w 1424137"/>
                <a:gd name="connsiteY89" fmla="*/ 645206 h 916702"/>
                <a:gd name="connsiteX90" fmla="*/ 164494 w 1424137"/>
                <a:gd name="connsiteY90" fmla="*/ 616178 h 916702"/>
                <a:gd name="connsiteX91" fmla="*/ 169332 w 1424137"/>
                <a:gd name="connsiteY91" fmla="*/ 601663 h 916702"/>
                <a:gd name="connsiteX92" fmla="*/ 147561 w 1424137"/>
                <a:gd name="connsiteY92" fmla="*/ 599244 h 916702"/>
                <a:gd name="connsiteX93" fmla="*/ 130627 w 1424137"/>
                <a:gd name="connsiteY93" fmla="*/ 570216 h 916702"/>
                <a:gd name="connsiteX94" fmla="*/ 123370 w 1424137"/>
                <a:gd name="connsiteY94" fmla="*/ 531511 h 916702"/>
                <a:gd name="connsiteX95" fmla="*/ 130627 w 1424137"/>
                <a:gd name="connsiteY95" fmla="*/ 521835 h 916702"/>
                <a:gd name="connsiteX96" fmla="*/ 130627 w 1424137"/>
                <a:gd name="connsiteY96" fmla="*/ 504901 h 916702"/>
                <a:gd name="connsiteX97" fmla="*/ 116113 w 1424137"/>
                <a:gd name="connsiteY97" fmla="*/ 475873 h 916702"/>
                <a:gd name="connsiteX98" fmla="*/ 123370 w 1424137"/>
                <a:gd name="connsiteY98" fmla="*/ 466197 h 916702"/>
                <a:gd name="connsiteX99" fmla="*/ 123370 w 1424137"/>
                <a:gd name="connsiteY99" fmla="*/ 454101 h 916702"/>
                <a:gd name="connsiteX100" fmla="*/ 104018 w 1424137"/>
                <a:gd name="connsiteY100" fmla="*/ 449263 h 916702"/>
                <a:gd name="connsiteX101" fmla="*/ 89504 w 1424137"/>
                <a:gd name="connsiteY101" fmla="*/ 412978 h 916702"/>
                <a:gd name="connsiteX102" fmla="*/ 74989 w 1424137"/>
                <a:gd name="connsiteY102" fmla="*/ 400882 h 916702"/>
                <a:gd name="connsiteX103" fmla="*/ 77408 w 1424137"/>
                <a:gd name="connsiteY103" fmla="*/ 374273 h 916702"/>
                <a:gd name="connsiteX104" fmla="*/ 65313 w 1424137"/>
                <a:gd name="connsiteY104" fmla="*/ 354921 h 916702"/>
                <a:gd name="connsiteX105" fmla="*/ 53218 w 1424137"/>
                <a:gd name="connsiteY105" fmla="*/ 335568 h 916702"/>
                <a:gd name="connsiteX106" fmla="*/ 67732 w 1424137"/>
                <a:gd name="connsiteY106" fmla="*/ 323473 h 916702"/>
                <a:gd name="connsiteX107" fmla="*/ 70151 w 1424137"/>
                <a:gd name="connsiteY107" fmla="*/ 299282 h 916702"/>
                <a:gd name="connsiteX108" fmla="*/ 56419 w 1424137"/>
                <a:gd name="connsiteY108" fmla="*/ 299282 h 916702"/>
                <a:gd name="connsiteX109" fmla="*/ 45689 w 1424137"/>
                <a:gd name="connsiteY109" fmla="*/ 279968 h 916702"/>
                <a:gd name="connsiteX110" fmla="*/ 38314 w 1424137"/>
                <a:gd name="connsiteY110" fmla="*/ 255387 h 916702"/>
                <a:gd name="connsiteX111" fmla="*/ 11276 w 1424137"/>
                <a:gd name="connsiteY111" fmla="*/ 228349 h 916702"/>
                <a:gd name="connsiteX112" fmla="*/ 18650 w 1424137"/>
                <a:gd name="connsiteY112" fmla="*/ 225891 h 916702"/>
                <a:gd name="connsiteX113" fmla="*/ 21108 w 1424137"/>
                <a:gd name="connsiteY113" fmla="*/ 203768 h 916702"/>
                <a:gd name="connsiteX114" fmla="*/ 30940 w 1424137"/>
                <a:gd name="connsiteY114" fmla="*/ 184104 h 916702"/>
                <a:gd name="connsiteX115" fmla="*/ 43230 w 1424137"/>
                <a:gd name="connsiteY115" fmla="*/ 159523 h 916702"/>
                <a:gd name="connsiteX116" fmla="*/ 40772 w 1424137"/>
                <a:gd name="connsiteY116" fmla="*/ 134942 h 916702"/>
                <a:gd name="connsiteX117" fmla="*/ 57979 w 1424137"/>
                <a:gd name="connsiteY117" fmla="*/ 117736 h 916702"/>
                <a:gd name="connsiteX118" fmla="*/ 50605 w 1424137"/>
                <a:gd name="connsiteY118" fmla="*/ 102987 h 916702"/>
                <a:gd name="connsiteX119" fmla="*/ 50605 w 1424137"/>
                <a:gd name="connsiteY119" fmla="*/ 83323 h 916702"/>
                <a:gd name="connsiteX120" fmla="*/ 33398 w 1424137"/>
                <a:gd name="connsiteY120" fmla="*/ 90697 h 916702"/>
                <a:gd name="connsiteX121" fmla="*/ 30940 w 1424137"/>
                <a:gd name="connsiteY121" fmla="*/ 80865 h 916702"/>
                <a:gd name="connsiteX122" fmla="*/ 21108 w 1424137"/>
                <a:gd name="connsiteY122" fmla="*/ 66116 h 916702"/>
                <a:gd name="connsiteX123" fmla="*/ 33399 w 1424137"/>
                <a:gd name="connsiteY123" fmla="*/ 58742 h 916702"/>
                <a:gd name="connsiteX124" fmla="*/ 33399 w 1424137"/>
                <a:gd name="connsiteY124" fmla="*/ 36620 h 916702"/>
                <a:gd name="connsiteX125" fmla="*/ 18650 w 1424137"/>
                <a:gd name="connsiteY125" fmla="*/ 21871 h 916702"/>
                <a:gd name="connsiteX126" fmla="*/ 18650 w 1424137"/>
                <a:gd name="connsiteY126" fmla="*/ 7308 h 916702"/>
                <a:gd name="connsiteX127" fmla="*/ 1176586 w 1424137"/>
                <a:gd name="connsiteY127" fmla="*/ 2468 h 916702"/>
                <a:gd name="connsiteX128" fmla="*/ 1178437 w 1424137"/>
                <a:gd name="connsiteY128" fmla="*/ 0 h 916702"/>
                <a:gd name="connsiteX0" fmla="*/ 21770 w 1424137"/>
                <a:gd name="connsiteY0" fmla="*/ 282349 h 916702"/>
                <a:gd name="connsiteX1" fmla="*/ 21771 w 1424137"/>
                <a:gd name="connsiteY1" fmla="*/ 282349 h 916702"/>
                <a:gd name="connsiteX2" fmla="*/ 24190 w 1424137"/>
                <a:gd name="connsiteY2" fmla="*/ 296863 h 916702"/>
                <a:gd name="connsiteX3" fmla="*/ 48381 w 1424137"/>
                <a:gd name="connsiteY3" fmla="*/ 299282 h 916702"/>
                <a:gd name="connsiteX4" fmla="*/ 48380 w 1424137"/>
                <a:gd name="connsiteY4" fmla="*/ 299282 h 916702"/>
                <a:gd name="connsiteX5" fmla="*/ 24189 w 1424137"/>
                <a:gd name="connsiteY5" fmla="*/ 296863 h 916702"/>
                <a:gd name="connsiteX6" fmla="*/ 21770 w 1424137"/>
                <a:gd name="connsiteY6" fmla="*/ 282349 h 916702"/>
                <a:gd name="connsiteX7" fmla="*/ 2419 w 1424137"/>
                <a:gd name="connsiteY7" fmla="*/ 282349 h 916702"/>
                <a:gd name="connsiteX8" fmla="*/ 0 w 1424137"/>
                <a:gd name="connsiteY8" fmla="*/ 260578 h 916702"/>
                <a:gd name="connsiteX9" fmla="*/ 2419 w 1424137"/>
                <a:gd name="connsiteY9" fmla="*/ 282349 h 916702"/>
                <a:gd name="connsiteX10" fmla="*/ 1178437 w 1424137"/>
                <a:gd name="connsiteY10" fmla="*/ 0 h 916702"/>
                <a:gd name="connsiteX11" fmla="*/ 1190358 w 1424137"/>
                <a:gd name="connsiteY11" fmla="*/ 8221 h 916702"/>
                <a:gd name="connsiteX12" fmla="*/ 1190358 w 1424137"/>
                <a:gd name="connsiteY12" fmla="*/ 37813 h 916702"/>
                <a:gd name="connsiteX13" fmla="*/ 1205154 w 1424137"/>
                <a:gd name="connsiteY13" fmla="*/ 49650 h 916702"/>
                <a:gd name="connsiteX14" fmla="*/ 1222910 w 1424137"/>
                <a:gd name="connsiteY14" fmla="*/ 58527 h 916702"/>
                <a:gd name="connsiteX15" fmla="*/ 1216991 w 1424137"/>
                <a:gd name="connsiteY15" fmla="*/ 88120 h 916702"/>
                <a:gd name="connsiteX16" fmla="*/ 1202195 w 1424137"/>
                <a:gd name="connsiteY16" fmla="*/ 105875 h 916702"/>
                <a:gd name="connsiteX17" fmla="*/ 1196277 w 1424137"/>
                <a:gd name="connsiteY17" fmla="*/ 138427 h 916702"/>
                <a:gd name="connsiteX18" fmla="*/ 1196277 w 1424137"/>
                <a:gd name="connsiteY18" fmla="*/ 165060 h 916702"/>
                <a:gd name="connsiteX19" fmla="*/ 1205154 w 1424137"/>
                <a:gd name="connsiteY19" fmla="*/ 173937 h 916702"/>
                <a:gd name="connsiteX20" fmla="*/ 1214032 w 1424137"/>
                <a:gd name="connsiteY20" fmla="*/ 182815 h 916702"/>
                <a:gd name="connsiteX21" fmla="*/ 1222910 w 1424137"/>
                <a:gd name="connsiteY21" fmla="*/ 200570 h 916702"/>
                <a:gd name="connsiteX22" fmla="*/ 1214032 w 1424137"/>
                <a:gd name="connsiteY22" fmla="*/ 224244 h 916702"/>
                <a:gd name="connsiteX23" fmla="*/ 1252502 w 1424137"/>
                <a:gd name="connsiteY23" fmla="*/ 256795 h 916702"/>
                <a:gd name="connsiteX24" fmla="*/ 1288012 w 1424137"/>
                <a:gd name="connsiteY24" fmla="*/ 253836 h 916702"/>
                <a:gd name="connsiteX25" fmla="*/ 1311686 w 1424137"/>
                <a:gd name="connsiteY25" fmla="*/ 289347 h 916702"/>
                <a:gd name="connsiteX26" fmla="*/ 1320564 w 1424137"/>
                <a:gd name="connsiteY26" fmla="*/ 307102 h 916702"/>
                <a:gd name="connsiteX27" fmla="*/ 1314645 w 1424137"/>
                <a:gd name="connsiteY27" fmla="*/ 313021 h 916702"/>
                <a:gd name="connsiteX28" fmla="*/ 1344238 w 1424137"/>
                <a:gd name="connsiteY28" fmla="*/ 333735 h 916702"/>
                <a:gd name="connsiteX29" fmla="*/ 1353115 w 1424137"/>
                <a:gd name="connsiteY29" fmla="*/ 333735 h 916702"/>
                <a:gd name="connsiteX30" fmla="*/ 1361993 w 1424137"/>
                <a:gd name="connsiteY30" fmla="*/ 351491 h 916702"/>
                <a:gd name="connsiteX31" fmla="*/ 1359034 w 1424137"/>
                <a:gd name="connsiteY31" fmla="*/ 384042 h 916702"/>
                <a:gd name="connsiteX32" fmla="*/ 1385667 w 1424137"/>
                <a:gd name="connsiteY32" fmla="*/ 392920 h 916702"/>
                <a:gd name="connsiteX33" fmla="*/ 1409341 w 1424137"/>
                <a:gd name="connsiteY33" fmla="*/ 401797 h 916702"/>
                <a:gd name="connsiteX34" fmla="*/ 1424137 w 1424137"/>
                <a:gd name="connsiteY34" fmla="*/ 425471 h 916702"/>
                <a:gd name="connsiteX35" fmla="*/ 1418218 w 1424137"/>
                <a:gd name="connsiteY35" fmla="*/ 499452 h 916702"/>
                <a:gd name="connsiteX36" fmla="*/ 1406381 w 1424137"/>
                <a:gd name="connsiteY36" fmla="*/ 511289 h 916702"/>
                <a:gd name="connsiteX37" fmla="*/ 1376789 w 1424137"/>
                <a:gd name="connsiteY37" fmla="*/ 523126 h 916702"/>
                <a:gd name="connsiteX38" fmla="*/ 1376789 w 1424137"/>
                <a:gd name="connsiteY38" fmla="*/ 567514 h 916702"/>
                <a:gd name="connsiteX39" fmla="*/ 1359034 w 1424137"/>
                <a:gd name="connsiteY39" fmla="*/ 594147 h 916702"/>
                <a:gd name="connsiteX40" fmla="*/ 1326482 w 1424137"/>
                <a:gd name="connsiteY40" fmla="*/ 588228 h 916702"/>
                <a:gd name="connsiteX41" fmla="*/ 1314645 w 1424137"/>
                <a:gd name="connsiteY41" fmla="*/ 597106 h 916702"/>
                <a:gd name="connsiteX42" fmla="*/ 1293931 w 1424137"/>
                <a:gd name="connsiteY42" fmla="*/ 608943 h 916702"/>
                <a:gd name="connsiteX43" fmla="*/ 1264339 w 1424137"/>
                <a:gd name="connsiteY43" fmla="*/ 603025 h 916702"/>
                <a:gd name="connsiteX44" fmla="*/ 1255461 w 1424137"/>
                <a:gd name="connsiteY44" fmla="*/ 608943 h 916702"/>
                <a:gd name="connsiteX45" fmla="*/ 1228828 w 1424137"/>
                <a:gd name="connsiteY45" fmla="*/ 617821 h 916702"/>
                <a:gd name="connsiteX46" fmla="*/ 1216991 w 1424137"/>
                <a:gd name="connsiteY46" fmla="*/ 641494 h 916702"/>
                <a:gd name="connsiteX47" fmla="*/ 1216991 w 1424137"/>
                <a:gd name="connsiteY47" fmla="*/ 682924 h 916702"/>
                <a:gd name="connsiteX48" fmla="*/ 1249543 w 1424137"/>
                <a:gd name="connsiteY48" fmla="*/ 706597 h 916702"/>
                <a:gd name="connsiteX49" fmla="*/ 1246583 w 1424137"/>
                <a:gd name="connsiteY49" fmla="*/ 759863 h 916702"/>
                <a:gd name="connsiteX50" fmla="*/ 1228828 w 1424137"/>
                <a:gd name="connsiteY50" fmla="*/ 774660 h 916702"/>
                <a:gd name="connsiteX51" fmla="*/ 1219950 w 1424137"/>
                <a:gd name="connsiteY51" fmla="*/ 780578 h 916702"/>
                <a:gd name="connsiteX52" fmla="*/ 1219950 w 1424137"/>
                <a:gd name="connsiteY52" fmla="*/ 816089 h 916702"/>
                <a:gd name="connsiteX53" fmla="*/ 1202195 w 1424137"/>
                <a:gd name="connsiteY53" fmla="*/ 830885 h 916702"/>
                <a:gd name="connsiteX54" fmla="*/ 1196277 w 1424137"/>
                <a:gd name="connsiteY54" fmla="*/ 845681 h 916702"/>
                <a:gd name="connsiteX55" fmla="*/ 1172603 w 1424137"/>
                <a:gd name="connsiteY55" fmla="*/ 839762 h 916702"/>
                <a:gd name="connsiteX56" fmla="*/ 1145970 w 1424137"/>
                <a:gd name="connsiteY56" fmla="*/ 866395 h 916702"/>
                <a:gd name="connsiteX57" fmla="*/ 1160766 w 1424137"/>
                <a:gd name="connsiteY57" fmla="*/ 884151 h 916702"/>
                <a:gd name="connsiteX58" fmla="*/ 1154847 w 1424137"/>
                <a:gd name="connsiteY58" fmla="*/ 895988 h 916702"/>
                <a:gd name="connsiteX59" fmla="*/ 1151888 w 1424137"/>
                <a:gd name="connsiteY59" fmla="*/ 916702 h 916702"/>
                <a:gd name="connsiteX60" fmla="*/ 1131174 w 1424137"/>
                <a:gd name="connsiteY60" fmla="*/ 916702 h 916702"/>
                <a:gd name="connsiteX61" fmla="*/ 1119337 w 1424137"/>
                <a:gd name="connsiteY61" fmla="*/ 898947 h 916702"/>
                <a:gd name="connsiteX62" fmla="*/ 1101581 w 1424137"/>
                <a:gd name="connsiteY62" fmla="*/ 875273 h 916702"/>
                <a:gd name="connsiteX63" fmla="*/ 1077908 w 1424137"/>
                <a:gd name="connsiteY63" fmla="*/ 851599 h 916702"/>
                <a:gd name="connsiteX64" fmla="*/ 811577 w 1424137"/>
                <a:gd name="connsiteY64" fmla="*/ 854559 h 916702"/>
                <a:gd name="connsiteX65" fmla="*/ 796781 w 1424137"/>
                <a:gd name="connsiteY65" fmla="*/ 863436 h 916702"/>
                <a:gd name="connsiteX66" fmla="*/ 784944 w 1424137"/>
                <a:gd name="connsiteY66" fmla="*/ 854559 h 916702"/>
                <a:gd name="connsiteX67" fmla="*/ 755352 w 1424137"/>
                <a:gd name="connsiteY67" fmla="*/ 854559 h 916702"/>
                <a:gd name="connsiteX68" fmla="*/ 746475 w 1424137"/>
                <a:gd name="connsiteY68" fmla="*/ 866395 h 916702"/>
                <a:gd name="connsiteX69" fmla="*/ 252284 w 1424137"/>
                <a:gd name="connsiteY69" fmla="*/ 866395 h 916702"/>
                <a:gd name="connsiteX70" fmla="*/ 249325 w 1424137"/>
                <a:gd name="connsiteY70" fmla="*/ 854559 h 916702"/>
                <a:gd name="connsiteX71" fmla="*/ 222692 w 1424137"/>
                <a:gd name="connsiteY71" fmla="*/ 869355 h 916702"/>
                <a:gd name="connsiteX72" fmla="*/ 212521 w 1424137"/>
                <a:gd name="connsiteY72" fmla="*/ 871535 h 916702"/>
                <a:gd name="connsiteX73" fmla="*/ 205618 w 1424137"/>
                <a:gd name="connsiteY73" fmla="*/ 850825 h 916702"/>
                <a:gd name="connsiteX74" fmla="*/ 200780 w 1424137"/>
                <a:gd name="connsiteY74" fmla="*/ 831473 h 916702"/>
                <a:gd name="connsiteX75" fmla="*/ 179008 w 1424137"/>
                <a:gd name="connsiteY75" fmla="*/ 833892 h 916702"/>
                <a:gd name="connsiteX76" fmla="*/ 174170 w 1424137"/>
                <a:gd name="connsiteY76" fmla="*/ 816959 h 916702"/>
                <a:gd name="connsiteX77" fmla="*/ 191104 w 1424137"/>
                <a:gd name="connsiteY77" fmla="*/ 807282 h 916702"/>
                <a:gd name="connsiteX78" fmla="*/ 181427 w 1424137"/>
                <a:gd name="connsiteY78" fmla="*/ 780673 h 916702"/>
                <a:gd name="connsiteX79" fmla="*/ 183846 w 1424137"/>
                <a:gd name="connsiteY79" fmla="*/ 780673 h 916702"/>
                <a:gd name="connsiteX80" fmla="*/ 186265 w 1424137"/>
                <a:gd name="connsiteY80" fmla="*/ 758901 h 916702"/>
                <a:gd name="connsiteX81" fmla="*/ 191104 w 1424137"/>
                <a:gd name="connsiteY81" fmla="*/ 744387 h 916702"/>
                <a:gd name="connsiteX82" fmla="*/ 174170 w 1424137"/>
                <a:gd name="connsiteY82" fmla="*/ 722616 h 916702"/>
                <a:gd name="connsiteX83" fmla="*/ 186265 w 1424137"/>
                <a:gd name="connsiteY83" fmla="*/ 717778 h 916702"/>
                <a:gd name="connsiteX84" fmla="*/ 179008 w 1424137"/>
                <a:gd name="connsiteY84" fmla="*/ 683911 h 916702"/>
                <a:gd name="connsiteX85" fmla="*/ 174170 w 1424137"/>
                <a:gd name="connsiteY85" fmla="*/ 679073 h 916702"/>
                <a:gd name="connsiteX86" fmla="*/ 171751 w 1424137"/>
                <a:gd name="connsiteY86" fmla="*/ 664559 h 916702"/>
                <a:gd name="connsiteX87" fmla="*/ 181427 w 1424137"/>
                <a:gd name="connsiteY87" fmla="*/ 650044 h 916702"/>
                <a:gd name="connsiteX88" fmla="*/ 159656 w 1424137"/>
                <a:gd name="connsiteY88" fmla="*/ 645206 h 916702"/>
                <a:gd name="connsiteX89" fmla="*/ 164494 w 1424137"/>
                <a:gd name="connsiteY89" fmla="*/ 616178 h 916702"/>
                <a:gd name="connsiteX90" fmla="*/ 169332 w 1424137"/>
                <a:gd name="connsiteY90" fmla="*/ 601663 h 916702"/>
                <a:gd name="connsiteX91" fmla="*/ 147561 w 1424137"/>
                <a:gd name="connsiteY91" fmla="*/ 599244 h 916702"/>
                <a:gd name="connsiteX92" fmla="*/ 130627 w 1424137"/>
                <a:gd name="connsiteY92" fmla="*/ 570216 h 916702"/>
                <a:gd name="connsiteX93" fmla="*/ 123370 w 1424137"/>
                <a:gd name="connsiteY93" fmla="*/ 531511 h 916702"/>
                <a:gd name="connsiteX94" fmla="*/ 130627 w 1424137"/>
                <a:gd name="connsiteY94" fmla="*/ 521835 h 916702"/>
                <a:gd name="connsiteX95" fmla="*/ 130627 w 1424137"/>
                <a:gd name="connsiteY95" fmla="*/ 504901 h 916702"/>
                <a:gd name="connsiteX96" fmla="*/ 116113 w 1424137"/>
                <a:gd name="connsiteY96" fmla="*/ 475873 h 916702"/>
                <a:gd name="connsiteX97" fmla="*/ 123370 w 1424137"/>
                <a:gd name="connsiteY97" fmla="*/ 466197 h 916702"/>
                <a:gd name="connsiteX98" fmla="*/ 123370 w 1424137"/>
                <a:gd name="connsiteY98" fmla="*/ 454101 h 916702"/>
                <a:gd name="connsiteX99" fmla="*/ 104018 w 1424137"/>
                <a:gd name="connsiteY99" fmla="*/ 449263 h 916702"/>
                <a:gd name="connsiteX100" fmla="*/ 89504 w 1424137"/>
                <a:gd name="connsiteY100" fmla="*/ 412978 h 916702"/>
                <a:gd name="connsiteX101" fmla="*/ 74989 w 1424137"/>
                <a:gd name="connsiteY101" fmla="*/ 400882 h 916702"/>
                <a:gd name="connsiteX102" fmla="*/ 77408 w 1424137"/>
                <a:gd name="connsiteY102" fmla="*/ 374273 h 916702"/>
                <a:gd name="connsiteX103" fmla="*/ 65313 w 1424137"/>
                <a:gd name="connsiteY103" fmla="*/ 354921 h 916702"/>
                <a:gd name="connsiteX104" fmla="*/ 53218 w 1424137"/>
                <a:gd name="connsiteY104" fmla="*/ 335568 h 916702"/>
                <a:gd name="connsiteX105" fmla="*/ 67732 w 1424137"/>
                <a:gd name="connsiteY105" fmla="*/ 323473 h 916702"/>
                <a:gd name="connsiteX106" fmla="*/ 70151 w 1424137"/>
                <a:gd name="connsiteY106" fmla="*/ 299282 h 916702"/>
                <a:gd name="connsiteX107" fmla="*/ 56419 w 1424137"/>
                <a:gd name="connsiteY107" fmla="*/ 299282 h 916702"/>
                <a:gd name="connsiteX108" fmla="*/ 45689 w 1424137"/>
                <a:gd name="connsiteY108" fmla="*/ 279968 h 916702"/>
                <a:gd name="connsiteX109" fmla="*/ 38314 w 1424137"/>
                <a:gd name="connsiteY109" fmla="*/ 255387 h 916702"/>
                <a:gd name="connsiteX110" fmla="*/ 11276 w 1424137"/>
                <a:gd name="connsiteY110" fmla="*/ 228349 h 916702"/>
                <a:gd name="connsiteX111" fmla="*/ 18650 w 1424137"/>
                <a:gd name="connsiteY111" fmla="*/ 225891 h 916702"/>
                <a:gd name="connsiteX112" fmla="*/ 21108 w 1424137"/>
                <a:gd name="connsiteY112" fmla="*/ 203768 h 916702"/>
                <a:gd name="connsiteX113" fmla="*/ 30940 w 1424137"/>
                <a:gd name="connsiteY113" fmla="*/ 184104 h 916702"/>
                <a:gd name="connsiteX114" fmla="*/ 43230 w 1424137"/>
                <a:gd name="connsiteY114" fmla="*/ 159523 h 916702"/>
                <a:gd name="connsiteX115" fmla="*/ 40772 w 1424137"/>
                <a:gd name="connsiteY115" fmla="*/ 134942 h 916702"/>
                <a:gd name="connsiteX116" fmla="*/ 57979 w 1424137"/>
                <a:gd name="connsiteY116" fmla="*/ 117736 h 916702"/>
                <a:gd name="connsiteX117" fmla="*/ 50605 w 1424137"/>
                <a:gd name="connsiteY117" fmla="*/ 102987 h 916702"/>
                <a:gd name="connsiteX118" fmla="*/ 50605 w 1424137"/>
                <a:gd name="connsiteY118" fmla="*/ 83323 h 916702"/>
                <a:gd name="connsiteX119" fmla="*/ 33398 w 1424137"/>
                <a:gd name="connsiteY119" fmla="*/ 90697 h 916702"/>
                <a:gd name="connsiteX120" fmla="*/ 30940 w 1424137"/>
                <a:gd name="connsiteY120" fmla="*/ 80865 h 916702"/>
                <a:gd name="connsiteX121" fmla="*/ 21108 w 1424137"/>
                <a:gd name="connsiteY121" fmla="*/ 66116 h 916702"/>
                <a:gd name="connsiteX122" fmla="*/ 33399 w 1424137"/>
                <a:gd name="connsiteY122" fmla="*/ 58742 h 916702"/>
                <a:gd name="connsiteX123" fmla="*/ 33399 w 1424137"/>
                <a:gd name="connsiteY123" fmla="*/ 36620 h 916702"/>
                <a:gd name="connsiteX124" fmla="*/ 18650 w 1424137"/>
                <a:gd name="connsiteY124" fmla="*/ 21871 h 916702"/>
                <a:gd name="connsiteX125" fmla="*/ 18650 w 1424137"/>
                <a:gd name="connsiteY125" fmla="*/ 7308 h 916702"/>
                <a:gd name="connsiteX126" fmla="*/ 1176586 w 1424137"/>
                <a:gd name="connsiteY126" fmla="*/ 2468 h 916702"/>
                <a:gd name="connsiteX127" fmla="*/ 1178437 w 1424137"/>
                <a:gd name="connsiteY127" fmla="*/ 0 h 916702"/>
                <a:gd name="connsiteX0" fmla="*/ 10494 w 1412861"/>
                <a:gd name="connsiteY0" fmla="*/ 282349 h 916702"/>
                <a:gd name="connsiteX1" fmla="*/ 10495 w 1412861"/>
                <a:gd name="connsiteY1" fmla="*/ 282349 h 916702"/>
                <a:gd name="connsiteX2" fmla="*/ 12914 w 1412861"/>
                <a:gd name="connsiteY2" fmla="*/ 296863 h 916702"/>
                <a:gd name="connsiteX3" fmla="*/ 37105 w 1412861"/>
                <a:gd name="connsiteY3" fmla="*/ 299282 h 916702"/>
                <a:gd name="connsiteX4" fmla="*/ 37104 w 1412861"/>
                <a:gd name="connsiteY4" fmla="*/ 299282 h 916702"/>
                <a:gd name="connsiteX5" fmla="*/ 12913 w 1412861"/>
                <a:gd name="connsiteY5" fmla="*/ 296863 h 916702"/>
                <a:gd name="connsiteX6" fmla="*/ 10494 w 1412861"/>
                <a:gd name="connsiteY6" fmla="*/ 282349 h 916702"/>
                <a:gd name="connsiteX7" fmla="*/ 1167161 w 1412861"/>
                <a:gd name="connsiteY7" fmla="*/ 0 h 916702"/>
                <a:gd name="connsiteX8" fmla="*/ 1179082 w 1412861"/>
                <a:gd name="connsiteY8" fmla="*/ 8221 h 916702"/>
                <a:gd name="connsiteX9" fmla="*/ 1179082 w 1412861"/>
                <a:gd name="connsiteY9" fmla="*/ 37813 h 916702"/>
                <a:gd name="connsiteX10" fmla="*/ 1193878 w 1412861"/>
                <a:gd name="connsiteY10" fmla="*/ 49650 h 916702"/>
                <a:gd name="connsiteX11" fmla="*/ 1211634 w 1412861"/>
                <a:gd name="connsiteY11" fmla="*/ 58527 h 916702"/>
                <a:gd name="connsiteX12" fmla="*/ 1205715 w 1412861"/>
                <a:gd name="connsiteY12" fmla="*/ 88120 h 916702"/>
                <a:gd name="connsiteX13" fmla="*/ 1190919 w 1412861"/>
                <a:gd name="connsiteY13" fmla="*/ 105875 h 916702"/>
                <a:gd name="connsiteX14" fmla="*/ 1185001 w 1412861"/>
                <a:gd name="connsiteY14" fmla="*/ 138427 h 916702"/>
                <a:gd name="connsiteX15" fmla="*/ 1185001 w 1412861"/>
                <a:gd name="connsiteY15" fmla="*/ 165060 h 916702"/>
                <a:gd name="connsiteX16" fmla="*/ 1193878 w 1412861"/>
                <a:gd name="connsiteY16" fmla="*/ 173937 h 916702"/>
                <a:gd name="connsiteX17" fmla="*/ 1202756 w 1412861"/>
                <a:gd name="connsiteY17" fmla="*/ 182815 h 916702"/>
                <a:gd name="connsiteX18" fmla="*/ 1211634 w 1412861"/>
                <a:gd name="connsiteY18" fmla="*/ 200570 h 916702"/>
                <a:gd name="connsiteX19" fmla="*/ 1202756 w 1412861"/>
                <a:gd name="connsiteY19" fmla="*/ 224244 h 916702"/>
                <a:gd name="connsiteX20" fmla="*/ 1241226 w 1412861"/>
                <a:gd name="connsiteY20" fmla="*/ 256795 h 916702"/>
                <a:gd name="connsiteX21" fmla="*/ 1276736 w 1412861"/>
                <a:gd name="connsiteY21" fmla="*/ 253836 h 916702"/>
                <a:gd name="connsiteX22" fmla="*/ 1300410 w 1412861"/>
                <a:gd name="connsiteY22" fmla="*/ 289347 h 916702"/>
                <a:gd name="connsiteX23" fmla="*/ 1309288 w 1412861"/>
                <a:gd name="connsiteY23" fmla="*/ 307102 h 916702"/>
                <a:gd name="connsiteX24" fmla="*/ 1303369 w 1412861"/>
                <a:gd name="connsiteY24" fmla="*/ 313021 h 916702"/>
                <a:gd name="connsiteX25" fmla="*/ 1332962 w 1412861"/>
                <a:gd name="connsiteY25" fmla="*/ 333735 h 916702"/>
                <a:gd name="connsiteX26" fmla="*/ 1341839 w 1412861"/>
                <a:gd name="connsiteY26" fmla="*/ 333735 h 916702"/>
                <a:gd name="connsiteX27" fmla="*/ 1350717 w 1412861"/>
                <a:gd name="connsiteY27" fmla="*/ 351491 h 916702"/>
                <a:gd name="connsiteX28" fmla="*/ 1347758 w 1412861"/>
                <a:gd name="connsiteY28" fmla="*/ 384042 h 916702"/>
                <a:gd name="connsiteX29" fmla="*/ 1374391 w 1412861"/>
                <a:gd name="connsiteY29" fmla="*/ 392920 h 916702"/>
                <a:gd name="connsiteX30" fmla="*/ 1398065 w 1412861"/>
                <a:gd name="connsiteY30" fmla="*/ 401797 h 916702"/>
                <a:gd name="connsiteX31" fmla="*/ 1412861 w 1412861"/>
                <a:gd name="connsiteY31" fmla="*/ 425471 h 916702"/>
                <a:gd name="connsiteX32" fmla="*/ 1406942 w 1412861"/>
                <a:gd name="connsiteY32" fmla="*/ 499452 h 916702"/>
                <a:gd name="connsiteX33" fmla="*/ 1395105 w 1412861"/>
                <a:gd name="connsiteY33" fmla="*/ 511289 h 916702"/>
                <a:gd name="connsiteX34" fmla="*/ 1365513 w 1412861"/>
                <a:gd name="connsiteY34" fmla="*/ 523126 h 916702"/>
                <a:gd name="connsiteX35" fmla="*/ 1365513 w 1412861"/>
                <a:gd name="connsiteY35" fmla="*/ 567514 h 916702"/>
                <a:gd name="connsiteX36" fmla="*/ 1347758 w 1412861"/>
                <a:gd name="connsiteY36" fmla="*/ 594147 h 916702"/>
                <a:gd name="connsiteX37" fmla="*/ 1315206 w 1412861"/>
                <a:gd name="connsiteY37" fmla="*/ 588228 h 916702"/>
                <a:gd name="connsiteX38" fmla="*/ 1303369 w 1412861"/>
                <a:gd name="connsiteY38" fmla="*/ 597106 h 916702"/>
                <a:gd name="connsiteX39" fmla="*/ 1282655 w 1412861"/>
                <a:gd name="connsiteY39" fmla="*/ 608943 h 916702"/>
                <a:gd name="connsiteX40" fmla="*/ 1253063 w 1412861"/>
                <a:gd name="connsiteY40" fmla="*/ 603025 h 916702"/>
                <a:gd name="connsiteX41" fmla="*/ 1244185 w 1412861"/>
                <a:gd name="connsiteY41" fmla="*/ 608943 h 916702"/>
                <a:gd name="connsiteX42" fmla="*/ 1217552 w 1412861"/>
                <a:gd name="connsiteY42" fmla="*/ 617821 h 916702"/>
                <a:gd name="connsiteX43" fmla="*/ 1205715 w 1412861"/>
                <a:gd name="connsiteY43" fmla="*/ 641494 h 916702"/>
                <a:gd name="connsiteX44" fmla="*/ 1205715 w 1412861"/>
                <a:gd name="connsiteY44" fmla="*/ 682924 h 916702"/>
                <a:gd name="connsiteX45" fmla="*/ 1238267 w 1412861"/>
                <a:gd name="connsiteY45" fmla="*/ 706597 h 916702"/>
                <a:gd name="connsiteX46" fmla="*/ 1235307 w 1412861"/>
                <a:gd name="connsiteY46" fmla="*/ 759863 h 916702"/>
                <a:gd name="connsiteX47" fmla="*/ 1217552 w 1412861"/>
                <a:gd name="connsiteY47" fmla="*/ 774660 h 916702"/>
                <a:gd name="connsiteX48" fmla="*/ 1208674 w 1412861"/>
                <a:gd name="connsiteY48" fmla="*/ 780578 h 916702"/>
                <a:gd name="connsiteX49" fmla="*/ 1208674 w 1412861"/>
                <a:gd name="connsiteY49" fmla="*/ 816089 h 916702"/>
                <a:gd name="connsiteX50" fmla="*/ 1190919 w 1412861"/>
                <a:gd name="connsiteY50" fmla="*/ 830885 h 916702"/>
                <a:gd name="connsiteX51" fmla="*/ 1185001 w 1412861"/>
                <a:gd name="connsiteY51" fmla="*/ 845681 h 916702"/>
                <a:gd name="connsiteX52" fmla="*/ 1161327 w 1412861"/>
                <a:gd name="connsiteY52" fmla="*/ 839762 h 916702"/>
                <a:gd name="connsiteX53" fmla="*/ 1134694 w 1412861"/>
                <a:gd name="connsiteY53" fmla="*/ 866395 h 916702"/>
                <a:gd name="connsiteX54" fmla="*/ 1149490 w 1412861"/>
                <a:gd name="connsiteY54" fmla="*/ 884151 h 916702"/>
                <a:gd name="connsiteX55" fmla="*/ 1143571 w 1412861"/>
                <a:gd name="connsiteY55" fmla="*/ 895988 h 916702"/>
                <a:gd name="connsiteX56" fmla="*/ 1140612 w 1412861"/>
                <a:gd name="connsiteY56" fmla="*/ 916702 h 916702"/>
                <a:gd name="connsiteX57" fmla="*/ 1119898 w 1412861"/>
                <a:gd name="connsiteY57" fmla="*/ 916702 h 916702"/>
                <a:gd name="connsiteX58" fmla="*/ 1108061 w 1412861"/>
                <a:gd name="connsiteY58" fmla="*/ 898947 h 916702"/>
                <a:gd name="connsiteX59" fmla="*/ 1090305 w 1412861"/>
                <a:gd name="connsiteY59" fmla="*/ 875273 h 916702"/>
                <a:gd name="connsiteX60" fmla="*/ 1066632 w 1412861"/>
                <a:gd name="connsiteY60" fmla="*/ 851599 h 916702"/>
                <a:gd name="connsiteX61" fmla="*/ 800301 w 1412861"/>
                <a:gd name="connsiteY61" fmla="*/ 854559 h 916702"/>
                <a:gd name="connsiteX62" fmla="*/ 785505 w 1412861"/>
                <a:gd name="connsiteY62" fmla="*/ 863436 h 916702"/>
                <a:gd name="connsiteX63" fmla="*/ 773668 w 1412861"/>
                <a:gd name="connsiteY63" fmla="*/ 854559 h 916702"/>
                <a:gd name="connsiteX64" fmla="*/ 744076 w 1412861"/>
                <a:gd name="connsiteY64" fmla="*/ 854559 h 916702"/>
                <a:gd name="connsiteX65" fmla="*/ 735199 w 1412861"/>
                <a:gd name="connsiteY65" fmla="*/ 866395 h 916702"/>
                <a:gd name="connsiteX66" fmla="*/ 241008 w 1412861"/>
                <a:gd name="connsiteY66" fmla="*/ 866395 h 916702"/>
                <a:gd name="connsiteX67" fmla="*/ 238049 w 1412861"/>
                <a:gd name="connsiteY67" fmla="*/ 854559 h 916702"/>
                <a:gd name="connsiteX68" fmla="*/ 211416 w 1412861"/>
                <a:gd name="connsiteY68" fmla="*/ 869355 h 916702"/>
                <a:gd name="connsiteX69" fmla="*/ 201245 w 1412861"/>
                <a:gd name="connsiteY69" fmla="*/ 871535 h 916702"/>
                <a:gd name="connsiteX70" fmla="*/ 194342 w 1412861"/>
                <a:gd name="connsiteY70" fmla="*/ 850825 h 916702"/>
                <a:gd name="connsiteX71" fmla="*/ 189504 w 1412861"/>
                <a:gd name="connsiteY71" fmla="*/ 831473 h 916702"/>
                <a:gd name="connsiteX72" fmla="*/ 167732 w 1412861"/>
                <a:gd name="connsiteY72" fmla="*/ 833892 h 916702"/>
                <a:gd name="connsiteX73" fmla="*/ 162894 w 1412861"/>
                <a:gd name="connsiteY73" fmla="*/ 816959 h 916702"/>
                <a:gd name="connsiteX74" fmla="*/ 179828 w 1412861"/>
                <a:gd name="connsiteY74" fmla="*/ 807282 h 916702"/>
                <a:gd name="connsiteX75" fmla="*/ 170151 w 1412861"/>
                <a:gd name="connsiteY75" fmla="*/ 780673 h 916702"/>
                <a:gd name="connsiteX76" fmla="*/ 172570 w 1412861"/>
                <a:gd name="connsiteY76" fmla="*/ 780673 h 916702"/>
                <a:gd name="connsiteX77" fmla="*/ 174989 w 1412861"/>
                <a:gd name="connsiteY77" fmla="*/ 758901 h 916702"/>
                <a:gd name="connsiteX78" fmla="*/ 179828 w 1412861"/>
                <a:gd name="connsiteY78" fmla="*/ 744387 h 916702"/>
                <a:gd name="connsiteX79" fmla="*/ 162894 w 1412861"/>
                <a:gd name="connsiteY79" fmla="*/ 722616 h 916702"/>
                <a:gd name="connsiteX80" fmla="*/ 174989 w 1412861"/>
                <a:gd name="connsiteY80" fmla="*/ 717778 h 916702"/>
                <a:gd name="connsiteX81" fmla="*/ 167732 w 1412861"/>
                <a:gd name="connsiteY81" fmla="*/ 683911 h 916702"/>
                <a:gd name="connsiteX82" fmla="*/ 162894 w 1412861"/>
                <a:gd name="connsiteY82" fmla="*/ 679073 h 916702"/>
                <a:gd name="connsiteX83" fmla="*/ 160475 w 1412861"/>
                <a:gd name="connsiteY83" fmla="*/ 664559 h 916702"/>
                <a:gd name="connsiteX84" fmla="*/ 170151 w 1412861"/>
                <a:gd name="connsiteY84" fmla="*/ 650044 h 916702"/>
                <a:gd name="connsiteX85" fmla="*/ 148380 w 1412861"/>
                <a:gd name="connsiteY85" fmla="*/ 645206 h 916702"/>
                <a:gd name="connsiteX86" fmla="*/ 153218 w 1412861"/>
                <a:gd name="connsiteY86" fmla="*/ 616178 h 916702"/>
                <a:gd name="connsiteX87" fmla="*/ 158056 w 1412861"/>
                <a:gd name="connsiteY87" fmla="*/ 601663 h 916702"/>
                <a:gd name="connsiteX88" fmla="*/ 136285 w 1412861"/>
                <a:gd name="connsiteY88" fmla="*/ 599244 h 916702"/>
                <a:gd name="connsiteX89" fmla="*/ 119351 w 1412861"/>
                <a:gd name="connsiteY89" fmla="*/ 570216 h 916702"/>
                <a:gd name="connsiteX90" fmla="*/ 112094 w 1412861"/>
                <a:gd name="connsiteY90" fmla="*/ 531511 h 916702"/>
                <a:gd name="connsiteX91" fmla="*/ 119351 w 1412861"/>
                <a:gd name="connsiteY91" fmla="*/ 521835 h 916702"/>
                <a:gd name="connsiteX92" fmla="*/ 119351 w 1412861"/>
                <a:gd name="connsiteY92" fmla="*/ 504901 h 916702"/>
                <a:gd name="connsiteX93" fmla="*/ 104837 w 1412861"/>
                <a:gd name="connsiteY93" fmla="*/ 475873 h 916702"/>
                <a:gd name="connsiteX94" fmla="*/ 112094 w 1412861"/>
                <a:gd name="connsiteY94" fmla="*/ 466197 h 916702"/>
                <a:gd name="connsiteX95" fmla="*/ 112094 w 1412861"/>
                <a:gd name="connsiteY95" fmla="*/ 454101 h 916702"/>
                <a:gd name="connsiteX96" fmla="*/ 92742 w 1412861"/>
                <a:gd name="connsiteY96" fmla="*/ 449263 h 916702"/>
                <a:gd name="connsiteX97" fmla="*/ 78228 w 1412861"/>
                <a:gd name="connsiteY97" fmla="*/ 412978 h 916702"/>
                <a:gd name="connsiteX98" fmla="*/ 63713 w 1412861"/>
                <a:gd name="connsiteY98" fmla="*/ 400882 h 916702"/>
                <a:gd name="connsiteX99" fmla="*/ 66132 w 1412861"/>
                <a:gd name="connsiteY99" fmla="*/ 374273 h 916702"/>
                <a:gd name="connsiteX100" fmla="*/ 54037 w 1412861"/>
                <a:gd name="connsiteY100" fmla="*/ 354921 h 916702"/>
                <a:gd name="connsiteX101" fmla="*/ 41942 w 1412861"/>
                <a:gd name="connsiteY101" fmla="*/ 335568 h 916702"/>
                <a:gd name="connsiteX102" fmla="*/ 56456 w 1412861"/>
                <a:gd name="connsiteY102" fmla="*/ 323473 h 916702"/>
                <a:gd name="connsiteX103" fmla="*/ 58875 w 1412861"/>
                <a:gd name="connsiteY103" fmla="*/ 299282 h 916702"/>
                <a:gd name="connsiteX104" fmla="*/ 45143 w 1412861"/>
                <a:gd name="connsiteY104" fmla="*/ 299282 h 916702"/>
                <a:gd name="connsiteX105" fmla="*/ 34413 w 1412861"/>
                <a:gd name="connsiteY105" fmla="*/ 279968 h 916702"/>
                <a:gd name="connsiteX106" fmla="*/ 27038 w 1412861"/>
                <a:gd name="connsiteY106" fmla="*/ 255387 h 916702"/>
                <a:gd name="connsiteX107" fmla="*/ 0 w 1412861"/>
                <a:gd name="connsiteY107" fmla="*/ 228349 h 916702"/>
                <a:gd name="connsiteX108" fmla="*/ 7374 w 1412861"/>
                <a:gd name="connsiteY108" fmla="*/ 225891 h 916702"/>
                <a:gd name="connsiteX109" fmla="*/ 9832 w 1412861"/>
                <a:gd name="connsiteY109" fmla="*/ 203768 h 916702"/>
                <a:gd name="connsiteX110" fmla="*/ 19664 w 1412861"/>
                <a:gd name="connsiteY110" fmla="*/ 184104 h 916702"/>
                <a:gd name="connsiteX111" fmla="*/ 31954 w 1412861"/>
                <a:gd name="connsiteY111" fmla="*/ 159523 h 916702"/>
                <a:gd name="connsiteX112" fmla="*/ 29496 w 1412861"/>
                <a:gd name="connsiteY112" fmla="*/ 134942 h 916702"/>
                <a:gd name="connsiteX113" fmla="*/ 46703 w 1412861"/>
                <a:gd name="connsiteY113" fmla="*/ 117736 h 916702"/>
                <a:gd name="connsiteX114" fmla="*/ 39329 w 1412861"/>
                <a:gd name="connsiteY114" fmla="*/ 102987 h 916702"/>
                <a:gd name="connsiteX115" fmla="*/ 39329 w 1412861"/>
                <a:gd name="connsiteY115" fmla="*/ 83323 h 916702"/>
                <a:gd name="connsiteX116" fmla="*/ 22122 w 1412861"/>
                <a:gd name="connsiteY116" fmla="*/ 90697 h 916702"/>
                <a:gd name="connsiteX117" fmla="*/ 19664 w 1412861"/>
                <a:gd name="connsiteY117" fmla="*/ 80865 h 916702"/>
                <a:gd name="connsiteX118" fmla="*/ 9832 w 1412861"/>
                <a:gd name="connsiteY118" fmla="*/ 66116 h 916702"/>
                <a:gd name="connsiteX119" fmla="*/ 22123 w 1412861"/>
                <a:gd name="connsiteY119" fmla="*/ 58742 h 916702"/>
                <a:gd name="connsiteX120" fmla="*/ 22123 w 1412861"/>
                <a:gd name="connsiteY120" fmla="*/ 36620 h 916702"/>
                <a:gd name="connsiteX121" fmla="*/ 7374 w 1412861"/>
                <a:gd name="connsiteY121" fmla="*/ 21871 h 916702"/>
                <a:gd name="connsiteX122" fmla="*/ 7374 w 1412861"/>
                <a:gd name="connsiteY122" fmla="*/ 7308 h 916702"/>
                <a:gd name="connsiteX123" fmla="*/ 1165310 w 1412861"/>
                <a:gd name="connsiteY123" fmla="*/ 2468 h 916702"/>
                <a:gd name="connsiteX124" fmla="*/ 1167161 w 1412861"/>
                <a:gd name="connsiteY124" fmla="*/ 0 h 916702"/>
                <a:gd name="connsiteX0" fmla="*/ 12913 w 1412861"/>
                <a:gd name="connsiteY0" fmla="*/ 296863 h 916702"/>
                <a:gd name="connsiteX1" fmla="*/ 10495 w 1412861"/>
                <a:gd name="connsiteY1" fmla="*/ 282349 h 916702"/>
                <a:gd name="connsiteX2" fmla="*/ 12914 w 1412861"/>
                <a:gd name="connsiteY2" fmla="*/ 296863 h 916702"/>
                <a:gd name="connsiteX3" fmla="*/ 37105 w 1412861"/>
                <a:gd name="connsiteY3" fmla="*/ 299282 h 916702"/>
                <a:gd name="connsiteX4" fmla="*/ 37104 w 1412861"/>
                <a:gd name="connsiteY4" fmla="*/ 299282 h 916702"/>
                <a:gd name="connsiteX5" fmla="*/ 12913 w 1412861"/>
                <a:gd name="connsiteY5" fmla="*/ 296863 h 916702"/>
                <a:gd name="connsiteX6" fmla="*/ 1167161 w 1412861"/>
                <a:gd name="connsiteY6" fmla="*/ 0 h 916702"/>
                <a:gd name="connsiteX7" fmla="*/ 1179082 w 1412861"/>
                <a:gd name="connsiteY7" fmla="*/ 8221 h 916702"/>
                <a:gd name="connsiteX8" fmla="*/ 1179082 w 1412861"/>
                <a:gd name="connsiteY8" fmla="*/ 37813 h 916702"/>
                <a:gd name="connsiteX9" fmla="*/ 1193878 w 1412861"/>
                <a:gd name="connsiteY9" fmla="*/ 49650 h 916702"/>
                <a:gd name="connsiteX10" fmla="*/ 1211634 w 1412861"/>
                <a:gd name="connsiteY10" fmla="*/ 58527 h 916702"/>
                <a:gd name="connsiteX11" fmla="*/ 1205715 w 1412861"/>
                <a:gd name="connsiteY11" fmla="*/ 88120 h 916702"/>
                <a:gd name="connsiteX12" fmla="*/ 1190919 w 1412861"/>
                <a:gd name="connsiteY12" fmla="*/ 105875 h 916702"/>
                <a:gd name="connsiteX13" fmla="*/ 1185001 w 1412861"/>
                <a:gd name="connsiteY13" fmla="*/ 138427 h 916702"/>
                <a:gd name="connsiteX14" fmla="*/ 1185001 w 1412861"/>
                <a:gd name="connsiteY14" fmla="*/ 165060 h 916702"/>
                <a:gd name="connsiteX15" fmla="*/ 1193878 w 1412861"/>
                <a:gd name="connsiteY15" fmla="*/ 173937 h 916702"/>
                <a:gd name="connsiteX16" fmla="*/ 1202756 w 1412861"/>
                <a:gd name="connsiteY16" fmla="*/ 182815 h 916702"/>
                <a:gd name="connsiteX17" fmla="*/ 1211634 w 1412861"/>
                <a:gd name="connsiteY17" fmla="*/ 200570 h 916702"/>
                <a:gd name="connsiteX18" fmla="*/ 1202756 w 1412861"/>
                <a:gd name="connsiteY18" fmla="*/ 224244 h 916702"/>
                <a:gd name="connsiteX19" fmla="*/ 1241226 w 1412861"/>
                <a:gd name="connsiteY19" fmla="*/ 256795 h 916702"/>
                <a:gd name="connsiteX20" fmla="*/ 1276736 w 1412861"/>
                <a:gd name="connsiteY20" fmla="*/ 253836 h 916702"/>
                <a:gd name="connsiteX21" fmla="*/ 1300410 w 1412861"/>
                <a:gd name="connsiteY21" fmla="*/ 289347 h 916702"/>
                <a:gd name="connsiteX22" fmla="*/ 1309288 w 1412861"/>
                <a:gd name="connsiteY22" fmla="*/ 307102 h 916702"/>
                <a:gd name="connsiteX23" fmla="*/ 1303369 w 1412861"/>
                <a:gd name="connsiteY23" fmla="*/ 313021 h 916702"/>
                <a:gd name="connsiteX24" fmla="*/ 1332962 w 1412861"/>
                <a:gd name="connsiteY24" fmla="*/ 333735 h 916702"/>
                <a:gd name="connsiteX25" fmla="*/ 1341839 w 1412861"/>
                <a:gd name="connsiteY25" fmla="*/ 333735 h 916702"/>
                <a:gd name="connsiteX26" fmla="*/ 1350717 w 1412861"/>
                <a:gd name="connsiteY26" fmla="*/ 351491 h 916702"/>
                <a:gd name="connsiteX27" fmla="*/ 1347758 w 1412861"/>
                <a:gd name="connsiteY27" fmla="*/ 384042 h 916702"/>
                <a:gd name="connsiteX28" fmla="*/ 1374391 w 1412861"/>
                <a:gd name="connsiteY28" fmla="*/ 392920 h 916702"/>
                <a:gd name="connsiteX29" fmla="*/ 1398065 w 1412861"/>
                <a:gd name="connsiteY29" fmla="*/ 401797 h 916702"/>
                <a:gd name="connsiteX30" fmla="*/ 1412861 w 1412861"/>
                <a:gd name="connsiteY30" fmla="*/ 425471 h 916702"/>
                <a:gd name="connsiteX31" fmla="*/ 1406942 w 1412861"/>
                <a:gd name="connsiteY31" fmla="*/ 499452 h 916702"/>
                <a:gd name="connsiteX32" fmla="*/ 1395105 w 1412861"/>
                <a:gd name="connsiteY32" fmla="*/ 511289 h 916702"/>
                <a:gd name="connsiteX33" fmla="*/ 1365513 w 1412861"/>
                <a:gd name="connsiteY33" fmla="*/ 523126 h 916702"/>
                <a:gd name="connsiteX34" fmla="*/ 1365513 w 1412861"/>
                <a:gd name="connsiteY34" fmla="*/ 567514 h 916702"/>
                <a:gd name="connsiteX35" fmla="*/ 1347758 w 1412861"/>
                <a:gd name="connsiteY35" fmla="*/ 594147 h 916702"/>
                <a:gd name="connsiteX36" fmla="*/ 1315206 w 1412861"/>
                <a:gd name="connsiteY36" fmla="*/ 588228 h 916702"/>
                <a:gd name="connsiteX37" fmla="*/ 1303369 w 1412861"/>
                <a:gd name="connsiteY37" fmla="*/ 597106 h 916702"/>
                <a:gd name="connsiteX38" fmla="*/ 1282655 w 1412861"/>
                <a:gd name="connsiteY38" fmla="*/ 608943 h 916702"/>
                <a:gd name="connsiteX39" fmla="*/ 1253063 w 1412861"/>
                <a:gd name="connsiteY39" fmla="*/ 603025 h 916702"/>
                <a:gd name="connsiteX40" fmla="*/ 1244185 w 1412861"/>
                <a:gd name="connsiteY40" fmla="*/ 608943 h 916702"/>
                <a:gd name="connsiteX41" fmla="*/ 1217552 w 1412861"/>
                <a:gd name="connsiteY41" fmla="*/ 617821 h 916702"/>
                <a:gd name="connsiteX42" fmla="*/ 1205715 w 1412861"/>
                <a:gd name="connsiteY42" fmla="*/ 641494 h 916702"/>
                <a:gd name="connsiteX43" fmla="*/ 1205715 w 1412861"/>
                <a:gd name="connsiteY43" fmla="*/ 682924 h 916702"/>
                <a:gd name="connsiteX44" fmla="*/ 1238267 w 1412861"/>
                <a:gd name="connsiteY44" fmla="*/ 706597 h 916702"/>
                <a:gd name="connsiteX45" fmla="*/ 1235307 w 1412861"/>
                <a:gd name="connsiteY45" fmla="*/ 759863 h 916702"/>
                <a:gd name="connsiteX46" fmla="*/ 1217552 w 1412861"/>
                <a:gd name="connsiteY46" fmla="*/ 774660 h 916702"/>
                <a:gd name="connsiteX47" fmla="*/ 1208674 w 1412861"/>
                <a:gd name="connsiteY47" fmla="*/ 780578 h 916702"/>
                <a:gd name="connsiteX48" fmla="*/ 1208674 w 1412861"/>
                <a:gd name="connsiteY48" fmla="*/ 816089 h 916702"/>
                <a:gd name="connsiteX49" fmla="*/ 1190919 w 1412861"/>
                <a:gd name="connsiteY49" fmla="*/ 830885 h 916702"/>
                <a:gd name="connsiteX50" fmla="*/ 1185001 w 1412861"/>
                <a:gd name="connsiteY50" fmla="*/ 845681 h 916702"/>
                <a:gd name="connsiteX51" fmla="*/ 1161327 w 1412861"/>
                <a:gd name="connsiteY51" fmla="*/ 839762 h 916702"/>
                <a:gd name="connsiteX52" fmla="*/ 1134694 w 1412861"/>
                <a:gd name="connsiteY52" fmla="*/ 866395 h 916702"/>
                <a:gd name="connsiteX53" fmla="*/ 1149490 w 1412861"/>
                <a:gd name="connsiteY53" fmla="*/ 884151 h 916702"/>
                <a:gd name="connsiteX54" fmla="*/ 1143571 w 1412861"/>
                <a:gd name="connsiteY54" fmla="*/ 895988 h 916702"/>
                <a:gd name="connsiteX55" fmla="*/ 1140612 w 1412861"/>
                <a:gd name="connsiteY55" fmla="*/ 916702 h 916702"/>
                <a:gd name="connsiteX56" fmla="*/ 1119898 w 1412861"/>
                <a:gd name="connsiteY56" fmla="*/ 916702 h 916702"/>
                <a:gd name="connsiteX57" fmla="*/ 1108061 w 1412861"/>
                <a:gd name="connsiteY57" fmla="*/ 898947 h 916702"/>
                <a:gd name="connsiteX58" fmla="*/ 1090305 w 1412861"/>
                <a:gd name="connsiteY58" fmla="*/ 875273 h 916702"/>
                <a:gd name="connsiteX59" fmla="*/ 1066632 w 1412861"/>
                <a:gd name="connsiteY59" fmla="*/ 851599 h 916702"/>
                <a:gd name="connsiteX60" fmla="*/ 800301 w 1412861"/>
                <a:gd name="connsiteY60" fmla="*/ 854559 h 916702"/>
                <a:gd name="connsiteX61" fmla="*/ 785505 w 1412861"/>
                <a:gd name="connsiteY61" fmla="*/ 863436 h 916702"/>
                <a:gd name="connsiteX62" fmla="*/ 773668 w 1412861"/>
                <a:gd name="connsiteY62" fmla="*/ 854559 h 916702"/>
                <a:gd name="connsiteX63" fmla="*/ 744076 w 1412861"/>
                <a:gd name="connsiteY63" fmla="*/ 854559 h 916702"/>
                <a:gd name="connsiteX64" fmla="*/ 735199 w 1412861"/>
                <a:gd name="connsiteY64" fmla="*/ 866395 h 916702"/>
                <a:gd name="connsiteX65" fmla="*/ 241008 w 1412861"/>
                <a:gd name="connsiteY65" fmla="*/ 866395 h 916702"/>
                <a:gd name="connsiteX66" fmla="*/ 238049 w 1412861"/>
                <a:gd name="connsiteY66" fmla="*/ 854559 h 916702"/>
                <a:gd name="connsiteX67" fmla="*/ 211416 w 1412861"/>
                <a:gd name="connsiteY67" fmla="*/ 869355 h 916702"/>
                <a:gd name="connsiteX68" fmla="*/ 201245 w 1412861"/>
                <a:gd name="connsiteY68" fmla="*/ 871535 h 916702"/>
                <a:gd name="connsiteX69" fmla="*/ 194342 w 1412861"/>
                <a:gd name="connsiteY69" fmla="*/ 850825 h 916702"/>
                <a:gd name="connsiteX70" fmla="*/ 189504 w 1412861"/>
                <a:gd name="connsiteY70" fmla="*/ 831473 h 916702"/>
                <a:gd name="connsiteX71" fmla="*/ 167732 w 1412861"/>
                <a:gd name="connsiteY71" fmla="*/ 833892 h 916702"/>
                <a:gd name="connsiteX72" fmla="*/ 162894 w 1412861"/>
                <a:gd name="connsiteY72" fmla="*/ 816959 h 916702"/>
                <a:gd name="connsiteX73" fmla="*/ 179828 w 1412861"/>
                <a:gd name="connsiteY73" fmla="*/ 807282 h 916702"/>
                <a:gd name="connsiteX74" fmla="*/ 170151 w 1412861"/>
                <a:gd name="connsiteY74" fmla="*/ 780673 h 916702"/>
                <a:gd name="connsiteX75" fmla="*/ 172570 w 1412861"/>
                <a:gd name="connsiteY75" fmla="*/ 780673 h 916702"/>
                <a:gd name="connsiteX76" fmla="*/ 174989 w 1412861"/>
                <a:gd name="connsiteY76" fmla="*/ 758901 h 916702"/>
                <a:gd name="connsiteX77" fmla="*/ 179828 w 1412861"/>
                <a:gd name="connsiteY77" fmla="*/ 744387 h 916702"/>
                <a:gd name="connsiteX78" fmla="*/ 162894 w 1412861"/>
                <a:gd name="connsiteY78" fmla="*/ 722616 h 916702"/>
                <a:gd name="connsiteX79" fmla="*/ 174989 w 1412861"/>
                <a:gd name="connsiteY79" fmla="*/ 717778 h 916702"/>
                <a:gd name="connsiteX80" fmla="*/ 167732 w 1412861"/>
                <a:gd name="connsiteY80" fmla="*/ 683911 h 916702"/>
                <a:gd name="connsiteX81" fmla="*/ 162894 w 1412861"/>
                <a:gd name="connsiteY81" fmla="*/ 679073 h 916702"/>
                <a:gd name="connsiteX82" fmla="*/ 160475 w 1412861"/>
                <a:gd name="connsiteY82" fmla="*/ 664559 h 916702"/>
                <a:gd name="connsiteX83" fmla="*/ 170151 w 1412861"/>
                <a:gd name="connsiteY83" fmla="*/ 650044 h 916702"/>
                <a:gd name="connsiteX84" fmla="*/ 148380 w 1412861"/>
                <a:gd name="connsiteY84" fmla="*/ 645206 h 916702"/>
                <a:gd name="connsiteX85" fmla="*/ 153218 w 1412861"/>
                <a:gd name="connsiteY85" fmla="*/ 616178 h 916702"/>
                <a:gd name="connsiteX86" fmla="*/ 158056 w 1412861"/>
                <a:gd name="connsiteY86" fmla="*/ 601663 h 916702"/>
                <a:gd name="connsiteX87" fmla="*/ 136285 w 1412861"/>
                <a:gd name="connsiteY87" fmla="*/ 599244 h 916702"/>
                <a:gd name="connsiteX88" fmla="*/ 119351 w 1412861"/>
                <a:gd name="connsiteY88" fmla="*/ 570216 h 916702"/>
                <a:gd name="connsiteX89" fmla="*/ 112094 w 1412861"/>
                <a:gd name="connsiteY89" fmla="*/ 531511 h 916702"/>
                <a:gd name="connsiteX90" fmla="*/ 119351 w 1412861"/>
                <a:gd name="connsiteY90" fmla="*/ 521835 h 916702"/>
                <a:gd name="connsiteX91" fmla="*/ 119351 w 1412861"/>
                <a:gd name="connsiteY91" fmla="*/ 504901 h 916702"/>
                <a:gd name="connsiteX92" fmla="*/ 104837 w 1412861"/>
                <a:gd name="connsiteY92" fmla="*/ 475873 h 916702"/>
                <a:gd name="connsiteX93" fmla="*/ 112094 w 1412861"/>
                <a:gd name="connsiteY93" fmla="*/ 466197 h 916702"/>
                <a:gd name="connsiteX94" fmla="*/ 112094 w 1412861"/>
                <a:gd name="connsiteY94" fmla="*/ 454101 h 916702"/>
                <a:gd name="connsiteX95" fmla="*/ 92742 w 1412861"/>
                <a:gd name="connsiteY95" fmla="*/ 449263 h 916702"/>
                <a:gd name="connsiteX96" fmla="*/ 78228 w 1412861"/>
                <a:gd name="connsiteY96" fmla="*/ 412978 h 916702"/>
                <a:gd name="connsiteX97" fmla="*/ 63713 w 1412861"/>
                <a:gd name="connsiteY97" fmla="*/ 400882 h 916702"/>
                <a:gd name="connsiteX98" fmla="*/ 66132 w 1412861"/>
                <a:gd name="connsiteY98" fmla="*/ 374273 h 916702"/>
                <a:gd name="connsiteX99" fmla="*/ 54037 w 1412861"/>
                <a:gd name="connsiteY99" fmla="*/ 354921 h 916702"/>
                <a:gd name="connsiteX100" fmla="*/ 41942 w 1412861"/>
                <a:gd name="connsiteY100" fmla="*/ 335568 h 916702"/>
                <a:gd name="connsiteX101" fmla="*/ 56456 w 1412861"/>
                <a:gd name="connsiteY101" fmla="*/ 323473 h 916702"/>
                <a:gd name="connsiteX102" fmla="*/ 58875 w 1412861"/>
                <a:gd name="connsiteY102" fmla="*/ 299282 h 916702"/>
                <a:gd name="connsiteX103" fmla="*/ 45143 w 1412861"/>
                <a:gd name="connsiteY103" fmla="*/ 299282 h 916702"/>
                <a:gd name="connsiteX104" fmla="*/ 34413 w 1412861"/>
                <a:gd name="connsiteY104" fmla="*/ 279968 h 916702"/>
                <a:gd name="connsiteX105" fmla="*/ 27038 w 1412861"/>
                <a:gd name="connsiteY105" fmla="*/ 255387 h 916702"/>
                <a:gd name="connsiteX106" fmla="*/ 0 w 1412861"/>
                <a:gd name="connsiteY106" fmla="*/ 228349 h 916702"/>
                <a:gd name="connsiteX107" fmla="*/ 7374 w 1412861"/>
                <a:gd name="connsiteY107" fmla="*/ 225891 h 916702"/>
                <a:gd name="connsiteX108" fmla="*/ 9832 w 1412861"/>
                <a:gd name="connsiteY108" fmla="*/ 203768 h 916702"/>
                <a:gd name="connsiteX109" fmla="*/ 19664 w 1412861"/>
                <a:gd name="connsiteY109" fmla="*/ 184104 h 916702"/>
                <a:gd name="connsiteX110" fmla="*/ 31954 w 1412861"/>
                <a:gd name="connsiteY110" fmla="*/ 159523 h 916702"/>
                <a:gd name="connsiteX111" fmla="*/ 29496 w 1412861"/>
                <a:gd name="connsiteY111" fmla="*/ 134942 h 916702"/>
                <a:gd name="connsiteX112" fmla="*/ 46703 w 1412861"/>
                <a:gd name="connsiteY112" fmla="*/ 117736 h 916702"/>
                <a:gd name="connsiteX113" fmla="*/ 39329 w 1412861"/>
                <a:gd name="connsiteY113" fmla="*/ 102987 h 916702"/>
                <a:gd name="connsiteX114" fmla="*/ 39329 w 1412861"/>
                <a:gd name="connsiteY114" fmla="*/ 83323 h 916702"/>
                <a:gd name="connsiteX115" fmla="*/ 22122 w 1412861"/>
                <a:gd name="connsiteY115" fmla="*/ 90697 h 916702"/>
                <a:gd name="connsiteX116" fmla="*/ 19664 w 1412861"/>
                <a:gd name="connsiteY116" fmla="*/ 80865 h 916702"/>
                <a:gd name="connsiteX117" fmla="*/ 9832 w 1412861"/>
                <a:gd name="connsiteY117" fmla="*/ 66116 h 916702"/>
                <a:gd name="connsiteX118" fmla="*/ 22123 w 1412861"/>
                <a:gd name="connsiteY118" fmla="*/ 58742 h 916702"/>
                <a:gd name="connsiteX119" fmla="*/ 22123 w 1412861"/>
                <a:gd name="connsiteY119" fmla="*/ 36620 h 916702"/>
                <a:gd name="connsiteX120" fmla="*/ 7374 w 1412861"/>
                <a:gd name="connsiteY120" fmla="*/ 21871 h 916702"/>
                <a:gd name="connsiteX121" fmla="*/ 7374 w 1412861"/>
                <a:gd name="connsiteY121" fmla="*/ 7308 h 916702"/>
                <a:gd name="connsiteX122" fmla="*/ 1165310 w 1412861"/>
                <a:gd name="connsiteY122" fmla="*/ 2468 h 916702"/>
                <a:gd name="connsiteX123" fmla="*/ 1167161 w 1412861"/>
                <a:gd name="connsiteY123" fmla="*/ 0 h 916702"/>
                <a:gd name="connsiteX0" fmla="*/ 37104 w 1412861"/>
                <a:gd name="connsiteY0" fmla="*/ 299282 h 916702"/>
                <a:gd name="connsiteX1" fmla="*/ 10495 w 1412861"/>
                <a:gd name="connsiteY1" fmla="*/ 282349 h 916702"/>
                <a:gd name="connsiteX2" fmla="*/ 12914 w 1412861"/>
                <a:gd name="connsiteY2" fmla="*/ 296863 h 916702"/>
                <a:gd name="connsiteX3" fmla="*/ 37105 w 1412861"/>
                <a:gd name="connsiteY3" fmla="*/ 299282 h 916702"/>
                <a:gd name="connsiteX4" fmla="*/ 37104 w 1412861"/>
                <a:gd name="connsiteY4" fmla="*/ 299282 h 916702"/>
                <a:gd name="connsiteX5" fmla="*/ 1167161 w 1412861"/>
                <a:gd name="connsiteY5" fmla="*/ 0 h 916702"/>
                <a:gd name="connsiteX6" fmla="*/ 1179082 w 1412861"/>
                <a:gd name="connsiteY6" fmla="*/ 8221 h 916702"/>
                <a:gd name="connsiteX7" fmla="*/ 1179082 w 1412861"/>
                <a:gd name="connsiteY7" fmla="*/ 37813 h 916702"/>
                <a:gd name="connsiteX8" fmla="*/ 1193878 w 1412861"/>
                <a:gd name="connsiteY8" fmla="*/ 49650 h 916702"/>
                <a:gd name="connsiteX9" fmla="*/ 1211634 w 1412861"/>
                <a:gd name="connsiteY9" fmla="*/ 58527 h 916702"/>
                <a:gd name="connsiteX10" fmla="*/ 1205715 w 1412861"/>
                <a:gd name="connsiteY10" fmla="*/ 88120 h 916702"/>
                <a:gd name="connsiteX11" fmla="*/ 1190919 w 1412861"/>
                <a:gd name="connsiteY11" fmla="*/ 105875 h 916702"/>
                <a:gd name="connsiteX12" fmla="*/ 1185001 w 1412861"/>
                <a:gd name="connsiteY12" fmla="*/ 138427 h 916702"/>
                <a:gd name="connsiteX13" fmla="*/ 1185001 w 1412861"/>
                <a:gd name="connsiteY13" fmla="*/ 165060 h 916702"/>
                <a:gd name="connsiteX14" fmla="*/ 1193878 w 1412861"/>
                <a:gd name="connsiteY14" fmla="*/ 173937 h 916702"/>
                <a:gd name="connsiteX15" fmla="*/ 1202756 w 1412861"/>
                <a:gd name="connsiteY15" fmla="*/ 182815 h 916702"/>
                <a:gd name="connsiteX16" fmla="*/ 1211634 w 1412861"/>
                <a:gd name="connsiteY16" fmla="*/ 200570 h 916702"/>
                <a:gd name="connsiteX17" fmla="*/ 1202756 w 1412861"/>
                <a:gd name="connsiteY17" fmla="*/ 224244 h 916702"/>
                <a:gd name="connsiteX18" fmla="*/ 1241226 w 1412861"/>
                <a:gd name="connsiteY18" fmla="*/ 256795 h 916702"/>
                <a:gd name="connsiteX19" fmla="*/ 1276736 w 1412861"/>
                <a:gd name="connsiteY19" fmla="*/ 253836 h 916702"/>
                <a:gd name="connsiteX20" fmla="*/ 1300410 w 1412861"/>
                <a:gd name="connsiteY20" fmla="*/ 289347 h 916702"/>
                <a:gd name="connsiteX21" fmla="*/ 1309288 w 1412861"/>
                <a:gd name="connsiteY21" fmla="*/ 307102 h 916702"/>
                <a:gd name="connsiteX22" fmla="*/ 1303369 w 1412861"/>
                <a:gd name="connsiteY22" fmla="*/ 313021 h 916702"/>
                <a:gd name="connsiteX23" fmla="*/ 1332962 w 1412861"/>
                <a:gd name="connsiteY23" fmla="*/ 333735 h 916702"/>
                <a:gd name="connsiteX24" fmla="*/ 1341839 w 1412861"/>
                <a:gd name="connsiteY24" fmla="*/ 333735 h 916702"/>
                <a:gd name="connsiteX25" fmla="*/ 1350717 w 1412861"/>
                <a:gd name="connsiteY25" fmla="*/ 351491 h 916702"/>
                <a:gd name="connsiteX26" fmla="*/ 1347758 w 1412861"/>
                <a:gd name="connsiteY26" fmla="*/ 384042 h 916702"/>
                <a:gd name="connsiteX27" fmla="*/ 1374391 w 1412861"/>
                <a:gd name="connsiteY27" fmla="*/ 392920 h 916702"/>
                <a:gd name="connsiteX28" fmla="*/ 1398065 w 1412861"/>
                <a:gd name="connsiteY28" fmla="*/ 401797 h 916702"/>
                <a:gd name="connsiteX29" fmla="*/ 1412861 w 1412861"/>
                <a:gd name="connsiteY29" fmla="*/ 425471 h 916702"/>
                <a:gd name="connsiteX30" fmla="*/ 1406942 w 1412861"/>
                <a:gd name="connsiteY30" fmla="*/ 499452 h 916702"/>
                <a:gd name="connsiteX31" fmla="*/ 1395105 w 1412861"/>
                <a:gd name="connsiteY31" fmla="*/ 511289 h 916702"/>
                <a:gd name="connsiteX32" fmla="*/ 1365513 w 1412861"/>
                <a:gd name="connsiteY32" fmla="*/ 523126 h 916702"/>
                <a:gd name="connsiteX33" fmla="*/ 1365513 w 1412861"/>
                <a:gd name="connsiteY33" fmla="*/ 567514 h 916702"/>
                <a:gd name="connsiteX34" fmla="*/ 1347758 w 1412861"/>
                <a:gd name="connsiteY34" fmla="*/ 594147 h 916702"/>
                <a:gd name="connsiteX35" fmla="*/ 1315206 w 1412861"/>
                <a:gd name="connsiteY35" fmla="*/ 588228 h 916702"/>
                <a:gd name="connsiteX36" fmla="*/ 1303369 w 1412861"/>
                <a:gd name="connsiteY36" fmla="*/ 597106 h 916702"/>
                <a:gd name="connsiteX37" fmla="*/ 1282655 w 1412861"/>
                <a:gd name="connsiteY37" fmla="*/ 608943 h 916702"/>
                <a:gd name="connsiteX38" fmla="*/ 1253063 w 1412861"/>
                <a:gd name="connsiteY38" fmla="*/ 603025 h 916702"/>
                <a:gd name="connsiteX39" fmla="*/ 1244185 w 1412861"/>
                <a:gd name="connsiteY39" fmla="*/ 608943 h 916702"/>
                <a:gd name="connsiteX40" fmla="*/ 1217552 w 1412861"/>
                <a:gd name="connsiteY40" fmla="*/ 617821 h 916702"/>
                <a:gd name="connsiteX41" fmla="*/ 1205715 w 1412861"/>
                <a:gd name="connsiteY41" fmla="*/ 641494 h 916702"/>
                <a:gd name="connsiteX42" fmla="*/ 1205715 w 1412861"/>
                <a:gd name="connsiteY42" fmla="*/ 682924 h 916702"/>
                <a:gd name="connsiteX43" fmla="*/ 1238267 w 1412861"/>
                <a:gd name="connsiteY43" fmla="*/ 706597 h 916702"/>
                <a:gd name="connsiteX44" fmla="*/ 1235307 w 1412861"/>
                <a:gd name="connsiteY44" fmla="*/ 759863 h 916702"/>
                <a:gd name="connsiteX45" fmla="*/ 1217552 w 1412861"/>
                <a:gd name="connsiteY45" fmla="*/ 774660 h 916702"/>
                <a:gd name="connsiteX46" fmla="*/ 1208674 w 1412861"/>
                <a:gd name="connsiteY46" fmla="*/ 780578 h 916702"/>
                <a:gd name="connsiteX47" fmla="*/ 1208674 w 1412861"/>
                <a:gd name="connsiteY47" fmla="*/ 816089 h 916702"/>
                <a:gd name="connsiteX48" fmla="*/ 1190919 w 1412861"/>
                <a:gd name="connsiteY48" fmla="*/ 830885 h 916702"/>
                <a:gd name="connsiteX49" fmla="*/ 1185001 w 1412861"/>
                <a:gd name="connsiteY49" fmla="*/ 845681 h 916702"/>
                <a:gd name="connsiteX50" fmla="*/ 1161327 w 1412861"/>
                <a:gd name="connsiteY50" fmla="*/ 839762 h 916702"/>
                <a:gd name="connsiteX51" fmla="*/ 1134694 w 1412861"/>
                <a:gd name="connsiteY51" fmla="*/ 866395 h 916702"/>
                <a:gd name="connsiteX52" fmla="*/ 1149490 w 1412861"/>
                <a:gd name="connsiteY52" fmla="*/ 884151 h 916702"/>
                <a:gd name="connsiteX53" fmla="*/ 1143571 w 1412861"/>
                <a:gd name="connsiteY53" fmla="*/ 895988 h 916702"/>
                <a:gd name="connsiteX54" fmla="*/ 1140612 w 1412861"/>
                <a:gd name="connsiteY54" fmla="*/ 916702 h 916702"/>
                <a:gd name="connsiteX55" fmla="*/ 1119898 w 1412861"/>
                <a:gd name="connsiteY55" fmla="*/ 916702 h 916702"/>
                <a:gd name="connsiteX56" fmla="*/ 1108061 w 1412861"/>
                <a:gd name="connsiteY56" fmla="*/ 898947 h 916702"/>
                <a:gd name="connsiteX57" fmla="*/ 1090305 w 1412861"/>
                <a:gd name="connsiteY57" fmla="*/ 875273 h 916702"/>
                <a:gd name="connsiteX58" fmla="*/ 1066632 w 1412861"/>
                <a:gd name="connsiteY58" fmla="*/ 851599 h 916702"/>
                <a:gd name="connsiteX59" fmla="*/ 800301 w 1412861"/>
                <a:gd name="connsiteY59" fmla="*/ 854559 h 916702"/>
                <a:gd name="connsiteX60" fmla="*/ 785505 w 1412861"/>
                <a:gd name="connsiteY60" fmla="*/ 863436 h 916702"/>
                <a:gd name="connsiteX61" fmla="*/ 773668 w 1412861"/>
                <a:gd name="connsiteY61" fmla="*/ 854559 h 916702"/>
                <a:gd name="connsiteX62" fmla="*/ 744076 w 1412861"/>
                <a:gd name="connsiteY62" fmla="*/ 854559 h 916702"/>
                <a:gd name="connsiteX63" fmla="*/ 735199 w 1412861"/>
                <a:gd name="connsiteY63" fmla="*/ 866395 h 916702"/>
                <a:gd name="connsiteX64" fmla="*/ 241008 w 1412861"/>
                <a:gd name="connsiteY64" fmla="*/ 866395 h 916702"/>
                <a:gd name="connsiteX65" fmla="*/ 238049 w 1412861"/>
                <a:gd name="connsiteY65" fmla="*/ 854559 h 916702"/>
                <a:gd name="connsiteX66" fmla="*/ 211416 w 1412861"/>
                <a:gd name="connsiteY66" fmla="*/ 869355 h 916702"/>
                <a:gd name="connsiteX67" fmla="*/ 201245 w 1412861"/>
                <a:gd name="connsiteY67" fmla="*/ 871535 h 916702"/>
                <a:gd name="connsiteX68" fmla="*/ 194342 w 1412861"/>
                <a:gd name="connsiteY68" fmla="*/ 850825 h 916702"/>
                <a:gd name="connsiteX69" fmla="*/ 189504 w 1412861"/>
                <a:gd name="connsiteY69" fmla="*/ 831473 h 916702"/>
                <a:gd name="connsiteX70" fmla="*/ 167732 w 1412861"/>
                <a:gd name="connsiteY70" fmla="*/ 833892 h 916702"/>
                <a:gd name="connsiteX71" fmla="*/ 162894 w 1412861"/>
                <a:gd name="connsiteY71" fmla="*/ 816959 h 916702"/>
                <a:gd name="connsiteX72" fmla="*/ 179828 w 1412861"/>
                <a:gd name="connsiteY72" fmla="*/ 807282 h 916702"/>
                <a:gd name="connsiteX73" fmla="*/ 170151 w 1412861"/>
                <a:gd name="connsiteY73" fmla="*/ 780673 h 916702"/>
                <a:gd name="connsiteX74" fmla="*/ 172570 w 1412861"/>
                <a:gd name="connsiteY74" fmla="*/ 780673 h 916702"/>
                <a:gd name="connsiteX75" fmla="*/ 174989 w 1412861"/>
                <a:gd name="connsiteY75" fmla="*/ 758901 h 916702"/>
                <a:gd name="connsiteX76" fmla="*/ 179828 w 1412861"/>
                <a:gd name="connsiteY76" fmla="*/ 744387 h 916702"/>
                <a:gd name="connsiteX77" fmla="*/ 162894 w 1412861"/>
                <a:gd name="connsiteY77" fmla="*/ 722616 h 916702"/>
                <a:gd name="connsiteX78" fmla="*/ 174989 w 1412861"/>
                <a:gd name="connsiteY78" fmla="*/ 717778 h 916702"/>
                <a:gd name="connsiteX79" fmla="*/ 167732 w 1412861"/>
                <a:gd name="connsiteY79" fmla="*/ 683911 h 916702"/>
                <a:gd name="connsiteX80" fmla="*/ 162894 w 1412861"/>
                <a:gd name="connsiteY80" fmla="*/ 679073 h 916702"/>
                <a:gd name="connsiteX81" fmla="*/ 160475 w 1412861"/>
                <a:gd name="connsiteY81" fmla="*/ 664559 h 916702"/>
                <a:gd name="connsiteX82" fmla="*/ 170151 w 1412861"/>
                <a:gd name="connsiteY82" fmla="*/ 650044 h 916702"/>
                <a:gd name="connsiteX83" fmla="*/ 148380 w 1412861"/>
                <a:gd name="connsiteY83" fmla="*/ 645206 h 916702"/>
                <a:gd name="connsiteX84" fmla="*/ 153218 w 1412861"/>
                <a:gd name="connsiteY84" fmla="*/ 616178 h 916702"/>
                <a:gd name="connsiteX85" fmla="*/ 158056 w 1412861"/>
                <a:gd name="connsiteY85" fmla="*/ 601663 h 916702"/>
                <a:gd name="connsiteX86" fmla="*/ 136285 w 1412861"/>
                <a:gd name="connsiteY86" fmla="*/ 599244 h 916702"/>
                <a:gd name="connsiteX87" fmla="*/ 119351 w 1412861"/>
                <a:gd name="connsiteY87" fmla="*/ 570216 h 916702"/>
                <a:gd name="connsiteX88" fmla="*/ 112094 w 1412861"/>
                <a:gd name="connsiteY88" fmla="*/ 531511 h 916702"/>
                <a:gd name="connsiteX89" fmla="*/ 119351 w 1412861"/>
                <a:gd name="connsiteY89" fmla="*/ 521835 h 916702"/>
                <a:gd name="connsiteX90" fmla="*/ 119351 w 1412861"/>
                <a:gd name="connsiteY90" fmla="*/ 504901 h 916702"/>
                <a:gd name="connsiteX91" fmla="*/ 104837 w 1412861"/>
                <a:gd name="connsiteY91" fmla="*/ 475873 h 916702"/>
                <a:gd name="connsiteX92" fmla="*/ 112094 w 1412861"/>
                <a:gd name="connsiteY92" fmla="*/ 466197 h 916702"/>
                <a:gd name="connsiteX93" fmla="*/ 112094 w 1412861"/>
                <a:gd name="connsiteY93" fmla="*/ 454101 h 916702"/>
                <a:gd name="connsiteX94" fmla="*/ 92742 w 1412861"/>
                <a:gd name="connsiteY94" fmla="*/ 449263 h 916702"/>
                <a:gd name="connsiteX95" fmla="*/ 78228 w 1412861"/>
                <a:gd name="connsiteY95" fmla="*/ 412978 h 916702"/>
                <a:gd name="connsiteX96" fmla="*/ 63713 w 1412861"/>
                <a:gd name="connsiteY96" fmla="*/ 400882 h 916702"/>
                <a:gd name="connsiteX97" fmla="*/ 66132 w 1412861"/>
                <a:gd name="connsiteY97" fmla="*/ 374273 h 916702"/>
                <a:gd name="connsiteX98" fmla="*/ 54037 w 1412861"/>
                <a:gd name="connsiteY98" fmla="*/ 354921 h 916702"/>
                <a:gd name="connsiteX99" fmla="*/ 41942 w 1412861"/>
                <a:gd name="connsiteY99" fmla="*/ 335568 h 916702"/>
                <a:gd name="connsiteX100" fmla="*/ 56456 w 1412861"/>
                <a:gd name="connsiteY100" fmla="*/ 323473 h 916702"/>
                <a:gd name="connsiteX101" fmla="*/ 58875 w 1412861"/>
                <a:gd name="connsiteY101" fmla="*/ 299282 h 916702"/>
                <a:gd name="connsiteX102" fmla="*/ 45143 w 1412861"/>
                <a:gd name="connsiteY102" fmla="*/ 299282 h 916702"/>
                <a:gd name="connsiteX103" fmla="*/ 34413 w 1412861"/>
                <a:gd name="connsiteY103" fmla="*/ 279968 h 916702"/>
                <a:gd name="connsiteX104" fmla="*/ 27038 w 1412861"/>
                <a:gd name="connsiteY104" fmla="*/ 255387 h 916702"/>
                <a:gd name="connsiteX105" fmla="*/ 0 w 1412861"/>
                <a:gd name="connsiteY105" fmla="*/ 228349 h 916702"/>
                <a:gd name="connsiteX106" fmla="*/ 7374 w 1412861"/>
                <a:gd name="connsiteY106" fmla="*/ 225891 h 916702"/>
                <a:gd name="connsiteX107" fmla="*/ 9832 w 1412861"/>
                <a:gd name="connsiteY107" fmla="*/ 203768 h 916702"/>
                <a:gd name="connsiteX108" fmla="*/ 19664 w 1412861"/>
                <a:gd name="connsiteY108" fmla="*/ 184104 h 916702"/>
                <a:gd name="connsiteX109" fmla="*/ 31954 w 1412861"/>
                <a:gd name="connsiteY109" fmla="*/ 159523 h 916702"/>
                <a:gd name="connsiteX110" fmla="*/ 29496 w 1412861"/>
                <a:gd name="connsiteY110" fmla="*/ 134942 h 916702"/>
                <a:gd name="connsiteX111" fmla="*/ 46703 w 1412861"/>
                <a:gd name="connsiteY111" fmla="*/ 117736 h 916702"/>
                <a:gd name="connsiteX112" fmla="*/ 39329 w 1412861"/>
                <a:gd name="connsiteY112" fmla="*/ 102987 h 916702"/>
                <a:gd name="connsiteX113" fmla="*/ 39329 w 1412861"/>
                <a:gd name="connsiteY113" fmla="*/ 83323 h 916702"/>
                <a:gd name="connsiteX114" fmla="*/ 22122 w 1412861"/>
                <a:gd name="connsiteY114" fmla="*/ 90697 h 916702"/>
                <a:gd name="connsiteX115" fmla="*/ 19664 w 1412861"/>
                <a:gd name="connsiteY115" fmla="*/ 80865 h 916702"/>
                <a:gd name="connsiteX116" fmla="*/ 9832 w 1412861"/>
                <a:gd name="connsiteY116" fmla="*/ 66116 h 916702"/>
                <a:gd name="connsiteX117" fmla="*/ 22123 w 1412861"/>
                <a:gd name="connsiteY117" fmla="*/ 58742 h 916702"/>
                <a:gd name="connsiteX118" fmla="*/ 22123 w 1412861"/>
                <a:gd name="connsiteY118" fmla="*/ 36620 h 916702"/>
                <a:gd name="connsiteX119" fmla="*/ 7374 w 1412861"/>
                <a:gd name="connsiteY119" fmla="*/ 21871 h 916702"/>
                <a:gd name="connsiteX120" fmla="*/ 7374 w 1412861"/>
                <a:gd name="connsiteY120" fmla="*/ 7308 h 916702"/>
                <a:gd name="connsiteX121" fmla="*/ 1165310 w 1412861"/>
                <a:gd name="connsiteY121" fmla="*/ 2468 h 916702"/>
                <a:gd name="connsiteX122" fmla="*/ 1167161 w 1412861"/>
                <a:gd name="connsiteY122" fmla="*/ 0 h 916702"/>
                <a:gd name="connsiteX0" fmla="*/ 37104 w 1412861"/>
                <a:gd name="connsiteY0" fmla="*/ 299282 h 916702"/>
                <a:gd name="connsiteX1" fmla="*/ 10495 w 1412861"/>
                <a:gd name="connsiteY1" fmla="*/ 282349 h 916702"/>
                <a:gd name="connsiteX2" fmla="*/ 37105 w 1412861"/>
                <a:gd name="connsiteY2" fmla="*/ 299282 h 916702"/>
                <a:gd name="connsiteX3" fmla="*/ 37104 w 1412861"/>
                <a:gd name="connsiteY3" fmla="*/ 299282 h 916702"/>
                <a:gd name="connsiteX4" fmla="*/ 1167161 w 1412861"/>
                <a:gd name="connsiteY4" fmla="*/ 0 h 916702"/>
                <a:gd name="connsiteX5" fmla="*/ 1179082 w 1412861"/>
                <a:gd name="connsiteY5" fmla="*/ 8221 h 916702"/>
                <a:gd name="connsiteX6" fmla="*/ 1179082 w 1412861"/>
                <a:gd name="connsiteY6" fmla="*/ 37813 h 916702"/>
                <a:gd name="connsiteX7" fmla="*/ 1193878 w 1412861"/>
                <a:gd name="connsiteY7" fmla="*/ 49650 h 916702"/>
                <a:gd name="connsiteX8" fmla="*/ 1211634 w 1412861"/>
                <a:gd name="connsiteY8" fmla="*/ 58527 h 916702"/>
                <a:gd name="connsiteX9" fmla="*/ 1205715 w 1412861"/>
                <a:gd name="connsiteY9" fmla="*/ 88120 h 916702"/>
                <a:gd name="connsiteX10" fmla="*/ 1190919 w 1412861"/>
                <a:gd name="connsiteY10" fmla="*/ 105875 h 916702"/>
                <a:gd name="connsiteX11" fmla="*/ 1185001 w 1412861"/>
                <a:gd name="connsiteY11" fmla="*/ 138427 h 916702"/>
                <a:gd name="connsiteX12" fmla="*/ 1185001 w 1412861"/>
                <a:gd name="connsiteY12" fmla="*/ 165060 h 916702"/>
                <a:gd name="connsiteX13" fmla="*/ 1193878 w 1412861"/>
                <a:gd name="connsiteY13" fmla="*/ 173937 h 916702"/>
                <a:gd name="connsiteX14" fmla="*/ 1202756 w 1412861"/>
                <a:gd name="connsiteY14" fmla="*/ 182815 h 916702"/>
                <a:gd name="connsiteX15" fmla="*/ 1211634 w 1412861"/>
                <a:gd name="connsiteY15" fmla="*/ 200570 h 916702"/>
                <a:gd name="connsiteX16" fmla="*/ 1202756 w 1412861"/>
                <a:gd name="connsiteY16" fmla="*/ 224244 h 916702"/>
                <a:gd name="connsiteX17" fmla="*/ 1241226 w 1412861"/>
                <a:gd name="connsiteY17" fmla="*/ 256795 h 916702"/>
                <a:gd name="connsiteX18" fmla="*/ 1276736 w 1412861"/>
                <a:gd name="connsiteY18" fmla="*/ 253836 h 916702"/>
                <a:gd name="connsiteX19" fmla="*/ 1300410 w 1412861"/>
                <a:gd name="connsiteY19" fmla="*/ 289347 h 916702"/>
                <a:gd name="connsiteX20" fmla="*/ 1309288 w 1412861"/>
                <a:gd name="connsiteY20" fmla="*/ 307102 h 916702"/>
                <a:gd name="connsiteX21" fmla="*/ 1303369 w 1412861"/>
                <a:gd name="connsiteY21" fmla="*/ 313021 h 916702"/>
                <a:gd name="connsiteX22" fmla="*/ 1332962 w 1412861"/>
                <a:gd name="connsiteY22" fmla="*/ 333735 h 916702"/>
                <a:gd name="connsiteX23" fmla="*/ 1341839 w 1412861"/>
                <a:gd name="connsiteY23" fmla="*/ 333735 h 916702"/>
                <a:gd name="connsiteX24" fmla="*/ 1350717 w 1412861"/>
                <a:gd name="connsiteY24" fmla="*/ 351491 h 916702"/>
                <a:gd name="connsiteX25" fmla="*/ 1347758 w 1412861"/>
                <a:gd name="connsiteY25" fmla="*/ 384042 h 916702"/>
                <a:gd name="connsiteX26" fmla="*/ 1374391 w 1412861"/>
                <a:gd name="connsiteY26" fmla="*/ 392920 h 916702"/>
                <a:gd name="connsiteX27" fmla="*/ 1398065 w 1412861"/>
                <a:gd name="connsiteY27" fmla="*/ 401797 h 916702"/>
                <a:gd name="connsiteX28" fmla="*/ 1412861 w 1412861"/>
                <a:gd name="connsiteY28" fmla="*/ 425471 h 916702"/>
                <a:gd name="connsiteX29" fmla="*/ 1406942 w 1412861"/>
                <a:gd name="connsiteY29" fmla="*/ 499452 h 916702"/>
                <a:gd name="connsiteX30" fmla="*/ 1395105 w 1412861"/>
                <a:gd name="connsiteY30" fmla="*/ 511289 h 916702"/>
                <a:gd name="connsiteX31" fmla="*/ 1365513 w 1412861"/>
                <a:gd name="connsiteY31" fmla="*/ 523126 h 916702"/>
                <a:gd name="connsiteX32" fmla="*/ 1365513 w 1412861"/>
                <a:gd name="connsiteY32" fmla="*/ 567514 h 916702"/>
                <a:gd name="connsiteX33" fmla="*/ 1347758 w 1412861"/>
                <a:gd name="connsiteY33" fmla="*/ 594147 h 916702"/>
                <a:gd name="connsiteX34" fmla="*/ 1315206 w 1412861"/>
                <a:gd name="connsiteY34" fmla="*/ 588228 h 916702"/>
                <a:gd name="connsiteX35" fmla="*/ 1303369 w 1412861"/>
                <a:gd name="connsiteY35" fmla="*/ 597106 h 916702"/>
                <a:gd name="connsiteX36" fmla="*/ 1282655 w 1412861"/>
                <a:gd name="connsiteY36" fmla="*/ 608943 h 916702"/>
                <a:gd name="connsiteX37" fmla="*/ 1253063 w 1412861"/>
                <a:gd name="connsiteY37" fmla="*/ 603025 h 916702"/>
                <a:gd name="connsiteX38" fmla="*/ 1244185 w 1412861"/>
                <a:gd name="connsiteY38" fmla="*/ 608943 h 916702"/>
                <a:gd name="connsiteX39" fmla="*/ 1217552 w 1412861"/>
                <a:gd name="connsiteY39" fmla="*/ 617821 h 916702"/>
                <a:gd name="connsiteX40" fmla="*/ 1205715 w 1412861"/>
                <a:gd name="connsiteY40" fmla="*/ 641494 h 916702"/>
                <a:gd name="connsiteX41" fmla="*/ 1205715 w 1412861"/>
                <a:gd name="connsiteY41" fmla="*/ 682924 h 916702"/>
                <a:gd name="connsiteX42" fmla="*/ 1238267 w 1412861"/>
                <a:gd name="connsiteY42" fmla="*/ 706597 h 916702"/>
                <a:gd name="connsiteX43" fmla="*/ 1235307 w 1412861"/>
                <a:gd name="connsiteY43" fmla="*/ 759863 h 916702"/>
                <a:gd name="connsiteX44" fmla="*/ 1217552 w 1412861"/>
                <a:gd name="connsiteY44" fmla="*/ 774660 h 916702"/>
                <a:gd name="connsiteX45" fmla="*/ 1208674 w 1412861"/>
                <a:gd name="connsiteY45" fmla="*/ 780578 h 916702"/>
                <a:gd name="connsiteX46" fmla="*/ 1208674 w 1412861"/>
                <a:gd name="connsiteY46" fmla="*/ 816089 h 916702"/>
                <a:gd name="connsiteX47" fmla="*/ 1190919 w 1412861"/>
                <a:gd name="connsiteY47" fmla="*/ 830885 h 916702"/>
                <a:gd name="connsiteX48" fmla="*/ 1185001 w 1412861"/>
                <a:gd name="connsiteY48" fmla="*/ 845681 h 916702"/>
                <a:gd name="connsiteX49" fmla="*/ 1161327 w 1412861"/>
                <a:gd name="connsiteY49" fmla="*/ 839762 h 916702"/>
                <a:gd name="connsiteX50" fmla="*/ 1134694 w 1412861"/>
                <a:gd name="connsiteY50" fmla="*/ 866395 h 916702"/>
                <a:gd name="connsiteX51" fmla="*/ 1149490 w 1412861"/>
                <a:gd name="connsiteY51" fmla="*/ 884151 h 916702"/>
                <a:gd name="connsiteX52" fmla="*/ 1143571 w 1412861"/>
                <a:gd name="connsiteY52" fmla="*/ 895988 h 916702"/>
                <a:gd name="connsiteX53" fmla="*/ 1140612 w 1412861"/>
                <a:gd name="connsiteY53" fmla="*/ 916702 h 916702"/>
                <a:gd name="connsiteX54" fmla="*/ 1119898 w 1412861"/>
                <a:gd name="connsiteY54" fmla="*/ 916702 h 916702"/>
                <a:gd name="connsiteX55" fmla="*/ 1108061 w 1412861"/>
                <a:gd name="connsiteY55" fmla="*/ 898947 h 916702"/>
                <a:gd name="connsiteX56" fmla="*/ 1090305 w 1412861"/>
                <a:gd name="connsiteY56" fmla="*/ 875273 h 916702"/>
                <a:gd name="connsiteX57" fmla="*/ 1066632 w 1412861"/>
                <a:gd name="connsiteY57" fmla="*/ 851599 h 916702"/>
                <a:gd name="connsiteX58" fmla="*/ 800301 w 1412861"/>
                <a:gd name="connsiteY58" fmla="*/ 854559 h 916702"/>
                <a:gd name="connsiteX59" fmla="*/ 785505 w 1412861"/>
                <a:gd name="connsiteY59" fmla="*/ 863436 h 916702"/>
                <a:gd name="connsiteX60" fmla="*/ 773668 w 1412861"/>
                <a:gd name="connsiteY60" fmla="*/ 854559 h 916702"/>
                <a:gd name="connsiteX61" fmla="*/ 744076 w 1412861"/>
                <a:gd name="connsiteY61" fmla="*/ 854559 h 916702"/>
                <a:gd name="connsiteX62" fmla="*/ 735199 w 1412861"/>
                <a:gd name="connsiteY62" fmla="*/ 866395 h 916702"/>
                <a:gd name="connsiteX63" fmla="*/ 241008 w 1412861"/>
                <a:gd name="connsiteY63" fmla="*/ 866395 h 916702"/>
                <a:gd name="connsiteX64" fmla="*/ 238049 w 1412861"/>
                <a:gd name="connsiteY64" fmla="*/ 854559 h 916702"/>
                <a:gd name="connsiteX65" fmla="*/ 211416 w 1412861"/>
                <a:gd name="connsiteY65" fmla="*/ 869355 h 916702"/>
                <a:gd name="connsiteX66" fmla="*/ 201245 w 1412861"/>
                <a:gd name="connsiteY66" fmla="*/ 871535 h 916702"/>
                <a:gd name="connsiteX67" fmla="*/ 194342 w 1412861"/>
                <a:gd name="connsiteY67" fmla="*/ 850825 h 916702"/>
                <a:gd name="connsiteX68" fmla="*/ 189504 w 1412861"/>
                <a:gd name="connsiteY68" fmla="*/ 831473 h 916702"/>
                <a:gd name="connsiteX69" fmla="*/ 167732 w 1412861"/>
                <a:gd name="connsiteY69" fmla="*/ 833892 h 916702"/>
                <a:gd name="connsiteX70" fmla="*/ 162894 w 1412861"/>
                <a:gd name="connsiteY70" fmla="*/ 816959 h 916702"/>
                <a:gd name="connsiteX71" fmla="*/ 179828 w 1412861"/>
                <a:gd name="connsiteY71" fmla="*/ 807282 h 916702"/>
                <a:gd name="connsiteX72" fmla="*/ 170151 w 1412861"/>
                <a:gd name="connsiteY72" fmla="*/ 780673 h 916702"/>
                <a:gd name="connsiteX73" fmla="*/ 172570 w 1412861"/>
                <a:gd name="connsiteY73" fmla="*/ 780673 h 916702"/>
                <a:gd name="connsiteX74" fmla="*/ 174989 w 1412861"/>
                <a:gd name="connsiteY74" fmla="*/ 758901 h 916702"/>
                <a:gd name="connsiteX75" fmla="*/ 179828 w 1412861"/>
                <a:gd name="connsiteY75" fmla="*/ 744387 h 916702"/>
                <a:gd name="connsiteX76" fmla="*/ 162894 w 1412861"/>
                <a:gd name="connsiteY76" fmla="*/ 722616 h 916702"/>
                <a:gd name="connsiteX77" fmla="*/ 174989 w 1412861"/>
                <a:gd name="connsiteY77" fmla="*/ 717778 h 916702"/>
                <a:gd name="connsiteX78" fmla="*/ 167732 w 1412861"/>
                <a:gd name="connsiteY78" fmla="*/ 683911 h 916702"/>
                <a:gd name="connsiteX79" fmla="*/ 162894 w 1412861"/>
                <a:gd name="connsiteY79" fmla="*/ 679073 h 916702"/>
                <a:gd name="connsiteX80" fmla="*/ 160475 w 1412861"/>
                <a:gd name="connsiteY80" fmla="*/ 664559 h 916702"/>
                <a:gd name="connsiteX81" fmla="*/ 170151 w 1412861"/>
                <a:gd name="connsiteY81" fmla="*/ 650044 h 916702"/>
                <a:gd name="connsiteX82" fmla="*/ 148380 w 1412861"/>
                <a:gd name="connsiteY82" fmla="*/ 645206 h 916702"/>
                <a:gd name="connsiteX83" fmla="*/ 153218 w 1412861"/>
                <a:gd name="connsiteY83" fmla="*/ 616178 h 916702"/>
                <a:gd name="connsiteX84" fmla="*/ 158056 w 1412861"/>
                <a:gd name="connsiteY84" fmla="*/ 601663 h 916702"/>
                <a:gd name="connsiteX85" fmla="*/ 136285 w 1412861"/>
                <a:gd name="connsiteY85" fmla="*/ 599244 h 916702"/>
                <a:gd name="connsiteX86" fmla="*/ 119351 w 1412861"/>
                <a:gd name="connsiteY86" fmla="*/ 570216 h 916702"/>
                <a:gd name="connsiteX87" fmla="*/ 112094 w 1412861"/>
                <a:gd name="connsiteY87" fmla="*/ 531511 h 916702"/>
                <a:gd name="connsiteX88" fmla="*/ 119351 w 1412861"/>
                <a:gd name="connsiteY88" fmla="*/ 521835 h 916702"/>
                <a:gd name="connsiteX89" fmla="*/ 119351 w 1412861"/>
                <a:gd name="connsiteY89" fmla="*/ 504901 h 916702"/>
                <a:gd name="connsiteX90" fmla="*/ 104837 w 1412861"/>
                <a:gd name="connsiteY90" fmla="*/ 475873 h 916702"/>
                <a:gd name="connsiteX91" fmla="*/ 112094 w 1412861"/>
                <a:gd name="connsiteY91" fmla="*/ 466197 h 916702"/>
                <a:gd name="connsiteX92" fmla="*/ 112094 w 1412861"/>
                <a:gd name="connsiteY92" fmla="*/ 454101 h 916702"/>
                <a:gd name="connsiteX93" fmla="*/ 92742 w 1412861"/>
                <a:gd name="connsiteY93" fmla="*/ 449263 h 916702"/>
                <a:gd name="connsiteX94" fmla="*/ 78228 w 1412861"/>
                <a:gd name="connsiteY94" fmla="*/ 412978 h 916702"/>
                <a:gd name="connsiteX95" fmla="*/ 63713 w 1412861"/>
                <a:gd name="connsiteY95" fmla="*/ 400882 h 916702"/>
                <a:gd name="connsiteX96" fmla="*/ 66132 w 1412861"/>
                <a:gd name="connsiteY96" fmla="*/ 374273 h 916702"/>
                <a:gd name="connsiteX97" fmla="*/ 54037 w 1412861"/>
                <a:gd name="connsiteY97" fmla="*/ 354921 h 916702"/>
                <a:gd name="connsiteX98" fmla="*/ 41942 w 1412861"/>
                <a:gd name="connsiteY98" fmla="*/ 335568 h 916702"/>
                <a:gd name="connsiteX99" fmla="*/ 56456 w 1412861"/>
                <a:gd name="connsiteY99" fmla="*/ 323473 h 916702"/>
                <a:gd name="connsiteX100" fmla="*/ 58875 w 1412861"/>
                <a:gd name="connsiteY100" fmla="*/ 299282 h 916702"/>
                <a:gd name="connsiteX101" fmla="*/ 45143 w 1412861"/>
                <a:gd name="connsiteY101" fmla="*/ 299282 h 916702"/>
                <a:gd name="connsiteX102" fmla="*/ 34413 w 1412861"/>
                <a:gd name="connsiteY102" fmla="*/ 279968 h 916702"/>
                <a:gd name="connsiteX103" fmla="*/ 27038 w 1412861"/>
                <a:gd name="connsiteY103" fmla="*/ 255387 h 916702"/>
                <a:gd name="connsiteX104" fmla="*/ 0 w 1412861"/>
                <a:gd name="connsiteY104" fmla="*/ 228349 h 916702"/>
                <a:gd name="connsiteX105" fmla="*/ 7374 w 1412861"/>
                <a:gd name="connsiteY105" fmla="*/ 225891 h 916702"/>
                <a:gd name="connsiteX106" fmla="*/ 9832 w 1412861"/>
                <a:gd name="connsiteY106" fmla="*/ 203768 h 916702"/>
                <a:gd name="connsiteX107" fmla="*/ 19664 w 1412861"/>
                <a:gd name="connsiteY107" fmla="*/ 184104 h 916702"/>
                <a:gd name="connsiteX108" fmla="*/ 31954 w 1412861"/>
                <a:gd name="connsiteY108" fmla="*/ 159523 h 916702"/>
                <a:gd name="connsiteX109" fmla="*/ 29496 w 1412861"/>
                <a:gd name="connsiteY109" fmla="*/ 134942 h 916702"/>
                <a:gd name="connsiteX110" fmla="*/ 46703 w 1412861"/>
                <a:gd name="connsiteY110" fmla="*/ 117736 h 916702"/>
                <a:gd name="connsiteX111" fmla="*/ 39329 w 1412861"/>
                <a:gd name="connsiteY111" fmla="*/ 102987 h 916702"/>
                <a:gd name="connsiteX112" fmla="*/ 39329 w 1412861"/>
                <a:gd name="connsiteY112" fmla="*/ 83323 h 916702"/>
                <a:gd name="connsiteX113" fmla="*/ 22122 w 1412861"/>
                <a:gd name="connsiteY113" fmla="*/ 90697 h 916702"/>
                <a:gd name="connsiteX114" fmla="*/ 19664 w 1412861"/>
                <a:gd name="connsiteY114" fmla="*/ 80865 h 916702"/>
                <a:gd name="connsiteX115" fmla="*/ 9832 w 1412861"/>
                <a:gd name="connsiteY115" fmla="*/ 66116 h 916702"/>
                <a:gd name="connsiteX116" fmla="*/ 22123 w 1412861"/>
                <a:gd name="connsiteY116" fmla="*/ 58742 h 916702"/>
                <a:gd name="connsiteX117" fmla="*/ 22123 w 1412861"/>
                <a:gd name="connsiteY117" fmla="*/ 36620 h 916702"/>
                <a:gd name="connsiteX118" fmla="*/ 7374 w 1412861"/>
                <a:gd name="connsiteY118" fmla="*/ 21871 h 916702"/>
                <a:gd name="connsiteX119" fmla="*/ 7374 w 1412861"/>
                <a:gd name="connsiteY119" fmla="*/ 7308 h 916702"/>
                <a:gd name="connsiteX120" fmla="*/ 1165310 w 1412861"/>
                <a:gd name="connsiteY120" fmla="*/ 2468 h 916702"/>
                <a:gd name="connsiteX121" fmla="*/ 1167161 w 1412861"/>
                <a:gd name="connsiteY121" fmla="*/ 0 h 916702"/>
                <a:gd name="connsiteX0" fmla="*/ 37104 w 1412861"/>
                <a:gd name="connsiteY0" fmla="*/ 299282 h 916702"/>
                <a:gd name="connsiteX1" fmla="*/ 37105 w 1412861"/>
                <a:gd name="connsiteY1" fmla="*/ 299282 h 916702"/>
                <a:gd name="connsiteX2" fmla="*/ 37104 w 1412861"/>
                <a:gd name="connsiteY2" fmla="*/ 299282 h 916702"/>
                <a:gd name="connsiteX3" fmla="*/ 1167161 w 1412861"/>
                <a:gd name="connsiteY3" fmla="*/ 0 h 916702"/>
                <a:gd name="connsiteX4" fmla="*/ 1179082 w 1412861"/>
                <a:gd name="connsiteY4" fmla="*/ 8221 h 916702"/>
                <a:gd name="connsiteX5" fmla="*/ 1179082 w 1412861"/>
                <a:gd name="connsiteY5" fmla="*/ 37813 h 916702"/>
                <a:gd name="connsiteX6" fmla="*/ 1193878 w 1412861"/>
                <a:gd name="connsiteY6" fmla="*/ 49650 h 916702"/>
                <a:gd name="connsiteX7" fmla="*/ 1211634 w 1412861"/>
                <a:gd name="connsiteY7" fmla="*/ 58527 h 916702"/>
                <a:gd name="connsiteX8" fmla="*/ 1205715 w 1412861"/>
                <a:gd name="connsiteY8" fmla="*/ 88120 h 916702"/>
                <a:gd name="connsiteX9" fmla="*/ 1190919 w 1412861"/>
                <a:gd name="connsiteY9" fmla="*/ 105875 h 916702"/>
                <a:gd name="connsiteX10" fmla="*/ 1185001 w 1412861"/>
                <a:gd name="connsiteY10" fmla="*/ 138427 h 916702"/>
                <a:gd name="connsiteX11" fmla="*/ 1185001 w 1412861"/>
                <a:gd name="connsiteY11" fmla="*/ 165060 h 916702"/>
                <a:gd name="connsiteX12" fmla="*/ 1193878 w 1412861"/>
                <a:gd name="connsiteY12" fmla="*/ 173937 h 916702"/>
                <a:gd name="connsiteX13" fmla="*/ 1202756 w 1412861"/>
                <a:gd name="connsiteY13" fmla="*/ 182815 h 916702"/>
                <a:gd name="connsiteX14" fmla="*/ 1211634 w 1412861"/>
                <a:gd name="connsiteY14" fmla="*/ 200570 h 916702"/>
                <a:gd name="connsiteX15" fmla="*/ 1202756 w 1412861"/>
                <a:gd name="connsiteY15" fmla="*/ 224244 h 916702"/>
                <a:gd name="connsiteX16" fmla="*/ 1241226 w 1412861"/>
                <a:gd name="connsiteY16" fmla="*/ 256795 h 916702"/>
                <a:gd name="connsiteX17" fmla="*/ 1276736 w 1412861"/>
                <a:gd name="connsiteY17" fmla="*/ 253836 h 916702"/>
                <a:gd name="connsiteX18" fmla="*/ 1300410 w 1412861"/>
                <a:gd name="connsiteY18" fmla="*/ 289347 h 916702"/>
                <a:gd name="connsiteX19" fmla="*/ 1309288 w 1412861"/>
                <a:gd name="connsiteY19" fmla="*/ 307102 h 916702"/>
                <a:gd name="connsiteX20" fmla="*/ 1303369 w 1412861"/>
                <a:gd name="connsiteY20" fmla="*/ 313021 h 916702"/>
                <a:gd name="connsiteX21" fmla="*/ 1332962 w 1412861"/>
                <a:gd name="connsiteY21" fmla="*/ 333735 h 916702"/>
                <a:gd name="connsiteX22" fmla="*/ 1341839 w 1412861"/>
                <a:gd name="connsiteY22" fmla="*/ 333735 h 916702"/>
                <a:gd name="connsiteX23" fmla="*/ 1350717 w 1412861"/>
                <a:gd name="connsiteY23" fmla="*/ 351491 h 916702"/>
                <a:gd name="connsiteX24" fmla="*/ 1347758 w 1412861"/>
                <a:gd name="connsiteY24" fmla="*/ 384042 h 916702"/>
                <a:gd name="connsiteX25" fmla="*/ 1374391 w 1412861"/>
                <a:gd name="connsiteY25" fmla="*/ 392920 h 916702"/>
                <a:gd name="connsiteX26" fmla="*/ 1398065 w 1412861"/>
                <a:gd name="connsiteY26" fmla="*/ 401797 h 916702"/>
                <a:gd name="connsiteX27" fmla="*/ 1412861 w 1412861"/>
                <a:gd name="connsiteY27" fmla="*/ 425471 h 916702"/>
                <a:gd name="connsiteX28" fmla="*/ 1406942 w 1412861"/>
                <a:gd name="connsiteY28" fmla="*/ 499452 h 916702"/>
                <a:gd name="connsiteX29" fmla="*/ 1395105 w 1412861"/>
                <a:gd name="connsiteY29" fmla="*/ 511289 h 916702"/>
                <a:gd name="connsiteX30" fmla="*/ 1365513 w 1412861"/>
                <a:gd name="connsiteY30" fmla="*/ 523126 h 916702"/>
                <a:gd name="connsiteX31" fmla="*/ 1365513 w 1412861"/>
                <a:gd name="connsiteY31" fmla="*/ 567514 h 916702"/>
                <a:gd name="connsiteX32" fmla="*/ 1347758 w 1412861"/>
                <a:gd name="connsiteY32" fmla="*/ 594147 h 916702"/>
                <a:gd name="connsiteX33" fmla="*/ 1315206 w 1412861"/>
                <a:gd name="connsiteY33" fmla="*/ 588228 h 916702"/>
                <a:gd name="connsiteX34" fmla="*/ 1303369 w 1412861"/>
                <a:gd name="connsiteY34" fmla="*/ 597106 h 916702"/>
                <a:gd name="connsiteX35" fmla="*/ 1282655 w 1412861"/>
                <a:gd name="connsiteY35" fmla="*/ 608943 h 916702"/>
                <a:gd name="connsiteX36" fmla="*/ 1253063 w 1412861"/>
                <a:gd name="connsiteY36" fmla="*/ 603025 h 916702"/>
                <a:gd name="connsiteX37" fmla="*/ 1244185 w 1412861"/>
                <a:gd name="connsiteY37" fmla="*/ 608943 h 916702"/>
                <a:gd name="connsiteX38" fmla="*/ 1217552 w 1412861"/>
                <a:gd name="connsiteY38" fmla="*/ 617821 h 916702"/>
                <a:gd name="connsiteX39" fmla="*/ 1205715 w 1412861"/>
                <a:gd name="connsiteY39" fmla="*/ 641494 h 916702"/>
                <a:gd name="connsiteX40" fmla="*/ 1205715 w 1412861"/>
                <a:gd name="connsiteY40" fmla="*/ 682924 h 916702"/>
                <a:gd name="connsiteX41" fmla="*/ 1238267 w 1412861"/>
                <a:gd name="connsiteY41" fmla="*/ 706597 h 916702"/>
                <a:gd name="connsiteX42" fmla="*/ 1235307 w 1412861"/>
                <a:gd name="connsiteY42" fmla="*/ 759863 h 916702"/>
                <a:gd name="connsiteX43" fmla="*/ 1217552 w 1412861"/>
                <a:gd name="connsiteY43" fmla="*/ 774660 h 916702"/>
                <a:gd name="connsiteX44" fmla="*/ 1208674 w 1412861"/>
                <a:gd name="connsiteY44" fmla="*/ 780578 h 916702"/>
                <a:gd name="connsiteX45" fmla="*/ 1208674 w 1412861"/>
                <a:gd name="connsiteY45" fmla="*/ 816089 h 916702"/>
                <a:gd name="connsiteX46" fmla="*/ 1190919 w 1412861"/>
                <a:gd name="connsiteY46" fmla="*/ 830885 h 916702"/>
                <a:gd name="connsiteX47" fmla="*/ 1185001 w 1412861"/>
                <a:gd name="connsiteY47" fmla="*/ 845681 h 916702"/>
                <a:gd name="connsiteX48" fmla="*/ 1161327 w 1412861"/>
                <a:gd name="connsiteY48" fmla="*/ 839762 h 916702"/>
                <a:gd name="connsiteX49" fmla="*/ 1134694 w 1412861"/>
                <a:gd name="connsiteY49" fmla="*/ 866395 h 916702"/>
                <a:gd name="connsiteX50" fmla="*/ 1149490 w 1412861"/>
                <a:gd name="connsiteY50" fmla="*/ 884151 h 916702"/>
                <a:gd name="connsiteX51" fmla="*/ 1143571 w 1412861"/>
                <a:gd name="connsiteY51" fmla="*/ 895988 h 916702"/>
                <a:gd name="connsiteX52" fmla="*/ 1140612 w 1412861"/>
                <a:gd name="connsiteY52" fmla="*/ 916702 h 916702"/>
                <a:gd name="connsiteX53" fmla="*/ 1119898 w 1412861"/>
                <a:gd name="connsiteY53" fmla="*/ 916702 h 916702"/>
                <a:gd name="connsiteX54" fmla="*/ 1108061 w 1412861"/>
                <a:gd name="connsiteY54" fmla="*/ 898947 h 916702"/>
                <a:gd name="connsiteX55" fmla="*/ 1090305 w 1412861"/>
                <a:gd name="connsiteY55" fmla="*/ 875273 h 916702"/>
                <a:gd name="connsiteX56" fmla="*/ 1066632 w 1412861"/>
                <a:gd name="connsiteY56" fmla="*/ 851599 h 916702"/>
                <a:gd name="connsiteX57" fmla="*/ 800301 w 1412861"/>
                <a:gd name="connsiteY57" fmla="*/ 854559 h 916702"/>
                <a:gd name="connsiteX58" fmla="*/ 785505 w 1412861"/>
                <a:gd name="connsiteY58" fmla="*/ 863436 h 916702"/>
                <a:gd name="connsiteX59" fmla="*/ 773668 w 1412861"/>
                <a:gd name="connsiteY59" fmla="*/ 854559 h 916702"/>
                <a:gd name="connsiteX60" fmla="*/ 744076 w 1412861"/>
                <a:gd name="connsiteY60" fmla="*/ 854559 h 916702"/>
                <a:gd name="connsiteX61" fmla="*/ 735199 w 1412861"/>
                <a:gd name="connsiteY61" fmla="*/ 866395 h 916702"/>
                <a:gd name="connsiteX62" fmla="*/ 241008 w 1412861"/>
                <a:gd name="connsiteY62" fmla="*/ 866395 h 916702"/>
                <a:gd name="connsiteX63" fmla="*/ 238049 w 1412861"/>
                <a:gd name="connsiteY63" fmla="*/ 854559 h 916702"/>
                <a:gd name="connsiteX64" fmla="*/ 211416 w 1412861"/>
                <a:gd name="connsiteY64" fmla="*/ 869355 h 916702"/>
                <a:gd name="connsiteX65" fmla="*/ 201245 w 1412861"/>
                <a:gd name="connsiteY65" fmla="*/ 871535 h 916702"/>
                <a:gd name="connsiteX66" fmla="*/ 194342 w 1412861"/>
                <a:gd name="connsiteY66" fmla="*/ 850825 h 916702"/>
                <a:gd name="connsiteX67" fmla="*/ 189504 w 1412861"/>
                <a:gd name="connsiteY67" fmla="*/ 831473 h 916702"/>
                <a:gd name="connsiteX68" fmla="*/ 167732 w 1412861"/>
                <a:gd name="connsiteY68" fmla="*/ 833892 h 916702"/>
                <a:gd name="connsiteX69" fmla="*/ 162894 w 1412861"/>
                <a:gd name="connsiteY69" fmla="*/ 816959 h 916702"/>
                <a:gd name="connsiteX70" fmla="*/ 179828 w 1412861"/>
                <a:gd name="connsiteY70" fmla="*/ 807282 h 916702"/>
                <a:gd name="connsiteX71" fmla="*/ 170151 w 1412861"/>
                <a:gd name="connsiteY71" fmla="*/ 780673 h 916702"/>
                <a:gd name="connsiteX72" fmla="*/ 172570 w 1412861"/>
                <a:gd name="connsiteY72" fmla="*/ 780673 h 916702"/>
                <a:gd name="connsiteX73" fmla="*/ 174989 w 1412861"/>
                <a:gd name="connsiteY73" fmla="*/ 758901 h 916702"/>
                <a:gd name="connsiteX74" fmla="*/ 179828 w 1412861"/>
                <a:gd name="connsiteY74" fmla="*/ 744387 h 916702"/>
                <a:gd name="connsiteX75" fmla="*/ 162894 w 1412861"/>
                <a:gd name="connsiteY75" fmla="*/ 722616 h 916702"/>
                <a:gd name="connsiteX76" fmla="*/ 174989 w 1412861"/>
                <a:gd name="connsiteY76" fmla="*/ 717778 h 916702"/>
                <a:gd name="connsiteX77" fmla="*/ 167732 w 1412861"/>
                <a:gd name="connsiteY77" fmla="*/ 683911 h 916702"/>
                <a:gd name="connsiteX78" fmla="*/ 162894 w 1412861"/>
                <a:gd name="connsiteY78" fmla="*/ 679073 h 916702"/>
                <a:gd name="connsiteX79" fmla="*/ 160475 w 1412861"/>
                <a:gd name="connsiteY79" fmla="*/ 664559 h 916702"/>
                <a:gd name="connsiteX80" fmla="*/ 170151 w 1412861"/>
                <a:gd name="connsiteY80" fmla="*/ 650044 h 916702"/>
                <a:gd name="connsiteX81" fmla="*/ 148380 w 1412861"/>
                <a:gd name="connsiteY81" fmla="*/ 645206 h 916702"/>
                <a:gd name="connsiteX82" fmla="*/ 153218 w 1412861"/>
                <a:gd name="connsiteY82" fmla="*/ 616178 h 916702"/>
                <a:gd name="connsiteX83" fmla="*/ 158056 w 1412861"/>
                <a:gd name="connsiteY83" fmla="*/ 601663 h 916702"/>
                <a:gd name="connsiteX84" fmla="*/ 136285 w 1412861"/>
                <a:gd name="connsiteY84" fmla="*/ 599244 h 916702"/>
                <a:gd name="connsiteX85" fmla="*/ 119351 w 1412861"/>
                <a:gd name="connsiteY85" fmla="*/ 570216 h 916702"/>
                <a:gd name="connsiteX86" fmla="*/ 112094 w 1412861"/>
                <a:gd name="connsiteY86" fmla="*/ 531511 h 916702"/>
                <a:gd name="connsiteX87" fmla="*/ 119351 w 1412861"/>
                <a:gd name="connsiteY87" fmla="*/ 521835 h 916702"/>
                <a:gd name="connsiteX88" fmla="*/ 119351 w 1412861"/>
                <a:gd name="connsiteY88" fmla="*/ 504901 h 916702"/>
                <a:gd name="connsiteX89" fmla="*/ 104837 w 1412861"/>
                <a:gd name="connsiteY89" fmla="*/ 475873 h 916702"/>
                <a:gd name="connsiteX90" fmla="*/ 112094 w 1412861"/>
                <a:gd name="connsiteY90" fmla="*/ 466197 h 916702"/>
                <a:gd name="connsiteX91" fmla="*/ 112094 w 1412861"/>
                <a:gd name="connsiteY91" fmla="*/ 454101 h 916702"/>
                <a:gd name="connsiteX92" fmla="*/ 92742 w 1412861"/>
                <a:gd name="connsiteY92" fmla="*/ 449263 h 916702"/>
                <a:gd name="connsiteX93" fmla="*/ 78228 w 1412861"/>
                <a:gd name="connsiteY93" fmla="*/ 412978 h 916702"/>
                <a:gd name="connsiteX94" fmla="*/ 63713 w 1412861"/>
                <a:gd name="connsiteY94" fmla="*/ 400882 h 916702"/>
                <a:gd name="connsiteX95" fmla="*/ 66132 w 1412861"/>
                <a:gd name="connsiteY95" fmla="*/ 374273 h 916702"/>
                <a:gd name="connsiteX96" fmla="*/ 54037 w 1412861"/>
                <a:gd name="connsiteY96" fmla="*/ 354921 h 916702"/>
                <a:gd name="connsiteX97" fmla="*/ 41942 w 1412861"/>
                <a:gd name="connsiteY97" fmla="*/ 335568 h 916702"/>
                <a:gd name="connsiteX98" fmla="*/ 56456 w 1412861"/>
                <a:gd name="connsiteY98" fmla="*/ 323473 h 916702"/>
                <a:gd name="connsiteX99" fmla="*/ 58875 w 1412861"/>
                <a:gd name="connsiteY99" fmla="*/ 299282 h 916702"/>
                <a:gd name="connsiteX100" fmla="*/ 45143 w 1412861"/>
                <a:gd name="connsiteY100" fmla="*/ 299282 h 916702"/>
                <a:gd name="connsiteX101" fmla="*/ 34413 w 1412861"/>
                <a:gd name="connsiteY101" fmla="*/ 279968 h 916702"/>
                <a:gd name="connsiteX102" fmla="*/ 27038 w 1412861"/>
                <a:gd name="connsiteY102" fmla="*/ 255387 h 916702"/>
                <a:gd name="connsiteX103" fmla="*/ 0 w 1412861"/>
                <a:gd name="connsiteY103" fmla="*/ 228349 h 916702"/>
                <a:gd name="connsiteX104" fmla="*/ 7374 w 1412861"/>
                <a:gd name="connsiteY104" fmla="*/ 225891 h 916702"/>
                <a:gd name="connsiteX105" fmla="*/ 9832 w 1412861"/>
                <a:gd name="connsiteY105" fmla="*/ 203768 h 916702"/>
                <a:gd name="connsiteX106" fmla="*/ 19664 w 1412861"/>
                <a:gd name="connsiteY106" fmla="*/ 184104 h 916702"/>
                <a:gd name="connsiteX107" fmla="*/ 31954 w 1412861"/>
                <a:gd name="connsiteY107" fmla="*/ 159523 h 916702"/>
                <a:gd name="connsiteX108" fmla="*/ 29496 w 1412861"/>
                <a:gd name="connsiteY108" fmla="*/ 134942 h 916702"/>
                <a:gd name="connsiteX109" fmla="*/ 46703 w 1412861"/>
                <a:gd name="connsiteY109" fmla="*/ 117736 h 916702"/>
                <a:gd name="connsiteX110" fmla="*/ 39329 w 1412861"/>
                <a:gd name="connsiteY110" fmla="*/ 102987 h 916702"/>
                <a:gd name="connsiteX111" fmla="*/ 39329 w 1412861"/>
                <a:gd name="connsiteY111" fmla="*/ 83323 h 916702"/>
                <a:gd name="connsiteX112" fmla="*/ 22122 w 1412861"/>
                <a:gd name="connsiteY112" fmla="*/ 90697 h 916702"/>
                <a:gd name="connsiteX113" fmla="*/ 19664 w 1412861"/>
                <a:gd name="connsiteY113" fmla="*/ 80865 h 916702"/>
                <a:gd name="connsiteX114" fmla="*/ 9832 w 1412861"/>
                <a:gd name="connsiteY114" fmla="*/ 66116 h 916702"/>
                <a:gd name="connsiteX115" fmla="*/ 22123 w 1412861"/>
                <a:gd name="connsiteY115" fmla="*/ 58742 h 916702"/>
                <a:gd name="connsiteX116" fmla="*/ 22123 w 1412861"/>
                <a:gd name="connsiteY116" fmla="*/ 36620 h 916702"/>
                <a:gd name="connsiteX117" fmla="*/ 7374 w 1412861"/>
                <a:gd name="connsiteY117" fmla="*/ 21871 h 916702"/>
                <a:gd name="connsiteX118" fmla="*/ 7374 w 1412861"/>
                <a:gd name="connsiteY118" fmla="*/ 7308 h 916702"/>
                <a:gd name="connsiteX119" fmla="*/ 1165310 w 1412861"/>
                <a:gd name="connsiteY119" fmla="*/ 2468 h 916702"/>
                <a:gd name="connsiteX120" fmla="*/ 1167161 w 1412861"/>
                <a:gd name="connsiteY120" fmla="*/ 0 h 916702"/>
                <a:gd name="connsiteX0" fmla="*/ 37104 w 1412861"/>
                <a:gd name="connsiteY0" fmla="*/ 299282 h 916702"/>
                <a:gd name="connsiteX1" fmla="*/ 37105 w 1412861"/>
                <a:gd name="connsiteY1" fmla="*/ 299282 h 916702"/>
                <a:gd name="connsiteX2" fmla="*/ 37104 w 1412861"/>
                <a:gd name="connsiteY2" fmla="*/ 299282 h 916702"/>
                <a:gd name="connsiteX3" fmla="*/ 1167161 w 1412861"/>
                <a:gd name="connsiteY3" fmla="*/ 0 h 916702"/>
                <a:gd name="connsiteX4" fmla="*/ 1179082 w 1412861"/>
                <a:gd name="connsiteY4" fmla="*/ 8221 h 916702"/>
                <a:gd name="connsiteX5" fmla="*/ 1179082 w 1412861"/>
                <a:gd name="connsiteY5" fmla="*/ 37813 h 916702"/>
                <a:gd name="connsiteX6" fmla="*/ 1193878 w 1412861"/>
                <a:gd name="connsiteY6" fmla="*/ 49650 h 916702"/>
                <a:gd name="connsiteX7" fmla="*/ 1211634 w 1412861"/>
                <a:gd name="connsiteY7" fmla="*/ 58527 h 916702"/>
                <a:gd name="connsiteX8" fmla="*/ 1205715 w 1412861"/>
                <a:gd name="connsiteY8" fmla="*/ 88120 h 916702"/>
                <a:gd name="connsiteX9" fmla="*/ 1190919 w 1412861"/>
                <a:gd name="connsiteY9" fmla="*/ 105875 h 916702"/>
                <a:gd name="connsiteX10" fmla="*/ 1185001 w 1412861"/>
                <a:gd name="connsiteY10" fmla="*/ 138427 h 916702"/>
                <a:gd name="connsiteX11" fmla="*/ 1185001 w 1412861"/>
                <a:gd name="connsiteY11" fmla="*/ 165060 h 916702"/>
                <a:gd name="connsiteX12" fmla="*/ 1193878 w 1412861"/>
                <a:gd name="connsiteY12" fmla="*/ 173937 h 916702"/>
                <a:gd name="connsiteX13" fmla="*/ 1202756 w 1412861"/>
                <a:gd name="connsiteY13" fmla="*/ 182815 h 916702"/>
                <a:gd name="connsiteX14" fmla="*/ 1211634 w 1412861"/>
                <a:gd name="connsiteY14" fmla="*/ 200570 h 916702"/>
                <a:gd name="connsiteX15" fmla="*/ 1202756 w 1412861"/>
                <a:gd name="connsiteY15" fmla="*/ 224244 h 916702"/>
                <a:gd name="connsiteX16" fmla="*/ 1241226 w 1412861"/>
                <a:gd name="connsiteY16" fmla="*/ 256795 h 916702"/>
                <a:gd name="connsiteX17" fmla="*/ 1276736 w 1412861"/>
                <a:gd name="connsiteY17" fmla="*/ 253836 h 916702"/>
                <a:gd name="connsiteX18" fmla="*/ 1300410 w 1412861"/>
                <a:gd name="connsiteY18" fmla="*/ 289347 h 916702"/>
                <a:gd name="connsiteX19" fmla="*/ 1309288 w 1412861"/>
                <a:gd name="connsiteY19" fmla="*/ 307102 h 916702"/>
                <a:gd name="connsiteX20" fmla="*/ 1303369 w 1412861"/>
                <a:gd name="connsiteY20" fmla="*/ 313021 h 916702"/>
                <a:gd name="connsiteX21" fmla="*/ 1332962 w 1412861"/>
                <a:gd name="connsiteY21" fmla="*/ 333735 h 916702"/>
                <a:gd name="connsiteX22" fmla="*/ 1341839 w 1412861"/>
                <a:gd name="connsiteY22" fmla="*/ 333735 h 916702"/>
                <a:gd name="connsiteX23" fmla="*/ 1350717 w 1412861"/>
                <a:gd name="connsiteY23" fmla="*/ 351491 h 916702"/>
                <a:gd name="connsiteX24" fmla="*/ 1347758 w 1412861"/>
                <a:gd name="connsiteY24" fmla="*/ 384042 h 916702"/>
                <a:gd name="connsiteX25" fmla="*/ 1374391 w 1412861"/>
                <a:gd name="connsiteY25" fmla="*/ 392920 h 916702"/>
                <a:gd name="connsiteX26" fmla="*/ 1398065 w 1412861"/>
                <a:gd name="connsiteY26" fmla="*/ 401797 h 916702"/>
                <a:gd name="connsiteX27" fmla="*/ 1412861 w 1412861"/>
                <a:gd name="connsiteY27" fmla="*/ 425471 h 916702"/>
                <a:gd name="connsiteX28" fmla="*/ 1406942 w 1412861"/>
                <a:gd name="connsiteY28" fmla="*/ 499452 h 916702"/>
                <a:gd name="connsiteX29" fmla="*/ 1395105 w 1412861"/>
                <a:gd name="connsiteY29" fmla="*/ 511289 h 916702"/>
                <a:gd name="connsiteX30" fmla="*/ 1365513 w 1412861"/>
                <a:gd name="connsiteY30" fmla="*/ 523126 h 916702"/>
                <a:gd name="connsiteX31" fmla="*/ 1365513 w 1412861"/>
                <a:gd name="connsiteY31" fmla="*/ 567514 h 916702"/>
                <a:gd name="connsiteX32" fmla="*/ 1347758 w 1412861"/>
                <a:gd name="connsiteY32" fmla="*/ 594147 h 916702"/>
                <a:gd name="connsiteX33" fmla="*/ 1315206 w 1412861"/>
                <a:gd name="connsiteY33" fmla="*/ 588228 h 916702"/>
                <a:gd name="connsiteX34" fmla="*/ 1303369 w 1412861"/>
                <a:gd name="connsiteY34" fmla="*/ 597106 h 916702"/>
                <a:gd name="connsiteX35" fmla="*/ 1282655 w 1412861"/>
                <a:gd name="connsiteY35" fmla="*/ 608943 h 916702"/>
                <a:gd name="connsiteX36" fmla="*/ 1253063 w 1412861"/>
                <a:gd name="connsiteY36" fmla="*/ 603025 h 916702"/>
                <a:gd name="connsiteX37" fmla="*/ 1244185 w 1412861"/>
                <a:gd name="connsiteY37" fmla="*/ 608943 h 916702"/>
                <a:gd name="connsiteX38" fmla="*/ 1217552 w 1412861"/>
                <a:gd name="connsiteY38" fmla="*/ 617821 h 916702"/>
                <a:gd name="connsiteX39" fmla="*/ 1205715 w 1412861"/>
                <a:gd name="connsiteY39" fmla="*/ 641494 h 916702"/>
                <a:gd name="connsiteX40" fmla="*/ 1205715 w 1412861"/>
                <a:gd name="connsiteY40" fmla="*/ 682924 h 916702"/>
                <a:gd name="connsiteX41" fmla="*/ 1238267 w 1412861"/>
                <a:gd name="connsiteY41" fmla="*/ 706597 h 916702"/>
                <a:gd name="connsiteX42" fmla="*/ 1235307 w 1412861"/>
                <a:gd name="connsiteY42" fmla="*/ 759863 h 916702"/>
                <a:gd name="connsiteX43" fmla="*/ 1217552 w 1412861"/>
                <a:gd name="connsiteY43" fmla="*/ 774660 h 916702"/>
                <a:gd name="connsiteX44" fmla="*/ 1208674 w 1412861"/>
                <a:gd name="connsiteY44" fmla="*/ 780578 h 916702"/>
                <a:gd name="connsiteX45" fmla="*/ 1208674 w 1412861"/>
                <a:gd name="connsiteY45" fmla="*/ 816089 h 916702"/>
                <a:gd name="connsiteX46" fmla="*/ 1190919 w 1412861"/>
                <a:gd name="connsiteY46" fmla="*/ 830885 h 916702"/>
                <a:gd name="connsiteX47" fmla="*/ 1185001 w 1412861"/>
                <a:gd name="connsiteY47" fmla="*/ 845681 h 916702"/>
                <a:gd name="connsiteX48" fmla="*/ 1161327 w 1412861"/>
                <a:gd name="connsiteY48" fmla="*/ 839762 h 916702"/>
                <a:gd name="connsiteX49" fmla="*/ 1134694 w 1412861"/>
                <a:gd name="connsiteY49" fmla="*/ 866395 h 916702"/>
                <a:gd name="connsiteX50" fmla="*/ 1149490 w 1412861"/>
                <a:gd name="connsiteY50" fmla="*/ 884151 h 916702"/>
                <a:gd name="connsiteX51" fmla="*/ 1143571 w 1412861"/>
                <a:gd name="connsiteY51" fmla="*/ 895988 h 916702"/>
                <a:gd name="connsiteX52" fmla="*/ 1140612 w 1412861"/>
                <a:gd name="connsiteY52" fmla="*/ 916702 h 916702"/>
                <a:gd name="connsiteX53" fmla="*/ 1119898 w 1412861"/>
                <a:gd name="connsiteY53" fmla="*/ 916702 h 916702"/>
                <a:gd name="connsiteX54" fmla="*/ 1108061 w 1412861"/>
                <a:gd name="connsiteY54" fmla="*/ 898947 h 916702"/>
                <a:gd name="connsiteX55" fmla="*/ 1090305 w 1412861"/>
                <a:gd name="connsiteY55" fmla="*/ 875273 h 916702"/>
                <a:gd name="connsiteX56" fmla="*/ 1066632 w 1412861"/>
                <a:gd name="connsiteY56" fmla="*/ 851599 h 916702"/>
                <a:gd name="connsiteX57" fmla="*/ 800301 w 1412861"/>
                <a:gd name="connsiteY57" fmla="*/ 854559 h 916702"/>
                <a:gd name="connsiteX58" fmla="*/ 785505 w 1412861"/>
                <a:gd name="connsiteY58" fmla="*/ 863436 h 916702"/>
                <a:gd name="connsiteX59" fmla="*/ 773668 w 1412861"/>
                <a:gd name="connsiteY59" fmla="*/ 854559 h 916702"/>
                <a:gd name="connsiteX60" fmla="*/ 744076 w 1412861"/>
                <a:gd name="connsiteY60" fmla="*/ 854559 h 916702"/>
                <a:gd name="connsiteX61" fmla="*/ 735199 w 1412861"/>
                <a:gd name="connsiteY61" fmla="*/ 866395 h 916702"/>
                <a:gd name="connsiteX62" fmla="*/ 241008 w 1412861"/>
                <a:gd name="connsiteY62" fmla="*/ 866395 h 916702"/>
                <a:gd name="connsiteX63" fmla="*/ 238049 w 1412861"/>
                <a:gd name="connsiteY63" fmla="*/ 854559 h 916702"/>
                <a:gd name="connsiteX64" fmla="*/ 211416 w 1412861"/>
                <a:gd name="connsiteY64" fmla="*/ 869355 h 916702"/>
                <a:gd name="connsiteX65" fmla="*/ 201245 w 1412861"/>
                <a:gd name="connsiteY65" fmla="*/ 871535 h 916702"/>
                <a:gd name="connsiteX66" fmla="*/ 194342 w 1412861"/>
                <a:gd name="connsiteY66" fmla="*/ 850825 h 916702"/>
                <a:gd name="connsiteX67" fmla="*/ 189504 w 1412861"/>
                <a:gd name="connsiteY67" fmla="*/ 831473 h 916702"/>
                <a:gd name="connsiteX68" fmla="*/ 167732 w 1412861"/>
                <a:gd name="connsiteY68" fmla="*/ 833892 h 916702"/>
                <a:gd name="connsiteX69" fmla="*/ 162894 w 1412861"/>
                <a:gd name="connsiteY69" fmla="*/ 816959 h 916702"/>
                <a:gd name="connsiteX70" fmla="*/ 179828 w 1412861"/>
                <a:gd name="connsiteY70" fmla="*/ 807282 h 916702"/>
                <a:gd name="connsiteX71" fmla="*/ 170151 w 1412861"/>
                <a:gd name="connsiteY71" fmla="*/ 780673 h 916702"/>
                <a:gd name="connsiteX72" fmla="*/ 172570 w 1412861"/>
                <a:gd name="connsiteY72" fmla="*/ 780673 h 916702"/>
                <a:gd name="connsiteX73" fmla="*/ 174989 w 1412861"/>
                <a:gd name="connsiteY73" fmla="*/ 758901 h 916702"/>
                <a:gd name="connsiteX74" fmla="*/ 179828 w 1412861"/>
                <a:gd name="connsiteY74" fmla="*/ 744387 h 916702"/>
                <a:gd name="connsiteX75" fmla="*/ 162894 w 1412861"/>
                <a:gd name="connsiteY75" fmla="*/ 722616 h 916702"/>
                <a:gd name="connsiteX76" fmla="*/ 174989 w 1412861"/>
                <a:gd name="connsiteY76" fmla="*/ 717778 h 916702"/>
                <a:gd name="connsiteX77" fmla="*/ 167732 w 1412861"/>
                <a:gd name="connsiteY77" fmla="*/ 683911 h 916702"/>
                <a:gd name="connsiteX78" fmla="*/ 162894 w 1412861"/>
                <a:gd name="connsiteY78" fmla="*/ 679073 h 916702"/>
                <a:gd name="connsiteX79" fmla="*/ 160475 w 1412861"/>
                <a:gd name="connsiteY79" fmla="*/ 664559 h 916702"/>
                <a:gd name="connsiteX80" fmla="*/ 170151 w 1412861"/>
                <a:gd name="connsiteY80" fmla="*/ 650044 h 916702"/>
                <a:gd name="connsiteX81" fmla="*/ 148380 w 1412861"/>
                <a:gd name="connsiteY81" fmla="*/ 645206 h 916702"/>
                <a:gd name="connsiteX82" fmla="*/ 153218 w 1412861"/>
                <a:gd name="connsiteY82" fmla="*/ 616178 h 916702"/>
                <a:gd name="connsiteX83" fmla="*/ 158056 w 1412861"/>
                <a:gd name="connsiteY83" fmla="*/ 601663 h 916702"/>
                <a:gd name="connsiteX84" fmla="*/ 136285 w 1412861"/>
                <a:gd name="connsiteY84" fmla="*/ 599244 h 916702"/>
                <a:gd name="connsiteX85" fmla="*/ 119351 w 1412861"/>
                <a:gd name="connsiteY85" fmla="*/ 570216 h 916702"/>
                <a:gd name="connsiteX86" fmla="*/ 112094 w 1412861"/>
                <a:gd name="connsiteY86" fmla="*/ 531511 h 916702"/>
                <a:gd name="connsiteX87" fmla="*/ 119351 w 1412861"/>
                <a:gd name="connsiteY87" fmla="*/ 521835 h 916702"/>
                <a:gd name="connsiteX88" fmla="*/ 119351 w 1412861"/>
                <a:gd name="connsiteY88" fmla="*/ 504901 h 916702"/>
                <a:gd name="connsiteX89" fmla="*/ 104837 w 1412861"/>
                <a:gd name="connsiteY89" fmla="*/ 475873 h 916702"/>
                <a:gd name="connsiteX90" fmla="*/ 112094 w 1412861"/>
                <a:gd name="connsiteY90" fmla="*/ 466197 h 916702"/>
                <a:gd name="connsiteX91" fmla="*/ 112094 w 1412861"/>
                <a:gd name="connsiteY91" fmla="*/ 454101 h 916702"/>
                <a:gd name="connsiteX92" fmla="*/ 92742 w 1412861"/>
                <a:gd name="connsiteY92" fmla="*/ 449263 h 916702"/>
                <a:gd name="connsiteX93" fmla="*/ 78228 w 1412861"/>
                <a:gd name="connsiteY93" fmla="*/ 412978 h 916702"/>
                <a:gd name="connsiteX94" fmla="*/ 63713 w 1412861"/>
                <a:gd name="connsiteY94" fmla="*/ 400882 h 916702"/>
                <a:gd name="connsiteX95" fmla="*/ 66132 w 1412861"/>
                <a:gd name="connsiteY95" fmla="*/ 374273 h 916702"/>
                <a:gd name="connsiteX96" fmla="*/ 54037 w 1412861"/>
                <a:gd name="connsiteY96" fmla="*/ 354921 h 916702"/>
                <a:gd name="connsiteX97" fmla="*/ 41942 w 1412861"/>
                <a:gd name="connsiteY97" fmla="*/ 335568 h 916702"/>
                <a:gd name="connsiteX98" fmla="*/ 56456 w 1412861"/>
                <a:gd name="connsiteY98" fmla="*/ 323473 h 916702"/>
                <a:gd name="connsiteX99" fmla="*/ 58875 w 1412861"/>
                <a:gd name="connsiteY99" fmla="*/ 299282 h 916702"/>
                <a:gd name="connsiteX100" fmla="*/ 34413 w 1412861"/>
                <a:gd name="connsiteY100" fmla="*/ 279968 h 916702"/>
                <a:gd name="connsiteX101" fmla="*/ 27038 w 1412861"/>
                <a:gd name="connsiteY101" fmla="*/ 255387 h 916702"/>
                <a:gd name="connsiteX102" fmla="*/ 0 w 1412861"/>
                <a:gd name="connsiteY102" fmla="*/ 228349 h 916702"/>
                <a:gd name="connsiteX103" fmla="*/ 7374 w 1412861"/>
                <a:gd name="connsiteY103" fmla="*/ 225891 h 916702"/>
                <a:gd name="connsiteX104" fmla="*/ 9832 w 1412861"/>
                <a:gd name="connsiteY104" fmla="*/ 203768 h 916702"/>
                <a:gd name="connsiteX105" fmla="*/ 19664 w 1412861"/>
                <a:gd name="connsiteY105" fmla="*/ 184104 h 916702"/>
                <a:gd name="connsiteX106" fmla="*/ 31954 w 1412861"/>
                <a:gd name="connsiteY106" fmla="*/ 159523 h 916702"/>
                <a:gd name="connsiteX107" fmla="*/ 29496 w 1412861"/>
                <a:gd name="connsiteY107" fmla="*/ 134942 h 916702"/>
                <a:gd name="connsiteX108" fmla="*/ 46703 w 1412861"/>
                <a:gd name="connsiteY108" fmla="*/ 117736 h 916702"/>
                <a:gd name="connsiteX109" fmla="*/ 39329 w 1412861"/>
                <a:gd name="connsiteY109" fmla="*/ 102987 h 916702"/>
                <a:gd name="connsiteX110" fmla="*/ 39329 w 1412861"/>
                <a:gd name="connsiteY110" fmla="*/ 83323 h 916702"/>
                <a:gd name="connsiteX111" fmla="*/ 22122 w 1412861"/>
                <a:gd name="connsiteY111" fmla="*/ 90697 h 916702"/>
                <a:gd name="connsiteX112" fmla="*/ 19664 w 1412861"/>
                <a:gd name="connsiteY112" fmla="*/ 80865 h 916702"/>
                <a:gd name="connsiteX113" fmla="*/ 9832 w 1412861"/>
                <a:gd name="connsiteY113" fmla="*/ 66116 h 916702"/>
                <a:gd name="connsiteX114" fmla="*/ 22123 w 1412861"/>
                <a:gd name="connsiteY114" fmla="*/ 58742 h 916702"/>
                <a:gd name="connsiteX115" fmla="*/ 22123 w 1412861"/>
                <a:gd name="connsiteY115" fmla="*/ 36620 h 916702"/>
                <a:gd name="connsiteX116" fmla="*/ 7374 w 1412861"/>
                <a:gd name="connsiteY116" fmla="*/ 21871 h 916702"/>
                <a:gd name="connsiteX117" fmla="*/ 7374 w 1412861"/>
                <a:gd name="connsiteY117" fmla="*/ 7308 h 916702"/>
                <a:gd name="connsiteX118" fmla="*/ 1165310 w 1412861"/>
                <a:gd name="connsiteY118" fmla="*/ 2468 h 916702"/>
                <a:gd name="connsiteX119" fmla="*/ 1167161 w 1412861"/>
                <a:gd name="connsiteY119" fmla="*/ 0 h 916702"/>
                <a:gd name="connsiteX0" fmla="*/ 1167161 w 1412861"/>
                <a:gd name="connsiteY0" fmla="*/ 0 h 916702"/>
                <a:gd name="connsiteX1" fmla="*/ 1179082 w 1412861"/>
                <a:gd name="connsiteY1" fmla="*/ 8221 h 916702"/>
                <a:gd name="connsiteX2" fmla="*/ 1179082 w 1412861"/>
                <a:gd name="connsiteY2" fmla="*/ 37813 h 916702"/>
                <a:gd name="connsiteX3" fmla="*/ 1193878 w 1412861"/>
                <a:gd name="connsiteY3" fmla="*/ 49650 h 916702"/>
                <a:gd name="connsiteX4" fmla="*/ 1211634 w 1412861"/>
                <a:gd name="connsiteY4" fmla="*/ 58527 h 916702"/>
                <a:gd name="connsiteX5" fmla="*/ 1205715 w 1412861"/>
                <a:gd name="connsiteY5" fmla="*/ 88120 h 916702"/>
                <a:gd name="connsiteX6" fmla="*/ 1190919 w 1412861"/>
                <a:gd name="connsiteY6" fmla="*/ 105875 h 916702"/>
                <a:gd name="connsiteX7" fmla="*/ 1185001 w 1412861"/>
                <a:gd name="connsiteY7" fmla="*/ 138427 h 916702"/>
                <a:gd name="connsiteX8" fmla="*/ 1185001 w 1412861"/>
                <a:gd name="connsiteY8" fmla="*/ 165060 h 916702"/>
                <a:gd name="connsiteX9" fmla="*/ 1193878 w 1412861"/>
                <a:gd name="connsiteY9" fmla="*/ 173937 h 916702"/>
                <a:gd name="connsiteX10" fmla="*/ 1202756 w 1412861"/>
                <a:gd name="connsiteY10" fmla="*/ 182815 h 916702"/>
                <a:gd name="connsiteX11" fmla="*/ 1211634 w 1412861"/>
                <a:gd name="connsiteY11" fmla="*/ 200570 h 916702"/>
                <a:gd name="connsiteX12" fmla="*/ 1202756 w 1412861"/>
                <a:gd name="connsiteY12" fmla="*/ 224244 h 916702"/>
                <a:gd name="connsiteX13" fmla="*/ 1241226 w 1412861"/>
                <a:gd name="connsiteY13" fmla="*/ 256795 h 916702"/>
                <a:gd name="connsiteX14" fmla="*/ 1276736 w 1412861"/>
                <a:gd name="connsiteY14" fmla="*/ 253836 h 916702"/>
                <a:gd name="connsiteX15" fmla="*/ 1300410 w 1412861"/>
                <a:gd name="connsiteY15" fmla="*/ 289347 h 916702"/>
                <a:gd name="connsiteX16" fmla="*/ 1309288 w 1412861"/>
                <a:gd name="connsiteY16" fmla="*/ 307102 h 916702"/>
                <a:gd name="connsiteX17" fmla="*/ 1303369 w 1412861"/>
                <a:gd name="connsiteY17" fmla="*/ 313021 h 916702"/>
                <a:gd name="connsiteX18" fmla="*/ 1332962 w 1412861"/>
                <a:gd name="connsiteY18" fmla="*/ 333735 h 916702"/>
                <a:gd name="connsiteX19" fmla="*/ 1341839 w 1412861"/>
                <a:gd name="connsiteY19" fmla="*/ 333735 h 916702"/>
                <a:gd name="connsiteX20" fmla="*/ 1350717 w 1412861"/>
                <a:gd name="connsiteY20" fmla="*/ 351491 h 916702"/>
                <a:gd name="connsiteX21" fmla="*/ 1347758 w 1412861"/>
                <a:gd name="connsiteY21" fmla="*/ 384042 h 916702"/>
                <a:gd name="connsiteX22" fmla="*/ 1374391 w 1412861"/>
                <a:gd name="connsiteY22" fmla="*/ 392920 h 916702"/>
                <a:gd name="connsiteX23" fmla="*/ 1398065 w 1412861"/>
                <a:gd name="connsiteY23" fmla="*/ 401797 h 916702"/>
                <a:gd name="connsiteX24" fmla="*/ 1412861 w 1412861"/>
                <a:gd name="connsiteY24" fmla="*/ 425471 h 916702"/>
                <a:gd name="connsiteX25" fmla="*/ 1406942 w 1412861"/>
                <a:gd name="connsiteY25" fmla="*/ 499452 h 916702"/>
                <a:gd name="connsiteX26" fmla="*/ 1395105 w 1412861"/>
                <a:gd name="connsiteY26" fmla="*/ 511289 h 916702"/>
                <a:gd name="connsiteX27" fmla="*/ 1365513 w 1412861"/>
                <a:gd name="connsiteY27" fmla="*/ 523126 h 916702"/>
                <a:gd name="connsiteX28" fmla="*/ 1365513 w 1412861"/>
                <a:gd name="connsiteY28" fmla="*/ 567514 h 916702"/>
                <a:gd name="connsiteX29" fmla="*/ 1347758 w 1412861"/>
                <a:gd name="connsiteY29" fmla="*/ 594147 h 916702"/>
                <a:gd name="connsiteX30" fmla="*/ 1315206 w 1412861"/>
                <a:gd name="connsiteY30" fmla="*/ 588228 h 916702"/>
                <a:gd name="connsiteX31" fmla="*/ 1303369 w 1412861"/>
                <a:gd name="connsiteY31" fmla="*/ 597106 h 916702"/>
                <a:gd name="connsiteX32" fmla="*/ 1282655 w 1412861"/>
                <a:gd name="connsiteY32" fmla="*/ 608943 h 916702"/>
                <a:gd name="connsiteX33" fmla="*/ 1253063 w 1412861"/>
                <a:gd name="connsiteY33" fmla="*/ 603025 h 916702"/>
                <a:gd name="connsiteX34" fmla="*/ 1244185 w 1412861"/>
                <a:gd name="connsiteY34" fmla="*/ 608943 h 916702"/>
                <a:gd name="connsiteX35" fmla="*/ 1217552 w 1412861"/>
                <a:gd name="connsiteY35" fmla="*/ 617821 h 916702"/>
                <a:gd name="connsiteX36" fmla="*/ 1205715 w 1412861"/>
                <a:gd name="connsiteY36" fmla="*/ 641494 h 916702"/>
                <a:gd name="connsiteX37" fmla="*/ 1205715 w 1412861"/>
                <a:gd name="connsiteY37" fmla="*/ 682924 h 916702"/>
                <a:gd name="connsiteX38" fmla="*/ 1238267 w 1412861"/>
                <a:gd name="connsiteY38" fmla="*/ 706597 h 916702"/>
                <a:gd name="connsiteX39" fmla="*/ 1235307 w 1412861"/>
                <a:gd name="connsiteY39" fmla="*/ 759863 h 916702"/>
                <a:gd name="connsiteX40" fmla="*/ 1217552 w 1412861"/>
                <a:gd name="connsiteY40" fmla="*/ 774660 h 916702"/>
                <a:gd name="connsiteX41" fmla="*/ 1208674 w 1412861"/>
                <a:gd name="connsiteY41" fmla="*/ 780578 h 916702"/>
                <a:gd name="connsiteX42" fmla="*/ 1208674 w 1412861"/>
                <a:gd name="connsiteY42" fmla="*/ 816089 h 916702"/>
                <a:gd name="connsiteX43" fmla="*/ 1190919 w 1412861"/>
                <a:gd name="connsiteY43" fmla="*/ 830885 h 916702"/>
                <a:gd name="connsiteX44" fmla="*/ 1185001 w 1412861"/>
                <a:gd name="connsiteY44" fmla="*/ 845681 h 916702"/>
                <a:gd name="connsiteX45" fmla="*/ 1161327 w 1412861"/>
                <a:gd name="connsiteY45" fmla="*/ 839762 h 916702"/>
                <a:gd name="connsiteX46" fmla="*/ 1134694 w 1412861"/>
                <a:gd name="connsiteY46" fmla="*/ 866395 h 916702"/>
                <a:gd name="connsiteX47" fmla="*/ 1149490 w 1412861"/>
                <a:gd name="connsiteY47" fmla="*/ 884151 h 916702"/>
                <a:gd name="connsiteX48" fmla="*/ 1143571 w 1412861"/>
                <a:gd name="connsiteY48" fmla="*/ 895988 h 916702"/>
                <a:gd name="connsiteX49" fmla="*/ 1140612 w 1412861"/>
                <a:gd name="connsiteY49" fmla="*/ 916702 h 916702"/>
                <a:gd name="connsiteX50" fmla="*/ 1119898 w 1412861"/>
                <a:gd name="connsiteY50" fmla="*/ 916702 h 916702"/>
                <a:gd name="connsiteX51" fmla="*/ 1108061 w 1412861"/>
                <a:gd name="connsiteY51" fmla="*/ 898947 h 916702"/>
                <a:gd name="connsiteX52" fmla="*/ 1090305 w 1412861"/>
                <a:gd name="connsiteY52" fmla="*/ 875273 h 916702"/>
                <a:gd name="connsiteX53" fmla="*/ 1066632 w 1412861"/>
                <a:gd name="connsiteY53" fmla="*/ 851599 h 916702"/>
                <a:gd name="connsiteX54" fmla="*/ 800301 w 1412861"/>
                <a:gd name="connsiteY54" fmla="*/ 854559 h 916702"/>
                <a:gd name="connsiteX55" fmla="*/ 785505 w 1412861"/>
                <a:gd name="connsiteY55" fmla="*/ 863436 h 916702"/>
                <a:gd name="connsiteX56" fmla="*/ 773668 w 1412861"/>
                <a:gd name="connsiteY56" fmla="*/ 854559 h 916702"/>
                <a:gd name="connsiteX57" fmla="*/ 744076 w 1412861"/>
                <a:gd name="connsiteY57" fmla="*/ 854559 h 916702"/>
                <a:gd name="connsiteX58" fmla="*/ 735199 w 1412861"/>
                <a:gd name="connsiteY58" fmla="*/ 866395 h 916702"/>
                <a:gd name="connsiteX59" fmla="*/ 241008 w 1412861"/>
                <a:gd name="connsiteY59" fmla="*/ 866395 h 916702"/>
                <a:gd name="connsiteX60" fmla="*/ 238049 w 1412861"/>
                <a:gd name="connsiteY60" fmla="*/ 854559 h 916702"/>
                <a:gd name="connsiteX61" fmla="*/ 211416 w 1412861"/>
                <a:gd name="connsiteY61" fmla="*/ 869355 h 916702"/>
                <a:gd name="connsiteX62" fmla="*/ 201245 w 1412861"/>
                <a:gd name="connsiteY62" fmla="*/ 871535 h 916702"/>
                <a:gd name="connsiteX63" fmla="*/ 194342 w 1412861"/>
                <a:gd name="connsiteY63" fmla="*/ 850825 h 916702"/>
                <a:gd name="connsiteX64" fmla="*/ 189504 w 1412861"/>
                <a:gd name="connsiteY64" fmla="*/ 831473 h 916702"/>
                <a:gd name="connsiteX65" fmla="*/ 167732 w 1412861"/>
                <a:gd name="connsiteY65" fmla="*/ 833892 h 916702"/>
                <a:gd name="connsiteX66" fmla="*/ 162894 w 1412861"/>
                <a:gd name="connsiteY66" fmla="*/ 816959 h 916702"/>
                <a:gd name="connsiteX67" fmla="*/ 179828 w 1412861"/>
                <a:gd name="connsiteY67" fmla="*/ 807282 h 916702"/>
                <a:gd name="connsiteX68" fmla="*/ 170151 w 1412861"/>
                <a:gd name="connsiteY68" fmla="*/ 780673 h 916702"/>
                <a:gd name="connsiteX69" fmla="*/ 172570 w 1412861"/>
                <a:gd name="connsiteY69" fmla="*/ 780673 h 916702"/>
                <a:gd name="connsiteX70" fmla="*/ 174989 w 1412861"/>
                <a:gd name="connsiteY70" fmla="*/ 758901 h 916702"/>
                <a:gd name="connsiteX71" fmla="*/ 179828 w 1412861"/>
                <a:gd name="connsiteY71" fmla="*/ 744387 h 916702"/>
                <a:gd name="connsiteX72" fmla="*/ 162894 w 1412861"/>
                <a:gd name="connsiteY72" fmla="*/ 722616 h 916702"/>
                <a:gd name="connsiteX73" fmla="*/ 174989 w 1412861"/>
                <a:gd name="connsiteY73" fmla="*/ 717778 h 916702"/>
                <a:gd name="connsiteX74" fmla="*/ 167732 w 1412861"/>
                <a:gd name="connsiteY74" fmla="*/ 683911 h 916702"/>
                <a:gd name="connsiteX75" fmla="*/ 162894 w 1412861"/>
                <a:gd name="connsiteY75" fmla="*/ 679073 h 916702"/>
                <a:gd name="connsiteX76" fmla="*/ 160475 w 1412861"/>
                <a:gd name="connsiteY76" fmla="*/ 664559 h 916702"/>
                <a:gd name="connsiteX77" fmla="*/ 170151 w 1412861"/>
                <a:gd name="connsiteY77" fmla="*/ 650044 h 916702"/>
                <a:gd name="connsiteX78" fmla="*/ 148380 w 1412861"/>
                <a:gd name="connsiteY78" fmla="*/ 645206 h 916702"/>
                <a:gd name="connsiteX79" fmla="*/ 153218 w 1412861"/>
                <a:gd name="connsiteY79" fmla="*/ 616178 h 916702"/>
                <a:gd name="connsiteX80" fmla="*/ 158056 w 1412861"/>
                <a:gd name="connsiteY80" fmla="*/ 601663 h 916702"/>
                <a:gd name="connsiteX81" fmla="*/ 136285 w 1412861"/>
                <a:gd name="connsiteY81" fmla="*/ 599244 h 916702"/>
                <a:gd name="connsiteX82" fmla="*/ 119351 w 1412861"/>
                <a:gd name="connsiteY82" fmla="*/ 570216 h 916702"/>
                <a:gd name="connsiteX83" fmla="*/ 112094 w 1412861"/>
                <a:gd name="connsiteY83" fmla="*/ 531511 h 916702"/>
                <a:gd name="connsiteX84" fmla="*/ 119351 w 1412861"/>
                <a:gd name="connsiteY84" fmla="*/ 521835 h 916702"/>
                <a:gd name="connsiteX85" fmla="*/ 119351 w 1412861"/>
                <a:gd name="connsiteY85" fmla="*/ 504901 h 916702"/>
                <a:gd name="connsiteX86" fmla="*/ 104837 w 1412861"/>
                <a:gd name="connsiteY86" fmla="*/ 475873 h 916702"/>
                <a:gd name="connsiteX87" fmla="*/ 112094 w 1412861"/>
                <a:gd name="connsiteY87" fmla="*/ 466197 h 916702"/>
                <a:gd name="connsiteX88" fmla="*/ 112094 w 1412861"/>
                <a:gd name="connsiteY88" fmla="*/ 454101 h 916702"/>
                <a:gd name="connsiteX89" fmla="*/ 92742 w 1412861"/>
                <a:gd name="connsiteY89" fmla="*/ 449263 h 916702"/>
                <a:gd name="connsiteX90" fmla="*/ 78228 w 1412861"/>
                <a:gd name="connsiteY90" fmla="*/ 412978 h 916702"/>
                <a:gd name="connsiteX91" fmla="*/ 63713 w 1412861"/>
                <a:gd name="connsiteY91" fmla="*/ 400882 h 916702"/>
                <a:gd name="connsiteX92" fmla="*/ 66132 w 1412861"/>
                <a:gd name="connsiteY92" fmla="*/ 374273 h 916702"/>
                <a:gd name="connsiteX93" fmla="*/ 54037 w 1412861"/>
                <a:gd name="connsiteY93" fmla="*/ 354921 h 916702"/>
                <a:gd name="connsiteX94" fmla="*/ 41942 w 1412861"/>
                <a:gd name="connsiteY94" fmla="*/ 335568 h 916702"/>
                <a:gd name="connsiteX95" fmla="*/ 56456 w 1412861"/>
                <a:gd name="connsiteY95" fmla="*/ 323473 h 916702"/>
                <a:gd name="connsiteX96" fmla="*/ 58875 w 1412861"/>
                <a:gd name="connsiteY96" fmla="*/ 299282 h 916702"/>
                <a:gd name="connsiteX97" fmla="*/ 34413 w 1412861"/>
                <a:gd name="connsiteY97" fmla="*/ 279968 h 916702"/>
                <a:gd name="connsiteX98" fmla="*/ 27038 w 1412861"/>
                <a:gd name="connsiteY98" fmla="*/ 255387 h 916702"/>
                <a:gd name="connsiteX99" fmla="*/ 0 w 1412861"/>
                <a:gd name="connsiteY99" fmla="*/ 228349 h 916702"/>
                <a:gd name="connsiteX100" fmla="*/ 7374 w 1412861"/>
                <a:gd name="connsiteY100" fmla="*/ 225891 h 916702"/>
                <a:gd name="connsiteX101" fmla="*/ 9832 w 1412861"/>
                <a:gd name="connsiteY101" fmla="*/ 203768 h 916702"/>
                <a:gd name="connsiteX102" fmla="*/ 19664 w 1412861"/>
                <a:gd name="connsiteY102" fmla="*/ 184104 h 916702"/>
                <a:gd name="connsiteX103" fmla="*/ 31954 w 1412861"/>
                <a:gd name="connsiteY103" fmla="*/ 159523 h 916702"/>
                <a:gd name="connsiteX104" fmla="*/ 29496 w 1412861"/>
                <a:gd name="connsiteY104" fmla="*/ 134942 h 916702"/>
                <a:gd name="connsiteX105" fmla="*/ 46703 w 1412861"/>
                <a:gd name="connsiteY105" fmla="*/ 117736 h 916702"/>
                <a:gd name="connsiteX106" fmla="*/ 39329 w 1412861"/>
                <a:gd name="connsiteY106" fmla="*/ 102987 h 916702"/>
                <a:gd name="connsiteX107" fmla="*/ 39329 w 1412861"/>
                <a:gd name="connsiteY107" fmla="*/ 83323 h 916702"/>
                <a:gd name="connsiteX108" fmla="*/ 22122 w 1412861"/>
                <a:gd name="connsiteY108" fmla="*/ 90697 h 916702"/>
                <a:gd name="connsiteX109" fmla="*/ 19664 w 1412861"/>
                <a:gd name="connsiteY109" fmla="*/ 80865 h 916702"/>
                <a:gd name="connsiteX110" fmla="*/ 9832 w 1412861"/>
                <a:gd name="connsiteY110" fmla="*/ 66116 h 916702"/>
                <a:gd name="connsiteX111" fmla="*/ 22123 w 1412861"/>
                <a:gd name="connsiteY111" fmla="*/ 58742 h 916702"/>
                <a:gd name="connsiteX112" fmla="*/ 22123 w 1412861"/>
                <a:gd name="connsiteY112" fmla="*/ 36620 h 916702"/>
                <a:gd name="connsiteX113" fmla="*/ 7374 w 1412861"/>
                <a:gd name="connsiteY113" fmla="*/ 21871 h 916702"/>
                <a:gd name="connsiteX114" fmla="*/ 7374 w 1412861"/>
                <a:gd name="connsiteY114" fmla="*/ 7308 h 916702"/>
                <a:gd name="connsiteX115" fmla="*/ 1165310 w 1412861"/>
                <a:gd name="connsiteY115" fmla="*/ 2468 h 916702"/>
                <a:gd name="connsiteX116" fmla="*/ 1167161 w 1412861"/>
                <a:gd name="connsiteY116" fmla="*/ 0 h 916702"/>
                <a:gd name="connsiteX0" fmla="*/ 1167161 w 1412861"/>
                <a:gd name="connsiteY0" fmla="*/ 0 h 916702"/>
                <a:gd name="connsiteX1" fmla="*/ 1179082 w 1412861"/>
                <a:gd name="connsiteY1" fmla="*/ 8221 h 916702"/>
                <a:gd name="connsiteX2" fmla="*/ 1179082 w 1412861"/>
                <a:gd name="connsiteY2" fmla="*/ 37813 h 916702"/>
                <a:gd name="connsiteX3" fmla="*/ 1193878 w 1412861"/>
                <a:gd name="connsiteY3" fmla="*/ 49650 h 916702"/>
                <a:gd name="connsiteX4" fmla="*/ 1211634 w 1412861"/>
                <a:gd name="connsiteY4" fmla="*/ 58527 h 916702"/>
                <a:gd name="connsiteX5" fmla="*/ 1205715 w 1412861"/>
                <a:gd name="connsiteY5" fmla="*/ 88120 h 916702"/>
                <a:gd name="connsiteX6" fmla="*/ 1190919 w 1412861"/>
                <a:gd name="connsiteY6" fmla="*/ 105875 h 916702"/>
                <a:gd name="connsiteX7" fmla="*/ 1185001 w 1412861"/>
                <a:gd name="connsiteY7" fmla="*/ 138427 h 916702"/>
                <a:gd name="connsiteX8" fmla="*/ 1185001 w 1412861"/>
                <a:gd name="connsiteY8" fmla="*/ 165060 h 916702"/>
                <a:gd name="connsiteX9" fmla="*/ 1193878 w 1412861"/>
                <a:gd name="connsiteY9" fmla="*/ 173937 h 916702"/>
                <a:gd name="connsiteX10" fmla="*/ 1202756 w 1412861"/>
                <a:gd name="connsiteY10" fmla="*/ 182815 h 916702"/>
                <a:gd name="connsiteX11" fmla="*/ 1211634 w 1412861"/>
                <a:gd name="connsiteY11" fmla="*/ 200570 h 916702"/>
                <a:gd name="connsiteX12" fmla="*/ 1202756 w 1412861"/>
                <a:gd name="connsiteY12" fmla="*/ 224244 h 916702"/>
                <a:gd name="connsiteX13" fmla="*/ 1241226 w 1412861"/>
                <a:gd name="connsiteY13" fmla="*/ 256795 h 916702"/>
                <a:gd name="connsiteX14" fmla="*/ 1276736 w 1412861"/>
                <a:gd name="connsiteY14" fmla="*/ 253836 h 916702"/>
                <a:gd name="connsiteX15" fmla="*/ 1300410 w 1412861"/>
                <a:gd name="connsiteY15" fmla="*/ 289347 h 916702"/>
                <a:gd name="connsiteX16" fmla="*/ 1309288 w 1412861"/>
                <a:gd name="connsiteY16" fmla="*/ 307102 h 916702"/>
                <a:gd name="connsiteX17" fmla="*/ 1303369 w 1412861"/>
                <a:gd name="connsiteY17" fmla="*/ 313021 h 916702"/>
                <a:gd name="connsiteX18" fmla="*/ 1332962 w 1412861"/>
                <a:gd name="connsiteY18" fmla="*/ 333735 h 916702"/>
                <a:gd name="connsiteX19" fmla="*/ 1341839 w 1412861"/>
                <a:gd name="connsiteY19" fmla="*/ 333735 h 916702"/>
                <a:gd name="connsiteX20" fmla="*/ 1350717 w 1412861"/>
                <a:gd name="connsiteY20" fmla="*/ 351491 h 916702"/>
                <a:gd name="connsiteX21" fmla="*/ 1347758 w 1412861"/>
                <a:gd name="connsiteY21" fmla="*/ 384042 h 916702"/>
                <a:gd name="connsiteX22" fmla="*/ 1374391 w 1412861"/>
                <a:gd name="connsiteY22" fmla="*/ 392920 h 916702"/>
                <a:gd name="connsiteX23" fmla="*/ 1398065 w 1412861"/>
                <a:gd name="connsiteY23" fmla="*/ 401797 h 916702"/>
                <a:gd name="connsiteX24" fmla="*/ 1412861 w 1412861"/>
                <a:gd name="connsiteY24" fmla="*/ 425471 h 916702"/>
                <a:gd name="connsiteX25" fmla="*/ 1406942 w 1412861"/>
                <a:gd name="connsiteY25" fmla="*/ 499452 h 916702"/>
                <a:gd name="connsiteX26" fmla="*/ 1395105 w 1412861"/>
                <a:gd name="connsiteY26" fmla="*/ 511289 h 916702"/>
                <a:gd name="connsiteX27" fmla="*/ 1365513 w 1412861"/>
                <a:gd name="connsiteY27" fmla="*/ 523126 h 916702"/>
                <a:gd name="connsiteX28" fmla="*/ 1365513 w 1412861"/>
                <a:gd name="connsiteY28" fmla="*/ 567514 h 916702"/>
                <a:gd name="connsiteX29" fmla="*/ 1347758 w 1412861"/>
                <a:gd name="connsiteY29" fmla="*/ 594147 h 916702"/>
                <a:gd name="connsiteX30" fmla="*/ 1315206 w 1412861"/>
                <a:gd name="connsiteY30" fmla="*/ 588228 h 916702"/>
                <a:gd name="connsiteX31" fmla="*/ 1303369 w 1412861"/>
                <a:gd name="connsiteY31" fmla="*/ 597106 h 916702"/>
                <a:gd name="connsiteX32" fmla="*/ 1282655 w 1412861"/>
                <a:gd name="connsiteY32" fmla="*/ 608943 h 916702"/>
                <a:gd name="connsiteX33" fmla="*/ 1253063 w 1412861"/>
                <a:gd name="connsiteY33" fmla="*/ 603025 h 916702"/>
                <a:gd name="connsiteX34" fmla="*/ 1244185 w 1412861"/>
                <a:gd name="connsiteY34" fmla="*/ 608943 h 916702"/>
                <a:gd name="connsiteX35" fmla="*/ 1217552 w 1412861"/>
                <a:gd name="connsiteY35" fmla="*/ 617821 h 916702"/>
                <a:gd name="connsiteX36" fmla="*/ 1205715 w 1412861"/>
                <a:gd name="connsiteY36" fmla="*/ 641494 h 916702"/>
                <a:gd name="connsiteX37" fmla="*/ 1205715 w 1412861"/>
                <a:gd name="connsiteY37" fmla="*/ 682924 h 916702"/>
                <a:gd name="connsiteX38" fmla="*/ 1238267 w 1412861"/>
                <a:gd name="connsiteY38" fmla="*/ 706597 h 916702"/>
                <a:gd name="connsiteX39" fmla="*/ 1235307 w 1412861"/>
                <a:gd name="connsiteY39" fmla="*/ 759863 h 916702"/>
                <a:gd name="connsiteX40" fmla="*/ 1217552 w 1412861"/>
                <a:gd name="connsiteY40" fmla="*/ 774660 h 916702"/>
                <a:gd name="connsiteX41" fmla="*/ 1208674 w 1412861"/>
                <a:gd name="connsiteY41" fmla="*/ 780578 h 916702"/>
                <a:gd name="connsiteX42" fmla="*/ 1208674 w 1412861"/>
                <a:gd name="connsiteY42" fmla="*/ 816089 h 916702"/>
                <a:gd name="connsiteX43" fmla="*/ 1190919 w 1412861"/>
                <a:gd name="connsiteY43" fmla="*/ 830885 h 916702"/>
                <a:gd name="connsiteX44" fmla="*/ 1185001 w 1412861"/>
                <a:gd name="connsiteY44" fmla="*/ 845681 h 916702"/>
                <a:gd name="connsiteX45" fmla="*/ 1161327 w 1412861"/>
                <a:gd name="connsiteY45" fmla="*/ 839762 h 916702"/>
                <a:gd name="connsiteX46" fmla="*/ 1134694 w 1412861"/>
                <a:gd name="connsiteY46" fmla="*/ 866395 h 916702"/>
                <a:gd name="connsiteX47" fmla="*/ 1149490 w 1412861"/>
                <a:gd name="connsiteY47" fmla="*/ 884151 h 916702"/>
                <a:gd name="connsiteX48" fmla="*/ 1143571 w 1412861"/>
                <a:gd name="connsiteY48" fmla="*/ 895988 h 916702"/>
                <a:gd name="connsiteX49" fmla="*/ 1140612 w 1412861"/>
                <a:gd name="connsiteY49" fmla="*/ 916702 h 916702"/>
                <a:gd name="connsiteX50" fmla="*/ 1119898 w 1412861"/>
                <a:gd name="connsiteY50" fmla="*/ 916702 h 916702"/>
                <a:gd name="connsiteX51" fmla="*/ 1108061 w 1412861"/>
                <a:gd name="connsiteY51" fmla="*/ 898947 h 916702"/>
                <a:gd name="connsiteX52" fmla="*/ 1090305 w 1412861"/>
                <a:gd name="connsiteY52" fmla="*/ 875273 h 916702"/>
                <a:gd name="connsiteX53" fmla="*/ 1066632 w 1412861"/>
                <a:gd name="connsiteY53" fmla="*/ 851599 h 916702"/>
                <a:gd name="connsiteX54" fmla="*/ 800301 w 1412861"/>
                <a:gd name="connsiteY54" fmla="*/ 854559 h 916702"/>
                <a:gd name="connsiteX55" fmla="*/ 785505 w 1412861"/>
                <a:gd name="connsiteY55" fmla="*/ 863436 h 916702"/>
                <a:gd name="connsiteX56" fmla="*/ 773668 w 1412861"/>
                <a:gd name="connsiteY56" fmla="*/ 854559 h 916702"/>
                <a:gd name="connsiteX57" fmla="*/ 744076 w 1412861"/>
                <a:gd name="connsiteY57" fmla="*/ 854559 h 916702"/>
                <a:gd name="connsiteX58" fmla="*/ 735199 w 1412861"/>
                <a:gd name="connsiteY58" fmla="*/ 866395 h 916702"/>
                <a:gd name="connsiteX59" fmla="*/ 241008 w 1412861"/>
                <a:gd name="connsiteY59" fmla="*/ 866395 h 916702"/>
                <a:gd name="connsiteX60" fmla="*/ 238049 w 1412861"/>
                <a:gd name="connsiteY60" fmla="*/ 854559 h 916702"/>
                <a:gd name="connsiteX61" fmla="*/ 211416 w 1412861"/>
                <a:gd name="connsiteY61" fmla="*/ 869355 h 916702"/>
                <a:gd name="connsiteX62" fmla="*/ 201245 w 1412861"/>
                <a:gd name="connsiteY62" fmla="*/ 871535 h 916702"/>
                <a:gd name="connsiteX63" fmla="*/ 194342 w 1412861"/>
                <a:gd name="connsiteY63" fmla="*/ 850825 h 916702"/>
                <a:gd name="connsiteX64" fmla="*/ 189504 w 1412861"/>
                <a:gd name="connsiteY64" fmla="*/ 831473 h 916702"/>
                <a:gd name="connsiteX65" fmla="*/ 167732 w 1412861"/>
                <a:gd name="connsiteY65" fmla="*/ 833892 h 916702"/>
                <a:gd name="connsiteX66" fmla="*/ 162894 w 1412861"/>
                <a:gd name="connsiteY66" fmla="*/ 816959 h 916702"/>
                <a:gd name="connsiteX67" fmla="*/ 179828 w 1412861"/>
                <a:gd name="connsiteY67" fmla="*/ 807282 h 916702"/>
                <a:gd name="connsiteX68" fmla="*/ 170151 w 1412861"/>
                <a:gd name="connsiteY68" fmla="*/ 780673 h 916702"/>
                <a:gd name="connsiteX69" fmla="*/ 172570 w 1412861"/>
                <a:gd name="connsiteY69" fmla="*/ 780673 h 916702"/>
                <a:gd name="connsiteX70" fmla="*/ 174989 w 1412861"/>
                <a:gd name="connsiteY70" fmla="*/ 758901 h 916702"/>
                <a:gd name="connsiteX71" fmla="*/ 179828 w 1412861"/>
                <a:gd name="connsiteY71" fmla="*/ 744387 h 916702"/>
                <a:gd name="connsiteX72" fmla="*/ 162894 w 1412861"/>
                <a:gd name="connsiteY72" fmla="*/ 722616 h 916702"/>
                <a:gd name="connsiteX73" fmla="*/ 174989 w 1412861"/>
                <a:gd name="connsiteY73" fmla="*/ 717778 h 916702"/>
                <a:gd name="connsiteX74" fmla="*/ 167732 w 1412861"/>
                <a:gd name="connsiteY74" fmla="*/ 683911 h 916702"/>
                <a:gd name="connsiteX75" fmla="*/ 162894 w 1412861"/>
                <a:gd name="connsiteY75" fmla="*/ 679073 h 916702"/>
                <a:gd name="connsiteX76" fmla="*/ 160475 w 1412861"/>
                <a:gd name="connsiteY76" fmla="*/ 664559 h 916702"/>
                <a:gd name="connsiteX77" fmla="*/ 170151 w 1412861"/>
                <a:gd name="connsiteY77" fmla="*/ 650044 h 916702"/>
                <a:gd name="connsiteX78" fmla="*/ 148380 w 1412861"/>
                <a:gd name="connsiteY78" fmla="*/ 645206 h 916702"/>
                <a:gd name="connsiteX79" fmla="*/ 153218 w 1412861"/>
                <a:gd name="connsiteY79" fmla="*/ 616178 h 916702"/>
                <a:gd name="connsiteX80" fmla="*/ 158056 w 1412861"/>
                <a:gd name="connsiteY80" fmla="*/ 601663 h 916702"/>
                <a:gd name="connsiteX81" fmla="*/ 136285 w 1412861"/>
                <a:gd name="connsiteY81" fmla="*/ 599244 h 916702"/>
                <a:gd name="connsiteX82" fmla="*/ 119351 w 1412861"/>
                <a:gd name="connsiteY82" fmla="*/ 570216 h 916702"/>
                <a:gd name="connsiteX83" fmla="*/ 112094 w 1412861"/>
                <a:gd name="connsiteY83" fmla="*/ 531511 h 916702"/>
                <a:gd name="connsiteX84" fmla="*/ 119351 w 1412861"/>
                <a:gd name="connsiteY84" fmla="*/ 521835 h 916702"/>
                <a:gd name="connsiteX85" fmla="*/ 119351 w 1412861"/>
                <a:gd name="connsiteY85" fmla="*/ 504901 h 916702"/>
                <a:gd name="connsiteX86" fmla="*/ 104837 w 1412861"/>
                <a:gd name="connsiteY86" fmla="*/ 475873 h 916702"/>
                <a:gd name="connsiteX87" fmla="*/ 112094 w 1412861"/>
                <a:gd name="connsiteY87" fmla="*/ 466197 h 916702"/>
                <a:gd name="connsiteX88" fmla="*/ 112094 w 1412861"/>
                <a:gd name="connsiteY88" fmla="*/ 454101 h 916702"/>
                <a:gd name="connsiteX89" fmla="*/ 92742 w 1412861"/>
                <a:gd name="connsiteY89" fmla="*/ 449263 h 916702"/>
                <a:gd name="connsiteX90" fmla="*/ 78228 w 1412861"/>
                <a:gd name="connsiteY90" fmla="*/ 412978 h 916702"/>
                <a:gd name="connsiteX91" fmla="*/ 63713 w 1412861"/>
                <a:gd name="connsiteY91" fmla="*/ 400882 h 916702"/>
                <a:gd name="connsiteX92" fmla="*/ 66132 w 1412861"/>
                <a:gd name="connsiteY92" fmla="*/ 374273 h 916702"/>
                <a:gd name="connsiteX93" fmla="*/ 54037 w 1412861"/>
                <a:gd name="connsiteY93" fmla="*/ 354921 h 916702"/>
                <a:gd name="connsiteX94" fmla="*/ 41942 w 1412861"/>
                <a:gd name="connsiteY94" fmla="*/ 335568 h 916702"/>
                <a:gd name="connsiteX95" fmla="*/ 56456 w 1412861"/>
                <a:gd name="connsiteY95" fmla="*/ 323473 h 916702"/>
                <a:gd name="connsiteX96" fmla="*/ 58875 w 1412861"/>
                <a:gd name="connsiteY96" fmla="*/ 299282 h 916702"/>
                <a:gd name="connsiteX97" fmla="*/ 43938 w 1412861"/>
                <a:gd name="connsiteY97" fmla="*/ 303780 h 916702"/>
                <a:gd name="connsiteX98" fmla="*/ 27038 w 1412861"/>
                <a:gd name="connsiteY98" fmla="*/ 255387 h 916702"/>
                <a:gd name="connsiteX99" fmla="*/ 0 w 1412861"/>
                <a:gd name="connsiteY99" fmla="*/ 228349 h 916702"/>
                <a:gd name="connsiteX100" fmla="*/ 7374 w 1412861"/>
                <a:gd name="connsiteY100" fmla="*/ 225891 h 916702"/>
                <a:gd name="connsiteX101" fmla="*/ 9832 w 1412861"/>
                <a:gd name="connsiteY101" fmla="*/ 203768 h 916702"/>
                <a:gd name="connsiteX102" fmla="*/ 19664 w 1412861"/>
                <a:gd name="connsiteY102" fmla="*/ 184104 h 916702"/>
                <a:gd name="connsiteX103" fmla="*/ 31954 w 1412861"/>
                <a:gd name="connsiteY103" fmla="*/ 159523 h 916702"/>
                <a:gd name="connsiteX104" fmla="*/ 29496 w 1412861"/>
                <a:gd name="connsiteY104" fmla="*/ 134942 h 916702"/>
                <a:gd name="connsiteX105" fmla="*/ 46703 w 1412861"/>
                <a:gd name="connsiteY105" fmla="*/ 117736 h 916702"/>
                <a:gd name="connsiteX106" fmla="*/ 39329 w 1412861"/>
                <a:gd name="connsiteY106" fmla="*/ 102987 h 916702"/>
                <a:gd name="connsiteX107" fmla="*/ 39329 w 1412861"/>
                <a:gd name="connsiteY107" fmla="*/ 83323 h 916702"/>
                <a:gd name="connsiteX108" fmla="*/ 22122 w 1412861"/>
                <a:gd name="connsiteY108" fmla="*/ 90697 h 916702"/>
                <a:gd name="connsiteX109" fmla="*/ 19664 w 1412861"/>
                <a:gd name="connsiteY109" fmla="*/ 80865 h 916702"/>
                <a:gd name="connsiteX110" fmla="*/ 9832 w 1412861"/>
                <a:gd name="connsiteY110" fmla="*/ 66116 h 916702"/>
                <a:gd name="connsiteX111" fmla="*/ 22123 w 1412861"/>
                <a:gd name="connsiteY111" fmla="*/ 58742 h 916702"/>
                <a:gd name="connsiteX112" fmla="*/ 22123 w 1412861"/>
                <a:gd name="connsiteY112" fmla="*/ 36620 h 916702"/>
                <a:gd name="connsiteX113" fmla="*/ 7374 w 1412861"/>
                <a:gd name="connsiteY113" fmla="*/ 21871 h 916702"/>
                <a:gd name="connsiteX114" fmla="*/ 7374 w 1412861"/>
                <a:gd name="connsiteY114" fmla="*/ 7308 h 916702"/>
                <a:gd name="connsiteX115" fmla="*/ 1165310 w 1412861"/>
                <a:gd name="connsiteY115" fmla="*/ 2468 h 916702"/>
                <a:gd name="connsiteX116" fmla="*/ 1167161 w 1412861"/>
                <a:gd name="connsiteY116" fmla="*/ 0 h 916702"/>
                <a:gd name="connsiteX0" fmla="*/ 1167161 w 1412861"/>
                <a:gd name="connsiteY0" fmla="*/ 0 h 916702"/>
                <a:gd name="connsiteX1" fmla="*/ 1179082 w 1412861"/>
                <a:gd name="connsiteY1" fmla="*/ 8221 h 916702"/>
                <a:gd name="connsiteX2" fmla="*/ 1179082 w 1412861"/>
                <a:gd name="connsiteY2" fmla="*/ 37813 h 916702"/>
                <a:gd name="connsiteX3" fmla="*/ 1193878 w 1412861"/>
                <a:gd name="connsiteY3" fmla="*/ 49650 h 916702"/>
                <a:gd name="connsiteX4" fmla="*/ 1211634 w 1412861"/>
                <a:gd name="connsiteY4" fmla="*/ 58527 h 916702"/>
                <a:gd name="connsiteX5" fmla="*/ 1205715 w 1412861"/>
                <a:gd name="connsiteY5" fmla="*/ 88120 h 916702"/>
                <a:gd name="connsiteX6" fmla="*/ 1190919 w 1412861"/>
                <a:gd name="connsiteY6" fmla="*/ 105875 h 916702"/>
                <a:gd name="connsiteX7" fmla="*/ 1185001 w 1412861"/>
                <a:gd name="connsiteY7" fmla="*/ 138427 h 916702"/>
                <a:gd name="connsiteX8" fmla="*/ 1185001 w 1412861"/>
                <a:gd name="connsiteY8" fmla="*/ 165060 h 916702"/>
                <a:gd name="connsiteX9" fmla="*/ 1193878 w 1412861"/>
                <a:gd name="connsiteY9" fmla="*/ 173937 h 916702"/>
                <a:gd name="connsiteX10" fmla="*/ 1202756 w 1412861"/>
                <a:gd name="connsiteY10" fmla="*/ 182815 h 916702"/>
                <a:gd name="connsiteX11" fmla="*/ 1211634 w 1412861"/>
                <a:gd name="connsiteY11" fmla="*/ 200570 h 916702"/>
                <a:gd name="connsiteX12" fmla="*/ 1202756 w 1412861"/>
                <a:gd name="connsiteY12" fmla="*/ 224244 h 916702"/>
                <a:gd name="connsiteX13" fmla="*/ 1241226 w 1412861"/>
                <a:gd name="connsiteY13" fmla="*/ 256795 h 916702"/>
                <a:gd name="connsiteX14" fmla="*/ 1276736 w 1412861"/>
                <a:gd name="connsiteY14" fmla="*/ 253836 h 916702"/>
                <a:gd name="connsiteX15" fmla="*/ 1300410 w 1412861"/>
                <a:gd name="connsiteY15" fmla="*/ 289347 h 916702"/>
                <a:gd name="connsiteX16" fmla="*/ 1309288 w 1412861"/>
                <a:gd name="connsiteY16" fmla="*/ 307102 h 916702"/>
                <a:gd name="connsiteX17" fmla="*/ 1303369 w 1412861"/>
                <a:gd name="connsiteY17" fmla="*/ 313021 h 916702"/>
                <a:gd name="connsiteX18" fmla="*/ 1332962 w 1412861"/>
                <a:gd name="connsiteY18" fmla="*/ 333735 h 916702"/>
                <a:gd name="connsiteX19" fmla="*/ 1341839 w 1412861"/>
                <a:gd name="connsiteY19" fmla="*/ 333735 h 916702"/>
                <a:gd name="connsiteX20" fmla="*/ 1350717 w 1412861"/>
                <a:gd name="connsiteY20" fmla="*/ 351491 h 916702"/>
                <a:gd name="connsiteX21" fmla="*/ 1347758 w 1412861"/>
                <a:gd name="connsiteY21" fmla="*/ 384042 h 916702"/>
                <a:gd name="connsiteX22" fmla="*/ 1374391 w 1412861"/>
                <a:gd name="connsiteY22" fmla="*/ 392920 h 916702"/>
                <a:gd name="connsiteX23" fmla="*/ 1398065 w 1412861"/>
                <a:gd name="connsiteY23" fmla="*/ 401797 h 916702"/>
                <a:gd name="connsiteX24" fmla="*/ 1412861 w 1412861"/>
                <a:gd name="connsiteY24" fmla="*/ 425471 h 916702"/>
                <a:gd name="connsiteX25" fmla="*/ 1406942 w 1412861"/>
                <a:gd name="connsiteY25" fmla="*/ 499452 h 916702"/>
                <a:gd name="connsiteX26" fmla="*/ 1395105 w 1412861"/>
                <a:gd name="connsiteY26" fmla="*/ 511289 h 916702"/>
                <a:gd name="connsiteX27" fmla="*/ 1365513 w 1412861"/>
                <a:gd name="connsiteY27" fmla="*/ 523126 h 916702"/>
                <a:gd name="connsiteX28" fmla="*/ 1365513 w 1412861"/>
                <a:gd name="connsiteY28" fmla="*/ 567514 h 916702"/>
                <a:gd name="connsiteX29" fmla="*/ 1347758 w 1412861"/>
                <a:gd name="connsiteY29" fmla="*/ 594147 h 916702"/>
                <a:gd name="connsiteX30" fmla="*/ 1315206 w 1412861"/>
                <a:gd name="connsiteY30" fmla="*/ 588228 h 916702"/>
                <a:gd name="connsiteX31" fmla="*/ 1303369 w 1412861"/>
                <a:gd name="connsiteY31" fmla="*/ 597106 h 916702"/>
                <a:gd name="connsiteX32" fmla="*/ 1282655 w 1412861"/>
                <a:gd name="connsiteY32" fmla="*/ 608943 h 916702"/>
                <a:gd name="connsiteX33" fmla="*/ 1253063 w 1412861"/>
                <a:gd name="connsiteY33" fmla="*/ 603025 h 916702"/>
                <a:gd name="connsiteX34" fmla="*/ 1244185 w 1412861"/>
                <a:gd name="connsiteY34" fmla="*/ 608943 h 916702"/>
                <a:gd name="connsiteX35" fmla="*/ 1217552 w 1412861"/>
                <a:gd name="connsiteY35" fmla="*/ 617821 h 916702"/>
                <a:gd name="connsiteX36" fmla="*/ 1205715 w 1412861"/>
                <a:gd name="connsiteY36" fmla="*/ 641494 h 916702"/>
                <a:gd name="connsiteX37" fmla="*/ 1205715 w 1412861"/>
                <a:gd name="connsiteY37" fmla="*/ 682924 h 916702"/>
                <a:gd name="connsiteX38" fmla="*/ 1238267 w 1412861"/>
                <a:gd name="connsiteY38" fmla="*/ 706597 h 916702"/>
                <a:gd name="connsiteX39" fmla="*/ 1235307 w 1412861"/>
                <a:gd name="connsiteY39" fmla="*/ 759863 h 916702"/>
                <a:gd name="connsiteX40" fmla="*/ 1217552 w 1412861"/>
                <a:gd name="connsiteY40" fmla="*/ 774660 h 916702"/>
                <a:gd name="connsiteX41" fmla="*/ 1208674 w 1412861"/>
                <a:gd name="connsiteY41" fmla="*/ 780578 h 916702"/>
                <a:gd name="connsiteX42" fmla="*/ 1208674 w 1412861"/>
                <a:gd name="connsiteY42" fmla="*/ 816089 h 916702"/>
                <a:gd name="connsiteX43" fmla="*/ 1190919 w 1412861"/>
                <a:gd name="connsiteY43" fmla="*/ 830885 h 916702"/>
                <a:gd name="connsiteX44" fmla="*/ 1185001 w 1412861"/>
                <a:gd name="connsiteY44" fmla="*/ 845681 h 916702"/>
                <a:gd name="connsiteX45" fmla="*/ 1161327 w 1412861"/>
                <a:gd name="connsiteY45" fmla="*/ 839762 h 916702"/>
                <a:gd name="connsiteX46" fmla="*/ 1134694 w 1412861"/>
                <a:gd name="connsiteY46" fmla="*/ 866395 h 916702"/>
                <a:gd name="connsiteX47" fmla="*/ 1149490 w 1412861"/>
                <a:gd name="connsiteY47" fmla="*/ 884151 h 916702"/>
                <a:gd name="connsiteX48" fmla="*/ 1143571 w 1412861"/>
                <a:gd name="connsiteY48" fmla="*/ 895988 h 916702"/>
                <a:gd name="connsiteX49" fmla="*/ 1140612 w 1412861"/>
                <a:gd name="connsiteY49" fmla="*/ 916702 h 916702"/>
                <a:gd name="connsiteX50" fmla="*/ 1119898 w 1412861"/>
                <a:gd name="connsiteY50" fmla="*/ 916702 h 916702"/>
                <a:gd name="connsiteX51" fmla="*/ 1108061 w 1412861"/>
                <a:gd name="connsiteY51" fmla="*/ 898947 h 916702"/>
                <a:gd name="connsiteX52" fmla="*/ 1090305 w 1412861"/>
                <a:gd name="connsiteY52" fmla="*/ 875273 h 916702"/>
                <a:gd name="connsiteX53" fmla="*/ 1066632 w 1412861"/>
                <a:gd name="connsiteY53" fmla="*/ 851599 h 916702"/>
                <a:gd name="connsiteX54" fmla="*/ 800301 w 1412861"/>
                <a:gd name="connsiteY54" fmla="*/ 854559 h 916702"/>
                <a:gd name="connsiteX55" fmla="*/ 785505 w 1412861"/>
                <a:gd name="connsiteY55" fmla="*/ 863436 h 916702"/>
                <a:gd name="connsiteX56" fmla="*/ 773668 w 1412861"/>
                <a:gd name="connsiteY56" fmla="*/ 854559 h 916702"/>
                <a:gd name="connsiteX57" fmla="*/ 744076 w 1412861"/>
                <a:gd name="connsiteY57" fmla="*/ 854559 h 916702"/>
                <a:gd name="connsiteX58" fmla="*/ 735199 w 1412861"/>
                <a:gd name="connsiteY58" fmla="*/ 866395 h 916702"/>
                <a:gd name="connsiteX59" fmla="*/ 241008 w 1412861"/>
                <a:gd name="connsiteY59" fmla="*/ 866395 h 916702"/>
                <a:gd name="connsiteX60" fmla="*/ 238049 w 1412861"/>
                <a:gd name="connsiteY60" fmla="*/ 854559 h 916702"/>
                <a:gd name="connsiteX61" fmla="*/ 211416 w 1412861"/>
                <a:gd name="connsiteY61" fmla="*/ 869355 h 916702"/>
                <a:gd name="connsiteX62" fmla="*/ 201245 w 1412861"/>
                <a:gd name="connsiteY62" fmla="*/ 871535 h 916702"/>
                <a:gd name="connsiteX63" fmla="*/ 194342 w 1412861"/>
                <a:gd name="connsiteY63" fmla="*/ 850825 h 916702"/>
                <a:gd name="connsiteX64" fmla="*/ 189504 w 1412861"/>
                <a:gd name="connsiteY64" fmla="*/ 831473 h 916702"/>
                <a:gd name="connsiteX65" fmla="*/ 167732 w 1412861"/>
                <a:gd name="connsiteY65" fmla="*/ 833892 h 916702"/>
                <a:gd name="connsiteX66" fmla="*/ 162894 w 1412861"/>
                <a:gd name="connsiteY66" fmla="*/ 816959 h 916702"/>
                <a:gd name="connsiteX67" fmla="*/ 179828 w 1412861"/>
                <a:gd name="connsiteY67" fmla="*/ 807282 h 916702"/>
                <a:gd name="connsiteX68" fmla="*/ 170151 w 1412861"/>
                <a:gd name="connsiteY68" fmla="*/ 780673 h 916702"/>
                <a:gd name="connsiteX69" fmla="*/ 172570 w 1412861"/>
                <a:gd name="connsiteY69" fmla="*/ 780673 h 916702"/>
                <a:gd name="connsiteX70" fmla="*/ 174989 w 1412861"/>
                <a:gd name="connsiteY70" fmla="*/ 758901 h 916702"/>
                <a:gd name="connsiteX71" fmla="*/ 179828 w 1412861"/>
                <a:gd name="connsiteY71" fmla="*/ 744387 h 916702"/>
                <a:gd name="connsiteX72" fmla="*/ 162894 w 1412861"/>
                <a:gd name="connsiteY72" fmla="*/ 722616 h 916702"/>
                <a:gd name="connsiteX73" fmla="*/ 174989 w 1412861"/>
                <a:gd name="connsiteY73" fmla="*/ 717778 h 916702"/>
                <a:gd name="connsiteX74" fmla="*/ 167732 w 1412861"/>
                <a:gd name="connsiteY74" fmla="*/ 683911 h 916702"/>
                <a:gd name="connsiteX75" fmla="*/ 162894 w 1412861"/>
                <a:gd name="connsiteY75" fmla="*/ 679073 h 916702"/>
                <a:gd name="connsiteX76" fmla="*/ 160475 w 1412861"/>
                <a:gd name="connsiteY76" fmla="*/ 664559 h 916702"/>
                <a:gd name="connsiteX77" fmla="*/ 170151 w 1412861"/>
                <a:gd name="connsiteY77" fmla="*/ 650044 h 916702"/>
                <a:gd name="connsiteX78" fmla="*/ 148380 w 1412861"/>
                <a:gd name="connsiteY78" fmla="*/ 645206 h 916702"/>
                <a:gd name="connsiteX79" fmla="*/ 153218 w 1412861"/>
                <a:gd name="connsiteY79" fmla="*/ 616178 h 916702"/>
                <a:gd name="connsiteX80" fmla="*/ 158056 w 1412861"/>
                <a:gd name="connsiteY80" fmla="*/ 601663 h 916702"/>
                <a:gd name="connsiteX81" fmla="*/ 136285 w 1412861"/>
                <a:gd name="connsiteY81" fmla="*/ 599244 h 916702"/>
                <a:gd name="connsiteX82" fmla="*/ 119351 w 1412861"/>
                <a:gd name="connsiteY82" fmla="*/ 570216 h 916702"/>
                <a:gd name="connsiteX83" fmla="*/ 112094 w 1412861"/>
                <a:gd name="connsiteY83" fmla="*/ 531511 h 916702"/>
                <a:gd name="connsiteX84" fmla="*/ 119351 w 1412861"/>
                <a:gd name="connsiteY84" fmla="*/ 521835 h 916702"/>
                <a:gd name="connsiteX85" fmla="*/ 119351 w 1412861"/>
                <a:gd name="connsiteY85" fmla="*/ 504901 h 916702"/>
                <a:gd name="connsiteX86" fmla="*/ 104837 w 1412861"/>
                <a:gd name="connsiteY86" fmla="*/ 475873 h 916702"/>
                <a:gd name="connsiteX87" fmla="*/ 112094 w 1412861"/>
                <a:gd name="connsiteY87" fmla="*/ 466197 h 916702"/>
                <a:gd name="connsiteX88" fmla="*/ 112094 w 1412861"/>
                <a:gd name="connsiteY88" fmla="*/ 454101 h 916702"/>
                <a:gd name="connsiteX89" fmla="*/ 92742 w 1412861"/>
                <a:gd name="connsiteY89" fmla="*/ 449263 h 916702"/>
                <a:gd name="connsiteX90" fmla="*/ 78228 w 1412861"/>
                <a:gd name="connsiteY90" fmla="*/ 412978 h 916702"/>
                <a:gd name="connsiteX91" fmla="*/ 63713 w 1412861"/>
                <a:gd name="connsiteY91" fmla="*/ 400882 h 916702"/>
                <a:gd name="connsiteX92" fmla="*/ 66132 w 1412861"/>
                <a:gd name="connsiteY92" fmla="*/ 374273 h 916702"/>
                <a:gd name="connsiteX93" fmla="*/ 54037 w 1412861"/>
                <a:gd name="connsiteY93" fmla="*/ 354921 h 916702"/>
                <a:gd name="connsiteX94" fmla="*/ 41942 w 1412861"/>
                <a:gd name="connsiteY94" fmla="*/ 335568 h 916702"/>
                <a:gd name="connsiteX95" fmla="*/ 56456 w 1412861"/>
                <a:gd name="connsiteY95" fmla="*/ 323473 h 916702"/>
                <a:gd name="connsiteX96" fmla="*/ 58875 w 1412861"/>
                <a:gd name="connsiteY96" fmla="*/ 299282 h 916702"/>
                <a:gd name="connsiteX97" fmla="*/ 43938 w 1412861"/>
                <a:gd name="connsiteY97" fmla="*/ 299018 h 916702"/>
                <a:gd name="connsiteX98" fmla="*/ 27038 w 1412861"/>
                <a:gd name="connsiteY98" fmla="*/ 255387 h 916702"/>
                <a:gd name="connsiteX99" fmla="*/ 0 w 1412861"/>
                <a:gd name="connsiteY99" fmla="*/ 228349 h 916702"/>
                <a:gd name="connsiteX100" fmla="*/ 7374 w 1412861"/>
                <a:gd name="connsiteY100" fmla="*/ 225891 h 916702"/>
                <a:gd name="connsiteX101" fmla="*/ 9832 w 1412861"/>
                <a:gd name="connsiteY101" fmla="*/ 203768 h 916702"/>
                <a:gd name="connsiteX102" fmla="*/ 19664 w 1412861"/>
                <a:gd name="connsiteY102" fmla="*/ 184104 h 916702"/>
                <a:gd name="connsiteX103" fmla="*/ 31954 w 1412861"/>
                <a:gd name="connsiteY103" fmla="*/ 159523 h 916702"/>
                <a:gd name="connsiteX104" fmla="*/ 29496 w 1412861"/>
                <a:gd name="connsiteY104" fmla="*/ 134942 h 916702"/>
                <a:gd name="connsiteX105" fmla="*/ 46703 w 1412861"/>
                <a:gd name="connsiteY105" fmla="*/ 117736 h 916702"/>
                <a:gd name="connsiteX106" fmla="*/ 39329 w 1412861"/>
                <a:gd name="connsiteY106" fmla="*/ 102987 h 916702"/>
                <a:gd name="connsiteX107" fmla="*/ 39329 w 1412861"/>
                <a:gd name="connsiteY107" fmla="*/ 83323 h 916702"/>
                <a:gd name="connsiteX108" fmla="*/ 22122 w 1412861"/>
                <a:gd name="connsiteY108" fmla="*/ 90697 h 916702"/>
                <a:gd name="connsiteX109" fmla="*/ 19664 w 1412861"/>
                <a:gd name="connsiteY109" fmla="*/ 80865 h 916702"/>
                <a:gd name="connsiteX110" fmla="*/ 9832 w 1412861"/>
                <a:gd name="connsiteY110" fmla="*/ 66116 h 916702"/>
                <a:gd name="connsiteX111" fmla="*/ 22123 w 1412861"/>
                <a:gd name="connsiteY111" fmla="*/ 58742 h 916702"/>
                <a:gd name="connsiteX112" fmla="*/ 22123 w 1412861"/>
                <a:gd name="connsiteY112" fmla="*/ 36620 h 916702"/>
                <a:gd name="connsiteX113" fmla="*/ 7374 w 1412861"/>
                <a:gd name="connsiteY113" fmla="*/ 21871 h 916702"/>
                <a:gd name="connsiteX114" fmla="*/ 7374 w 1412861"/>
                <a:gd name="connsiteY114" fmla="*/ 7308 h 916702"/>
                <a:gd name="connsiteX115" fmla="*/ 1165310 w 1412861"/>
                <a:gd name="connsiteY115" fmla="*/ 2468 h 916702"/>
                <a:gd name="connsiteX116" fmla="*/ 1167161 w 1412861"/>
                <a:gd name="connsiteY116" fmla="*/ 0 h 91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412861" h="916702">
                  <a:moveTo>
                    <a:pt x="1167161" y="0"/>
                  </a:moveTo>
                  <a:lnTo>
                    <a:pt x="1179082" y="8221"/>
                  </a:lnTo>
                  <a:lnTo>
                    <a:pt x="1179082" y="37813"/>
                  </a:lnTo>
                  <a:lnTo>
                    <a:pt x="1193878" y="49650"/>
                  </a:lnTo>
                  <a:lnTo>
                    <a:pt x="1211634" y="58527"/>
                  </a:lnTo>
                  <a:lnTo>
                    <a:pt x="1205715" y="88120"/>
                  </a:lnTo>
                  <a:lnTo>
                    <a:pt x="1190919" y="105875"/>
                  </a:lnTo>
                  <a:lnTo>
                    <a:pt x="1185001" y="138427"/>
                  </a:lnTo>
                  <a:lnTo>
                    <a:pt x="1185001" y="165060"/>
                  </a:lnTo>
                  <a:lnTo>
                    <a:pt x="1193878" y="173937"/>
                  </a:lnTo>
                  <a:lnTo>
                    <a:pt x="1202756" y="182815"/>
                  </a:lnTo>
                  <a:lnTo>
                    <a:pt x="1211634" y="200570"/>
                  </a:lnTo>
                  <a:lnTo>
                    <a:pt x="1202756" y="224244"/>
                  </a:lnTo>
                  <a:lnTo>
                    <a:pt x="1241226" y="256795"/>
                  </a:lnTo>
                  <a:lnTo>
                    <a:pt x="1276736" y="253836"/>
                  </a:lnTo>
                  <a:lnTo>
                    <a:pt x="1300410" y="289347"/>
                  </a:lnTo>
                  <a:lnTo>
                    <a:pt x="1309288" y="307102"/>
                  </a:lnTo>
                  <a:lnTo>
                    <a:pt x="1303369" y="313021"/>
                  </a:lnTo>
                  <a:lnTo>
                    <a:pt x="1332962" y="333735"/>
                  </a:lnTo>
                  <a:lnTo>
                    <a:pt x="1341839" y="333735"/>
                  </a:lnTo>
                  <a:lnTo>
                    <a:pt x="1350717" y="351491"/>
                  </a:lnTo>
                  <a:lnTo>
                    <a:pt x="1347758" y="384042"/>
                  </a:lnTo>
                  <a:lnTo>
                    <a:pt x="1374391" y="392920"/>
                  </a:lnTo>
                  <a:lnTo>
                    <a:pt x="1398065" y="401797"/>
                  </a:lnTo>
                  <a:lnTo>
                    <a:pt x="1412861" y="425471"/>
                  </a:lnTo>
                  <a:lnTo>
                    <a:pt x="1406942" y="499452"/>
                  </a:lnTo>
                  <a:lnTo>
                    <a:pt x="1395105" y="511289"/>
                  </a:lnTo>
                  <a:lnTo>
                    <a:pt x="1365513" y="523126"/>
                  </a:lnTo>
                  <a:lnTo>
                    <a:pt x="1365513" y="567514"/>
                  </a:lnTo>
                  <a:lnTo>
                    <a:pt x="1347758" y="594147"/>
                  </a:lnTo>
                  <a:lnTo>
                    <a:pt x="1315206" y="588228"/>
                  </a:lnTo>
                  <a:lnTo>
                    <a:pt x="1303369" y="597106"/>
                  </a:lnTo>
                  <a:lnTo>
                    <a:pt x="1282655" y="608943"/>
                  </a:lnTo>
                  <a:lnTo>
                    <a:pt x="1253063" y="603025"/>
                  </a:lnTo>
                  <a:lnTo>
                    <a:pt x="1244185" y="608943"/>
                  </a:lnTo>
                  <a:lnTo>
                    <a:pt x="1217552" y="617821"/>
                  </a:lnTo>
                  <a:lnTo>
                    <a:pt x="1205715" y="641494"/>
                  </a:lnTo>
                  <a:lnTo>
                    <a:pt x="1205715" y="682924"/>
                  </a:lnTo>
                  <a:lnTo>
                    <a:pt x="1238267" y="706597"/>
                  </a:lnTo>
                  <a:lnTo>
                    <a:pt x="1235307" y="759863"/>
                  </a:lnTo>
                  <a:lnTo>
                    <a:pt x="1217552" y="774660"/>
                  </a:lnTo>
                  <a:lnTo>
                    <a:pt x="1208674" y="780578"/>
                  </a:lnTo>
                  <a:lnTo>
                    <a:pt x="1208674" y="816089"/>
                  </a:lnTo>
                  <a:lnTo>
                    <a:pt x="1190919" y="830885"/>
                  </a:lnTo>
                  <a:lnTo>
                    <a:pt x="1185001" y="845681"/>
                  </a:lnTo>
                  <a:lnTo>
                    <a:pt x="1161327" y="839762"/>
                  </a:lnTo>
                  <a:lnTo>
                    <a:pt x="1134694" y="866395"/>
                  </a:lnTo>
                  <a:lnTo>
                    <a:pt x="1149490" y="884151"/>
                  </a:lnTo>
                  <a:lnTo>
                    <a:pt x="1143571" y="895988"/>
                  </a:lnTo>
                  <a:lnTo>
                    <a:pt x="1140612" y="916702"/>
                  </a:lnTo>
                  <a:lnTo>
                    <a:pt x="1119898" y="916702"/>
                  </a:lnTo>
                  <a:lnTo>
                    <a:pt x="1108061" y="898947"/>
                  </a:lnTo>
                  <a:lnTo>
                    <a:pt x="1090305" y="875273"/>
                  </a:lnTo>
                  <a:lnTo>
                    <a:pt x="1066632" y="851599"/>
                  </a:lnTo>
                  <a:lnTo>
                    <a:pt x="800301" y="854559"/>
                  </a:lnTo>
                  <a:lnTo>
                    <a:pt x="785505" y="863436"/>
                  </a:lnTo>
                  <a:lnTo>
                    <a:pt x="773668" y="854559"/>
                  </a:lnTo>
                  <a:lnTo>
                    <a:pt x="744076" y="854559"/>
                  </a:lnTo>
                  <a:lnTo>
                    <a:pt x="735199" y="866395"/>
                  </a:lnTo>
                  <a:lnTo>
                    <a:pt x="241008" y="866395"/>
                  </a:lnTo>
                  <a:lnTo>
                    <a:pt x="238049" y="854559"/>
                  </a:lnTo>
                  <a:lnTo>
                    <a:pt x="211416" y="869355"/>
                  </a:lnTo>
                  <a:lnTo>
                    <a:pt x="201245" y="871535"/>
                  </a:lnTo>
                  <a:lnTo>
                    <a:pt x="194342" y="850825"/>
                  </a:lnTo>
                  <a:lnTo>
                    <a:pt x="189504" y="831473"/>
                  </a:lnTo>
                  <a:lnTo>
                    <a:pt x="167732" y="833892"/>
                  </a:lnTo>
                  <a:lnTo>
                    <a:pt x="162894" y="816959"/>
                  </a:lnTo>
                  <a:lnTo>
                    <a:pt x="179828" y="807282"/>
                  </a:lnTo>
                  <a:lnTo>
                    <a:pt x="170151" y="780673"/>
                  </a:lnTo>
                  <a:lnTo>
                    <a:pt x="172570" y="780673"/>
                  </a:lnTo>
                  <a:lnTo>
                    <a:pt x="174989" y="758901"/>
                  </a:lnTo>
                  <a:lnTo>
                    <a:pt x="179828" y="744387"/>
                  </a:lnTo>
                  <a:lnTo>
                    <a:pt x="162894" y="722616"/>
                  </a:lnTo>
                  <a:lnTo>
                    <a:pt x="174989" y="717778"/>
                  </a:lnTo>
                  <a:lnTo>
                    <a:pt x="167732" y="683911"/>
                  </a:lnTo>
                  <a:lnTo>
                    <a:pt x="162894" y="679073"/>
                  </a:lnTo>
                  <a:lnTo>
                    <a:pt x="160475" y="664559"/>
                  </a:lnTo>
                  <a:lnTo>
                    <a:pt x="170151" y="650044"/>
                  </a:lnTo>
                  <a:lnTo>
                    <a:pt x="148380" y="645206"/>
                  </a:lnTo>
                  <a:lnTo>
                    <a:pt x="153218" y="616178"/>
                  </a:lnTo>
                  <a:lnTo>
                    <a:pt x="158056" y="601663"/>
                  </a:lnTo>
                  <a:lnTo>
                    <a:pt x="136285" y="599244"/>
                  </a:lnTo>
                  <a:lnTo>
                    <a:pt x="119351" y="570216"/>
                  </a:lnTo>
                  <a:lnTo>
                    <a:pt x="112094" y="531511"/>
                  </a:lnTo>
                  <a:lnTo>
                    <a:pt x="119351" y="521835"/>
                  </a:lnTo>
                  <a:lnTo>
                    <a:pt x="119351" y="504901"/>
                  </a:lnTo>
                  <a:lnTo>
                    <a:pt x="104837" y="475873"/>
                  </a:lnTo>
                  <a:lnTo>
                    <a:pt x="112094" y="466197"/>
                  </a:lnTo>
                  <a:lnTo>
                    <a:pt x="112094" y="454101"/>
                  </a:lnTo>
                  <a:lnTo>
                    <a:pt x="92742" y="449263"/>
                  </a:lnTo>
                  <a:lnTo>
                    <a:pt x="78228" y="412978"/>
                  </a:lnTo>
                  <a:lnTo>
                    <a:pt x="63713" y="400882"/>
                  </a:lnTo>
                  <a:lnTo>
                    <a:pt x="66132" y="374273"/>
                  </a:lnTo>
                  <a:lnTo>
                    <a:pt x="54037" y="354921"/>
                  </a:lnTo>
                  <a:lnTo>
                    <a:pt x="41942" y="335568"/>
                  </a:lnTo>
                  <a:lnTo>
                    <a:pt x="56456" y="323473"/>
                  </a:lnTo>
                  <a:lnTo>
                    <a:pt x="58875" y="299282"/>
                  </a:lnTo>
                  <a:lnTo>
                    <a:pt x="43938" y="299018"/>
                  </a:lnTo>
                  <a:lnTo>
                    <a:pt x="27038" y="255387"/>
                  </a:lnTo>
                  <a:lnTo>
                    <a:pt x="0" y="228349"/>
                  </a:lnTo>
                  <a:lnTo>
                    <a:pt x="7374" y="225891"/>
                  </a:lnTo>
                  <a:lnTo>
                    <a:pt x="9832" y="203768"/>
                  </a:lnTo>
                  <a:lnTo>
                    <a:pt x="19664" y="184104"/>
                  </a:lnTo>
                  <a:lnTo>
                    <a:pt x="31954" y="159523"/>
                  </a:lnTo>
                  <a:lnTo>
                    <a:pt x="29496" y="134942"/>
                  </a:lnTo>
                  <a:lnTo>
                    <a:pt x="46703" y="117736"/>
                  </a:lnTo>
                  <a:lnTo>
                    <a:pt x="39329" y="102987"/>
                  </a:lnTo>
                  <a:lnTo>
                    <a:pt x="39329" y="83323"/>
                  </a:lnTo>
                  <a:lnTo>
                    <a:pt x="22122" y="90697"/>
                  </a:lnTo>
                  <a:lnTo>
                    <a:pt x="19664" y="80865"/>
                  </a:lnTo>
                  <a:lnTo>
                    <a:pt x="9832" y="66116"/>
                  </a:lnTo>
                  <a:lnTo>
                    <a:pt x="22123" y="58742"/>
                  </a:lnTo>
                  <a:lnTo>
                    <a:pt x="22123" y="36620"/>
                  </a:lnTo>
                  <a:lnTo>
                    <a:pt x="7374" y="21871"/>
                  </a:lnTo>
                  <a:lnTo>
                    <a:pt x="7374" y="7308"/>
                  </a:lnTo>
                  <a:lnTo>
                    <a:pt x="1165310" y="2468"/>
                  </a:lnTo>
                  <a:lnTo>
                    <a:pt x="1167161" y="0"/>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4" name="vMap : USA State : Indiana"/>
            <p:cNvSpPr>
              <a:spLocks noChangeAspect="1"/>
            </p:cNvSpPr>
            <p:nvPr>
              <p:custDataLst>
                <p:tags r:id="rId67"/>
              </p:custDataLst>
            </p:nvPr>
          </p:nvSpPr>
          <p:spPr>
            <a:xfrm>
              <a:off x="5507981" y="2926874"/>
              <a:ext cx="393347" cy="622347"/>
            </a:xfrm>
            <a:custGeom>
              <a:avLst/>
              <a:gdLst/>
              <a:ahLst/>
              <a:cxnLst/>
              <a:rect l="l" t="t" r="r" b="b"/>
              <a:pathLst>
                <a:path w="712915" h="1127961">
                  <a:moveTo>
                    <a:pt x="275018" y="0"/>
                  </a:moveTo>
                  <a:lnTo>
                    <a:pt x="711824" y="0"/>
                  </a:lnTo>
                  <a:lnTo>
                    <a:pt x="711825" y="31"/>
                  </a:lnTo>
                  <a:lnTo>
                    <a:pt x="711825" y="21643"/>
                  </a:lnTo>
                  <a:lnTo>
                    <a:pt x="712906" y="21643"/>
                  </a:lnTo>
                  <a:lnTo>
                    <a:pt x="712915" y="21832"/>
                  </a:lnTo>
                  <a:lnTo>
                    <a:pt x="712915" y="638806"/>
                  </a:lnTo>
                  <a:lnTo>
                    <a:pt x="700624" y="648638"/>
                  </a:lnTo>
                  <a:lnTo>
                    <a:pt x="705541" y="756793"/>
                  </a:lnTo>
                  <a:lnTo>
                    <a:pt x="678502" y="778916"/>
                  </a:lnTo>
                  <a:lnTo>
                    <a:pt x="703083" y="793664"/>
                  </a:lnTo>
                  <a:lnTo>
                    <a:pt x="688334" y="810870"/>
                  </a:lnTo>
                  <a:lnTo>
                    <a:pt x="705541" y="823161"/>
                  </a:lnTo>
                  <a:lnTo>
                    <a:pt x="712915" y="830535"/>
                  </a:lnTo>
                  <a:lnTo>
                    <a:pt x="695708" y="845283"/>
                  </a:lnTo>
                  <a:lnTo>
                    <a:pt x="673586" y="857574"/>
                  </a:lnTo>
                  <a:lnTo>
                    <a:pt x="651463" y="850200"/>
                  </a:lnTo>
                  <a:lnTo>
                    <a:pt x="636715" y="872322"/>
                  </a:lnTo>
                  <a:lnTo>
                    <a:pt x="621966" y="869864"/>
                  </a:lnTo>
                  <a:lnTo>
                    <a:pt x="607218" y="860032"/>
                  </a:lnTo>
                  <a:lnTo>
                    <a:pt x="570347" y="860032"/>
                  </a:lnTo>
                  <a:lnTo>
                    <a:pt x="567889" y="909193"/>
                  </a:lnTo>
                  <a:lnTo>
                    <a:pt x="577721" y="916567"/>
                  </a:lnTo>
                  <a:lnTo>
                    <a:pt x="565431" y="941148"/>
                  </a:lnTo>
                  <a:lnTo>
                    <a:pt x="535934" y="941148"/>
                  </a:lnTo>
                  <a:lnTo>
                    <a:pt x="526102" y="960812"/>
                  </a:lnTo>
                  <a:lnTo>
                    <a:pt x="518728" y="985393"/>
                  </a:lnTo>
                  <a:lnTo>
                    <a:pt x="508895" y="992767"/>
                  </a:lnTo>
                  <a:lnTo>
                    <a:pt x="484315" y="980477"/>
                  </a:lnTo>
                  <a:lnTo>
                    <a:pt x="467108" y="1017348"/>
                  </a:lnTo>
                  <a:lnTo>
                    <a:pt x="467108" y="1059135"/>
                  </a:lnTo>
                  <a:lnTo>
                    <a:pt x="447444" y="1064051"/>
                  </a:lnTo>
                  <a:lnTo>
                    <a:pt x="420405" y="1059135"/>
                  </a:lnTo>
                  <a:lnTo>
                    <a:pt x="385992" y="1059135"/>
                  </a:lnTo>
                  <a:lnTo>
                    <a:pt x="373702" y="1014890"/>
                  </a:lnTo>
                  <a:lnTo>
                    <a:pt x="361412" y="1034554"/>
                  </a:lnTo>
                  <a:lnTo>
                    <a:pt x="339289" y="1054219"/>
                  </a:lnTo>
                  <a:lnTo>
                    <a:pt x="336831" y="1091090"/>
                  </a:lnTo>
                  <a:lnTo>
                    <a:pt x="312250" y="1091090"/>
                  </a:lnTo>
                  <a:lnTo>
                    <a:pt x="287670" y="1098464"/>
                  </a:lnTo>
                  <a:lnTo>
                    <a:pt x="265547" y="1061593"/>
                  </a:lnTo>
                  <a:lnTo>
                    <a:pt x="253257" y="1078800"/>
                  </a:lnTo>
                  <a:lnTo>
                    <a:pt x="231134" y="1083716"/>
                  </a:lnTo>
                  <a:lnTo>
                    <a:pt x="221302" y="1096006"/>
                  </a:lnTo>
                  <a:lnTo>
                    <a:pt x="223760" y="1118129"/>
                  </a:lnTo>
                  <a:lnTo>
                    <a:pt x="189347" y="1110754"/>
                  </a:lnTo>
                  <a:lnTo>
                    <a:pt x="177057" y="1110754"/>
                  </a:lnTo>
                  <a:lnTo>
                    <a:pt x="152476" y="1078800"/>
                  </a:lnTo>
                  <a:lnTo>
                    <a:pt x="132812" y="1081258"/>
                  </a:lnTo>
                  <a:lnTo>
                    <a:pt x="127895" y="1091090"/>
                  </a:lnTo>
                  <a:lnTo>
                    <a:pt x="103315" y="1103380"/>
                  </a:lnTo>
                  <a:lnTo>
                    <a:pt x="78734" y="1088632"/>
                  </a:lnTo>
                  <a:lnTo>
                    <a:pt x="54153" y="1096006"/>
                  </a:lnTo>
                  <a:lnTo>
                    <a:pt x="36947" y="1091090"/>
                  </a:lnTo>
                  <a:lnTo>
                    <a:pt x="34489" y="1115670"/>
                  </a:lnTo>
                  <a:lnTo>
                    <a:pt x="24657" y="1127961"/>
                  </a:lnTo>
                  <a:lnTo>
                    <a:pt x="5224" y="1126271"/>
                  </a:lnTo>
                  <a:lnTo>
                    <a:pt x="0" y="1121048"/>
                  </a:lnTo>
                  <a:lnTo>
                    <a:pt x="9525" y="1097235"/>
                  </a:lnTo>
                  <a:lnTo>
                    <a:pt x="9525" y="1092473"/>
                  </a:lnTo>
                  <a:lnTo>
                    <a:pt x="21432" y="1047229"/>
                  </a:lnTo>
                  <a:lnTo>
                    <a:pt x="21432" y="1021035"/>
                  </a:lnTo>
                  <a:lnTo>
                    <a:pt x="11907" y="999604"/>
                  </a:lnTo>
                  <a:lnTo>
                    <a:pt x="42863" y="987698"/>
                  </a:lnTo>
                  <a:lnTo>
                    <a:pt x="64294" y="956741"/>
                  </a:lnTo>
                  <a:lnTo>
                    <a:pt x="83344" y="942454"/>
                  </a:lnTo>
                  <a:lnTo>
                    <a:pt x="95250" y="916260"/>
                  </a:lnTo>
                  <a:lnTo>
                    <a:pt x="102394" y="892448"/>
                  </a:lnTo>
                  <a:lnTo>
                    <a:pt x="121444" y="875779"/>
                  </a:lnTo>
                  <a:lnTo>
                    <a:pt x="114300" y="835298"/>
                  </a:lnTo>
                  <a:lnTo>
                    <a:pt x="121444" y="825773"/>
                  </a:lnTo>
                  <a:lnTo>
                    <a:pt x="121444" y="804341"/>
                  </a:lnTo>
                  <a:lnTo>
                    <a:pt x="116682" y="797198"/>
                  </a:lnTo>
                  <a:lnTo>
                    <a:pt x="116682" y="782910"/>
                  </a:lnTo>
                  <a:lnTo>
                    <a:pt x="100013" y="761479"/>
                  </a:lnTo>
                  <a:lnTo>
                    <a:pt x="88107" y="744810"/>
                  </a:lnTo>
                  <a:lnTo>
                    <a:pt x="104775" y="713854"/>
                  </a:lnTo>
                  <a:lnTo>
                    <a:pt x="97632" y="697185"/>
                  </a:lnTo>
                  <a:lnTo>
                    <a:pt x="123825" y="687660"/>
                  </a:lnTo>
                  <a:lnTo>
                    <a:pt x="123825" y="513829"/>
                  </a:lnTo>
                  <a:lnTo>
                    <a:pt x="109538" y="501923"/>
                  </a:lnTo>
                  <a:lnTo>
                    <a:pt x="123825" y="487635"/>
                  </a:lnTo>
                  <a:lnTo>
                    <a:pt x="123825" y="31859"/>
                  </a:lnTo>
                  <a:lnTo>
                    <a:pt x="154934" y="39038"/>
                  </a:lnTo>
                  <a:lnTo>
                    <a:pt x="206553" y="36580"/>
                  </a:lnTo>
                  <a:lnTo>
                    <a:pt x="250799" y="24290"/>
                  </a:lnTo>
                  <a:lnTo>
                    <a:pt x="265547" y="4625"/>
                  </a:lnTo>
                  <a:lnTo>
                    <a:pt x="266541" y="4140"/>
                  </a:lnTo>
                  <a:lnTo>
                    <a:pt x="266188" y="5639"/>
                  </a:lnTo>
                  <a:lnTo>
                    <a:pt x="270990" y="1967"/>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5" name="vMap : USA State : Illinois"/>
            <p:cNvSpPr>
              <a:spLocks noChangeAspect="1"/>
            </p:cNvSpPr>
            <p:nvPr>
              <p:custDataLst>
                <p:tags r:id="rId68"/>
              </p:custDataLst>
            </p:nvPr>
          </p:nvSpPr>
          <p:spPr>
            <a:xfrm>
              <a:off x="5098402" y="2804447"/>
              <a:ext cx="477899" cy="855998"/>
            </a:xfrm>
            <a:custGeom>
              <a:avLst/>
              <a:gdLst>
                <a:gd name="connsiteX0" fmla="*/ 163125 w 867521"/>
                <a:gd name="connsiteY0" fmla="*/ 40160 h 1637152"/>
                <a:gd name="connsiteX1" fmla="*/ 163126 w 867521"/>
                <a:gd name="connsiteY1" fmla="*/ 40160 h 1637152"/>
                <a:gd name="connsiteX2" fmla="*/ 186800 w 867521"/>
                <a:gd name="connsiteY2" fmla="*/ 75671 h 1637152"/>
                <a:gd name="connsiteX3" fmla="*/ 190602 w 867521"/>
                <a:gd name="connsiteY3" fmla="*/ 83274 h 1637152"/>
                <a:gd name="connsiteX4" fmla="*/ 805609 w 867521"/>
                <a:gd name="connsiteY4" fmla="*/ 83274 h 1637152"/>
                <a:gd name="connsiteX5" fmla="*/ 805609 w 867521"/>
                <a:gd name="connsiteY5" fmla="*/ 147103 h 1637152"/>
                <a:gd name="connsiteX6" fmla="*/ 800846 w 867521"/>
                <a:gd name="connsiteY6" fmla="*/ 201871 h 1637152"/>
                <a:gd name="connsiteX7" fmla="*/ 807990 w 867521"/>
                <a:gd name="connsiteY7" fmla="*/ 244734 h 1637152"/>
                <a:gd name="connsiteX8" fmla="*/ 836565 w 867521"/>
                <a:gd name="connsiteY8" fmla="*/ 304265 h 1637152"/>
                <a:gd name="connsiteX9" fmla="*/ 867521 w 867521"/>
                <a:gd name="connsiteY9" fmla="*/ 330459 h 1637152"/>
                <a:gd name="connsiteX10" fmla="*/ 867521 w 867521"/>
                <a:gd name="connsiteY10" fmla="*/ 790040 h 1637152"/>
                <a:gd name="connsiteX11" fmla="*/ 853234 w 867521"/>
                <a:gd name="connsiteY11" fmla="*/ 804328 h 1637152"/>
                <a:gd name="connsiteX12" fmla="*/ 867521 w 867521"/>
                <a:gd name="connsiteY12" fmla="*/ 816234 h 1637152"/>
                <a:gd name="connsiteX13" fmla="*/ 867521 w 867521"/>
                <a:gd name="connsiteY13" fmla="*/ 990065 h 1637152"/>
                <a:gd name="connsiteX14" fmla="*/ 841328 w 867521"/>
                <a:gd name="connsiteY14" fmla="*/ 999590 h 1637152"/>
                <a:gd name="connsiteX15" fmla="*/ 848471 w 867521"/>
                <a:gd name="connsiteY15" fmla="*/ 1016259 h 1637152"/>
                <a:gd name="connsiteX16" fmla="*/ 831803 w 867521"/>
                <a:gd name="connsiteY16" fmla="*/ 1047215 h 1637152"/>
                <a:gd name="connsiteX17" fmla="*/ 843709 w 867521"/>
                <a:gd name="connsiteY17" fmla="*/ 1063884 h 1637152"/>
                <a:gd name="connsiteX18" fmla="*/ 860378 w 867521"/>
                <a:gd name="connsiteY18" fmla="*/ 1085315 h 1637152"/>
                <a:gd name="connsiteX19" fmla="*/ 860378 w 867521"/>
                <a:gd name="connsiteY19" fmla="*/ 1099603 h 1637152"/>
                <a:gd name="connsiteX20" fmla="*/ 865140 w 867521"/>
                <a:gd name="connsiteY20" fmla="*/ 1106746 h 1637152"/>
                <a:gd name="connsiteX21" fmla="*/ 865140 w 867521"/>
                <a:gd name="connsiteY21" fmla="*/ 1128178 h 1637152"/>
                <a:gd name="connsiteX22" fmla="*/ 857996 w 867521"/>
                <a:gd name="connsiteY22" fmla="*/ 1137703 h 1637152"/>
                <a:gd name="connsiteX23" fmla="*/ 865140 w 867521"/>
                <a:gd name="connsiteY23" fmla="*/ 1178184 h 1637152"/>
                <a:gd name="connsiteX24" fmla="*/ 846090 w 867521"/>
                <a:gd name="connsiteY24" fmla="*/ 1194853 h 1637152"/>
                <a:gd name="connsiteX25" fmla="*/ 838946 w 867521"/>
                <a:gd name="connsiteY25" fmla="*/ 1218665 h 1637152"/>
                <a:gd name="connsiteX26" fmla="*/ 827040 w 867521"/>
                <a:gd name="connsiteY26" fmla="*/ 1244859 h 1637152"/>
                <a:gd name="connsiteX27" fmla="*/ 807990 w 867521"/>
                <a:gd name="connsiteY27" fmla="*/ 1259146 h 1637152"/>
                <a:gd name="connsiteX28" fmla="*/ 786559 w 867521"/>
                <a:gd name="connsiteY28" fmla="*/ 1290103 h 1637152"/>
                <a:gd name="connsiteX29" fmla="*/ 755603 w 867521"/>
                <a:gd name="connsiteY29" fmla="*/ 1302009 h 1637152"/>
                <a:gd name="connsiteX30" fmla="*/ 765128 w 867521"/>
                <a:gd name="connsiteY30" fmla="*/ 1323440 h 1637152"/>
                <a:gd name="connsiteX31" fmla="*/ 765128 w 867521"/>
                <a:gd name="connsiteY31" fmla="*/ 1349634 h 1637152"/>
                <a:gd name="connsiteX32" fmla="*/ 753221 w 867521"/>
                <a:gd name="connsiteY32" fmla="*/ 1394878 h 1637152"/>
                <a:gd name="connsiteX33" fmla="*/ 753221 w 867521"/>
                <a:gd name="connsiteY33" fmla="*/ 1399640 h 1637152"/>
                <a:gd name="connsiteX34" fmla="*/ 743696 w 867521"/>
                <a:gd name="connsiteY34" fmla="*/ 1423453 h 1637152"/>
                <a:gd name="connsiteX35" fmla="*/ 757984 w 867521"/>
                <a:gd name="connsiteY35" fmla="*/ 1437740 h 1637152"/>
                <a:gd name="connsiteX36" fmla="*/ 741315 w 867521"/>
                <a:gd name="connsiteY36" fmla="*/ 1459171 h 1637152"/>
                <a:gd name="connsiteX37" fmla="*/ 729409 w 867521"/>
                <a:gd name="connsiteY37" fmla="*/ 1487746 h 1637152"/>
                <a:gd name="connsiteX38" fmla="*/ 753221 w 867521"/>
                <a:gd name="connsiteY38" fmla="*/ 1504415 h 1637152"/>
                <a:gd name="connsiteX39" fmla="*/ 743696 w 867521"/>
                <a:gd name="connsiteY39" fmla="*/ 1513940 h 1637152"/>
                <a:gd name="connsiteX40" fmla="*/ 696071 w 867521"/>
                <a:gd name="connsiteY40" fmla="*/ 1521084 h 1637152"/>
                <a:gd name="connsiteX41" fmla="*/ 665115 w 867521"/>
                <a:gd name="connsiteY41" fmla="*/ 1525846 h 1637152"/>
                <a:gd name="connsiteX42" fmla="*/ 653209 w 867521"/>
                <a:gd name="connsiteY42" fmla="*/ 1544896 h 1637152"/>
                <a:gd name="connsiteX43" fmla="*/ 662734 w 867521"/>
                <a:gd name="connsiteY43" fmla="*/ 1578234 h 1637152"/>
                <a:gd name="connsiteX44" fmla="*/ 669878 w 867521"/>
                <a:gd name="connsiteY44" fmla="*/ 1602046 h 1637152"/>
                <a:gd name="connsiteX45" fmla="*/ 669878 w 867521"/>
                <a:gd name="connsiteY45" fmla="*/ 1618715 h 1637152"/>
                <a:gd name="connsiteX46" fmla="*/ 643684 w 867521"/>
                <a:gd name="connsiteY46" fmla="*/ 1618715 h 1637152"/>
                <a:gd name="connsiteX47" fmla="*/ 610346 w 867521"/>
                <a:gd name="connsiteY47" fmla="*/ 1606809 h 1637152"/>
                <a:gd name="connsiteX48" fmla="*/ 586534 w 867521"/>
                <a:gd name="connsiteY48" fmla="*/ 1594903 h 1637152"/>
                <a:gd name="connsiteX49" fmla="*/ 567484 w 867521"/>
                <a:gd name="connsiteY49" fmla="*/ 1582996 h 1637152"/>
                <a:gd name="connsiteX50" fmla="*/ 543671 w 867521"/>
                <a:gd name="connsiteY50" fmla="*/ 1582996 h 1637152"/>
                <a:gd name="connsiteX51" fmla="*/ 524621 w 867521"/>
                <a:gd name="connsiteY51" fmla="*/ 1597284 h 1637152"/>
                <a:gd name="connsiteX52" fmla="*/ 507953 w 867521"/>
                <a:gd name="connsiteY52" fmla="*/ 1618715 h 1637152"/>
                <a:gd name="connsiteX53" fmla="*/ 493467 w 867521"/>
                <a:gd name="connsiteY53" fmla="*/ 1637152 h 1637152"/>
                <a:gd name="connsiteX54" fmla="*/ 484710 w 867521"/>
                <a:gd name="connsiteY54" fmla="*/ 1632375 h 1637152"/>
                <a:gd name="connsiteX55" fmla="*/ 458510 w 867521"/>
                <a:gd name="connsiteY55" fmla="*/ 1616655 h 1637152"/>
                <a:gd name="connsiteX56" fmla="*/ 448029 w 867521"/>
                <a:gd name="connsiteY56" fmla="*/ 1582594 h 1637152"/>
                <a:gd name="connsiteX57" fmla="*/ 437549 w 867521"/>
                <a:gd name="connsiteY57" fmla="*/ 1561633 h 1637152"/>
                <a:gd name="connsiteX58" fmla="*/ 455890 w 867521"/>
                <a:gd name="connsiteY58" fmla="*/ 1535433 h 1637152"/>
                <a:gd name="connsiteX59" fmla="*/ 442789 w 867521"/>
                <a:gd name="connsiteY59" fmla="*/ 1519713 h 1637152"/>
                <a:gd name="connsiteX60" fmla="*/ 427069 w 867521"/>
                <a:gd name="connsiteY60" fmla="*/ 1488272 h 1637152"/>
                <a:gd name="connsiteX61" fmla="*/ 442789 w 867521"/>
                <a:gd name="connsiteY61" fmla="*/ 1477792 h 1637152"/>
                <a:gd name="connsiteX62" fmla="*/ 432309 w 867521"/>
                <a:gd name="connsiteY62" fmla="*/ 1456831 h 1637152"/>
                <a:gd name="connsiteX63" fmla="*/ 403488 w 867521"/>
                <a:gd name="connsiteY63" fmla="*/ 1446351 h 1637152"/>
                <a:gd name="connsiteX64" fmla="*/ 400868 w 867521"/>
                <a:gd name="connsiteY64" fmla="*/ 1430631 h 1637152"/>
                <a:gd name="connsiteX65" fmla="*/ 361567 w 867521"/>
                <a:gd name="connsiteY65" fmla="*/ 1393950 h 1637152"/>
                <a:gd name="connsiteX66" fmla="*/ 351087 w 867521"/>
                <a:gd name="connsiteY66" fmla="*/ 1407050 h 1637152"/>
                <a:gd name="connsiteX67" fmla="*/ 332747 w 867521"/>
                <a:gd name="connsiteY67" fmla="*/ 1393950 h 1637152"/>
                <a:gd name="connsiteX68" fmla="*/ 335367 w 867521"/>
                <a:gd name="connsiteY68" fmla="*/ 1372989 h 1637152"/>
                <a:gd name="connsiteX69" fmla="*/ 296066 w 867521"/>
                <a:gd name="connsiteY69" fmla="*/ 1354649 h 1637152"/>
                <a:gd name="connsiteX70" fmla="*/ 280346 w 867521"/>
                <a:gd name="connsiteY70" fmla="*/ 1338929 h 1637152"/>
                <a:gd name="connsiteX71" fmla="*/ 251525 w 867521"/>
                <a:gd name="connsiteY71" fmla="*/ 1307488 h 1637152"/>
                <a:gd name="connsiteX72" fmla="*/ 243665 w 867521"/>
                <a:gd name="connsiteY72" fmla="*/ 1273427 h 1637152"/>
                <a:gd name="connsiteX73" fmla="*/ 259385 w 867521"/>
                <a:gd name="connsiteY73" fmla="*/ 1265567 h 1637152"/>
                <a:gd name="connsiteX74" fmla="*/ 259385 w 867521"/>
                <a:gd name="connsiteY74" fmla="*/ 1249847 h 1637152"/>
                <a:gd name="connsiteX75" fmla="*/ 277726 w 867521"/>
                <a:gd name="connsiteY75" fmla="*/ 1215786 h 1637152"/>
                <a:gd name="connsiteX76" fmla="*/ 272486 w 867521"/>
                <a:gd name="connsiteY76" fmla="*/ 1189585 h 1637152"/>
                <a:gd name="connsiteX77" fmla="*/ 306546 w 867521"/>
                <a:gd name="connsiteY77" fmla="*/ 1137184 h 1637152"/>
                <a:gd name="connsiteX78" fmla="*/ 235805 w 867521"/>
                <a:gd name="connsiteY78" fmla="*/ 1097883 h 1637152"/>
                <a:gd name="connsiteX79" fmla="*/ 217464 w 867521"/>
                <a:gd name="connsiteY79" fmla="*/ 1124084 h 1637152"/>
                <a:gd name="connsiteX80" fmla="*/ 183404 w 867521"/>
                <a:gd name="connsiteY80" fmla="*/ 1126704 h 1637152"/>
                <a:gd name="connsiteX81" fmla="*/ 175543 w 867521"/>
                <a:gd name="connsiteY81" fmla="*/ 1082163 h 1637152"/>
                <a:gd name="connsiteX82" fmla="*/ 186024 w 867521"/>
                <a:gd name="connsiteY82" fmla="*/ 1066443 h 1637152"/>
                <a:gd name="connsiteX83" fmla="*/ 170303 w 867521"/>
                <a:gd name="connsiteY83" fmla="*/ 1048102 h 1637152"/>
                <a:gd name="connsiteX84" fmla="*/ 170303 w 867521"/>
                <a:gd name="connsiteY84" fmla="*/ 1032382 h 1637152"/>
                <a:gd name="connsiteX85" fmla="*/ 165063 w 867521"/>
                <a:gd name="connsiteY85" fmla="*/ 1003561 h 1637152"/>
                <a:gd name="connsiteX86" fmla="*/ 94322 w 867521"/>
                <a:gd name="connsiteY86" fmla="*/ 964260 h 1637152"/>
                <a:gd name="connsiteX87" fmla="*/ 94322 w 867521"/>
                <a:gd name="connsiteY87" fmla="*/ 940680 h 1637152"/>
                <a:gd name="connsiteX88" fmla="*/ 65501 w 867521"/>
                <a:gd name="connsiteY88" fmla="*/ 927580 h 1637152"/>
                <a:gd name="connsiteX89" fmla="*/ 28820 w 867521"/>
                <a:gd name="connsiteY89" fmla="*/ 890899 h 1637152"/>
                <a:gd name="connsiteX90" fmla="*/ 26200 w 867521"/>
                <a:gd name="connsiteY90" fmla="*/ 864698 h 1637152"/>
                <a:gd name="connsiteX91" fmla="*/ 15720 w 867521"/>
                <a:gd name="connsiteY91" fmla="*/ 862078 h 1637152"/>
                <a:gd name="connsiteX92" fmla="*/ 18340 w 867521"/>
                <a:gd name="connsiteY92" fmla="*/ 828017 h 1637152"/>
                <a:gd name="connsiteX93" fmla="*/ 10480 w 867521"/>
                <a:gd name="connsiteY93" fmla="*/ 817537 h 1637152"/>
                <a:gd name="connsiteX94" fmla="*/ 5240 w 867521"/>
                <a:gd name="connsiteY94" fmla="*/ 788717 h 1637152"/>
                <a:gd name="connsiteX95" fmla="*/ 0 w 867521"/>
                <a:gd name="connsiteY95" fmla="*/ 786096 h 1637152"/>
                <a:gd name="connsiteX96" fmla="*/ 0 w 867521"/>
                <a:gd name="connsiteY96" fmla="*/ 744176 h 1637152"/>
                <a:gd name="connsiteX97" fmla="*/ 13100 w 867521"/>
                <a:gd name="connsiteY97" fmla="*/ 738935 h 1637152"/>
                <a:gd name="connsiteX98" fmla="*/ 13100 w 867521"/>
                <a:gd name="connsiteY98" fmla="*/ 703026 h 1637152"/>
                <a:gd name="connsiteX99" fmla="*/ 27001 w 867521"/>
                <a:gd name="connsiteY99" fmla="*/ 703026 h 1637152"/>
                <a:gd name="connsiteX100" fmla="*/ 29960 w 867521"/>
                <a:gd name="connsiteY100" fmla="*/ 682312 h 1637152"/>
                <a:gd name="connsiteX101" fmla="*/ 35879 w 867521"/>
                <a:gd name="connsiteY101" fmla="*/ 670475 h 1637152"/>
                <a:gd name="connsiteX102" fmla="*/ 21083 w 867521"/>
                <a:gd name="connsiteY102" fmla="*/ 652719 h 1637152"/>
                <a:gd name="connsiteX103" fmla="*/ 47716 w 867521"/>
                <a:gd name="connsiteY103" fmla="*/ 626086 h 1637152"/>
                <a:gd name="connsiteX104" fmla="*/ 71390 w 867521"/>
                <a:gd name="connsiteY104" fmla="*/ 632005 h 1637152"/>
                <a:gd name="connsiteX105" fmla="*/ 77308 w 867521"/>
                <a:gd name="connsiteY105" fmla="*/ 617209 h 1637152"/>
                <a:gd name="connsiteX106" fmla="*/ 95063 w 867521"/>
                <a:gd name="connsiteY106" fmla="*/ 602413 h 1637152"/>
                <a:gd name="connsiteX107" fmla="*/ 95063 w 867521"/>
                <a:gd name="connsiteY107" fmla="*/ 566902 h 1637152"/>
                <a:gd name="connsiteX108" fmla="*/ 103941 w 867521"/>
                <a:gd name="connsiteY108" fmla="*/ 560984 h 1637152"/>
                <a:gd name="connsiteX109" fmla="*/ 121696 w 867521"/>
                <a:gd name="connsiteY109" fmla="*/ 546187 h 1637152"/>
                <a:gd name="connsiteX110" fmla="*/ 124656 w 867521"/>
                <a:gd name="connsiteY110" fmla="*/ 492921 h 1637152"/>
                <a:gd name="connsiteX111" fmla="*/ 92104 w 867521"/>
                <a:gd name="connsiteY111" fmla="*/ 469248 h 1637152"/>
                <a:gd name="connsiteX112" fmla="*/ 92104 w 867521"/>
                <a:gd name="connsiteY112" fmla="*/ 427818 h 1637152"/>
                <a:gd name="connsiteX113" fmla="*/ 103941 w 867521"/>
                <a:gd name="connsiteY113" fmla="*/ 404145 h 1637152"/>
                <a:gd name="connsiteX114" fmla="*/ 130574 w 867521"/>
                <a:gd name="connsiteY114" fmla="*/ 395267 h 1637152"/>
                <a:gd name="connsiteX115" fmla="*/ 139452 w 867521"/>
                <a:gd name="connsiteY115" fmla="*/ 389349 h 1637152"/>
                <a:gd name="connsiteX116" fmla="*/ 169044 w 867521"/>
                <a:gd name="connsiteY116" fmla="*/ 395267 h 1637152"/>
                <a:gd name="connsiteX117" fmla="*/ 189758 w 867521"/>
                <a:gd name="connsiteY117" fmla="*/ 383430 h 1637152"/>
                <a:gd name="connsiteX118" fmla="*/ 201595 w 867521"/>
                <a:gd name="connsiteY118" fmla="*/ 374552 h 1637152"/>
                <a:gd name="connsiteX119" fmla="*/ 234147 w 867521"/>
                <a:gd name="connsiteY119" fmla="*/ 380471 h 1637152"/>
                <a:gd name="connsiteX120" fmla="*/ 251902 w 867521"/>
                <a:gd name="connsiteY120" fmla="*/ 353838 h 1637152"/>
                <a:gd name="connsiteX121" fmla="*/ 251902 w 867521"/>
                <a:gd name="connsiteY121" fmla="*/ 309450 h 1637152"/>
                <a:gd name="connsiteX122" fmla="*/ 281494 w 867521"/>
                <a:gd name="connsiteY122" fmla="*/ 297613 h 1637152"/>
                <a:gd name="connsiteX123" fmla="*/ 293331 w 867521"/>
                <a:gd name="connsiteY123" fmla="*/ 285776 h 1637152"/>
                <a:gd name="connsiteX124" fmla="*/ 299250 w 867521"/>
                <a:gd name="connsiteY124" fmla="*/ 211795 h 1637152"/>
                <a:gd name="connsiteX125" fmla="*/ 284454 w 867521"/>
                <a:gd name="connsiteY125" fmla="*/ 188121 h 1637152"/>
                <a:gd name="connsiteX126" fmla="*/ 260780 w 867521"/>
                <a:gd name="connsiteY126" fmla="*/ 179244 h 1637152"/>
                <a:gd name="connsiteX127" fmla="*/ 234147 w 867521"/>
                <a:gd name="connsiteY127" fmla="*/ 170366 h 1637152"/>
                <a:gd name="connsiteX128" fmla="*/ 237106 w 867521"/>
                <a:gd name="connsiteY128" fmla="*/ 137815 h 1637152"/>
                <a:gd name="connsiteX129" fmla="*/ 228228 w 867521"/>
                <a:gd name="connsiteY129" fmla="*/ 120059 h 1637152"/>
                <a:gd name="connsiteX130" fmla="*/ 219351 w 867521"/>
                <a:gd name="connsiteY130" fmla="*/ 120059 h 1637152"/>
                <a:gd name="connsiteX131" fmla="*/ 189758 w 867521"/>
                <a:gd name="connsiteY131" fmla="*/ 99345 h 1637152"/>
                <a:gd name="connsiteX132" fmla="*/ 195677 w 867521"/>
                <a:gd name="connsiteY132" fmla="*/ 93426 h 1637152"/>
                <a:gd name="connsiteX133" fmla="*/ 186799 w 867521"/>
                <a:gd name="connsiteY133" fmla="*/ 75671 h 1637152"/>
                <a:gd name="connsiteX134" fmla="*/ 163125 w 867521"/>
                <a:gd name="connsiteY134" fmla="*/ 40160 h 1637152"/>
                <a:gd name="connsiteX135" fmla="*/ 93108 w 867521"/>
                <a:gd name="connsiteY135" fmla="*/ 0 h 1637152"/>
                <a:gd name="connsiteX136" fmla="*/ 93109 w 867521"/>
                <a:gd name="connsiteY136" fmla="*/ 0 h 1637152"/>
                <a:gd name="connsiteX137" fmla="*/ 89146 w 867521"/>
                <a:gd name="connsiteY137" fmla="*/ 10568 h 1637152"/>
                <a:gd name="connsiteX138" fmla="*/ 127616 w 867521"/>
                <a:gd name="connsiteY138" fmla="*/ 43119 h 1637152"/>
                <a:gd name="connsiteX139" fmla="*/ 89145 w 867521"/>
                <a:gd name="connsiteY139" fmla="*/ 10568 h 1637152"/>
                <a:gd name="connsiteX140" fmla="*/ 93108 w 867521"/>
                <a:gd name="connsiteY140" fmla="*/ 0 h 1637152"/>
                <a:gd name="connsiteX0" fmla="*/ 163125 w 867521"/>
                <a:gd name="connsiteY0" fmla="*/ 40160 h 1637152"/>
                <a:gd name="connsiteX1" fmla="*/ 163126 w 867521"/>
                <a:gd name="connsiteY1" fmla="*/ 40160 h 1637152"/>
                <a:gd name="connsiteX2" fmla="*/ 186800 w 867521"/>
                <a:gd name="connsiteY2" fmla="*/ 75671 h 1637152"/>
                <a:gd name="connsiteX3" fmla="*/ 190602 w 867521"/>
                <a:gd name="connsiteY3" fmla="*/ 83274 h 1637152"/>
                <a:gd name="connsiteX4" fmla="*/ 805609 w 867521"/>
                <a:gd name="connsiteY4" fmla="*/ 83274 h 1637152"/>
                <a:gd name="connsiteX5" fmla="*/ 805609 w 867521"/>
                <a:gd name="connsiteY5" fmla="*/ 147103 h 1637152"/>
                <a:gd name="connsiteX6" fmla="*/ 800846 w 867521"/>
                <a:gd name="connsiteY6" fmla="*/ 201871 h 1637152"/>
                <a:gd name="connsiteX7" fmla="*/ 807990 w 867521"/>
                <a:gd name="connsiteY7" fmla="*/ 244734 h 1637152"/>
                <a:gd name="connsiteX8" fmla="*/ 836565 w 867521"/>
                <a:gd name="connsiteY8" fmla="*/ 304265 h 1637152"/>
                <a:gd name="connsiteX9" fmla="*/ 867521 w 867521"/>
                <a:gd name="connsiteY9" fmla="*/ 330459 h 1637152"/>
                <a:gd name="connsiteX10" fmla="*/ 867521 w 867521"/>
                <a:gd name="connsiteY10" fmla="*/ 790040 h 1637152"/>
                <a:gd name="connsiteX11" fmla="*/ 853234 w 867521"/>
                <a:gd name="connsiteY11" fmla="*/ 804328 h 1637152"/>
                <a:gd name="connsiteX12" fmla="*/ 867521 w 867521"/>
                <a:gd name="connsiteY12" fmla="*/ 816234 h 1637152"/>
                <a:gd name="connsiteX13" fmla="*/ 867521 w 867521"/>
                <a:gd name="connsiteY13" fmla="*/ 990065 h 1637152"/>
                <a:gd name="connsiteX14" fmla="*/ 841328 w 867521"/>
                <a:gd name="connsiteY14" fmla="*/ 999590 h 1637152"/>
                <a:gd name="connsiteX15" fmla="*/ 848471 w 867521"/>
                <a:gd name="connsiteY15" fmla="*/ 1016259 h 1637152"/>
                <a:gd name="connsiteX16" fmla="*/ 831803 w 867521"/>
                <a:gd name="connsiteY16" fmla="*/ 1047215 h 1637152"/>
                <a:gd name="connsiteX17" fmla="*/ 843709 w 867521"/>
                <a:gd name="connsiteY17" fmla="*/ 1063884 h 1637152"/>
                <a:gd name="connsiteX18" fmla="*/ 860378 w 867521"/>
                <a:gd name="connsiteY18" fmla="*/ 1085315 h 1637152"/>
                <a:gd name="connsiteX19" fmla="*/ 860378 w 867521"/>
                <a:gd name="connsiteY19" fmla="*/ 1099603 h 1637152"/>
                <a:gd name="connsiteX20" fmla="*/ 865140 w 867521"/>
                <a:gd name="connsiteY20" fmla="*/ 1106746 h 1637152"/>
                <a:gd name="connsiteX21" fmla="*/ 865140 w 867521"/>
                <a:gd name="connsiteY21" fmla="*/ 1128178 h 1637152"/>
                <a:gd name="connsiteX22" fmla="*/ 857996 w 867521"/>
                <a:gd name="connsiteY22" fmla="*/ 1137703 h 1637152"/>
                <a:gd name="connsiteX23" fmla="*/ 865140 w 867521"/>
                <a:gd name="connsiteY23" fmla="*/ 1178184 h 1637152"/>
                <a:gd name="connsiteX24" fmla="*/ 846090 w 867521"/>
                <a:gd name="connsiteY24" fmla="*/ 1194853 h 1637152"/>
                <a:gd name="connsiteX25" fmla="*/ 838946 w 867521"/>
                <a:gd name="connsiteY25" fmla="*/ 1218665 h 1637152"/>
                <a:gd name="connsiteX26" fmla="*/ 827040 w 867521"/>
                <a:gd name="connsiteY26" fmla="*/ 1244859 h 1637152"/>
                <a:gd name="connsiteX27" fmla="*/ 807990 w 867521"/>
                <a:gd name="connsiteY27" fmla="*/ 1259146 h 1637152"/>
                <a:gd name="connsiteX28" fmla="*/ 786559 w 867521"/>
                <a:gd name="connsiteY28" fmla="*/ 1290103 h 1637152"/>
                <a:gd name="connsiteX29" fmla="*/ 755603 w 867521"/>
                <a:gd name="connsiteY29" fmla="*/ 1302009 h 1637152"/>
                <a:gd name="connsiteX30" fmla="*/ 765128 w 867521"/>
                <a:gd name="connsiteY30" fmla="*/ 1323440 h 1637152"/>
                <a:gd name="connsiteX31" fmla="*/ 765128 w 867521"/>
                <a:gd name="connsiteY31" fmla="*/ 1349634 h 1637152"/>
                <a:gd name="connsiteX32" fmla="*/ 753221 w 867521"/>
                <a:gd name="connsiteY32" fmla="*/ 1394878 h 1637152"/>
                <a:gd name="connsiteX33" fmla="*/ 753221 w 867521"/>
                <a:gd name="connsiteY33" fmla="*/ 1399640 h 1637152"/>
                <a:gd name="connsiteX34" fmla="*/ 743696 w 867521"/>
                <a:gd name="connsiteY34" fmla="*/ 1423453 h 1637152"/>
                <a:gd name="connsiteX35" fmla="*/ 757984 w 867521"/>
                <a:gd name="connsiteY35" fmla="*/ 1437740 h 1637152"/>
                <a:gd name="connsiteX36" fmla="*/ 741315 w 867521"/>
                <a:gd name="connsiteY36" fmla="*/ 1459171 h 1637152"/>
                <a:gd name="connsiteX37" fmla="*/ 729409 w 867521"/>
                <a:gd name="connsiteY37" fmla="*/ 1487746 h 1637152"/>
                <a:gd name="connsiteX38" fmla="*/ 753221 w 867521"/>
                <a:gd name="connsiteY38" fmla="*/ 1504415 h 1637152"/>
                <a:gd name="connsiteX39" fmla="*/ 743696 w 867521"/>
                <a:gd name="connsiteY39" fmla="*/ 1513940 h 1637152"/>
                <a:gd name="connsiteX40" fmla="*/ 696071 w 867521"/>
                <a:gd name="connsiteY40" fmla="*/ 1521084 h 1637152"/>
                <a:gd name="connsiteX41" fmla="*/ 665115 w 867521"/>
                <a:gd name="connsiteY41" fmla="*/ 1525846 h 1637152"/>
                <a:gd name="connsiteX42" fmla="*/ 653209 w 867521"/>
                <a:gd name="connsiteY42" fmla="*/ 1544896 h 1637152"/>
                <a:gd name="connsiteX43" fmla="*/ 662734 w 867521"/>
                <a:gd name="connsiteY43" fmla="*/ 1578234 h 1637152"/>
                <a:gd name="connsiteX44" fmla="*/ 669878 w 867521"/>
                <a:gd name="connsiteY44" fmla="*/ 1602046 h 1637152"/>
                <a:gd name="connsiteX45" fmla="*/ 669878 w 867521"/>
                <a:gd name="connsiteY45" fmla="*/ 1618715 h 1637152"/>
                <a:gd name="connsiteX46" fmla="*/ 643684 w 867521"/>
                <a:gd name="connsiteY46" fmla="*/ 1618715 h 1637152"/>
                <a:gd name="connsiteX47" fmla="*/ 610346 w 867521"/>
                <a:gd name="connsiteY47" fmla="*/ 1606809 h 1637152"/>
                <a:gd name="connsiteX48" fmla="*/ 586534 w 867521"/>
                <a:gd name="connsiteY48" fmla="*/ 1594903 h 1637152"/>
                <a:gd name="connsiteX49" fmla="*/ 567484 w 867521"/>
                <a:gd name="connsiteY49" fmla="*/ 1582996 h 1637152"/>
                <a:gd name="connsiteX50" fmla="*/ 543671 w 867521"/>
                <a:gd name="connsiteY50" fmla="*/ 1582996 h 1637152"/>
                <a:gd name="connsiteX51" fmla="*/ 524621 w 867521"/>
                <a:gd name="connsiteY51" fmla="*/ 1597284 h 1637152"/>
                <a:gd name="connsiteX52" fmla="*/ 507953 w 867521"/>
                <a:gd name="connsiteY52" fmla="*/ 1618715 h 1637152"/>
                <a:gd name="connsiteX53" fmla="*/ 493467 w 867521"/>
                <a:gd name="connsiteY53" fmla="*/ 1637152 h 1637152"/>
                <a:gd name="connsiteX54" fmla="*/ 484710 w 867521"/>
                <a:gd name="connsiteY54" fmla="*/ 1632375 h 1637152"/>
                <a:gd name="connsiteX55" fmla="*/ 458510 w 867521"/>
                <a:gd name="connsiteY55" fmla="*/ 1616655 h 1637152"/>
                <a:gd name="connsiteX56" fmla="*/ 448029 w 867521"/>
                <a:gd name="connsiteY56" fmla="*/ 1582594 h 1637152"/>
                <a:gd name="connsiteX57" fmla="*/ 437549 w 867521"/>
                <a:gd name="connsiteY57" fmla="*/ 1561633 h 1637152"/>
                <a:gd name="connsiteX58" fmla="*/ 455890 w 867521"/>
                <a:gd name="connsiteY58" fmla="*/ 1535433 h 1637152"/>
                <a:gd name="connsiteX59" fmla="*/ 442789 w 867521"/>
                <a:gd name="connsiteY59" fmla="*/ 1519713 h 1637152"/>
                <a:gd name="connsiteX60" fmla="*/ 427069 w 867521"/>
                <a:gd name="connsiteY60" fmla="*/ 1488272 h 1637152"/>
                <a:gd name="connsiteX61" fmla="*/ 442789 w 867521"/>
                <a:gd name="connsiteY61" fmla="*/ 1477792 h 1637152"/>
                <a:gd name="connsiteX62" fmla="*/ 432309 w 867521"/>
                <a:gd name="connsiteY62" fmla="*/ 1456831 h 1637152"/>
                <a:gd name="connsiteX63" fmla="*/ 403488 w 867521"/>
                <a:gd name="connsiteY63" fmla="*/ 1446351 h 1637152"/>
                <a:gd name="connsiteX64" fmla="*/ 400868 w 867521"/>
                <a:gd name="connsiteY64" fmla="*/ 1430631 h 1637152"/>
                <a:gd name="connsiteX65" fmla="*/ 361567 w 867521"/>
                <a:gd name="connsiteY65" fmla="*/ 1393950 h 1637152"/>
                <a:gd name="connsiteX66" fmla="*/ 351087 w 867521"/>
                <a:gd name="connsiteY66" fmla="*/ 1407050 h 1637152"/>
                <a:gd name="connsiteX67" fmla="*/ 332747 w 867521"/>
                <a:gd name="connsiteY67" fmla="*/ 1393950 h 1637152"/>
                <a:gd name="connsiteX68" fmla="*/ 335367 w 867521"/>
                <a:gd name="connsiteY68" fmla="*/ 1372989 h 1637152"/>
                <a:gd name="connsiteX69" fmla="*/ 296066 w 867521"/>
                <a:gd name="connsiteY69" fmla="*/ 1354649 h 1637152"/>
                <a:gd name="connsiteX70" fmla="*/ 280346 w 867521"/>
                <a:gd name="connsiteY70" fmla="*/ 1338929 h 1637152"/>
                <a:gd name="connsiteX71" fmla="*/ 251525 w 867521"/>
                <a:gd name="connsiteY71" fmla="*/ 1307488 h 1637152"/>
                <a:gd name="connsiteX72" fmla="*/ 243665 w 867521"/>
                <a:gd name="connsiteY72" fmla="*/ 1273427 h 1637152"/>
                <a:gd name="connsiteX73" fmla="*/ 259385 w 867521"/>
                <a:gd name="connsiteY73" fmla="*/ 1265567 h 1637152"/>
                <a:gd name="connsiteX74" fmla="*/ 259385 w 867521"/>
                <a:gd name="connsiteY74" fmla="*/ 1249847 h 1637152"/>
                <a:gd name="connsiteX75" fmla="*/ 277726 w 867521"/>
                <a:gd name="connsiteY75" fmla="*/ 1215786 h 1637152"/>
                <a:gd name="connsiteX76" fmla="*/ 272486 w 867521"/>
                <a:gd name="connsiteY76" fmla="*/ 1189585 h 1637152"/>
                <a:gd name="connsiteX77" fmla="*/ 306546 w 867521"/>
                <a:gd name="connsiteY77" fmla="*/ 1137184 h 1637152"/>
                <a:gd name="connsiteX78" fmla="*/ 235805 w 867521"/>
                <a:gd name="connsiteY78" fmla="*/ 1097883 h 1637152"/>
                <a:gd name="connsiteX79" fmla="*/ 217464 w 867521"/>
                <a:gd name="connsiteY79" fmla="*/ 1124084 h 1637152"/>
                <a:gd name="connsiteX80" fmla="*/ 183404 w 867521"/>
                <a:gd name="connsiteY80" fmla="*/ 1126704 h 1637152"/>
                <a:gd name="connsiteX81" fmla="*/ 175543 w 867521"/>
                <a:gd name="connsiteY81" fmla="*/ 1082163 h 1637152"/>
                <a:gd name="connsiteX82" fmla="*/ 186024 w 867521"/>
                <a:gd name="connsiteY82" fmla="*/ 1066443 h 1637152"/>
                <a:gd name="connsiteX83" fmla="*/ 170303 w 867521"/>
                <a:gd name="connsiteY83" fmla="*/ 1048102 h 1637152"/>
                <a:gd name="connsiteX84" fmla="*/ 170303 w 867521"/>
                <a:gd name="connsiteY84" fmla="*/ 1032382 h 1637152"/>
                <a:gd name="connsiteX85" fmla="*/ 165063 w 867521"/>
                <a:gd name="connsiteY85" fmla="*/ 1003561 h 1637152"/>
                <a:gd name="connsiteX86" fmla="*/ 94322 w 867521"/>
                <a:gd name="connsiteY86" fmla="*/ 964260 h 1637152"/>
                <a:gd name="connsiteX87" fmla="*/ 94322 w 867521"/>
                <a:gd name="connsiteY87" fmla="*/ 940680 h 1637152"/>
                <a:gd name="connsiteX88" fmla="*/ 65501 w 867521"/>
                <a:gd name="connsiteY88" fmla="*/ 927580 h 1637152"/>
                <a:gd name="connsiteX89" fmla="*/ 28820 w 867521"/>
                <a:gd name="connsiteY89" fmla="*/ 890899 h 1637152"/>
                <a:gd name="connsiteX90" fmla="*/ 26200 w 867521"/>
                <a:gd name="connsiteY90" fmla="*/ 864698 h 1637152"/>
                <a:gd name="connsiteX91" fmla="*/ 15720 w 867521"/>
                <a:gd name="connsiteY91" fmla="*/ 862078 h 1637152"/>
                <a:gd name="connsiteX92" fmla="*/ 18340 w 867521"/>
                <a:gd name="connsiteY92" fmla="*/ 828017 h 1637152"/>
                <a:gd name="connsiteX93" fmla="*/ 10480 w 867521"/>
                <a:gd name="connsiteY93" fmla="*/ 817537 h 1637152"/>
                <a:gd name="connsiteX94" fmla="*/ 5240 w 867521"/>
                <a:gd name="connsiteY94" fmla="*/ 788717 h 1637152"/>
                <a:gd name="connsiteX95" fmla="*/ 0 w 867521"/>
                <a:gd name="connsiteY95" fmla="*/ 786096 h 1637152"/>
                <a:gd name="connsiteX96" fmla="*/ 0 w 867521"/>
                <a:gd name="connsiteY96" fmla="*/ 744176 h 1637152"/>
                <a:gd name="connsiteX97" fmla="*/ 13100 w 867521"/>
                <a:gd name="connsiteY97" fmla="*/ 738935 h 1637152"/>
                <a:gd name="connsiteX98" fmla="*/ 13100 w 867521"/>
                <a:gd name="connsiteY98" fmla="*/ 703026 h 1637152"/>
                <a:gd name="connsiteX99" fmla="*/ 27001 w 867521"/>
                <a:gd name="connsiteY99" fmla="*/ 703026 h 1637152"/>
                <a:gd name="connsiteX100" fmla="*/ 29960 w 867521"/>
                <a:gd name="connsiteY100" fmla="*/ 682312 h 1637152"/>
                <a:gd name="connsiteX101" fmla="*/ 35879 w 867521"/>
                <a:gd name="connsiteY101" fmla="*/ 670475 h 1637152"/>
                <a:gd name="connsiteX102" fmla="*/ 21083 w 867521"/>
                <a:gd name="connsiteY102" fmla="*/ 652719 h 1637152"/>
                <a:gd name="connsiteX103" fmla="*/ 47716 w 867521"/>
                <a:gd name="connsiteY103" fmla="*/ 626086 h 1637152"/>
                <a:gd name="connsiteX104" fmla="*/ 71390 w 867521"/>
                <a:gd name="connsiteY104" fmla="*/ 632005 h 1637152"/>
                <a:gd name="connsiteX105" fmla="*/ 77308 w 867521"/>
                <a:gd name="connsiteY105" fmla="*/ 617209 h 1637152"/>
                <a:gd name="connsiteX106" fmla="*/ 95063 w 867521"/>
                <a:gd name="connsiteY106" fmla="*/ 602413 h 1637152"/>
                <a:gd name="connsiteX107" fmla="*/ 95063 w 867521"/>
                <a:gd name="connsiteY107" fmla="*/ 566902 h 1637152"/>
                <a:gd name="connsiteX108" fmla="*/ 103941 w 867521"/>
                <a:gd name="connsiteY108" fmla="*/ 560984 h 1637152"/>
                <a:gd name="connsiteX109" fmla="*/ 121696 w 867521"/>
                <a:gd name="connsiteY109" fmla="*/ 546187 h 1637152"/>
                <a:gd name="connsiteX110" fmla="*/ 124656 w 867521"/>
                <a:gd name="connsiteY110" fmla="*/ 492921 h 1637152"/>
                <a:gd name="connsiteX111" fmla="*/ 92104 w 867521"/>
                <a:gd name="connsiteY111" fmla="*/ 469248 h 1637152"/>
                <a:gd name="connsiteX112" fmla="*/ 92104 w 867521"/>
                <a:gd name="connsiteY112" fmla="*/ 427818 h 1637152"/>
                <a:gd name="connsiteX113" fmla="*/ 103941 w 867521"/>
                <a:gd name="connsiteY113" fmla="*/ 404145 h 1637152"/>
                <a:gd name="connsiteX114" fmla="*/ 130574 w 867521"/>
                <a:gd name="connsiteY114" fmla="*/ 395267 h 1637152"/>
                <a:gd name="connsiteX115" fmla="*/ 139452 w 867521"/>
                <a:gd name="connsiteY115" fmla="*/ 389349 h 1637152"/>
                <a:gd name="connsiteX116" fmla="*/ 169044 w 867521"/>
                <a:gd name="connsiteY116" fmla="*/ 395267 h 1637152"/>
                <a:gd name="connsiteX117" fmla="*/ 189758 w 867521"/>
                <a:gd name="connsiteY117" fmla="*/ 383430 h 1637152"/>
                <a:gd name="connsiteX118" fmla="*/ 201595 w 867521"/>
                <a:gd name="connsiteY118" fmla="*/ 374552 h 1637152"/>
                <a:gd name="connsiteX119" fmla="*/ 234147 w 867521"/>
                <a:gd name="connsiteY119" fmla="*/ 380471 h 1637152"/>
                <a:gd name="connsiteX120" fmla="*/ 251902 w 867521"/>
                <a:gd name="connsiteY120" fmla="*/ 353838 h 1637152"/>
                <a:gd name="connsiteX121" fmla="*/ 251902 w 867521"/>
                <a:gd name="connsiteY121" fmla="*/ 309450 h 1637152"/>
                <a:gd name="connsiteX122" fmla="*/ 281494 w 867521"/>
                <a:gd name="connsiteY122" fmla="*/ 297613 h 1637152"/>
                <a:gd name="connsiteX123" fmla="*/ 293331 w 867521"/>
                <a:gd name="connsiteY123" fmla="*/ 285776 h 1637152"/>
                <a:gd name="connsiteX124" fmla="*/ 299250 w 867521"/>
                <a:gd name="connsiteY124" fmla="*/ 211795 h 1637152"/>
                <a:gd name="connsiteX125" fmla="*/ 284454 w 867521"/>
                <a:gd name="connsiteY125" fmla="*/ 188121 h 1637152"/>
                <a:gd name="connsiteX126" fmla="*/ 260780 w 867521"/>
                <a:gd name="connsiteY126" fmla="*/ 179244 h 1637152"/>
                <a:gd name="connsiteX127" fmla="*/ 234147 w 867521"/>
                <a:gd name="connsiteY127" fmla="*/ 170366 h 1637152"/>
                <a:gd name="connsiteX128" fmla="*/ 237106 w 867521"/>
                <a:gd name="connsiteY128" fmla="*/ 137815 h 1637152"/>
                <a:gd name="connsiteX129" fmla="*/ 228228 w 867521"/>
                <a:gd name="connsiteY129" fmla="*/ 120059 h 1637152"/>
                <a:gd name="connsiteX130" fmla="*/ 219351 w 867521"/>
                <a:gd name="connsiteY130" fmla="*/ 120059 h 1637152"/>
                <a:gd name="connsiteX131" fmla="*/ 189758 w 867521"/>
                <a:gd name="connsiteY131" fmla="*/ 99345 h 1637152"/>
                <a:gd name="connsiteX132" fmla="*/ 195677 w 867521"/>
                <a:gd name="connsiteY132" fmla="*/ 93426 h 1637152"/>
                <a:gd name="connsiteX133" fmla="*/ 186799 w 867521"/>
                <a:gd name="connsiteY133" fmla="*/ 75671 h 1637152"/>
                <a:gd name="connsiteX134" fmla="*/ 163125 w 867521"/>
                <a:gd name="connsiteY134" fmla="*/ 40160 h 1637152"/>
                <a:gd name="connsiteX135" fmla="*/ 89145 w 867521"/>
                <a:gd name="connsiteY135" fmla="*/ 10568 h 1637152"/>
                <a:gd name="connsiteX136" fmla="*/ 93109 w 867521"/>
                <a:gd name="connsiteY136" fmla="*/ 0 h 1637152"/>
                <a:gd name="connsiteX137" fmla="*/ 89146 w 867521"/>
                <a:gd name="connsiteY137" fmla="*/ 10568 h 1637152"/>
                <a:gd name="connsiteX138" fmla="*/ 127616 w 867521"/>
                <a:gd name="connsiteY138" fmla="*/ 43119 h 1637152"/>
                <a:gd name="connsiteX139" fmla="*/ 89145 w 867521"/>
                <a:gd name="connsiteY139" fmla="*/ 10568 h 1637152"/>
                <a:gd name="connsiteX0" fmla="*/ 163125 w 867521"/>
                <a:gd name="connsiteY0" fmla="*/ 40160 h 1637152"/>
                <a:gd name="connsiteX1" fmla="*/ 163126 w 867521"/>
                <a:gd name="connsiteY1" fmla="*/ 40160 h 1637152"/>
                <a:gd name="connsiteX2" fmla="*/ 186800 w 867521"/>
                <a:gd name="connsiteY2" fmla="*/ 75671 h 1637152"/>
                <a:gd name="connsiteX3" fmla="*/ 190602 w 867521"/>
                <a:gd name="connsiteY3" fmla="*/ 83274 h 1637152"/>
                <a:gd name="connsiteX4" fmla="*/ 805609 w 867521"/>
                <a:gd name="connsiteY4" fmla="*/ 83274 h 1637152"/>
                <a:gd name="connsiteX5" fmla="*/ 805609 w 867521"/>
                <a:gd name="connsiteY5" fmla="*/ 147103 h 1637152"/>
                <a:gd name="connsiteX6" fmla="*/ 800846 w 867521"/>
                <a:gd name="connsiteY6" fmla="*/ 201871 h 1637152"/>
                <a:gd name="connsiteX7" fmla="*/ 807990 w 867521"/>
                <a:gd name="connsiteY7" fmla="*/ 244734 h 1637152"/>
                <a:gd name="connsiteX8" fmla="*/ 836565 w 867521"/>
                <a:gd name="connsiteY8" fmla="*/ 304265 h 1637152"/>
                <a:gd name="connsiteX9" fmla="*/ 867521 w 867521"/>
                <a:gd name="connsiteY9" fmla="*/ 330459 h 1637152"/>
                <a:gd name="connsiteX10" fmla="*/ 867521 w 867521"/>
                <a:gd name="connsiteY10" fmla="*/ 790040 h 1637152"/>
                <a:gd name="connsiteX11" fmla="*/ 853234 w 867521"/>
                <a:gd name="connsiteY11" fmla="*/ 804328 h 1637152"/>
                <a:gd name="connsiteX12" fmla="*/ 867521 w 867521"/>
                <a:gd name="connsiteY12" fmla="*/ 816234 h 1637152"/>
                <a:gd name="connsiteX13" fmla="*/ 867521 w 867521"/>
                <a:gd name="connsiteY13" fmla="*/ 990065 h 1637152"/>
                <a:gd name="connsiteX14" fmla="*/ 841328 w 867521"/>
                <a:gd name="connsiteY14" fmla="*/ 999590 h 1637152"/>
                <a:gd name="connsiteX15" fmla="*/ 848471 w 867521"/>
                <a:gd name="connsiteY15" fmla="*/ 1016259 h 1637152"/>
                <a:gd name="connsiteX16" fmla="*/ 831803 w 867521"/>
                <a:gd name="connsiteY16" fmla="*/ 1047215 h 1637152"/>
                <a:gd name="connsiteX17" fmla="*/ 843709 w 867521"/>
                <a:gd name="connsiteY17" fmla="*/ 1063884 h 1637152"/>
                <a:gd name="connsiteX18" fmla="*/ 860378 w 867521"/>
                <a:gd name="connsiteY18" fmla="*/ 1085315 h 1637152"/>
                <a:gd name="connsiteX19" fmla="*/ 860378 w 867521"/>
                <a:gd name="connsiteY19" fmla="*/ 1099603 h 1637152"/>
                <a:gd name="connsiteX20" fmla="*/ 865140 w 867521"/>
                <a:gd name="connsiteY20" fmla="*/ 1106746 h 1637152"/>
                <a:gd name="connsiteX21" fmla="*/ 865140 w 867521"/>
                <a:gd name="connsiteY21" fmla="*/ 1128178 h 1637152"/>
                <a:gd name="connsiteX22" fmla="*/ 857996 w 867521"/>
                <a:gd name="connsiteY22" fmla="*/ 1137703 h 1637152"/>
                <a:gd name="connsiteX23" fmla="*/ 865140 w 867521"/>
                <a:gd name="connsiteY23" fmla="*/ 1178184 h 1637152"/>
                <a:gd name="connsiteX24" fmla="*/ 846090 w 867521"/>
                <a:gd name="connsiteY24" fmla="*/ 1194853 h 1637152"/>
                <a:gd name="connsiteX25" fmla="*/ 838946 w 867521"/>
                <a:gd name="connsiteY25" fmla="*/ 1218665 h 1637152"/>
                <a:gd name="connsiteX26" fmla="*/ 827040 w 867521"/>
                <a:gd name="connsiteY26" fmla="*/ 1244859 h 1637152"/>
                <a:gd name="connsiteX27" fmla="*/ 807990 w 867521"/>
                <a:gd name="connsiteY27" fmla="*/ 1259146 h 1637152"/>
                <a:gd name="connsiteX28" fmla="*/ 786559 w 867521"/>
                <a:gd name="connsiteY28" fmla="*/ 1290103 h 1637152"/>
                <a:gd name="connsiteX29" fmla="*/ 755603 w 867521"/>
                <a:gd name="connsiteY29" fmla="*/ 1302009 h 1637152"/>
                <a:gd name="connsiteX30" fmla="*/ 765128 w 867521"/>
                <a:gd name="connsiteY30" fmla="*/ 1323440 h 1637152"/>
                <a:gd name="connsiteX31" fmla="*/ 765128 w 867521"/>
                <a:gd name="connsiteY31" fmla="*/ 1349634 h 1637152"/>
                <a:gd name="connsiteX32" fmla="*/ 753221 w 867521"/>
                <a:gd name="connsiteY32" fmla="*/ 1394878 h 1637152"/>
                <a:gd name="connsiteX33" fmla="*/ 753221 w 867521"/>
                <a:gd name="connsiteY33" fmla="*/ 1399640 h 1637152"/>
                <a:gd name="connsiteX34" fmla="*/ 743696 w 867521"/>
                <a:gd name="connsiteY34" fmla="*/ 1423453 h 1637152"/>
                <a:gd name="connsiteX35" fmla="*/ 757984 w 867521"/>
                <a:gd name="connsiteY35" fmla="*/ 1437740 h 1637152"/>
                <a:gd name="connsiteX36" fmla="*/ 741315 w 867521"/>
                <a:gd name="connsiteY36" fmla="*/ 1459171 h 1637152"/>
                <a:gd name="connsiteX37" fmla="*/ 729409 w 867521"/>
                <a:gd name="connsiteY37" fmla="*/ 1487746 h 1637152"/>
                <a:gd name="connsiteX38" fmla="*/ 753221 w 867521"/>
                <a:gd name="connsiteY38" fmla="*/ 1504415 h 1637152"/>
                <a:gd name="connsiteX39" fmla="*/ 743696 w 867521"/>
                <a:gd name="connsiteY39" fmla="*/ 1513940 h 1637152"/>
                <a:gd name="connsiteX40" fmla="*/ 696071 w 867521"/>
                <a:gd name="connsiteY40" fmla="*/ 1521084 h 1637152"/>
                <a:gd name="connsiteX41" fmla="*/ 665115 w 867521"/>
                <a:gd name="connsiteY41" fmla="*/ 1525846 h 1637152"/>
                <a:gd name="connsiteX42" fmla="*/ 653209 w 867521"/>
                <a:gd name="connsiteY42" fmla="*/ 1544896 h 1637152"/>
                <a:gd name="connsiteX43" fmla="*/ 662734 w 867521"/>
                <a:gd name="connsiteY43" fmla="*/ 1578234 h 1637152"/>
                <a:gd name="connsiteX44" fmla="*/ 669878 w 867521"/>
                <a:gd name="connsiteY44" fmla="*/ 1602046 h 1637152"/>
                <a:gd name="connsiteX45" fmla="*/ 669878 w 867521"/>
                <a:gd name="connsiteY45" fmla="*/ 1618715 h 1637152"/>
                <a:gd name="connsiteX46" fmla="*/ 643684 w 867521"/>
                <a:gd name="connsiteY46" fmla="*/ 1618715 h 1637152"/>
                <a:gd name="connsiteX47" fmla="*/ 610346 w 867521"/>
                <a:gd name="connsiteY47" fmla="*/ 1606809 h 1637152"/>
                <a:gd name="connsiteX48" fmla="*/ 586534 w 867521"/>
                <a:gd name="connsiteY48" fmla="*/ 1594903 h 1637152"/>
                <a:gd name="connsiteX49" fmla="*/ 567484 w 867521"/>
                <a:gd name="connsiteY49" fmla="*/ 1582996 h 1637152"/>
                <a:gd name="connsiteX50" fmla="*/ 543671 w 867521"/>
                <a:gd name="connsiteY50" fmla="*/ 1582996 h 1637152"/>
                <a:gd name="connsiteX51" fmla="*/ 524621 w 867521"/>
                <a:gd name="connsiteY51" fmla="*/ 1597284 h 1637152"/>
                <a:gd name="connsiteX52" fmla="*/ 507953 w 867521"/>
                <a:gd name="connsiteY52" fmla="*/ 1618715 h 1637152"/>
                <a:gd name="connsiteX53" fmla="*/ 493467 w 867521"/>
                <a:gd name="connsiteY53" fmla="*/ 1637152 h 1637152"/>
                <a:gd name="connsiteX54" fmla="*/ 484710 w 867521"/>
                <a:gd name="connsiteY54" fmla="*/ 1632375 h 1637152"/>
                <a:gd name="connsiteX55" fmla="*/ 458510 w 867521"/>
                <a:gd name="connsiteY55" fmla="*/ 1616655 h 1637152"/>
                <a:gd name="connsiteX56" fmla="*/ 448029 w 867521"/>
                <a:gd name="connsiteY56" fmla="*/ 1582594 h 1637152"/>
                <a:gd name="connsiteX57" fmla="*/ 437549 w 867521"/>
                <a:gd name="connsiteY57" fmla="*/ 1561633 h 1637152"/>
                <a:gd name="connsiteX58" fmla="*/ 455890 w 867521"/>
                <a:gd name="connsiteY58" fmla="*/ 1535433 h 1637152"/>
                <a:gd name="connsiteX59" fmla="*/ 442789 w 867521"/>
                <a:gd name="connsiteY59" fmla="*/ 1519713 h 1637152"/>
                <a:gd name="connsiteX60" fmla="*/ 427069 w 867521"/>
                <a:gd name="connsiteY60" fmla="*/ 1488272 h 1637152"/>
                <a:gd name="connsiteX61" fmla="*/ 442789 w 867521"/>
                <a:gd name="connsiteY61" fmla="*/ 1477792 h 1637152"/>
                <a:gd name="connsiteX62" fmla="*/ 432309 w 867521"/>
                <a:gd name="connsiteY62" fmla="*/ 1456831 h 1637152"/>
                <a:gd name="connsiteX63" fmla="*/ 403488 w 867521"/>
                <a:gd name="connsiteY63" fmla="*/ 1446351 h 1637152"/>
                <a:gd name="connsiteX64" fmla="*/ 400868 w 867521"/>
                <a:gd name="connsiteY64" fmla="*/ 1430631 h 1637152"/>
                <a:gd name="connsiteX65" fmla="*/ 361567 w 867521"/>
                <a:gd name="connsiteY65" fmla="*/ 1393950 h 1637152"/>
                <a:gd name="connsiteX66" fmla="*/ 351087 w 867521"/>
                <a:gd name="connsiteY66" fmla="*/ 1407050 h 1637152"/>
                <a:gd name="connsiteX67" fmla="*/ 332747 w 867521"/>
                <a:gd name="connsiteY67" fmla="*/ 1393950 h 1637152"/>
                <a:gd name="connsiteX68" fmla="*/ 335367 w 867521"/>
                <a:gd name="connsiteY68" fmla="*/ 1372989 h 1637152"/>
                <a:gd name="connsiteX69" fmla="*/ 296066 w 867521"/>
                <a:gd name="connsiteY69" fmla="*/ 1354649 h 1637152"/>
                <a:gd name="connsiteX70" fmla="*/ 280346 w 867521"/>
                <a:gd name="connsiteY70" fmla="*/ 1338929 h 1637152"/>
                <a:gd name="connsiteX71" fmla="*/ 251525 w 867521"/>
                <a:gd name="connsiteY71" fmla="*/ 1307488 h 1637152"/>
                <a:gd name="connsiteX72" fmla="*/ 243665 w 867521"/>
                <a:gd name="connsiteY72" fmla="*/ 1273427 h 1637152"/>
                <a:gd name="connsiteX73" fmla="*/ 259385 w 867521"/>
                <a:gd name="connsiteY73" fmla="*/ 1265567 h 1637152"/>
                <a:gd name="connsiteX74" fmla="*/ 259385 w 867521"/>
                <a:gd name="connsiteY74" fmla="*/ 1249847 h 1637152"/>
                <a:gd name="connsiteX75" fmla="*/ 277726 w 867521"/>
                <a:gd name="connsiteY75" fmla="*/ 1215786 h 1637152"/>
                <a:gd name="connsiteX76" fmla="*/ 272486 w 867521"/>
                <a:gd name="connsiteY76" fmla="*/ 1189585 h 1637152"/>
                <a:gd name="connsiteX77" fmla="*/ 306546 w 867521"/>
                <a:gd name="connsiteY77" fmla="*/ 1137184 h 1637152"/>
                <a:gd name="connsiteX78" fmla="*/ 235805 w 867521"/>
                <a:gd name="connsiteY78" fmla="*/ 1097883 h 1637152"/>
                <a:gd name="connsiteX79" fmla="*/ 217464 w 867521"/>
                <a:gd name="connsiteY79" fmla="*/ 1124084 h 1637152"/>
                <a:gd name="connsiteX80" fmla="*/ 183404 w 867521"/>
                <a:gd name="connsiteY80" fmla="*/ 1126704 h 1637152"/>
                <a:gd name="connsiteX81" fmla="*/ 175543 w 867521"/>
                <a:gd name="connsiteY81" fmla="*/ 1082163 h 1637152"/>
                <a:gd name="connsiteX82" fmla="*/ 186024 w 867521"/>
                <a:gd name="connsiteY82" fmla="*/ 1066443 h 1637152"/>
                <a:gd name="connsiteX83" fmla="*/ 170303 w 867521"/>
                <a:gd name="connsiteY83" fmla="*/ 1048102 h 1637152"/>
                <a:gd name="connsiteX84" fmla="*/ 170303 w 867521"/>
                <a:gd name="connsiteY84" fmla="*/ 1032382 h 1637152"/>
                <a:gd name="connsiteX85" fmla="*/ 165063 w 867521"/>
                <a:gd name="connsiteY85" fmla="*/ 1003561 h 1637152"/>
                <a:gd name="connsiteX86" fmla="*/ 94322 w 867521"/>
                <a:gd name="connsiteY86" fmla="*/ 964260 h 1637152"/>
                <a:gd name="connsiteX87" fmla="*/ 94322 w 867521"/>
                <a:gd name="connsiteY87" fmla="*/ 940680 h 1637152"/>
                <a:gd name="connsiteX88" fmla="*/ 65501 w 867521"/>
                <a:gd name="connsiteY88" fmla="*/ 927580 h 1637152"/>
                <a:gd name="connsiteX89" fmla="*/ 28820 w 867521"/>
                <a:gd name="connsiteY89" fmla="*/ 890899 h 1637152"/>
                <a:gd name="connsiteX90" fmla="*/ 26200 w 867521"/>
                <a:gd name="connsiteY90" fmla="*/ 864698 h 1637152"/>
                <a:gd name="connsiteX91" fmla="*/ 15720 w 867521"/>
                <a:gd name="connsiteY91" fmla="*/ 862078 h 1637152"/>
                <a:gd name="connsiteX92" fmla="*/ 18340 w 867521"/>
                <a:gd name="connsiteY92" fmla="*/ 828017 h 1637152"/>
                <a:gd name="connsiteX93" fmla="*/ 10480 w 867521"/>
                <a:gd name="connsiteY93" fmla="*/ 817537 h 1637152"/>
                <a:gd name="connsiteX94" fmla="*/ 5240 w 867521"/>
                <a:gd name="connsiteY94" fmla="*/ 788717 h 1637152"/>
                <a:gd name="connsiteX95" fmla="*/ 0 w 867521"/>
                <a:gd name="connsiteY95" fmla="*/ 786096 h 1637152"/>
                <a:gd name="connsiteX96" fmla="*/ 0 w 867521"/>
                <a:gd name="connsiteY96" fmla="*/ 744176 h 1637152"/>
                <a:gd name="connsiteX97" fmla="*/ 13100 w 867521"/>
                <a:gd name="connsiteY97" fmla="*/ 738935 h 1637152"/>
                <a:gd name="connsiteX98" fmla="*/ 13100 w 867521"/>
                <a:gd name="connsiteY98" fmla="*/ 703026 h 1637152"/>
                <a:gd name="connsiteX99" fmla="*/ 27001 w 867521"/>
                <a:gd name="connsiteY99" fmla="*/ 703026 h 1637152"/>
                <a:gd name="connsiteX100" fmla="*/ 29960 w 867521"/>
                <a:gd name="connsiteY100" fmla="*/ 682312 h 1637152"/>
                <a:gd name="connsiteX101" fmla="*/ 35879 w 867521"/>
                <a:gd name="connsiteY101" fmla="*/ 670475 h 1637152"/>
                <a:gd name="connsiteX102" fmla="*/ 21083 w 867521"/>
                <a:gd name="connsiteY102" fmla="*/ 652719 h 1637152"/>
                <a:gd name="connsiteX103" fmla="*/ 47716 w 867521"/>
                <a:gd name="connsiteY103" fmla="*/ 626086 h 1637152"/>
                <a:gd name="connsiteX104" fmla="*/ 71390 w 867521"/>
                <a:gd name="connsiteY104" fmla="*/ 632005 h 1637152"/>
                <a:gd name="connsiteX105" fmla="*/ 77308 w 867521"/>
                <a:gd name="connsiteY105" fmla="*/ 617209 h 1637152"/>
                <a:gd name="connsiteX106" fmla="*/ 95063 w 867521"/>
                <a:gd name="connsiteY106" fmla="*/ 602413 h 1637152"/>
                <a:gd name="connsiteX107" fmla="*/ 95063 w 867521"/>
                <a:gd name="connsiteY107" fmla="*/ 566902 h 1637152"/>
                <a:gd name="connsiteX108" fmla="*/ 103941 w 867521"/>
                <a:gd name="connsiteY108" fmla="*/ 560984 h 1637152"/>
                <a:gd name="connsiteX109" fmla="*/ 121696 w 867521"/>
                <a:gd name="connsiteY109" fmla="*/ 546187 h 1637152"/>
                <a:gd name="connsiteX110" fmla="*/ 124656 w 867521"/>
                <a:gd name="connsiteY110" fmla="*/ 492921 h 1637152"/>
                <a:gd name="connsiteX111" fmla="*/ 92104 w 867521"/>
                <a:gd name="connsiteY111" fmla="*/ 469248 h 1637152"/>
                <a:gd name="connsiteX112" fmla="*/ 92104 w 867521"/>
                <a:gd name="connsiteY112" fmla="*/ 427818 h 1637152"/>
                <a:gd name="connsiteX113" fmla="*/ 103941 w 867521"/>
                <a:gd name="connsiteY113" fmla="*/ 404145 h 1637152"/>
                <a:gd name="connsiteX114" fmla="*/ 130574 w 867521"/>
                <a:gd name="connsiteY114" fmla="*/ 395267 h 1637152"/>
                <a:gd name="connsiteX115" fmla="*/ 139452 w 867521"/>
                <a:gd name="connsiteY115" fmla="*/ 389349 h 1637152"/>
                <a:gd name="connsiteX116" fmla="*/ 169044 w 867521"/>
                <a:gd name="connsiteY116" fmla="*/ 395267 h 1637152"/>
                <a:gd name="connsiteX117" fmla="*/ 189758 w 867521"/>
                <a:gd name="connsiteY117" fmla="*/ 383430 h 1637152"/>
                <a:gd name="connsiteX118" fmla="*/ 201595 w 867521"/>
                <a:gd name="connsiteY118" fmla="*/ 374552 h 1637152"/>
                <a:gd name="connsiteX119" fmla="*/ 234147 w 867521"/>
                <a:gd name="connsiteY119" fmla="*/ 380471 h 1637152"/>
                <a:gd name="connsiteX120" fmla="*/ 251902 w 867521"/>
                <a:gd name="connsiteY120" fmla="*/ 353838 h 1637152"/>
                <a:gd name="connsiteX121" fmla="*/ 251902 w 867521"/>
                <a:gd name="connsiteY121" fmla="*/ 309450 h 1637152"/>
                <a:gd name="connsiteX122" fmla="*/ 281494 w 867521"/>
                <a:gd name="connsiteY122" fmla="*/ 297613 h 1637152"/>
                <a:gd name="connsiteX123" fmla="*/ 293331 w 867521"/>
                <a:gd name="connsiteY123" fmla="*/ 285776 h 1637152"/>
                <a:gd name="connsiteX124" fmla="*/ 299250 w 867521"/>
                <a:gd name="connsiteY124" fmla="*/ 211795 h 1637152"/>
                <a:gd name="connsiteX125" fmla="*/ 284454 w 867521"/>
                <a:gd name="connsiteY125" fmla="*/ 188121 h 1637152"/>
                <a:gd name="connsiteX126" fmla="*/ 260780 w 867521"/>
                <a:gd name="connsiteY126" fmla="*/ 179244 h 1637152"/>
                <a:gd name="connsiteX127" fmla="*/ 234147 w 867521"/>
                <a:gd name="connsiteY127" fmla="*/ 170366 h 1637152"/>
                <a:gd name="connsiteX128" fmla="*/ 237106 w 867521"/>
                <a:gd name="connsiteY128" fmla="*/ 137815 h 1637152"/>
                <a:gd name="connsiteX129" fmla="*/ 228228 w 867521"/>
                <a:gd name="connsiteY129" fmla="*/ 120059 h 1637152"/>
                <a:gd name="connsiteX130" fmla="*/ 219351 w 867521"/>
                <a:gd name="connsiteY130" fmla="*/ 120059 h 1637152"/>
                <a:gd name="connsiteX131" fmla="*/ 189758 w 867521"/>
                <a:gd name="connsiteY131" fmla="*/ 99345 h 1637152"/>
                <a:gd name="connsiteX132" fmla="*/ 195677 w 867521"/>
                <a:gd name="connsiteY132" fmla="*/ 93426 h 1637152"/>
                <a:gd name="connsiteX133" fmla="*/ 186799 w 867521"/>
                <a:gd name="connsiteY133" fmla="*/ 75671 h 1637152"/>
                <a:gd name="connsiteX134" fmla="*/ 163125 w 867521"/>
                <a:gd name="connsiteY134" fmla="*/ 40160 h 1637152"/>
                <a:gd name="connsiteX135" fmla="*/ 89145 w 867521"/>
                <a:gd name="connsiteY135" fmla="*/ 10568 h 1637152"/>
                <a:gd name="connsiteX136" fmla="*/ 93109 w 867521"/>
                <a:gd name="connsiteY136" fmla="*/ 0 h 1637152"/>
                <a:gd name="connsiteX137" fmla="*/ 89146 w 867521"/>
                <a:gd name="connsiteY137" fmla="*/ 10568 h 1637152"/>
                <a:gd name="connsiteX138" fmla="*/ 89145 w 867521"/>
                <a:gd name="connsiteY138" fmla="*/ 10568 h 1637152"/>
                <a:gd name="connsiteX0" fmla="*/ 163125 w 867521"/>
                <a:gd name="connsiteY0" fmla="*/ 40160 h 1637152"/>
                <a:gd name="connsiteX1" fmla="*/ 163126 w 867521"/>
                <a:gd name="connsiteY1" fmla="*/ 40160 h 1637152"/>
                <a:gd name="connsiteX2" fmla="*/ 186800 w 867521"/>
                <a:gd name="connsiteY2" fmla="*/ 75671 h 1637152"/>
                <a:gd name="connsiteX3" fmla="*/ 190602 w 867521"/>
                <a:gd name="connsiteY3" fmla="*/ 83274 h 1637152"/>
                <a:gd name="connsiteX4" fmla="*/ 805609 w 867521"/>
                <a:gd name="connsiteY4" fmla="*/ 83274 h 1637152"/>
                <a:gd name="connsiteX5" fmla="*/ 805609 w 867521"/>
                <a:gd name="connsiteY5" fmla="*/ 147103 h 1637152"/>
                <a:gd name="connsiteX6" fmla="*/ 800846 w 867521"/>
                <a:gd name="connsiteY6" fmla="*/ 201871 h 1637152"/>
                <a:gd name="connsiteX7" fmla="*/ 807990 w 867521"/>
                <a:gd name="connsiteY7" fmla="*/ 244734 h 1637152"/>
                <a:gd name="connsiteX8" fmla="*/ 836565 w 867521"/>
                <a:gd name="connsiteY8" fmla="*/ 304265 h 1637152"/>
                <a:gd name="connsiteX9" fmla="*/ 867521 w 867521"/>
                <a:gd name="connsiteY9" fmla="*/ 330459 h 1637152"/>
                <a:gd name="connsiteX10" fmla="*/ 867521 w 867521"/>
                <a:gd name="connsiteY10" fmla="*/ 790040 h 1637152"/>
                <a:gd name="connsiteX11" fmla="*/ 853234 w 867521"/>
                <a:gd name="connsiteY11" fmla="*/ 804328 h 1637152"/>
                <a:gd name="connsiteX12" fmla="*/ 867521 w 867521"/>
                <a:gd name="connsiteY12" fmla="*/ 816234 h 1637152"/>
                <a:gd name="connsiteX13" fmla="*/ 867521 w 867521"/>
                <a:gd name="connsiteY13" fmla="*/ 990065 h 1637152"/>
                <a:gd name="connsiteX14" fmla="*/ 841328 w 867521"/>
                <a:gd name="connsiteY14" fmla="*/ 999590 h 1637152"/>
                <a:gd name="connsiteX15" fmla="*/ 848471 w 867521"/>
                <a:gd name="connsiteY15" fmla="*/ 1016259 h 1637152"/>
                <a:gd name="connsiteX16" fmla="*/ 831803 w 867521"/>
                <a:gd name="connsiteY16" fmla="*/ 1047215 h 1637152"/>
                <a:gd name="connsiteX17" fmla="*/ 843709 w 867521"/>
                <a:gd name="connsiteY17" fmla="*/ 1063884 h 1637152"/>
                <a:gd name="connsiteX18" fmla="*/ 860378 w 867521"/>
                <a:gd name="connsiteY18" fmla="*/ 1085315 h 1637152"/>
                <a:gd name="connsiteX19" fmla="*/ 860378 w 867521"/>
                <a:gd name="connsiteY19" fmla="*/ 1099603 h 1637152"/>
                <a:gd name="connsiteX20" fmla="*/ 865140 w 867521"/>
                <a:gd name="connsiteY20" fmla="*/ 1106746 h 1637152"/>
                <a:gd name="connsiteX21" fmla="*/ 865140 w 867521"/>
                <a:gd name="connsiteY21" fmla="*/ 1128178 h 1637152"/>
                <a:gd name="connsiteX22" fmla="*/ 857996 w 867521"/>
                <a:gd name="connsiteY22" fmla="*/ 1137703 h 1637152"/>
                <a:gd name="connsiteX23" fmla="*/ 865140 w 867521"/>
                <a:gd name="connsiteY23" fmla="*/ 1178184 h 1637152"/>
                <a:gd name="connsiteX24" fmla="*/ 846090 w 867521"/>
                <a:gd name="connsiteY24" fmla="*/ 1194853 h 1637152"/>
                <a:gd name="connsiteX25" fmla="*/ 838946 w 867521"/>
                <a:gd name="connsiteY25" fmla="*/ 1218665 h 1637152"/>
                <a:gd name="connsiteX26" fmla="*/ 827040 w 867521"/>
                <a:gd name="connsiteY26" fmla="*/ 1244859 h 1637152"/>
                <a:gd name="connsiteX27" fmla="*/ 807990 w 867521"/>
                <a:gd name="connsiteY27" fmla="*/ 1259146 h 1637152"/>
                <a:gd name="connsiteX28" fmla="*/ 786559 w 867521"/>
                <a:gd name="connsiteY28" fmla="*/ 1290103 h 1637152"/>
                <a:gd name="connsiteX29" fmla="*/ 755603 w 867521"/>
                <a:gd name="connsiteY29" fmla="*/ 1302009 h 1637152"/>
                <a:gd name="connsiteX30" fmla="*/ 765128 w 867521"/>
                <a:gd name="connsiteY30" fmla="*/ 1323440 h 1637152"/>
                <a:gd name="connsiteX31" fmla="*/ 765128 w 867521"/>
                <a:gd name="connsiteY31" fmla="*/ 1349634 h 1637152"/>
                <a:gd name="connsiteX32" fmla="*/ 753221 w 867521"/>
                <a:gd name="connsiteY32" fmla="*/ 1394878 h 1637152"/>
                <a:gd name="connsiteX33" fmla="*/ 753221 w 867521"/>
                <a:gd name="connsiteY33" fmla="*/ 1399640 h 1637152"/>
                <a:gd name="connsiteX34" fmla="*/ 743696 w 867521"/>
                <a:gd name="connsiteY34" fmla="*/ 1423453 h 1637152"/>
                <a:gd name="connsiteX35" fmla="*/ 757984 w 867521"/>
                <a:gd name="connsiteY35" fmla="*/ 1437740 h 1637152"/>
                <a:gd name="connsiteX36" fmla="*/ 741315 w 867521"/>
                <a:gd name="connsiteY36" fmla="*/ 1459171 h 1637152"/>
                <a:gd name="connsiteX37" fmla="*/ 729409 w 867521"/>
                <a:gd name="connsiteY37" fmla="*/ 1487746 h 1637152"/>
                <a:gd name="connsiteX38" fmla="*/ 753221 w 867521"/>
                <a:gd name="connsiteY38" fmla="*/ 1504415 h 1637152"/>
                <a:gd name="connsiteX39" fmla="*/ 743696 w 867521"/>
                <a:gd name="connsiteY39" fmla="*/ 1513940 h 1637152"/>
                <a:gd name="connsiteX40" fmla="*/ 696071 w 867521"/>
                <a:gd name="connsiteY40" fmla="*/ 1521084 h 1637152"/>
                <a:gd name="connsiteX41" fmla="*/ 665115 w 867521"/>
                <a:gd name="connsiteY41" fmla="*/ 1525846 h 1637152"/>
                <a:gd name="connsiteX42" fmla="*/ 653209 w 867521"/>
                <a:gd name="connsiteY42" fmla="*/ 1544896 h 1637152"/>
                <a:gd name="connsiteX43" fmla="*/ 662734 w 867521"/>
                <a:gd name="connsiteY43" fmla="*/ 1578234 h 1637152"/>
                <a:gd name="connsiteX44" fmla="*/ 669878 w 867521"/>
                <a:gd name="connsiteY44" fmla="*/ 1602046 h 1637152"/>
                <a:gd name="connsiteX45" fmla="*/ 669878 w 867521"/>
                <a:gd name="connsiteY45" fmla="*/ 1618715 h 1637152"/>
                <a:gd name="connsiteX46" fmla="*/ 643684 w 867521"/>
                <a:gd name="connsiteY46" fmla="*/ 1618715 h 1637152"/>
                <a:gd name="connsiteX47" fmla="*/ 610346 w 867521"/>
                <a:gd name="connsiteY47" fmla="*/ 1606809 h 1637152"/>
                <a:gd name="connsiteX48" fmla="*/ 586534 w 867521"/>
                <a:gd name="connsiteY48" fmla="*/ 1594903 h 1637152"/>
                <a:gd name="connsiteX49" fmla="*/ 567484 w 867521"/>
                <a:gd name="connsiteY49" fmla="*/ 1582996 h 1637152"/>
                <a:gd name="connsiteX50" fmla="*/ 543671 w 867521"/>
                <a:gd name="connsiteY50" fmla="*/ 1582996 h 1637152"/>
                <a:gd name="connsiteX51" fmla="*/ 524621 w 867521"/>
                <a:gd name="connsiteY51" fmla="*/ 1597284 h 1637152"/>
                <a:gd name="connsiteX52" fmla="*/ 507953 w 867521"/>
                <a:gd name="connsiteY52" fmla="*/ 1618715 h 1637152"/>
                <a:gd name="connsiteX53" fmla="*/ 493467 w 867521"/>
                <a:gd name="connsiteY53" fmla="*/ 1637152 h 1637152"/>
                <a:gd name="connsiteX54" fmla="*/ 484710 w 867521"/>
                <a:gd name="connsiteY54" fmla="*/ 1632375 h 1637152"/>
                <a:gd name="connsiteX55" fmla="*/ 458510 w 867521"/>
                <a:gd name="connsiteY55" fmla="*/ 1616655 h 1637152"/>
                <a:gd name="connsiteX56" fmla="*/ 448029 w 867521"/>
                <a:gd name="connsiteY56" fmla="*/ 1582594 h 1637152"/>
                <a:gd name="connsiteX57" fmla="*/ 437549 w 867521"/>
                <a:gd name="connsiteY57" fmla="*/ 1561633 h 1637152"/>
                <a:gd name="connsiteX58" fmla="*/ 455890 w 867521"/>
                <a:gd name="connsiteY58" fmla="*/ 1535433 h 1637152"/>
                <a:gd name="connsiteX59" fmla="*/ 442789 w 867521"/>
                <a:gd name="connsiteY59" fmla="*/ 1519713 h 1637152"/>
                <a:gd name="connsiteX60" fmla="*/ 427069 w 867521"/>
                <a:gd name="connsiteY60" fmla="*/ 1488272 h 1637152"/>
                <a:gd name="connsiteX61" fmla="*/ 442789 w 867521"/>
                <a:gd name="connsiteY61" fmla="*/ 1477792 h 1637152"/>
                <a:gd name="connsiteX62" fmla="*/ 432309 w 867521"/>
                <a:gd name="connsiteY62" fmla="*/ 1456831 h 1637152"/>
                <a:gd name="connsiteX63" fmla="*/ 403488 w 867521"/>
                <a:gd name="connsiteY63" fmla="*/ 1446351 h 1637152"/>
                <a:gd name="connsiteX64" fmla="*/ 400868 w 867521"/>
                <a:gd name="connsiteY64" fmla="*/ 1430631 h 1637152"/>
                <a:gd name="connsiteX65" fmla="*/ 361567 w 867521"/>
                <a:gd name="connsiteY65" fmla="*/ 1393950 h 1637152"/>
                <a:gd name="connsiteX66" fmla="*/ 351087 w 867521"/>
                <a:gd name="connsiteY66" fmla="*/ 1407050 h 1637152"/>
                <a:gd name="connsiteX67" fmla="*/ 332747 w 867521"/>
                <a:gd name="connsiteY67" fmla="*/ 1393950 h 1637152"/>
                <a:gd name="connsiteX68" fmla="*/ 335367 w 867521"/>
                <a:gd name="connsiteY68" fmla="*/ 1372989 h 1637152"/>
                <a:gd name="connsiteX69" fmla="*/ 296066 w 867521"/>
                <a:gd name="connsiteY69" fmla="*/ 1354649 h 1637152"/>
                <a:gd name="connsiteX70" fmla="*/ 280346 w 867521"/>
                <a:gd name="connsiteY70" fmla="*/ 1338929 h 1637152"/>
                <a:gd name="connsiteX71" fmla="*/ 251525 w 867521"/>
                <a:gd name="connsiteY71" fmla="*/ 1307488 h 1637152"/>
                <a:gd name="connsiteX72" fmla="*/ 243665 w 867521"/>
                <a:gd name="connsiteY72" fmla="*/ 1273427 h 1637152"/>
                <a:gd name="connsiteX73" fmla="*/ 259385 w 867521"/>
                <a:gd name="connsiteY73" fmla="*/ 1265567 h 1637152"/>
                <a:gd name="connsiteX74" fmla="*/ 259385 w 867521"/>
                <a:gd name="connsiteY74" fmla="*/ 1249847 h 1637152"/>
                <a:gd name="connsiteX75" fmla="*/ 277726 w 867521"/>
                <a:gd name="connsiteY75" fmla="*/ 1215786 h 1637152"/>
                <a:gd name="connsiteX76" fmla="*/ 272486 w 867521"/>
                <a:gd name="connsiteY76" fmla="*/ 1189585 h 1637152"/>
                <a:gd name="connsiteX77" fmla="*/ 306546 w 867521"/>
                <a:gd name="connsiteY77" fmla="*/ 1137184 h 1637152"/>
                <a:gd name="connsiteX78" fmla="*/ 235805 w 867521"/>
                <a:gd name="connsiteY78" fmla="*/ 1097883 h 1637152"/>
                <a:gd name="connsiteX79" fmla="*/ 217464 w 867521"/>
                <a:gd name="connsiteY79" fmla="*/ 1124084 h 1637152"/>
                <a:gd name="connsiteX80" fmla="*/ 183404 w 867521"/>
                <a:gd name="connsiteY80" fmla="*/ 1126704 h 1637152"/>
                <a:gd name="connsiteX81" fmla="*/ 175543 w 867521"/>
                <a:gd name="connsiteY81" fmla="*/ 1082163 h 1637152"/>
                <a:gd name="connsiteX82" fmla="*/ 186024 w 867521"/>
                <a:gd name="connsiteY82" fmla="*/ 1066443 h 1637152"/>
                <a:gd name="connsiteX83" fmla="*/ 170303 w 867521"/>
                <a:gd name="connsiteY83" fmla="*/ 1048102 h 1637152"/>
                <a:gd name="connsiteX84" fmla="*/ 170303 w 867521"/>
                <a:gd name="connsiteY84" fmla="*/ 1032382 h 1637152"/>
                <a:gd name="connsiteX85" fmla="*/ 165063 w 867521"/>
                <a:gd name="connsiteY85" fmla="*/ 1003561 h 1637152"/>
                <a:gd name="connsiteX86" fmla="*/ 94322 w 867521"/>
                <a:gd name="connsiteY86" fmla="*/ 964260 h 1637152"/>
                <a:gd name="connsiteX87" fmla="*/ 94322 w 867521"/>
                <a:gd name="connsiteY87" fmla="*/ 940680 h 1637152"/>
                <a:gd name="connsiteX88" fmla="*/ 65501 w 867521"/>
                <a:gd name="connsiteY88" fmla="*/ 927580 h 1637152"/>
                <a:gd name="connsiteX89" fmla="*/ 28820 w 867521"/>
                <a:gd name="connsiteY89" fmla="*/ 890899 h 1637152"/>
                <a:gd name="connsiteX90" fmla="*/ 26200 w 867521"/>
                <a:gd name="connsiteY90" fmla="*/ 864698 h 1637152"/>
                <a:gd name="connsiteX91" fmla="*/ 15720 w 867521"/>
                <a:gd name="connsiteY91" fmla="*/ 862078 h 1637152"/>
                <a:gd name="connsiteX92" fmla="*/ 18340 w 867521"/>
                <a:gd name="connsiteY92" fmla="*/ 828017 h 1637152"/>
                <a:gd name="connsiteX93" fmla="*/ 10480 w 867521"/>
                <a:gd name="connsiteY93" fmla="*/ 817537 h 1637152"/>
                <a:gd name="connsiteX94" fmla="*/ 5240 w 867521"/>
                <a:gd name="connsiteY94" fmla="*/ 788717 h 1637152"/>
                <a:gd name="connsiteX95" fmla="*/ 0 w 867521"/>
                <a:gd name="connsiteY95" fmla="*/ 786096 h 1637152"/>
                <a:gd name="connsiteX96" fmla="*/ 0 w 867521"/>
                <a:gd name="connsiteY96" fmla="*/ 744176 h 1637152"/>
                <a:gd name="connsiteX97" fmla="*/ 13100 w 867521"/>
                <a:gd name="connsiteY97" fmla="*/ 738935 h 1637152"/>
                <a:gd name="connsiteX98" fmla="*/ 13100 w 867521"/>
                <a:gd name="connsiteY98" fmla="*/ 703026 h 1637152"/>
                <a:gd name="connsiteX99" fmla="*/ 27001 w 867521"/>
                <a:gd name="connsiteY99" fmla="*/ 703026 h 1637152"/>
                <a:gd name="connsiteX100" fmla="*/ 29960 w 867521"/>
                <a:gd name="connsiteY100" fmla="*/ 682312 h 1637152"/>
                <a:gd name="connsiteX101" fmla="*/ 35879 w 867521"/>
                <a:gd name="connsiteY101" fmla="*/ 670475 h 1637152"/>
                <a:gd name="connsiteX102" fmla="*/ 21083 w 867521"/>
                <a:gd name="connsiteY102" fmla="*/ 652719 h 1637152"/>
                <a:gd name="connsiteX103" fmla="*/ 47716 w 867521"/>
                <a:gd name="connsiteY103" fmla="*/ 626086 h 1637152"/>
                <a:gd name="connsiteX104" fmla="*/ 71390 w 867521"/>
                <a:gd name="connsiteY104" fmla="*/ 632005 h 1637152"/>
                <a:gd name="connsiteX105" fmla="*/ 77308 w 867521"/>
                <a:gd name="connsiteY105" fmla="*/ 617209 h 1637152"/>
                <a:gd name="connsiteX106" fmla="*/ 95063 w 867521"/>
                <a:gd name="connsiteY106" fmla="*/ 602413 h 1637152"/>
                <a:gd name="connsiteX107" fmla="*/ 95063 w 867521"/>
                <a:gd name="connsiteY107" fmla="*/ 566902 h 1637152"/>
                <a:gd name="connsiteX108" fmla="*/ 103941 w 867521"/>
                <a:gd name="connsiteY108" fmla="*/ 560984 h 1637152"/>
                <a:gd name="connsiteX109" fmla="*/ 121696 w 867521"/>
                <a:gd name="connsiteY109" fmla="*/ 546187 h 1637152"/>
                <a:gd name="connsiteX110" fmla="*/ 124656 w 867521"/>
                <a:gd name="connsiteY110" fmla="*/ 492921 h 1637152"/>
                <a:gd name="connsiteX111" fmla="*/ 92104 w 867521"/>
                <a:gd name="connsiteY111" fmla="*/ 469248 h 1637152"/>
                <a:gd name="connsiteX112" fmla="*/ 92104 w 867521"/>
                <a:gd name="connsiteY112" fmla="*/ 427818 h 1637152"/>
                <a:gd name="connsiteX113" fmla="*/ 103941 w 867521"/>
                <a:gd name="connsiteY113" fmla="*/ 404145 h 1637152"/>
                <a:gd name="connsiteX114" fmla="*/ 130574 w 867521"/>
                <a:gd name="connsiteY114" fmla="*/ 395267 h 1637152"/>
                <a:gd name="connsiteX115" fmla="*/ 139452 w 867521"/>
                <a:gd name="connsiteY115" fmla="*/ 389349 h 1637152"/>
                <a:gd name="connsiteX116" fmla="*/ 169044 w 867521"/>
                <a:gd name="connsiteY116" fmla="*/ 395267 h 1637152"/>
                <a:gd name="connsiteX117" fmla="*/ 189758 w 867521"/>
                <a:gd name="connsiteY117" fmla="*/ 383430 h 1637152"/>
                <a:gd name="connsiteX118" fmla="*/ 201595 w 867521"/>
                <a:gd name="connsiteY118" fmla="*/ 374552 h 1637152"/>
                <a:gd name="connsiteX119" fmla="*/ 234147 w 867521"/>
                <a:gd name="connsiteY119" fmla="*/ 380471 h 1637152"/>
                <a:gd name="connsiteX120" fmla="*/ 251902 w 867521"/>
                <a:gd name="connsiteY120" fmla="*/ 353838 h 1637152"/>
                <a:gd name="connsiteX121" fmla="*/ 251902 w 867521"/>
                <a:gd name="connsiteY121" fmla="*/ 309450 h 1637152"/>
                <a:gd name="connsiteX122" fmla="*/ 281494 w 867521"/>
                <a:gd name="connsiteY122" fmla="*/ 297613 h 1637152"/>
                <a:gd name="connsiteX123" fmla="*/ 293331 w 867521"/>
                <a:gd name="connsiteY123" fmla="*/ 285776 h 1637152"/>
                <a:gd name="connsiteX124" fmla="*/ 299250 w 867521"/>
                <a:gd name="connsiteY124" fmla="*/ 211795 h 1637152"/>
                <a:gd name="connsiteX125" fmla="*/ 284454 w 867521"/>
                <a:gd name="connsiteY125" fmla="*/ 188121 h 1637152"/>
                <a:gd name="connsiteX126" fmla="*/ 260780 w 867521"/>
                <a:gd name="connsiteY126" fmla="*/ 179244 h 1637152"/>
                <a:gd name="connsiteX127" fmla="*/ 234147 w 867521"/>
                <a:gd name="connsiteY127" fmla="*/ 170366 h 1637152"/>
                <a:gd name="connsiteX128" fmla="*/ 237106 w 867521"/>
                <a:gd name="connsiteY128" fmla="*/ 137815 h 1637152"/>
                <a:gd name="connsiteX129" fmla="*/ 228228 w 867521"/>
                <a:gd name="connsiteY129" fmla="*/ 120059 h 1637152"/>
                <a:gd name="connsiteX130" fmla="*/ 219351 w 867521"/>
                <a:gd name="connsiteY130" fmla="*/ 120059 h 1637152"/>
                <a:gd name="connsiteX131" fmla="*/ 189758 w 867521"/>
                <a:gd name="connsiteY131" fmla="*/ 99345 h 1637152"/>
                <a:gd name="connsiteX132" fmla="*/ 195677 w 867521"/>
                <a:gd name="connsiteY132" fmla="*/ 93426 h 1637152"/>
                <a:gd name="connsiteX133" fmla="*/ 186799 w 867521"/>
                <a:gd name="connsiteY133" fmla="*/ 75671 h 1637152"/>
                <a:gd name="connsiteX134" fmla="*/ 163125 w 867521"/>
                <a:gd name="connsiteY134" fmla="*/ 40160 h 1637152"/>
                <a:gd name="connsiteX135" fmla="*/ 89146 w 867521"/>
                <a:gd name="connsiteY135" fmla="*/ 10568 h 1637152"/>
                <a:gd name="connsiteX136" fmla="*/ 93109 w 867521"/>
                <a:gd name="connsiteY136" fmla="*/ 0 h 1637152"/>
                <a:gd name="connsiteX137" fmla="*/ 89146 w 867521"/>
                <a:gd name="connsiteY137" fmla="*/ 10568 h 1637152"/>
                <a:gd name="connsiteX0" fmla="*/ 163125 w 867521"/>
                <a:gd name="connsiteY0" fmla="*/ 0 h 1596992"/>
                <a:gd name="connsiteX1" fmla="*/ 163126 w 867521"/>
                <a:gd name="connsiteY1" fmla="*/ 0 h 1596992"/>
                <a:gd name="connsiteX2" fmla="*/ 186800 w 867521"/>
                <a:gd name="connsiteY2" fmla="*/ 35511 h 1596992"/>
                <a:gd name="connsiteX3" fmla="*/ 190602 w 867521"/>
                <a:gd name="connsiteY3" fmla="*/ 43114 h 1596992"/>
                <a:gd name="connsiteX4" fmla="*/ 805609 w 867521"/>
                <a:gd name="connsiteY4" fmla="*/ 43114 h 1596992"/>
                <a:gd name="connsiteX5" fmla="*/ 805609 w 867521"/>
                <a:gd name="connsiteY5" fmla="*/ 106943 h 1596992"/>
                <a:gd name="connsiteX6" fmla="*/ 800846 w 867521"/>
                <a:gd name="connsiteY6" fmla="*/ 161711 h 1596992"/>
                <a:gd name="connsiteX7" fmla="*/ 807990 w 867521"/>
                <a:gd name="connsiteY7" fmla="*/ 204574 h 1596992"/>
                <a:gd name="connsiteX8" fmla="*/ 836565 w 867521"/>
                <a:gd name="connsiteY8" fmla="*/ 264105 h 1596992"/>
                <a:gd name="connsiteX9" fmla="*/ 867521 w 867521"/>
                <a:gd name="connsiteY9" fmla="*/ 290299 h 1596992"/>
                <a:gd name="connsiteX10" fmla="*/ 867521 w 867521"/>
                <a:gd name="connsiteY10" fmla="*/ 749880 h 1596992"/>
                <a:gd name="connsiteX11" fmla="*/ 853234 w 867521"/>
                <a:gd name="connsiteY11" fmla="*/ 764168 h 1596992"/>
                <a:gd name="connsiteX12" fmla="*/ 867521 w 867521"/>
                <a:gd name="connsiteY12" fmla="*/ 776074 h 1596992"/>
                <a:gd name="connsiteX13" fmla="*/ 867521 w 867521"/>
                <a:gd name="connsiteY13" fmla="*/ 949905 h 1596992"/>
                <a:gd name="connsiteX14" fmla="*/ 841328 w 867521"/>
                <a:gd name="connsiteY14" fmla="*/ 959430 h 1596992"/>
                <a:gd name="connsiteX15" fmla="*/ 848471 w 867521"/>
                <a:gd name="connsiteY15" fmla="*/ 976099 h 1596992"/>
                <a:gd name="connsiteX16" fmla="*/ 831803 w 867521"/>
                <a:gd name="connsiteY16" fmla="*/ 1007055 h 1596992"/>
                <a:gd name="connsiteX17" fmla="*/ 843709 w 867521"/>
                <a:gd name="connsiteY17" fmla="*/ 1023724 h 1596992"/>
                <a:gd name="connsiteX18" fmla="*/ 860378 w 867521"/>
                <a:gd name="connsiteY18" fmla="*/ 1045155 h 1596992"/>
                <a:gd name="connsiteX19" fmla="*/ 860378 w 867521"/>
                <a:gd name="connsiteY19" fmla="*/ 1059443 h 1596992"/>
                <a:gd name="connsiteX20" fmla="*/ 865140 w 867521"/>
                <a:gd name="connsiteY20" fmla="*/ 1066586 h 1596992"/>
                <a:gd name="connsiteX21" fmla="*/ 865140 w 867521"/>
                <a:gd name="connsiteY21" fmla="*/ 1088018 h 1596992"/>
                <a:gd name="connsiteX22" fmla="*/ 857996 w 867521"/>
                <a:gd name="connsiteY22" fmla="*/ 1097543 h 1596992"/>
                <a:gd name="connsiteX23" fmla="*/ 865140 w 867521"/>
                <a:gd name="connsiteY23" fmla="*/ 1138024 h 1596992"/>
                <a:gd name="connsiteX24" fmla="*/ 846090 w 867521"/>
                <a:gd name="connsiteY24" fmla="*/ 1154693 h 1596992"/>
                <a:gd name="connsiteX25" fmla="*/ 838946 w 867521"/>
                <a:gd name="connsiteY25" fmla="*/ 1178505 h 1596992"/>
                <a:gd name="connsiteX26" fmla="*/ 827040 w 867521"/>
                <a:gd name="connsiteY26" fmla="*/ 1204699 h 1596992"/>
                <a:gd name="connsiteX27" fmla="*/ 807990 w 867521"/>
                <a:gd name="connsiteY27" fmla="*/ 1218986 h 1596992"/>
                <a:gd name="connsiteX28" fmla="*/ 786559 w 867521"/>
                <a:gd name="connsiteY28" fmla="*/ 1249943 h 1596992"/>
                <a:gd name="connsiteX29" fmla="*/ 755603 w 867521"/>
                <a:gd name="connsiteY29" fmla="*/ 1261849 h 1596992"/>
                <a:gd name="connsiteX30" fmla="*/ 765128 w 867521"/>
                <a:gd name="connsiteY30" fmla="*/ 1283280 h 1596992"/>
                <a:gd name="connsiteX31" fmla="*/ 765128 w 867521"/>
                <a:gd name="connsiteY31" fmla="*/ 1309474 h 1596992"/>
                <a:gd name="connsiteX32" fmla="*/ 753221 w 867521"/>
                <a:gd name="connsiteY32" fmla="*/ 1354718 h 1596992"/>
                <a:gd name="connsiteX33" fmla="*/ 753221 w 867521"/>
                <a:gd name="connsiteY33" fmla="*/ 1359480 h 1596992"/>
                <a:gd name="connsiteX34" fmla="*/ 743696 w 867521"/>
                <a:gd name="connsiteY34" fmla="*/ 1383293 h 1596992"/>
                <a:gd name="connsiteX35" fmla="*/ 757984 w 867521"/>
                <a:gd name="connsiteY35" fmla="*/ 1397580 h 1596992"/>
                <a:gd name="connsiteX36" fmla="*/ 741315 w 867521"/>
                <a:gd name="connsiteY36" fmla="*/ 1419011 h 1596992"/>
                <a:gd name="connsiteX37" fmla="*/ 729409 w 867521"/>
                <a:gd name="connsiteY37" fmla="*/ 1447586 h 1596992"/>
                <a:gd name="connsiteX38" fmla="*/ 753221 w 867521"/>
                <a:gd name="connsiteY38" fmla="*/ 1464255 h 1596992"/>
                <a:gd name="connsiteX39" fmla="*/ 743696 w 867521"/>
                <a:gd name="connsiteY39" fmla="*/ 1473780 h 1596992"/>
                <a:gd name="connsiteX40" fmla="*/ 696071 w 867521"/>
                <a:gd name="connsiteY40" fmla="*/ 1480924 h 1596992"/>
                <a:gd name="connsiteX41" fmla="*/ 665115 w 867521"/>
                <a:gd name="connsiteY41" fmla="*/ 1485686 h 1596992"/>
                <a:gd name="connsiteX42" fmla="*/ 653209 w 867521"/>
                <a:gd name="connsiteY42" fmla="*/ 1504736 h 1596992"/>
                <a:gd name="connsiteX43" fmla="*/ 662734 w 867521"/>
                <a:gd name="connsiteY43" fmla="*/ 1538074 h 1596992"/>
                <a:gd name="connsiteX44" fmla="*/ 669878 w 867521"/>
                <a:gd name="connsiteY44" fmla="*/ 1561886 h 1596992"/>
                <a:gd name="connsiteX45" fmla="*/ 669878 w 867521"/>
                <a:gd name="connsiteY45" fmla="*/ 1578555 h 1596992"/>
                <a:gd name="connsiteX46" fmla="*/ 643684 w 867521"/>
                <a:gd name="connsiteY46" fmla="*/ 1578555 h 1596992"/>
                <a:gd name="connsiteX47" fmla="*/ 610346 w 867521"/>
                <a:gd name="connsiteY47" fmla="*/ 1566649 h 1596992"/>
                <a:gd name="connsiteX48" fmla="*/ 586534 w 867521"/>
                <a:gd name="connsiteY48" fmla="*/ 1554743 h 1596992"/>
                <a:gd name="connsiteX49" fmla="*/ 567484 w 867521"/>
                <a:gd name="connsiteY49" fmla="*/ 1542836 h 1596992"/>
                <a:gd name="connsiteX50" fmla="*/ 543671 w 867521"/>
                <a:gd name="connsiteY50" fmla="*/ 1542836 h 1596992"/>
                <a:gd name="connsiteX51" fmla="*/ 524621 w 867521"/>
                <a:gd name="connsiteY51" fmla="*/ 1557124 h 1596992"/>
                <a:gd name="connsiteX52" fmla="*/ 507953 w 867521"/>
                <a:gd name="connsiteY52" fmla="*/ 1578555 h 1596992"/>
                <a:gd name="connsiteX53" fmla="*/ 493467 w 867521"/>
                <a:gd name="connsiteY53" fmla="*/ 1596992 h 1596992"/>
                <a:gd name="connsiteX54" fmla="*/ 484710 w 867521"/>
                <a:gd name="connsiteY54" fmla="*/ 1592215 h 1596992"/>
                <a:gd name="connsiteX55" fmla="*/ 458510 w 867521"/>
                <a:gd name="connsiteY55" fmla="*/ 1576495 h 1596992"/>
                <a:gd name="connsiteX56" fmla="*/ 448029 w 867521"/>
                <a:gd name="connsiteY56" fmla="*/ 1542434 h 1596992"/>
                <a:gd name="connsiteX57" fmla="*/ 437549 w 867521"/>
                <a:gd name="connsiteY57" fmla="*/ 1521473 h 1596992"/>
                <a:gd name="connsiteX58" fmla="*/ 455890 w 867521"/>
                <a:gd name="connsiteY58" fmla="*/ 1495273 h 1596992"/>
                <a:gd name="connsiteX59" fmla="*/ 442789 w 867521"/>
                <a:gd name="connsiteY59" fmla="*/ 1479553 h 1596992"/>
                <a:gd name="connsiteX60" fmla="*/ 427069 w 867521"/>
                <a:gd name="connsiteY60" fmla="*/ 1448112 h 1596992"/>
                <a:gd name="connsiteX61" fmla="*/ 442789 w 867521"/>
                <a:gd name="connsiteY61" fmla="*/ 1437632 h 1596992"/>
                <a:gd name="connsiteX62" fmla="*/ 432309 w 867521"/>
                <a:gd name="connsiteY62" fmla="*/ 1416671 h 1596992"/>
                <a:gd name="connsiteX63" fmla="*/ 403488 w 867521"/>
                <a:gd name="connsiteY63" fmla="*/ 1406191 h 1596992"/>
                <a:gd name="connsiteX64" fmla="*/ 400868 w 867521"/>
                <a:gd name="connsiteY64" fmla="*/ 1390471 h 1596992"/>
                <a:gd name="connsiteX65" fmla="*/ 361567 w 867521"/>
                <a:gd name="connsiteY65" fmla="*/ 1353790 h 1596992"/>
                <a:gd name="connsiteX66" fmla="*/ 351087 w 867521"/>
                <a:gd name="connsiteY66" fmla="*/ 1366890 h 1596992"/>
                <a:gd name="connsiteX67" fmla="*/ 332747 w 867521"/>
                <a:gd name="connsiteY67" fmla="*/ 1353790 h 1596992"/>
                <a:gd name="connsiteX68" fmla="*/ 335367 w 867521"/>
                <a:gd name="connsiteY68" fmla="*/ 1332829 h 1596992"/>
                <a:gd name="connsiteX69" fmla="*/ 296066 w 867521"/>
                <a:gd name="connsiteY69" fmla="*/ 1314489 h 1596992"/>
                <a:gd name="connsiteX70" fmla="*/ 280346 w 867521"/>
                <a:gd name="connsiteY70" fmla="*/ 1298769 h 1596992"/>
                <a:gd name="connsiteX71" fmla="*/ 251525 w 867521"/>
                <a:gd name="connsiteY71" fmla="*/ 1267328 h 1596992"/>
                <a:gd name="connsiteX72" fmla="*/ 243665 w 867521"/>
                <a:gd name="connsiteY72" fmla="*/ 1233267 h 1596992"/>
                <a:gd name="connsiteX73" fmla="*/ 259385 w 867521"/>
                <a:gd name="connsiteY73" fmla="*/ 1225407 h 1596992"/>
                <a:gd name="connsiteX74" fmla="*/ 259385 w 867521"/>
                <a:gd name="connsiteY74" fmla="*/ 1209687 h 1596992"/>
                <a:gd name="connsiteX75" fmla="*/ 277726 w 867521"/>
                <a:gd name="connsiteY75" fmla="*/ 1175626 h 1596992"/>
                <a:gd name="connsiteX76" fmla="*/ 272486 w 867521"/>
                <a:gd name="connsiteY76" fmla="*/ 1149425 h 1596992"/>
                <a:gd name="connsiteX77" fmla="*/ 306546 w 867521"/>
                <a:gd name="connsiteY77" fmla="*/ 1097024 h 1596992"/>
                <a:gd name="connsiteX78" fmla="*/ 235805 w 867521"/>
                <a:gd name="connsiteY78" fmla="*/ 1057723 h 1596992"/>
                <a:gd name="connsiteX79" fmla="*/ 217464 w 867521"/>
                <a:gd name="connsiteY79" fmla="*/ 1083924 h 1596992"/>
                <a:gd name="connsiteX80" fmla="*/ 183404 w 867521"/>
                <a:gd name="connsiteY80" fmla="*/ 1086544 h 1596992"/>
                <a:gd name="connsiteX81" fmla="*/ 175543 w 867521"/>
                <a:gd name="connsiteY81" fmla="*/ 1042003 h 1596992"/>
                <a:gd name="connsiteX82" fmla="*/ 186024 w 867521"/>
                <a:gd name="connsiteY82" fmla="*/ 1026283 h 1596992"/>
                <a:gd name="connsiteX83" fmla="*/ 170303 w 867521"/>
                <a:gd name="connsiteY83" fmla="*/ 1007942 h 1596992"/>
                <a:gd name="connsiteX84" fmla="*/ 170303 w 867521"/>
                <a:gd name="connsiteY84" fmla="*/ 992222 h 1596992"/>
                <a:gd name="connsiteX85" fmla="*/ 165063 w 867521"/>
                <a:gd name="connsiteY85" fmla="*/ 963401 h 1596992"/>
                <a:gd name="connsiteX86" fmla="*/ 94322 w 867521"/>
                <a:gd name="connsiteY86" fmla="*/ 924100 h 1596992"/>
                <a:gd name="connsiteX87" fmla="*/ 94322 w 867521"/>
                <a:gd name="connsiteY87" fmla="*/ 900520 h 1596992"/>
                <a:gd name="connsiteX88" fmla="*/ 65501 w 867521"/>
                <a:gd name="connsiteY88" fmla="*/ 887420 h 1596992"/>
                <a:gd name="connsiteX89" fmla="*/ 28820 w 867521"/>
                <a:gd name="connsiteY89" fmla="*/ 850739 h 1596992"/>
                <a:gd name="connsiteX90" fmla="*/ 26200 w 867521"/>
                <a:gd name="connsiteY90" fmla="*/ 824538 h 1596992"/>
                <a:gd name="connsiteX91" fmla="*/ 15720 w 867521"/>
                <a:gd name="connsiteY91" fmla="*/ 821918 h 1596992"/>
                <a:gd name="connsiteX92" fmla="*/ 18340 w 867521"/>
                <a:gd name="connsiteY92" fmla="*/ 787857 h 1596992"/>
                <a:gd name="connsiteX93" fmla="*/ 10480 w 867521"/>
                <a:gd name="connsiteY93" fmla="*/ 777377 h 1596992"/>
                <a:gd name="connsiteX94" fmla="*/ 5240 w 867521"/>
                <a:gd name="connsiteY94" fmla="*/ 748557 h 1596992"/>
                <a:gd name="connsiteX95" fmla="*/ 0 w 867521"/>
                <a:gd name="connsiteY95" fmla="*/ 745936 h 1596992"/>
                <a:gd name="connsiteX96" fmla="*/ 0 w 867521"/>
                <a:gd name="connsiteY96" fmla="*/ 704016 h 1596992"/>
                <a:gd name="connsiteX97" fmla="*/ 13100 w 867521"/>
                <a:gd name="connsiteY97" fmla="*/ 698775 h 1596992"/>
                <a:gd name="connsiteX98" fmla="*/ 13100 w 867521"/>
                <a:gd name="connsiteY98" fmla="*/ 662866 h 1596992"/>
                <a:gd name="connsiteX99" fmla="*/ 27001 w 867521"/>
                <a:gd name="connsiteY99" fmla="*/ 662866 h 1596992"/>
                <a:gd name="connsiteX100" fmla="*/ 29960 w 867521"/>
                <a:gd name="connsiteY100" fmla="*/ 642152 h 1596992"/>
                <a:gd name="connsiteX101" fmla="*/ 35879 w 867521"/>
                <a:gd name="connsiteY101" fmla="*/ 630315 h 1596992"/>
                <a:gd name="connsiteX102" fmla="*/ 21083 w 867521"/>
                <a:gd name="connsiteY102" fmla="*/ 612559 h 1596992"/>
                <a:gd name="connsiteX103" fmla="*/ 47716 w 867521"/>
                <a:gd name="connsiteY103" fmla="*/ 585926 h 1596992"/>
                <a:gd name="connsiteX104" fmla="*/ 71390 w 867521"/>
                <a:gd name="connsiteY104" fmla="*/ 591845 h 1596992"/>
                <a:gd name="connsiteX105" fmla="*/ 77308 w 867521"/>
                <a:gd name="connsiteY105" fmla="*/ 577049 h 1596992"/>
                <a:gd name="connsiteX106" fmla="*/ 95063 w 867521"/>
                <a:gd name="connsiteY106" fmla="*/ 562253 h 1596992"/>
                <a:gd name="connsiteX107" fmla="*/ 95063 w 867521"/>
                <a:gd name="connsiteY107" fmla="*/ 526742 h 1596992"/>
                <a:gd name="connsiteX108" fmla="*/ 103941 w 867521"/>
                <a:gd name="connsiteY108" fmla="*/ 520824 h 1596992"/>
                <a:gd name="connsiteX109" fmla="*/ 121696 w 867521"/>
                <a:gd name="connsiteY109" fmla="*/ 506027 h 1596992"/>
                <a:gd name="connsiteX110" fmla="*/ 124656 w 867521"/>
                <a:gd name="connsiteY110" fmla="*/ 452761 h 1596992"/>
                <a:gd name="connsiteX111" fmla="*/ 92104 w 867521"/>
                <a:gd name="connsiteY111" fmla="*/ 429088 h 1596992"/>
                <a:gd name="connsiteX112" fmla="*/ 92104 w 867521"/>
                <a:gd name="connsiteY112" fmla="*/ 387658 h 1596992"/>
                <a:gd name="connsiteX113" fmla="*/ 103941 w 867521"/>
                <a:gd name="connsiteY113" fmla="*/ 363985 h 1596992"/>
                <a:gd name="connsiteX114" fmla="*/ 130574 w 867521"/>
                <a:gd name="connsiteY114" fmla="*/ 355107 h 1596992"/>
                <a:gd name="connsiteX115" fmla="*/ 139452 w 867521"/>
                <a:gd name="connsiteY115" fmla="*/ 349189 h 1596992"/>
                <a:gd name="connsiteX116" fmla="*/ 169044 w 867521"/>
                <a:gd name="connsiteY116" fmla="*/ 355107 h 1596992"/>
                <a:gd name="connsiteX117" fmla="*/ 189758 w 867521"/>
                <a:gd name="connsiteY117" fmla="*/ 343270 h 1596992"/>
                <a:gd name="connsiteX118" fmla="*/ 201595 w 867521"/>
                <a:gd name="connsiteY118" fmla="*/ 334392 h 1596992"/>
                <a:gd name="connsiteX119" fmla="*/ 234147 w 867521"/>
                <a:gd name="connsiteY119" fmla="*/ 340311 h 1596992"/>
                <a:gd name="connsiteX120" fmla="*/ 251902 w 867521"/>
                <a:gd name="connsiteY120" fmla="*/ 313678 h 1596992"/>
                <a:gd name="connsiteX121" fmla="*/ 251902 w 867521"/>
                <a:gd name="connsiteY121" fmla="*/ 269290 h 1596992"/>
                <a:gd name="connsiteX122" fmla="*/ 281494 w 867521"/>
                <a:gd name="connsiteY122" fmla="*/ 257453 h 1596992"/>
                <a:gd name="connsiteX123" fmla="*/ 293331 w 867521"/>
                <a:gd name="connsiteY123" fmla="*/ 245616 h 1596992"/>
                <a:gd name="connsiteX124" fmla="*/ 299250 w 867521"/>
                <a:gd name="connsiteY124" fmla="*/ 171635 h 1596992"/>
                <a:gd name="connsiteX125" fmla="*/ 284454 w 867521"/>
                <a:gd name="connsiteY125" fmla="*/ 147961 h 1596992"/>
                <a:gd name="connsiteX126" fmla="*/ 260780 w 867521"/>
                <a:gd name="connsiteY126" fmla="*/ 139084 h 1596992"/>
                <a:gd name="connsiteX127" fmla="*/ 234147 w 867521"/>
                <a:gd name="connsiteY127" fmla="*/ 130206 h 1596992"/>
                <a:gd name="connsiteX128" fmla="*/ 237106 w 867521"/>
                <a:gd name="connsiteY128" fmla="*/ 97655 h 1596992"/>
                <a:gd name="connsiteX129" fmla="*/ 228228 w 867521"/>
                <a:gd name="connsiteY129" fmla="*/ 79899 h 1596992"/>
                <a:gd name="connsiteX130" fmla="*/ 219351 w 867521"/>
                <a:gd name="connsiteY130" fmla="*/ 79899 h 1596992"/>
                <a:gd name="connsiteX131" fmla="*/ 189758 w 867521"/>
                <a:gd name="connsiteY131" fmla="*/ 59185 h 1596992"/>
                <a:gd name="connsiteX132" fmla="*/ 195677 w 867521"/>
                <a:gd name="connsiteY132" fmla="*/ 53266 h 1596992"/>
                <a:gd name="connsiteX133" fmla="*/ 186799 w 867521"/>
                <a:gd name="connsiteY133" fmla="*/ 35511 h 1596992"/>
                <a:gd name="connsiteX134" fmla="*/ 163125 w 867521"/>
                <a:gd name="connsiteY134" fmla="*/ 0 h 1596992"/>
                <a:gd name="connsiteX0" fmla="*/ 186799 w 867521"/>
                <a:gd name="connsiteY0" fmla="*/ 35511 h 1596992"/>
                <a:gd name="connsiteX1" fmla="*/ 163126 w 867521"/>
                <a:gd name="connsiteY1" fmla="*/ 0 h 1596992"/>
                <a:gd name="connsiteX2" fmla="*/ 186800 w 867521"/>
                <a:gd name="connsiteY2" fmla="*/ 35511 h 1596992"/>
                <a:gd name="connsiteX3" fmla="*/ 190602 w 867521"/>
                <a:gd name="connsiteY3" fmla="*/ 43114 h 1596992"/>
                <a:gd name="connsiteX4" fmla="*/ 805609 w 867521"/>
                <a:gd name="connsiteY4" fmla="*/ 43114 h 1596992"/>
                <a:gd name="connsiteX5" fmla="*/ 805609 w 867521"/>
                <a:gd name="connsiteY5" fmla="*/ 106943 h 1596992"/>
                <a:gd name="connsiteX6" fmla="*/ 800846 w 867521"/>
                <a:gd name="connsiteY6" fmla="*/ 161711 h 1596992"/>
                <a:gd name="connsiteX7" fmla="*/ 807990 w 867521"/>
                <a:gd name="connsiteY7" fmla="*/ 204574 h 1596992"/>
                <a:gd name="connsiteX8" fmla="*/ 836565 w 867521"/>
                <a:gd name="connsiteY8" fmla="*/ 264105 h 1596992"/>
                <a:gd name="connsiteX9" fmla="*/ 867521 w 867521"/>
                <a:gd name="connsiteY9" fmla="*/ 290299 h 1596992"/>
                <a:gd name="connsiteX10" fmla="*/ 867521 w 867521"/>
                <a:gd name="connsiteY10" fmla="*/ 749880 h 1596992"/>
                <a:gd name="connsiteX11" fmla="*/ 853234 w 867521"/>
                <a:gd name="connsiteY11" fmla="*/ 764168 h 1596992"/>
                <a:gd name="connsiteX12" fmla="*/ 867521 w 867521"/>
                <a:gd name="connsiteY12" fmla="*/ 776074 h 1596992"/>
                <a:gd name="connsiteX13" fmla="*/ 867521 w 867521"/>
                <a:gd name="connsiteY13" fmla="*/ 949905 h 1596992"/>
                <a:gd name="connsiteX14" fmla="*/ 841328 w 867521"/>
                <a:gd name="connsiteY14" fmla="*/ 959430 h 1596992"/>
                <a:gd name="connsiteX15" fmla="*/ 848471 w 867521"/>
                <a:gd name="connsiteY15" fmla="*/ 976099 h 1596992"/>
                <a:gd name="connsiteX16" fmla="*/ 831803 w 867521"/>
                <a:gd name="connsiteY16" fmla="*/ 1007055 h 1596992"/>
                <a:gd name="connsiteX17" fmla="*/ 843709 w 867521"/>
                <a:gd name="connsiteY17" fmla="*/ 1023724 h 1596992"/>
                <a:gd name="connsiteX18" fmla="*/ 860378 w 867521"/>
                <a:gd name="connsiteY18" fmla="*/ 1045155 h 1596992"/>
                <a:gd name="connsiteX19" fmla="*/ 860378 w 867521"/>
                <a:gd name="connsiteY19" fmla="*/ 1059443 h 1596992"/>
                <a:gd name="connsiteX20" fmla="*/ 865140 w 867521"/>
                <a:gd name="connsiteY20" fmla="*/ 1066586 h 1596992"/>
                <a:gd name="connsiteX21" fmla="*/ 865140 w 867521"/>
                <a:gd name="connsiteY21" fmla="*/ 1088018 h 1596992"/>
                <a:gd name="connsiteX22" fmla="*/ 857996 w 867521"/>
                <a:gd name="connsiteY22" fmla="*/ 1097543 h 1596992"/>
                <a:gd name="connsiteX23" fmla="*/ 865140 w 867521"/>
                <a:gd name="connsiteY23" fmla="*/ 1138024 h 1596992"/>
                <a:gd name="connsiteX24" fmla="*/ 846090 w 867521"/>
                <a:gd name="connsiteY24" fmla="*/ 1154693 h 1596992"/>
                <a:gd name="connsiteX25" fmla="*/ 838946 w 867521"/>
                <a:gd name="connsiteY25" fmla="*/ 1178505 h 1596992"/>
                <a:gd name="connsiteX26" fmla="*/ 827040 w 867521"/>
                <a:gd name="connsiteY26" fmla="*/ 1204699 h 1596992"/>
                <a:gd name="connsiteX27" fmla="*/ 807990 w 867521"/>
                <a:gd name="connsiteY27" fmla="*/ 1218986 h 1596992"/>
                <a:gd name="connsiteX28" fmla="*/ 786559 w 867521"/>
                <a:gd name="connsiteY28" fmla="*/ 1249943 h 1596992"/>
                <a:gd name="connsiteX29" fmla="*/ 755603 w 867521"/>
                <a:gd name="connsiteY29" fmla="*/ 1261849 h 1596992"/>
                <a:gd name="connsiteX30" fmla="*/ 765128 w 867521"/>
                <a:gd name="connsiteY30" fmla="*/ 1283280 h 1596992"/>
                <a:gd name="connsiteX31" fmla="*/ 765128 w 867521"/>
                <a:gd name="connsiteY31" fmla="*/ 1309474 h 1596992"/>
                <a:gd name="connsiteX32" fmla="*/ 753221 w 867521"/>
                <a:gd name="connsiteY32" fmla="*/ 1354718 h 1596992"/>
                <a:gd name="connsiteX33" fmla="*/ 753221 w 867521"/>
                <a:gd name="connsiteY33" fmla="*/ 1359480 h 1596992"/>
                <a:gd name="connsiteX34" fmla="*/ 743696 w 867521"/>
                <a:gd name="connsiteY34" fmla="*/ 1383293 h 1596992"/>
                <a:gd name="connsiteX35" fmla="*/ 757984 w 867521"/>
                <a:gd name="connsiteY35" fmla="*/ 1397580 h 1596992"/>
                <a:gd name="connsiteX36" fmla="*/ 741315 w 867521"/>
                <a:gd name="connsiteY36" fmla="*/ 1419011 h 1596992"/>
                <a:gd name="connsiteX37" fmla="*/ 729409 w 867521"/>
                <a:gd name="connsiteY37" fmla="*/ 1447586 h 1596992"/>
                <a:gd name="connsiteX38" fmla="*/ 753221 w 867521"/>
                <a:gd name="connsiteY38" fmla="*/ 1464255 h 1596992"/>
                <a:gd name="connsiteX39" fmla="*/ 743696 w 867521"/>
                <a:gd name="connsiteY39" fmla="*/ 1473780 h 1596992"/>
                <a:gd name="connsiteX40" fmla="*/ 696071 w 867521"/>
                <a:gd name="connsiteY40" fmla="*/ 1480924 h 1596992"/>
                <a:gd name="connsiteX41" fmla="*/ 665115 w 867521"/>
                <a:gd name="connsiteY41" fmla="*/ 1485686 h 1596992"/>
                <a:gd name="connsiteX42" fmla="*/ 653209 w 867521"/>
                <a:gd name="connsiteY42" fmla="*/ 1504736 h 1596992"/>
                <a:gd name="connsiteX43" fmla="*/ 662734 w 867521"/>
                <a:gd name="connsiteY43" fmla="*/ 1538074 h 1596992"/>
                <a:gd name="connsiteX44" fmla="*/ 669878 w 867521"/>
                <a:gd name="connsiteY44" fmla="*/ 1561886 h 1596992"/>
                <a:gd name="connsiteX45" fmla="*/ 669878 w 867521"/>
                <a:gd name="connsiteY45" fmla="*/ 1578555 h 1596992"/>
                <a:gd name="connsiteX46" fmla="*/ 643684 w 867521"/>
                <a:gd name="connsiteY46" fmla="*/ 1578555 h 1596992"/>
                <a:gd name="connsiteX47" fmla="*/ 610346 w 867521"/>
                <a:gd name="connsiteY47" fmla="*/ 1566649 h 1596992"/>
                <a:gd name="connsiteX48" fmla="*/ 586534 w 867521"/>
                <a:gd name="connsiteY48" fmla="*/ 1554743 h 1596992"/>
                <a:gd name="connsiteX49" fmla="*/ 567484 w 867521"/>
                <a:gd name="connsiteY49" fmla="*/ 1542836 h 1596992"/>
                <a:gd name="connsiteX50" fmla="*/ 543671 w 867521"/>
                <a:gd name="connsiteY50" fmla="*/ 1542836 h 1596992"/>
                <a:gd name="connsiteX51" fmla="*/ 524621 w 867521"/>
                <a:gd name="connsiteY51" fmla="*/ 1557124 h 1596992"/>
                <a:gd name="connsiteX52" fmla="*/ 507953 w 867521"/>
                <a:gd name="connsiteY52" fmla="*/ 1578555 h 1596992"/>
                <a:gd name="connsiteX53" fmla="*/ 493467 w 867521"/>
                <a:gd name="connsiteY53" fmla="*/ 1596992 h 1596992"/>
                <a:gd name="connsiteX54" fmla="*/ 484710 w 867521"/>
                <a:gd name="connsiteY54" fmla="*/ 1592215 h 1596992"/>
                <a:gd name="connsiteX55" fmla="*/ 458510 w 867521"/>
                <a:gd name="connsiteY55" fmla="*/ 1576495 h 1596992"/>
                <a:gd name="connsiteX56" fmla="*/ 448029 w 867521"/>
                <a:gd name="connsiteY56" fmla="*/ 1542434 h 1596992"/>
                <a:gd name="connsiteX57" fmla="*/ 437549 w 867521"/>
                <a:gd name="connsiteY57" fmla="*/ 1521473 h 1596992"/>
                <a:gd name="connsiteX58" fmla="*/ 455890 w 867521"/>
                <a:gd name="connsiteY58" fmla="*/ 1495273 h 1596992"/>
                <a:gd name="connsiteX59" fmla="*/ 442789 w 867521"/>
                <a:gd name="connsiteY59" fmla="*/ 1479553 h 1596992"/>
                <a:gd name="connsiteX60" fmla="*/ 427069 w 867521"/>
                <a:gd name="connsiteY60" fmla="*/ 1448112 h 1596992"/>
                <a:gd name="connsiteX61" fmla="*/ 442789 w 867521"/>
                <a:gd name="connsiteY61" fmla="*/ 1437632 h 1596992"/>
                <a:gd name="connsiteX62" fmla="*/ 432309 w 867521"/>
                <a:gd name="connsiteY62" fmla="*/ 1416671 h 1596992"/>
                <a:gd name="connsiteX63" fmla="*/ 403488 w 867521"/>
                <a:gd name="connsiteY63" fmla="*/ 1406191 h 1596992"/>
                <a:gd name="connsiteX64" fmla="*/ 400868 w 867521"/>
                <a:gd name="connsiteY64" fmla="*/ 1390471 h 1596992"/>
                <a:gd name="connsiteX65" fmla="*/ 361567 w 867521"/>
                <a:gd name="connsiteY65" fmla="*/ 1353790 h 1596992"/>
                <a:gd name="connsiteX66" fmla="*/ 351087 w 867521"/>
                <a:gd name="connsiteY66" fmla="*/ 1366890 h 1596992"/>
                <a:gd name="connsiteX67" fmla="*/ 332747 w 867521"/>
                <a:gd name="connsiteY67" fmla="*/ 1353790 h 1596992"/>
                <a:gd name="connsiteX68" fmla="*/ 335367 w 867521"/>
                <a:gd name="connsiteY68" fmla="*/ 1332829 h 1596992"/>
                <a:gd name="connsiteX69" fmla="*/ 296066 w 867521"/>
                <a:gd name="connsiteY69" fmla="*/ 1314489 h 1596992"/>
                <a:gd name="connsiteX70" fmla="*/ 280346 w 867521"/>
                <a:gd name="connsiteY70" fmla="*/ 1298769 h 1596992"/>
                <a:gd name="connsiteX71" fmla="*/ 251525 w 867521"/>
                <a:gd name="connsiteY71" fmla="*/ 1267328 h 1596992"/>
                <a:gd name="connsiteX72" fmla="*/ 243665 w 867521"/>
                <a:gd name="connsiteY72" fmla="*/ 1233267 h 1596992"/>
                <a:gd name="connsiteX73" fmla="*/ 259385 w 867521"/>
                <a:gd name="connsiteY73" fmla="*/ 1225407 h 1596992"/>
                <a:gd name="connsiteX74" fmla="*/ 259385 w 867521"/>
                <a:gd name="connsiteY74" fmla="*/ 1209687 h 1596992"/>
                <a:gd name="connsiteX75" fmla="*/ 277726 w 867521"/>
                <a:gd name="connsiteY75" fmla="*/ 1175626 h 1596992"/>
                <a:gd name="connsiteX76" fmla="*/ 272486 w 867521"/>
                <a:gd name="connsiteY76" fmla="*/ 1149425 h 1596992"/>
                <a:gd name="connsiteX77" fmla="*/ 306546 w 867521"/>
                <a:gd name="connsiteY77" fmla="*/ 1097024 h 1596992"/>
                <a:gd name="connsiteX78" fmla="*/ 235805 w 867521"/>
                <a:gd name="connsiteY78" fmla="*/ 1057723 h 1596992"/>
                <a:gd name="connsiteX79" fmla="*/ 217464 w 867521"/>
                <a:gd name="connsiteY79" fmla="*/ 1083924 h 1596992"/>
                <a:gd name="connsiteX80" fmla="*/ 183404 w 867521"/>
                <a:gd name="connsiteY80" fmla="*/ 1086544 h 1596992"/>
                <a:gd name="connsiteX81" fmla="*/ 175543 w 867521"/>
                <a:gd name="connsiteY81" fmla="*/ 1042003 h 1596992"/>
                <a:gd name="connsiteX82" fmla="*/ 186024 w 867521"/>
                <a:gd name="connsiteY82" fmla="*/ 1026283 h 1596992"/>
                <a:gd name="connsiteX83" fmla="*/ 170303 w 867521"/>
                <a:gd name="connsiteY83" fmla="*/ 1007942 h 1596992"/>
                <a:gd name="connsiteX84" fmla="*/ 170303 w 867521"/>
                <a:gd name="connsiteY84" fmla="*/ 992222 h 1596992"/>
                <a:gd name="connsiteX85" fmla="*/ 165063 w 867521"/>
                <a:gd name="connsiteY85" fmla="*/ 963401 h 1596992"/>
                <a:gd name="connsiteX86" fmla="*/ 94322 w 867521"/>
                <a:gd name="connsiteY86" fmla="*/ 924100 h 1596992"/>
                <a:gd name="connsiteX87" fmla="*/ 94322 w 867521"/>
                <a:gd name="connsiteY87" fmla="*/ 900520 h 1596992"/>
                <a:gd name="connsiteX88" fmla="*/ 65501 w 867521"/>
                <a:gd name="connsiteY88" fmla="*/ 887420 h 1596992"/>
                <a:gd name="connsiteX89" fmla="*/ 28820 w 867521"/>
                <a:gd name="connsiteY89" fmla="*/ 850739 h 1596992"/>
                <a:gd name="connsiteX90" fmla="*/ 26200 w 867521"/>
                <a:gd name="connsiteY90" fmla="*/ 824538 h 1596992"/>
                <a:gd name="connsiteX91" fmla="*/ 15720 w 867521"/>
                <a:gd name="connsiteY91" fmla="*/ 821918 h 1596992"/>
                <a:gd name="connsiteX92" fmla="*/ 18340 w 867521"/>
                <a:gd name="connsiteY92" fmla="*/ 787857 h 1596992"/>
                <a:gd name="connsiteX93" fmla="*/ 10480 w 867521"/>
                <a:gd name="connsiteY93" fmla="*/ 777377 h 1596992"/>
                <a:gd name="connsiteX94" fmla="*/ 5240 w 867521"/>
                <a:gd name="connsiteY94" fmla="*/ 748557 h 1596992"/>
                <a:gd name="connsiteX95" fmla="*/ 0 w 867521"/>
                <a:gd name="connsiteY95" fmla="*/ 745936 h 1596992"/>
                <a:gd name="connsiteX96" fmla="*/ 0 w 867521"/>
                <a:gd name="connsiteY96" fmla="*/ 704016 h 1596992"/>
                <a:gd name="connsiteX97" fmla="*/ 13100 w 867521"/>
                <a:gd name="connsiteY97" fmla="*/ 698775 h 1596992"/>
                <a:gd name="connsiteX98" fmla="*/ 13100 w 867521"/>
                <a:gd name="connsiteY98" fmla="*/ 662866 h 1596992"/>
                <a:gd name="connsiteX99" fmla="*/ 27001 w 867521"/>
                <a:gd name="connsiteY99" fmla="*/ 662866 h 1596992"/>
                <a:gd name="connsiteX100" fmla="*/ 29960 w 867521"/>
                <a:gd name="connsiteY100" fmla="*/ 642152 h 1596992"/>
                <a:gd name="connsiteX101" fmla="*/ 35879 w 867521"/>
                <a:gd name="connsiteY101" fmla="*/ 630315 h 1596992"/>
                <a:gd name="connsiteX102" fmla="*/ 21083 w 867521"/>
                <a:gd name="connsiteY102" fmla="*/ 612559 h 1596992"/>
                <a:gd name="connsiteX103" fmla="*/ 47716 w 867521"/>
                <a:gd name="connsiteY103" fmla="*/ 585926 h 1596992"/>
                <a:gd name="connsiteX104" fmla="*/ 71390 w 867521"/>
                <a:gd name="connsiteY104" fmla="*/ 591845 h 1596992"/>
                <a:gd name="connsiteX105" fmla="*/ 77308 w 867521"/>
                <a:gd name="connsiteY105" fmla="*/ 577049 h 1596992"/>
                <a:gd name="connsiteX106" fmla="*/ 95063 w 867521"/>
                <a:gd name="connsiteY106" fmla="*/ 562253 h 1596992"/>
                <a:gd name="connsiteX107" fmla="*/ 95063 w 867521"/>
                <a:gd name="connsiteY107" fmla="*/ 526742 h 1596992"/>
                <a:gd name="connsiteX108" fmla="*/ 103941 w 867521"/>
                <a:gd name="connsiteY108" fmla="*/ 520824 h 1596992"/>
                <a:gd name="connsiteX109" fmla="*/ 121696 w 867521"/>
                <a:gd name="connsiteY109" fmla="*/ 506027 h 1596992"/>
                <a:gd name="connsiteX110" fmla="*/ 124656 w 867521"/>
                <a:gd name="connsiteY110" fmla="*/ 452761 h 1596992"/>
                <a:gd name="connsiteX111" fmla="*/ 92104 w 867521"/>
                <a:gd name="connsiteY111" fmla="*/ 429088 h 1596992"/>
                <a:gd name="connsiteX112" fmla="*/ 92104 w 867521"/>
                <a:gd name="connsiteY112" fmla="*/ 387658 h 1596992"/>
                <a:gd name="connsiteX113" fmla="*/ 103941 w 867521"/>
                <a:gd name="connsiteY113" fmla="*/ 363985 h 1596992"/>
                <a:gd name="connsiteX114" fmla="*/ 130574 w 867521"/>
                <a:gd name="connsiteY114" fmla="*/ 355107 h 1596992"/>
                <a:gd name="connsiteX115" fmla="*/ 139452 w 867521"/>
                <a:gd name="connsiteY115" fmla="*/ 349189 h 1596992"/>
                <a:gd name="connsiteX116" fmla="*/ 169044 w 867521"/>
                <a:gd name="connsiteY116" fmla="*/ 355107 h 1596992"/>
                <a:gd name="connsiteX117" fmla="*/ 189758 w 867521"/>
                <a:gd name="connsiteY117" fmla="*/ 343270 h 1596992"/>
                <a:gd name="connsiteX118" fmla="*/ 201595 w 867521"/>
                <a:gd name="connsiteY118" fmla="*/ 334392 h 1596992"/>
                <a:gd name="connsiteX119" fmla="*/ 234147 w 867521"/>
                <a:gd name="connsiteY119" fmla="*/ 340311 h 1596992"/>
                <a:gd name="connsiteX120" fmla="*/ 251902 w 867521"/>
                <a:gd name="connsiteY120" fmla="*/ 313678 h 1596992"/>
                <a:gd name="connsiteX121" fmla="*/ 251902 w 867521"/>
                <a:gd name="connsiteY121" fmla="*/ 269290 h 1596992"/>
                <a:gd name="connsiteX122" fmla="*/ 281494 w 867521"/>
                <a:gd name="connsiteY122" fmla="*/ 257453 h 1596992"/>
                <a:gd name="connsiteX123" fmla="*/ 293331 w 867521"/>
                <a:gd name="connsiteY123" fmla="*/ 245616 h 1596992"/>
                <a:gd name="connsiteX124" fmla="*/ 299250 w 867521"/>
                <a:gd name="connsiteY124" fmla="*/ 171635 h 1596992"/>
                <a:gd name="connsiteX125" fmla="*/ 284454 w 867521"/>
                <a:gd name="connsiteY125" fmla="*/ 147961 h 1596992"/>
                <a:gd name="connsiteX126" fmla="*/ 260780 w 867521"/>
                <a:gd name="connsiteY126" fmla="*/ 139084 h 1596992"/>
                <a:gd name="connsiteX127" fmla="*/ 234147 w 867521"/>
                <a:gd name="connsiteY127" fmla="*/ 130206 h 1596992"/>
                <a:gd name="connsiteX128" fmla="*/ 237106 w 867521"/>
                <a:gd name="connsiteY128" fmla="*/ 97655 h 1596992"/>
                <a:gd name="connsiteX129" fmla="*/ 228228 w 867521"/>
                <a:gd name="connsiteY129" fmla="*/ 79899 h 1596992"/>
                <a:gd name="connsiteX130" fmla="*/ 219351 w 867521"/>
                <a:gd name="connsiteY130" fmla="*/ 79899 h 1596992"/>
                <a:gd name="connsiteX131" fmla="*/ 189758 w 867521"/>
                <a:gd name="connsiteY131" fmla="*/ 59185 h 1596992"/>
                <a:gd name="connsiteX132" fmla="*/ 195677 w 867521"/>
                <a:gd name="connsiteY132" fmla="*/ 53266 h 1596992"/>
                <a:gd name="connsiteX133" fmla="*/ 186799 w 867521"/>
                <a:gd name="connsiteY133" fmla="*/ 35511 h 1596992"/>
                <a:gd name="connsiteX0" fmla="*/ 186799 w 867521"/>
                <a:gd name="connsiteY0" fmla="*/ 0 h 1561481"/>
                <a:gd name="connsiteX1" fmla="*/ 186800 w 867521"/>
                <a:gd name="connsiteY1" fmla="*/ 0 h 1561481"/>
                <a:gd name="connsiteX2" fmla="*/ 190602 w 867521"/>
                <a:gd name="connsiteY2" fmla="*/ 7603 h 1561481"/>
                <a:gd name="connsiteX3" fmla="*/ 805609 w 867521"/>
                <a:gd name="connsiteY3" fmla="*/ 7603 h 1561481"/>
                <a:gd name="connsiteX4" fmla="*/ 805609 w 867521"/>
                <a:gd name="connsiteY4" fmla="*/ 71432 h 1561481"/>
                <a:gd name="connsiteX5" fmla="*/ 800846 w 867521"/>
                <a:gd name="connsiteY5" fmla="*/ 126200 h 1561481"/>
                <a:gd name="connsiteX6" fmla="*/ 807990 w 867521"/>
                <a:gd name="connsiteY6" fmla="*/ 169063 h 1561481"/>
                <a:gd name="connsiteX7" fmla="*/ 836565 w 867521"/>
                <a:gd name="connsiteY7" fmla="*/ 228594 h 1561481"/>
                <a:gd name="connsiteX8" fmla="*/ 867521 w 867521"/>
                <a:gd name="connsiteY8" fmla="*/ 254788 h 1561481"/>
                <a:gd name="connsiteX9" fmla="*/ 867521 w 867521"/>
                <a:gd name="connsiteY9" fmla="*/ 714369 h 1561481"/>
                <a:gd name="connsiteX10" fmla="*/ 853234 w 867521"/>
                <a:gd name="connsiteY10" fmla="*/ 728657 h 1561481"/>
                <a:gd name="connsiteX11" fmla="*/ 867521 w 867521"/>
                <a:gd name="connsiteY11" fmla="*/ 740563 h 1561481"/>
                <a:gd name="connsiteX12" fmla="*/ 867521 w 867521"/>
                <a:gd name="connsiteY12" fmla="*/ 914394 h 1561481"/>
                <a:gd name="connsiteX13" fmla="*/ 841328 w 867521"/>
                <a:gd name="connsiteY13" fmla="*/ 923919 h 1561481"/>
                <a:gd name="connsiteX14" fmla="*/ 848471 w 867521"/>
                <a:gd name="connsiteY14" fmla="*/ 940588 h 1561481"/>
                <a:gd name="connsiteX15" fmla="*/ 831803 w 867521"/>
                <a:gd name="connsiteY15" fmla="*/ 971544 h 1561481"/>
                <a:gd name="connsiteX16" fmla="*/ 843709 w 867521"/>
                <a:gd name="connsiteY16" fmla="*/ 988213 h 1561481"/>
                <a:gd name="connsiteX17" fmla="*/ 860378 w 867521"/>
                <a:gd name="connsiteY17" fmla="*/ 1009644 h 1561481"/>
                <a:gd name="connsiteX18" fmla="*/ 860378 w 867521"/>
                <a:gd name="connsiteY18" fmla="*/ 1023932 h 1561481"/>
                <a:gd name="connsiteX19" fmla="*/ 865140 w 867521"/>
                <a:gd name="connsiteY19" fmla="*/ 1031075 h 1561481"/>
                <a:gd name="connsiteX20" fmla="*/ 865140 w 867521"/>
                <a:gd name="connsiteY20" fmla="*/ 1052507 h 1561481"/>
                <a:gd name="connsiteX21" fmla="*/ 857996 w 867521"/>
                <a:gd name="connsiteY21" fmla="*/ 1062032 h 1561481"/>
                <a:gd name="connsiteX22" fmla="*/ 865140 w 867521"/>
                <a:gd name="connsiteY22" fmla="*/ 1102513 h 1561481"/>
                <a:gd name="connsiteX23" fmla="*/ 846090 w 867521"/>
                <a:gd name="connsiteY23" fmla="*/ 1119182 h 1561481"/>
                <a:gd name="connsiteX24" fmla="*/ 838946 w 867521"/>
                <a:gd name="connsiteY24" fmla="*/ 1142994 h 1561481"/>
                <a:gd name="connsiteX25" fmla="*/ 827040 w 867521"/>
                <a:gd name="connsiteY25" fmla="*/ 1169188 h 1561481"/>
                <a:gd name="connsiteX26" fmla="*/ 807990 w 867521"/>
                <a:gd name="connsiteY26" fmla="*/ 1183475 h 1561481"/>
                <a:gd name="connsiteX27" fmla="*/ 786559 w 867521"/>
                <a:gd name="connsiteY27" fmla="*/ 1214432 h 1561481"/>
                <a:gd name="connsiteX28" fmla="*/ 755603 w 867521"/>
                <a:gd name="connsiteY28" fmla="*/ 1226338 h 1561481"/>
                <a:gd name="connsiteX29" fmla="*/ 765128 w 867521"/>
                <a:gd name="connsiteY29" fmla="*/ 1247769 h 1561481"/>
                <a:gd name="connsiteX30" fmla="*/ 765128 w 867521"/>
                <a:gd name="connsiteY30" fmla="*/ 1273963 h 1561481"/>
                <a:gd name="connsiteX31" fmla="*/ 753221 w 867521"/>
                <a:gd name="connsiteY31" fmla="*/ 1319207 h 1561481"/>
                <a:gd name="connsiteX32" fmla="*/ 753221 w 867521"/>
                <a:gd name="connsiteY32" fmla="*/ 1323969 h 1561481"/>
                <a:gd name="connsiteX33" fmla="*/ 743696 w 867521"/>
                <a:gd name="connsiteY33" fmla="*/ 1347782 h 1561481"/>
                <a:gd name="connsiteX34" fmla="*/ 757984 w 867521"/>
                <a:gd name="connsiteY34" fmla="*/ 1362069 h 1561481"/>
                <a:gd name="connsiteX35" fmla="*/ 741315 w 867521"/>
                <a:gd name="connsiteY35" fmla="*/ 1383500 h 1561481"/>
                <a:gd name="connsiteX36" fmla="*/ 729409 w 867521"/>
                <a:gd name="connsiteY36" fmla="*/ 1412075 h 1561481"/>
                <a:gd name="connsiteX37" fmla="*/ 753221 w 867521"/>
                <a:gd name="connsiteY37" fmla="*/ 1428744 h 1561481"/>
                <a:gd name="connsiteX38" fmla="*/ 743696 w 867521"/>
                <a:gd name="connsiteY38" fmla="*/ 1438269 h 1561481"/>
                <a:gd name="connsiteX39" fmla="*/ 696071 w 867521"/>
                <a:gd name="connsiteY39" fmla="*/ 1445413 h 1561481"/>
                <a:gd name="connsiteX40" fmla="*/ 665115 w 867521"/>
                <a:gd name="connsiteY40" fmla="*/ 1450175 h 1561481"/>
                <a:gd name="connsiteX41" fmla="*/ 653209 w 867521"/>
                <a:gd name="connsiteY41" fmla="*/ 1469225 h 1561481"/>
                <a:gd name="connsiteX42" fmla="*/ 662734 w 867521"/>
                <a:gd name="connsiteY42" fmla="*/ 1502563 h 1561481"/>
                <a:gd name="connsiteX43" fmla="*/ 669878 w 867521"/>
                <a:gd name="connsiteY43" fmla="*/ 1526375 h 1561481"/>
                <a:gd name="connsiteX44" fmla="*/ 669878 w 867521"/>
                <a:gd name="connsiteY44" fmla="*/ 1543044 h 1561481"/>
                <a:gd name="connsiteX45" fmla="*/ 643684 w 867521"/>
                <a:gd name="connsiteY45" fmla="*/ 1543044 h 1561481"/>
                <a:gd name="connsiteX46" fmla="*/ 610346 w 867521"/>
                <a:gd name="connsiteY46" fmla="*/ 1531138 h 1561481"/>
                <a:gd name="connsiteX47" fmla="*/ 586534 w 867521"/>
                <a:gd name="connsiteY47" fmla="*/ 1519232 h 1561481"/>
                <a:gd name="connsiteX48" fmla="*/ 567484 w 867521"/>
                <a:gd name="connsiteY48" fmla="*/ 1507325 h 1561481"/>
                <a:gd name="connsiteX49" fmla="*/ 543671 w 867521"/>
                <a:gd name="connsiteY49" fmla="*/ 1507325 h 1561481"/>
                <a:gd name="connsiteX50" fmla="*/ 524621 w 867521"/>
                <a:gd name="connsiteY50" fmla="*/ 1521613 h 1561481"/>
                <a:gd name="connsiteX51" fmla="*/ 507953 w 867521"/>
                <a:gd name="connsiteY51" fmla="*/ 1543044 h 1561481"/>
                <a:gd name="connsiteX52" fmla="*/ 493467 w 867521"/>
                <a:gd name="connsiteY52" fmla="*/ 1561481 h 1561481"/>
                <a:gd name="connsiteX53" fmla="*/ 484710 w 867521"/>
                <a:gd name="connsiteY53" fmla="*/ 1556704 h 1561481"/>
                <a:gd name="connsiteX54" fmla="*/ 458510 w 867521"/>
                <a:gd name="connsiteY54" fmla="*/ 1540984 h 1561481"/>
                <a:gd name="connsiteX55" fmla="*/ 448029 w 867521"/>
                <a:gd name="connsiteY55" fmla="*/ 1506923 h 1561481"/>
                <a:gd name="connsiteX56" fmla="*/ 437549 w 867521"/>
                <a:gd name="connsiteY56" fmla="*/ 1485962 h 1561481"/>
                <a:gd name="connsiteX57" fmla="*/ 455890 w 867521"/>
                <a:gd name="connsiteY57" fmla="*/ 1459762 h 1561481"/>
                <a:gd name="connsiteX58" fmla="*/ 442789 w 867521"/>
                <a:gd name="connsiteY58" fmla="*/ 1444042 h 1561481"/>
                <a:gd name="connsiteX59" fmla="*/ 427069 w 867521"/>
                <a:gd name="connsiteY59" fmla="*/ 1412601 h 1561481"/>
                <a:gd name="connsiteX60" fmla="*/ 442789 w 867521"/>
                <a:gd name="connsiteY60" fmla="*/ 1402121 h 1561481"/>
                <a:gd name="connsiteX61" fmla="*/ 432309 w 867521"/>
                <a:gd name="connsiteY61" fmla="*/ 1381160 h 1561481"/>
                <a:gd name="connsiteX62" fmla="*/ 403488 w 867521"/>
                <a:gd name="connsiteY62" fmla="*/ 1370680 h 1561481"/>
                <a:gd name="connsiteX63" fmla="*/ 400868 w 867521"/>
                <a:gd name="connsiteY63" fmla="*/ 1354960 h 1561481"/>
                <a:gd name="connsiteX64" fmla="*/ 361567 w 867521"/>
                <a:gd name="connsiteY64" fmla="*/ 1318279 h 1561481"/>
                <a:gd name="connsiteX65" fmla="*/ 351087 w 867521"/>
                <a:gd name="connsiteY65" fmla="*/ 1331379 h 1561481"/>
                <a:gd name="connsiteX66" fmla="*/ 332747 w 867521"/>
                <a:gd name="connsiteY66" fmla="*/ 1318279 h 1561481"/>
                <a:gd name="connsiteX67" fmla="*/ 335367 w 867521"/>
                <a:gd name="connsiteY67" fmla="*/ 1297318 h 1561481"/>
                <a:gd name="connsiteX68" fmla="*/ 296066 w 867521"/>
                <a:gd name="connsiteY68" fmla="*/ 1278978 h 1561481"/>
                <a:gd name="connsiteX69" fmla="*/ 280346 w 867521"/>
                <a:gd name="connsiteY69" fmla="*/ 1263258 h 1561481"/>
                <a:gd name="connsiteX70" fmla="*/ 251525 w 867521"/>
                <a:gd name="connsiteY70" fmla="*/ 1231817 h 1561481"/>
                <a:gd name="connsiteX71" fmla="*/ 243665 w 867521"/>
                <a:gd name="connsiteY71" fmla="*/ 1197756 h 1561481"/>
                <a:gd name="connsiteX72" fmla="*/ 259385 w 867521"/>
                <a:gd name="connsiteY72" fmla="*/ 1189896 h 1561481"/>
                <a:gd name="connsiteX73" fmla="*/ 259385 w 867521"/>
                <a:gd name="connsiteY73" fmla="*/ 1174176 h 1561481"/>
                <a:gd name="connsiteX74" fmla="*/ 277726 w 867521"/>
                <a:gd name="connsiteY74" fmla="*/ 1140115 h 1561481"/>
                <a:gd name="connsiteX75" fmla="*/ 272486 w 867521"/>
                <a:gd name="connsiteY75" fmla="*/ 1113914 h 1561481"/>
                <a:gd name="connsiteX76" fmla="*/ 306546 w 867521"/>
                <a:gd name="connsiteY76" fmla="*/ 1061513 h 1561481"/>
                <a:gd name="connsiteX77" fmla="*/ 235805 w 867521"/>
                <a:gd name="connsiteY77" fmla="*/ 1022212 h 1561481"/>
                <a:gd name="connsiteX78" fmla="*/ 217464 w 867521"/>
                <a:gd name="connsiteY78" fmla="*/ 1048413 h 1561481"/>
                <a:gd name="connsiteX79" fmla="*/ 183404 w 867521"/>
                <a:gd name="connsiteY79" fmla="*/ 1051033 h 1561481"/>
                <a:gd name="connsiteX80" fmla="*/ 175543 w 867521"/>
                <a:gd name="connsiteY80" fmla="*/ 1006492 h 1561481"/>
                <a:gd name="connsiteX81" fmla="*/ 186024 w 867521"/>
                <a:gd name="connsiteY81" fmla="*/ 990772 h 1561481"/>
                <a:gd name="connsiteX82" fmla="*/ 170303 w 867521"/>
                <a:gd name="connsiteY82" fmla="*/ 972431 h 1561481"/>
                <a:gd name="connsiteX83" fmla="*/ 170303 w 867521"/>
                <a:gd name="connsiteY83" fmla="*/ 956711 h 1561481"/>
                <a:gd name="connsiteX84" fmla="*/ 165063 w 867521"/>
                <a:gd name="connsiteY84" fmla="*/ 927890 h 1561481"/>
                <a:gd name="connsiteX85" fmla="*/ 94322 w 867521"/>
                <a:gd name="connsiteY85" fmla="*/ 888589 h 1561481"/>
                <a:gd name="connsiteX86" fmla="*/ 94322 w 867521"/>
                <a:gd name="connsiteY86" fmla="*/ 865009 h 1561481"/>
                <a:gd name="connsiteX87" fmla="*/ 65501 w 867521"/>
                <a:gd name="connsiteY87" fmla="*/ 851909 h 1561481"/>
                <a:gd name="connsiteX88" fmla="*/ 28820 w 867521"/>
                <a:gd name="connsiteY88" fmla="*/ 815228 h 1561481"/>
                <a:gd name="connsiteX89" fmla="*/ 26200 w 867521"/>
                <a:gd name="connsiteY89" fmla="*/ 789027 h 1561481"/>
                <a:gd name="connsiteX90" fmla="*/ 15720 w 867521"/>
                <a:gd name="connsiteY90" fmla="*/ 786407 h 1561481"/>
                <a:gd name="connsiteX91" fmla="*/ 18340 w 867521"/>
                <a:gd name="connsiteY91" fmla="*/ 752346 h 1561481"/>
                <a:gd name="connsiteX92" fmla="*/ 10480 w 867521"/>
                <a:gd name="connsiteY92" fmla="*/ 741866 h 1561481"/>
                <a:gd name="connsiteX93" fmla="*/ 5240 w 867521"/>
                <a:gd name="connsiteY93" fmla="*/ 713046 h 1561481"/>
                <a:gd name="connsiteX94" fmla="*/ 0 w 867521"/>
                <a:gd name="connsiteY94" fmla="*/ 710425 h 1561481"/>
                <a:gd name="connsiteX95" fmla="*/ 0 w 867521"/>
                <a:gd name="connsiteY95" fmla="*/ 668505 h 1561481"/>
                <a:gd name="connsiteX96" fmla="*/ 13100 w 867521"/>
                <a:gd name="connsiteY96" fmla="*/ 663264 h 1561481"/>
                <a:gd name="connsiteX97" fmla="*/ 13100 w 867521"/>
                <a:gd name="connsiteY97" fmla="*/ 627355 h 1561481"/>
                <a:gd name="connsiteX98" fmla="*/ 27001 w 867521"/>
                <a:gd name="connsiteY98" fmla="*/ 627355 h 1561481"/>
                <a:gd name="connsiteX99" fmla="*/ 29960 w 867521"/>
                <a:gd name="connsiteY99" fmla="*/ 606641 h 1561481"/>
                <a:gd name="connsiteX100" fmla="*/ 35879 w 867521"/>
                <a:gd name="connsiteY100" fmla="*/ 594804 h 1561481"/>
                <a:gd name="connsiteX101" fmla="*/ 21083 w 867521"/>
                <a:gd name="connsiteY101" fmla="*/ 577048 h 1561481"/>
                <a:gd name="connsiteX102" fmla="*/ 47716 w 867521"/>
                <a:gd name="connsiteY102" fmla="*/ 550415 h 1561481"/>
                <a:gd name="connsiteX103" fmla="*/ 71390 w 867521"/>
                <a:gd name="connsiteY103" fmla="*/ 556334 h 1561481"/>
                <a:gd name="connsiteX104" fmla="*/ 77308 w 867521"/>
                <a:gd name="connsiteY104" fmla="*/ 541538 h 1561481"/>
                <a:gd name="connsiteX105" fmla="*/ 95063 w 867521"/>
                <a:gd name="connsiteY105" fmla="*/ 526742 h 1561481"/>
                <a:gd name="connsiteX106" fmla="*/ 95063 w 867521"/>
                <a:gd name="connsiteY106" fmla="*/ 491231 h 1561481"/>
                <a:gd name="connsiteX107" fmla="*/ 103941 w 867521"/>
                <a:gd name="connsiteY107" fmla="*/ 485313 h 1561481"/>
                <a:gd name="connsiteX108" fmla="*/ 121696 w 867521"/>
                <a:gd name="connsiteY108" fmla="*/ 470516 h 1561481"/>
                <a:gd name="connsiteX109" fmla="*/ 124656 w 867521"/>
                <a:gd name="connsiteY109" fmla="*/ 417250 h 1561481"/>
                <a:gd name="connsiteX110" fmla="*/ 92104 w 867521"/>
                <a:gd name="connsiteY110" fmla="*/ 393577 h 1561481"/>
                <a:gd name="connsiteX111" fmla="*/ 92104 w 867521"/>
                <a:gd name="connsiteY111" fmla="*/ 352147 h 1561481"/>
                <a:gd name="connsiteX112" fmla="*/ 103941 w 867521"/>
                <a:gd name="connsiteY112" fmla="*/ 328474 h 1561481"/>
                <a:gd name="connsiteX113" fmla="*/ 130574 w 867521"/>
                <a:gd name="connsiteY113" fmla="*/ 319596 h 1561481"/>
                <a:gd name="connsiteX114" fmla="*/ 139452 w 867521"/>
                <a:gd name="connsiteY114" fmla="*/ 313678 h 1561481"/>
                <a:gd name="connsiteX115" fmla="*/ 169044 w 867521"/>
                <a:gd name="connsiteY115" fmla="*/ 319596 h 1561481"/>
                <a:gd name="connsiteX116" fmla="*/ 189758 w 867521"/>
                <a:gd name="connsiteY116" fmla="*/ 307759 h 1561481"/>
                <a:gd name="connsiteX117" fmla="*/ 201595 w 867521"/>
                <a:gd name="connsiteY117" fmla="*/ 298881 h 1561481"/>
                <a:gd name="connsiteX118" fmla="*/ 234147 w 867521"/>
                <a:gd name="connsiteY118" fmla="*/ 304800 h 1561481"/>
                <a:gd name="connsiteX119" fmla="*/ 251902 w 867521"/>
                <a:gd name="connsiteY119" fmla="*/ 278167 h 1561481"/>
                <a:gd name="connsiteX120" fmla="*/ 251902 w 867521"/>
                <a:gd name="connsiteY120" fmla="*/ 233779 h 1561481"/>
                <a:gd name="connsiteX121" fmla="*/ 281494 w 867521"/>
                <a:gd name="connsiteY121" fmla="*/ 221942 h 1561481"/>
                <a:gd name="connsiteX122" fmla="*/ 293331 w 867521"/>
                <a:gd name="connsiteY122" fmla="*/ 210105 h 1561481"/>
                <a:gd name="connsiteX123" fmla="*/ 299250 w 867521"/>
                <a:gd name="connsiteY123" fmla="*/ 136124 h 1561481"/>
                <a:gd name="connsiteX124" fmla="*/ 284454 w 867521"/>
                <a:gd name="connsiteY124" fmla="*/ 112450 h 1561481"/>
                <a:gd name="connsiteX125" fmla="*/ 260780 w 867521"/>
                <a:gd name="connsiteY125" fmla="*/ 103573 h 1561481"/>
                <a:gd name="connsiteX126" fmla="*/ 234147 w 867521"/>
                <a:gd name="connsiteY126" fmla="*/ 94695 h 1561481"/>
                <a:gd name="connsiteX127" fmla="*/ 237106 w 867521"/>
                <a:gd name="connsiteY127" fmla="*/ 62144 h 1561481"/>
                <a:gd name="connsiteX128" fmla="*/ 228228 w 867521"/>
                <a:gd name="connsiteY128" fmla="*/ 44388 h 1561481"/>
                <a:gd name="connsiteX129" fmla="*/ 219351 w 867521"/>
                <a:gd name="connsiteY129" fmla="*/ 44388 h 1561481"/>
                <a:gd name="connsiteX130" fmla="*/ 189758 w 867521"/>
                <a:gd name="connsiteY130" fmla="*/ 23674 h 1561481"/>
                <a:gd name="connsiteX131" fmla="*/ 195677 w 867521"/>
                <a:gd name="connsiteY131" fmla="*/ 17755 h 1561481"/>
                <a:gd name="connsiteX132" fmla="*/ 186799 w 867521"/>
                <a:gd name="connsiteY132" fmla="*/ 0 h 1561481"/>
                <a:gd name="connsiteX0" fmla="*/ 195677 w 867521"/>
                <a:gd name="connsiteY0" fmla="*/ 17755 h 1561481"/>
                <a:gd name="connsiteX1" fmla="*/ 186800 w 867521"/>
                <a:gd name="connsiteY1" fmla="*/ 0 h 1561481"/>
                <a:gd name="connsiteX2" fmla="*/ 190602 w 867521"/>
                <a:gd name="connsiteY2" fmla="*/ 7603 h 1561481"/>
                <a:gd name="connsiteX3" fmla="*/ 805609 w 867521"/>
                <a:gd name="connsiteY3" fmla="*/ 7603 h 1561481"/>
                <a:gd name="connsiteX4" fmla="*/ 805609 w 867521"/>
                <a:gd name="connsiteY4" fmla="*/ 71432 h 1561481"/>
                <a:gd name="connsiteX5" fmla="*/ 800846 w 867521"/>
                <a:gd name="connsiteY5" fmla="*/ 126200 h 1561481"/>
                <a:gd name="connsiteX6" fmla="*/ 807990 w 867521"/>
                <a:gd name="connsiteY6" fmla="*/ 169063 h 1561481"/>
                <a:gd name="connsiteX7" fmla="*/ 836565 w 867521"/>
                <a:gd name="connsiteY7" fmla="*/ 228594 h 1561481"/>
                <a:gd name="connsiteX8" fmla="*/ 867521 w 867521"/>
                <a:gd name="connsiteY8" fmla="*/ 254788 h 1561481"/>
                <a:gd name="connsiteX9" fmla="*/ 867521 w 867521"/>
                <a:gd name="connsiteY9" fmla="*/ 714369 h 1561481"/>
                <a:gd name="connsiteX10" fmla="*/ 853234 w 867521"/>
                <a:gd name="connsiteY10" fmla="*/ 728657 h 1561481"/>
                <a:gd name="connsiteX11" fmla="*/ 867521 w 867521"/>
                <a:gd name="connsiteY11" fmla="*/ 740563 h 1561481"/>
                <a:gd name="connsiteX12" fmla="*/ 867521 w 867521"/>
                <a:gd name="connsiteY12" fmla="*/ 914394 h 1561481"/>
                <a:gd name="connsiteX13" fmla="*/ 841328 w 867521"/>
                <a:gd name="connsiteY13" fmla="*/ 923919 h 1561481"/>
                <a:gd name="connsiteX14" fmla="*/ 848471 w 867521"/>
                <a:gd name="connsiteY14" fmla="*/ 940588 h 1561481"/>
                <a:gd name="connsiteX15" fmla="*/ 831803 w 867521"/>
                <a:gd name="connsiteY15" fmla="*/ 971544 h 1561481"/>
                <a:gd name="connsiteX16" fmla="*/ 843709 w 867521"/>
                <a:gd name="connsiteY16" fmla="*/ 988213 h 1561481"/>
                <a:gd name="connsiteX17" fmla="*/ 860378 w 867521"/>
                <a:gd name="connsiteY17" fmla="*/ 1009644 h 1561481"/>
                <a:gd name="connsiteX18" fmla="*/ 860378 w 867521"/>
                <a:gd name="connsiteY18" fmla="*/ 1023932 h 1561481"/>
                <a:gd name="connsiteX19" fmla="*/ 865140 w 867521"/>
                <a:gd name="connsiteY19" fmla="*/ 1031075 h 1561481"/>
                <a:gd name="connsiteX20" fmla="*/ 865140 w 867521"/>
                <a:gd name="connsiteY20" fmla="*/ 1052507 h 1561481"/>
                <a:gd name="connsiteX21" fmla="*/ 857996 w 867521"/>
                <a:gd name="connsiteY21" fmla="*/ 1062032 h 1561481"/>
                <a:gd name="connsiteX22" fmla="*/ 865140 w 867521"/>
                <a:gd name="connsiteY22" fmla="*/ 1102513 h 1561481"/>
                <a:gd name="connsiteX23" fmla="*/ 846090 w 867521"/>
                <a:gd name="connsiteY23" fmla="*/ 1119182 h 1561481"/>
                <a:gd name="connsiteX24" fmla="*/ 838946 w 867521"/>
                <a:gd name="connsiteY24" fmla="*/ 1142994 h 1561481"/>
                <a:gd name="connsiteX25" fmla="*/ 827040 w 867521"/>
                <a:gd name="connsiteY25" fmla="*/ 1169188 h 1561481"/>
                <a:gd name="connsiteX26" fmla="*/ 807990 w 867521"/>
                <a:gd name="connsiteY26" fmla="*/ 1183475 h 1561481"/>
                <a:gd name="connsiteX27" fmla="*/ 786559 w 867521"/>
                <a:gd name="connsiteY27" fmla="*/ 1214432 h 1561481"/>
                <a:gd name="connsiteX28" fmla="*/ 755603 w 867521"/>
                <a:gd name="connsiteY28" fmla="*/ 1226338 h 1561481"/>
                <a:gd name="connsiteX29" fmla="*/ 765128 w 867521"/>
                <a:gd name="connsiteY29" fmla="*/ 1247769 h 1561481"/>
                <a:gd name="connsiteX30" fmla="*/ 765128 w 867521"/>
                <a:gd name="connsiteY30" fmla="*/ 1273963 h 1561481"/>
                <a:gd name="connsiteX31" fmla="*/ 753221 w 867521"/>
                <a:gd name="connsiteY31" fmla="*/ 1319207 h 1561481"/>
                <a:gd name="connsiteX32" fmla="*/ 753221 w 867521"/>
                <a:gd name="connsiteY32" fmla="*/ 1323969 h 1561481"/>
                <a:gd name="connsiteX33" fmla="*/ 743696 w 867521"/>
                <a:gd name="connsiteY33" fmla="*/ 1347782 h 1561481"/>
                <a:gd name="connsiteX34" fmla="*/ 757984 w 867521"/>
                <a:gd name="connsiteY34" fmla="*/ 1362069 h 1561481"/>
                <a:gd name="connsiteX35" fmla="*/ 741315 w 867521"/>
                <a:gd name="connsiteY35" fmla="*/ 1383500 h 1561481"/>
                <a:gd name="connsiteX36" fmla="*/ 729409 w 867521"/>
                <a:gd name="connsiteY36" fmla="*/ 1412075 h 1561481"/>
                <a:gd name="connsiteX37" fmla="*/ 753221 w 867521"/>
                <a:gd name="connsiteY37" fmla="*/ 1428744 h 1561481"/>
                <a:gd name="connsiteX38" fmla="*/ 743696 w 867521"/>
                <a:gd name="connsiteY38" fmla="*/ 1438269 h 1561481"/>
                <a:gd name="connsiteX39" fmla="*/ 696071 w 867521"/>
                <a:gd name="connsiteY39" fmla="*/ 1445413 h 1561481"/>
                <a:gd name="connsiteX40" fmla="*/ 665115 w 867521"/>
                <a:gd name="connsiteY40" fmla="*/ 1450175 h 1561481"/>
                <a:gd name="connsiteX41" fmla="*/ 653209 w 867521"/>
                <a:gd name="connsiteY41" fmla="*/ 1469225 h 1561481"/>
                <a:gd name="connsiteX42" fmla="*/ 662734 w 867521"/>
                <a:gd name="connsiteY42" fmla="*/ 1502563 h 1561481"/>
                <a:gd name="connsiteX43" fmla="*/ 669878 w 867521"/>
                <a:gd name="connsiteY43" fmla="*/ 1526375 h 1561481"/>
                <a:gd name="connsiteX44" fmla="*/ 669878 w 867521"/>
                <a:gd name="connsiteY44" fmla="*/ 1543044 h 1561481"/>
                <a:gd name="connsiteX45" fmla="*/ 643684 w 867521"/>
                <a:gd name="connsiteY45" fmla="*/ 1543044 h 1561481"/>
                <a:gd name="connsiteX46" fmla="*/ 610346 w 867521"/>
                <a:gd name="connsiteY46" fmla="*/ 1531138 h 1561481"/>
                <a:gd name="connsiteX47" fmla="*/ 586534 w 867521"/>
                <a:gd name="connsiteY47" fmla="*/ 1519232 h 1561481"/>
                <a:gd name="connsiteX48" fmla="*/ 567484 w 867521"/>
                <a:gd name="connsiteY48" fmla="*/ 1507325 h 1561481"/>
                <a:gd name="connsiteX49" fmla="*/ 543671 w 867521"/>
                <a:gd name="connsiteY49" fmla="*/ 1507325 h 1561481"/>
                <a:gd name="connsiteX50" fmla="*/ 524621 w 867521"/>
                <a:gd name="connsiteY50" fmla="*/ 1521613 h 1561481"/>
                <a:gd name="connsiteX51" fmla="*/ 507953 w 867521"/>
                <a:gd name="connsiteY51" fmla="*/ 1543044 h 1561481"/>
                <a:gd name="connsiteX52" fmla="*/ 493467 w 867521"/>
                <a:gd name="connsiteY52" fmla="*/ 1561481 h 1561481"/>
                <a:gd name="connsiteX53" fmla="*/ 484710 w 867521"/>
                <a:gd name="connsiteY53" fmla="*/ 1556704 h 1561481"/>
                <a:gd name="connsiteX54" fmla="*/ 458510 w 867521"/>
                <a:gd name="connsiteY54" fmla="*/ 1540984 h 1561481"/>
                <a:gd name="connsiteX55" fmla="*/ 448029 w 867521"/>
                <a:gd name="connsiteY55" fmla="*/ 1506923 h 1561481"/>
                <a:gd name="connsiteX56" fmla="*/ 437549 w 867521"/>
                <a:gd name="connsiteY56" fmla="*/ 1485962 h 1561481"/>
                <a:gd name="connsiteX57" fmla="*/ 455890 w 867521"/>
                <a:gd name="connsiteY57" fmla="*/ 1459762 h 1561481"/>
                <a:gd name="connsiteX58" fmla="*/ 442789 w 867521"/>
                <a:gd name="connsiteY58" fmla="*/ 1444042 h 1561481"/>
                <a:gd name="connsiteX59" fmla="*/ 427069 w 867521"/>
                <a:gd name="connsiteY59" fmla="*/ 1412601 h 1561481"/>
                <a:gd name="connsiteX60" fmla="*/ 442789 w 867521"/>
                <a:gd name="connsiteY60" fmla="*/ 1402121 h 1561481"/>
                <a:gd name="connsiteX61" fmla="*/ 432309 w 867521"/>
                <a:gd name="connsiteY61" fmla="*/ 1381160 h 1561481"/>
                <a:gd name="connsiteX62" fmla="*/ 403488 w 867521"/>
                <a:gd name="connsiteY62" fmla="*/ 1370680 h 1561481"/>
                <a:gd name="connsiteX63" fmla="*/ 400868 w 867521"/>
                <a:gd name="connsiteY63" fmla="*/ 1354960 h 1561481"/>
                <a:gd name="connsiteX64" fmla="*/ 361567 w 867521"/>
                <a:gd name="connsiteY64" fmla="*/ 1318279 h 1561481"/>
                <a:gd name="connsiteX65" fmla="*/ 351087 w 867521"/>
                <a:gd name="connsiteY65" fmla="*/ 1331379 h 1561481"/>
                <a:gd name="connsiteX66" fmla="*/ 332747 w 867521"/>
                <a:gd name="connsiteY66" fmla="*/ 1318279 h 1561481"/>
                <a:gd name="connsiteX67" fmla="*/ 335367 w 867521"/>
                <a:gd name="connsiteY67" fmla="*/ 1297318 h 1561481"/>
                <a:gd name="connsiteX68" fmla="*/ 296066 w 867521"/>
                <a:gd name="connsiteY68" fmla="*/ 1278978 h 1561481"/>
                <a:gd name="connsiteX69" fmla="*/ 280346 w 867521"/>
                <a:gd name="connsiteY69" fmla="*/ 1263258 h 1561481"/>
                <a:gd name="connsiteX70" fmla="*/ 251525 w 867521"/>
                <a:gd name="connsiteY70" fmla="*/ 1231817 h 1561481"/>
                <a:gd name="connsiteX71" fmla="*/ 243665 w 867521"/>
                <a:gd name="connsiteY71" fmla="*/ 1197756 h 1561481"/>
                <a:gd name="connsiteX72" fmla="*/ 259385 w 867521"/>
                <a:gd name="connsiteY72" fmla="*/ 1189896 h 1561481"/>
                <a:gd name="connsiteX73" fmla="*/ 259385 w 867521"/>
                <a:gd name="connsiteY73" fmla="*/ 1174176 h 1561481"/>
                <a:gd name="connsiteX74" fmla="*/ 277726 w 867521"/>
                <a:gd name="connsiteY74" fmla="*/ 1140115 h 1561481"/>
                <a:gd name="connsiteX75" fmla="*/ 272486 w 867521"/>
                <a:gd name="connsiteY75" fmla="*/ 1113914 h 1561481"/>
                <a:gd name="connsiteX76" fmla="*/ 306546 w 867521"/>
                <a:gd name="connsiteY76" fmla="*/ 1061513 h 1561481"/>
                <a:gd name="connsiteX77" fmla="*/ 235805 w 867521"/>
                <a:gd name="connsiteY77" fmla="*/ 1022212 h 1561481"/>
                <a:gd name="connsiteX78" fmla="*/ 217464 w 867521"/>
                <a:gd name="connsiteY78" fmla="*/ 1048413 h 1561481"/>
                <a:gd name="connsiteX79" fmla="*/ 183404 w 867521"/>
                <a:gd name="connsiteY79" fmla="*/ 1051033 h 1561481"/>
                <a:gd name="connsiteX80" fmla="*/ 175543 w 867521"/>
                <a:gd name="connsiteY80" fmla="*/ 1006492 h 1561481"/>
                <a:gd name="connsiteX81" fmla="*/ 186024 w 867521"/>
                <a:gd name="connsiteY81" fmla="*/ 990772 h 1561481"/>
                <a:gd name="connsiteX82" fmla="*/ 170303 w 867521"/>
                <a:gd name="connsiteY82" fmla="*/ 972431 h 1561481"/>
                <a:gd name="connsiteX83" fmla="*/ 170303 w 867521"/>
                <a:gd name="connsiteY83" fmla="*/ 956711 h 1561481"/>
                <a:gd name="connsiteX84" fmla="*/ 165063 w 867521"/>
                <a:gd name="connsiteY84" fmla="*/ 927890 h 1561481"/>
                <a:gd name="connsiteX85" fmla="*/ 94322 w 867521"/>
                <a:gd name="connsiteY85" fmla="*/ 888589 h 1561481"/>
                <a:gd name="connsiteX86" fmla="*/ 94322 w 867521"/>
                <a:gd name="connsiteY86" fmla="*/ 865009 h 1561481"/>
                <a:gd name="connsiteX87" fmla="*/ 65501 w 867521"/>
                <a:gd name="connsiteY87" fmla="*/ 851909 h 1561481"/>
                <a:gd name="connsiteX88" fmla="*/ 28820 w 867521"/>
                <a:gd name="connsiteY88" fmla="*/ 815228 h 1561481"/>
                <a:gd name="connsiteX89" fmla="*/ 26200 w 867521"/>
                <a:gd name="connsiteY89" fmla="*/ 789027 h 1561481"/>
                <a:gd name="connsiteX90" fmla="*/ 15720 w 867521"/>
                <a:gd name="connsiteY90" fmla="*/ 786407 h 1561481"/>
                <a:gd name="connsiteX91" fmla="*/ 18340 w 867521"/>
                <a:gd name="connsiteY91" fmla="*/ 752346 h 1561481"/>
                <a:gd name="connsiteX92" fmla="*/ 10480 w 867521"/>
                <a:gd name="connsiteY92" fmla="*/ 741866 h 1561481"/>
                <a:gd name="connsiteX93" fmla="*/ 5240 w 867521"/>
                <a:gd name="connsiteY93" fmla="*/ 713046 h 1561481"/>
                <a:gd name="connsiteX94" fmla="*/ 0 w 867521"/>
                <a:gd name="connsiteY94" fmla="*/ 710425 h 1561481"/>
                <a:gd name="connsiteX95" fmla="*/ 0 w 867521"/>
                <a:gd name="connsiteY95" fmla="*/ 668505 h 1561481"/>
                <a:gd name="connsiteX96" fmla="*/ 13100 w 867521"/>
                <a:gd name="connsiteY96" fmla="*/ 663264 h 1561481"/>
                <a:gd name="connsiteX97" fmla="*/ 13100 w 867521"/>
                <a:gd name="connsiteY97" fmla="*/ 627355 h 1561481"/>
                <a:gd name="connsiteX98" fmla="*/ 27001 w 867521"/>
                <a:gd name="connsiteY98" fmla="*/ 627355 h 1561481"/>
                <a:gd name="connsiteX99" fmla="*/ 29960 w 867521"/>
                <a:gd name="connsiteY99" fmla="*/ 606641 h 1561481"/>
                <a:gd name="connsiteX100" fmla="*/ 35879 w 867521"/>
                <a:gd name="connsiteY100" fmla="*/ 594804 h 1561481"/>
                <a:gd name="connsiteX101" fmla="*/ 21083 w 867521"/>
                <a:gd name="connsiteY101" fmla="*/ 577048 h 1561481"/>
                <a:gd name="connsiteX102" fmla="*/ 47716 w 867521"/>
                <a:gd name="connsiteY102" fmla="*/ 550415 h 1561481"/>
                <a:gd name="connsiteX103" fmla="*/ 71390 w 867521"/>
                <a:gd name="connsiteY103" fmla="*/ 556334 h 1561481"/>
                <a:gd name="connsiteX104" fmla="*/ 77308 w 867521"/>
                <a:gd name="connsiteY104" fmla="*/ 541538 h 1561481"/>
                <a:gd name="connsiteX105" fmla="*/ 95063 w 867521"/>
                <a:gd name="connsiteY105" fmla="*/ 526742 h 1561481"/>
                <a:gd name="connsiteX106" fmla="*/ 95063 w 867521"/>
                <a:gd name="connsiteY106" fmla="*/ 491231 h 1561481"/>
                <a:gd name="connsiteX107" fmla="*/ 103941 w 867521"/>
                <a:gd name="connsiteY107" fmla="*/ 485313 h 1561481"/>
                <a:gd name="connsiteX108" fmla="*/ 121696 w 867521"/>
                <a:gd name="connsiteY108" fmla="*/ 470516 h 1561481"/>
                <a:gd name="connsiteX109" fmla="*/ 124656 w 867521"/>
                <a:gd name="connsiteY109" fmla="*/ 417250 h 1561481"/>
                <a:gd name="connsiteX110" fmla="*/ 92104 w 867521"/>
                <a:gd name="connsiteY110" fmla="*/ 393577 h 1561481"/>
                <a:gd name="connsiteX111" fmla="*/ 92104 w 867521"/>
                <a:gd name="connsiteY111" fmla="*/ 352147 h 1561481"/>
                <a:gd name="connsiteX112" fmla="*/ 103941 w 867521"/>
                <a:gd name="connsiteY112" fmla="*/ 328474 h 1561481"/>
                <a:gd name="connsiteX113" fmla="*/ 130574 w 867521"/>
                <a:gd name="connsiteY113" fmla="*/ 319596 h 1561481"/>
                <a:gd name="connsiteX114" fmla="*/ 139452 w 867521"/>
                <a:gd name="connsiteY114" fmla="*/ 313678 h 1561481"/>
                <a:gd name="connsiteX115" fmla="*/ 169044 w 867521"/>
                <a:gd name="connsiteY115" fmla="*/ 319596 h 1561481"/>
                <a:gd name="connsiteX116" fmla="*/ 189758 w 867521"/>
                <a:gd name="connsiteY116" fmla="*/ 307759 h 1561481"/>
                <a:gd name="connsiteX117" fmla="*/ 201595 w 867521"/>
                <a:gd name="connsiteY117" fmla="*/ 298881 h 1561481"/>
                <a:gd name="connsiteX118" fmla="*/ 234147 w 867521"/>
                <a:gd name="connsiteY118" fmla="*/ 304800 h 1561481"/>
                <a:gd name="connsiteX119" fmla="*/ 251902 w 867521"/>
                <a:gd name="connsiteY119" fmla="*/ 278167 h 1561481"/>
                <a:gd name="connsiteX120" fmla="*/ 251902 w 867521"/>
                <a:gd name="connsiteY120" fmla="*/ 233779 h 1561481"/>
                <a:gd name="connsiteX121" fmla="*/ 281494 w 867521"/>
                <a:gd name="connsiteY121" fmla="*/ 221942 h 1561481"/>
                <a:gd name="connsiteX122" fmla="*/ 293331 w 867521"/>
                <a:gd name="connsiteY122" fmla="*/ 210105 h 1561481"/>
                <a:gd name="connsiteX123" fmla="*/ 299250 w 867521"/>
                <a:gd name="connsiteY123" fmla="*/ 136124 h 1561481"/>
                <a:gd name="connsiteX124" fmla="*/ 284454 w 867521"/>
                <a:gd name="connsiteY124" fmla="*/ 112450 h 1561481"/>
                <a:gd name="connsiteX125" fmla="*/ 260780 w 867521"/>
                <a:gd name="connsiteY125" fmla="*/ 103573 h 1561481"/>
                <a:gd name="connsiteX126" fmla="*/ 234147 w 867521"/>
                <a:gd name="connsiteY126" fmla="*/ 94695 h 1561481"/>
                <a:gd name="connsiteX127" fmla="*/ 237106 w 867521"/>
                <a:gd name="connsiteY127" fmla="*/ 62144 h 1561481"/>
                <a:gd name="connsiteX128" fmla="*/ 228228 w 867521"/>
                <a:gd name="connsiteY128" fmla="*/ 44388 h 1561481"/>
                <a:gd name="connsiteX129" fmla="*/ 219351 w 867521"/>
                <a:gd name="connsiteY129" fmla="*/ 44388 h 1561481"/>
                <a:gd name="connsiteX130" fmla="*/ 189758 w 867521"/>
                <a:gd name="connsiteY130" fmla="*/ 23674 h 1561481"/>
                <a:gd name="connsiteX131" fmla="*/ 195677 w 867521"/>
                <a:gd name="connsiteY131" fmla="*/ 17755 h 1561481"/>
                <a:gd name="connsiteX0" fmla="*/ 195677 w 867521"/>
                <a:gd name="connsiteY0" fmla="*/ 10152 h 1553878"/>
                <a:gd name="connsiteX1" fmla="*/ 190602 w 867521"/>
                <a:gd name="connsiteY1" fmla="*/ 0 h 1553878"/>
                <a:gd name="connsiteX2" fmla="*/ 805609 w 867521"/>
                <a:gd name="connsiteY2" fmla="*/ 0 h 1553878"/>
                <a:gd name="connsiteX3" fmla="*/ 805609 w 867521"/>
                <a:gd name="connsiteY3" fmla="*/ 63829 h 1553878"/>
                <a:gd name="connsiteX4" fmla="*/ 800846 w 867521"/>
                <a:gd name="connsiteY4" fmla="*/ 118597 h 1553878"/>
                <a:gd name="connsiteX5" fmla="*/ 807990 w 867521"/>
                <a:gd name="connsiteY5" fmla="*/ 161460 h 1553878"/>
                <a:gd name="connsiteX6" fmla="*/ 836565 w 867521"/>
                <a:gd name="connsiteY6" fmla="*/ 220991 h 1553878"/>
                <a:gd name="connsiteX7" fmla="*/ 867521 w 867521"/>
                <a:gd name="connsiteY7" fmla="*/ 247185 h 1553878"/>
                <a:gd name="connsiteX8" fmla="*/ 867521 w 867521"/>
                <a:gd name="connsiteY8" fmla="*/ 706766 h 1553878"/>
                <a:gd name="connsiteX9" fmla="*/ 853234 w 867521"/>
                <a:gd name="connsiteY9" fmla="*/ 721054 h 1553878"/>
                <a:gd name="connsiteX10" fmla="*/ 867521 w 867521"/>
                <a:gd name="connsiteY10" fmla="*/ 732960 h 1553878"/>
                <a:gd name="connsiteX11" fmla="*/ 867521 w 867521"/>
                <a:gd name="connsiteY11" fmla="*/ 906791 h 1553878"/>
                <a:gd name="connsiteX12" fmla="*/ 841328 w 867521"/>
                <a:gd name="connsiteY12" fmla="*/ 916316 h 1553878"/>
                <a:gd name="connsiteX13" fmla="*/ 848471 w 867521"/>
                <a:gd name="connsiteY13" fmla="*/ 932985 h 1553878"/>
                <a:gd name="connsiteX14" fmla="*/ 831803 w 867521"/>
                <a:gd name="connsiteY14" fmla="*/ 963941 h 1553878"/>
                <a:gd name="connsiteX15" fmla="*/ 843709 w 867521"/>
                <a:gd name="connsiteY15" fmla="*/ 980610 h 1553878"/>
                <a:gd name="connsiteX16" fmla="*/ 860378 w 867521"/>
                <a:gd name="connsiteY16" fmla="*/ 1002041 h 1553878"/>
                <a:gd name="connsiteX17" fmla="*/ 860378 w 867521"/>
                <a:gd name="connsiteY17" fmla="*/ 1016329 h 1553878"/>
                <a:gd name="connsiteX18" fmla="*/ 865140 w 867521"/>
                <a:gd name="connsiteY18" fmla="*/ 1023472 h 1553878"/>
                <a:gd name="connsiteX19" fmla="*/ 865140 w 867521"/>
                <a:gd name="connsiteY19" fmla="*/ 1044904 h 1553878"/>
                <a:gd name="connsiteX20" fmla="*/ 857996 w 867521"/>
                <a:gd name="connsiteY20" fmla="*/ 1054429 h 1553878"/>
                <a:gd name="connsiteX21" fmla="*/ 865140 w 867521"/>
                <a:gd name="connsiteY21" fmla="*/ 1094910 h 1553878"/>
                <a:gd name="connsiteX22" fmla="*/ 846090 w 867521"/>
                <a:gd name="connsiteY22" fmla="*/ 1111579 h 1553878"/>
                <a:gd name="connsiteX23" fmla="*/ 838946 w 867521"/>
                <a:gd name="connsiteY23" fmla="*/ 1135391 h 1553878"/>
                <a:gd name="connsiteX24" fmla="*/ 827040 w 867521"/>
                <a:gd name="connsiteY24" fmla="*/ 1161585 h 1553878"/>
                <a:gd name="connsiteX25" fmla="*/ 807990 w 867521"/>
                <a:gd name="connsiteY25" fmla="*/ 1175872 h 1553878"/>
                <a:gd name="connsiteX26" fmla="*/ 786559 w 867521"/>
                <a:gd name="connsiteY26" fmla="*/ 1206829 h 1553878"/>
                <a:gd name="connsiteX27" fmla="*/ 755603 w 867521"/>
                <a:gd name="connsiteY27" fmla="*/ 1218735 h 1553878"/>
                <a:gd name="connsiteX28" fmla="*/ 765128 w 867521"/>
                <a:gd name="connsiteY28" fmla="*/ 1240166 h 1553878"/>
                <a:gd name="connsiteX29" fmla="*/ 765128 w 867521"/>
                <a:gd name="connsiteY29" fmla="*/ 1266360 h 1553878"/>
                <a:gd name="connsiteX30" fmla="*/ 753221 w 867521"/>
                <a:gd name="connsiteY30" fmla="*/ 1311604 h 1553878"/>
                <a:gd name="connsiteX31" fmla="*/ 753221 w 867521"/>
                <a:gd name="connsiteY31" fmla="*/ 1316366 h 1553878"/>
                <a:gd name="connsiteX32" fmla="*/ 743696 w 867521"/>
                <a:gd name="connsiteY32" fmla="*/ 1340179 h 1553878"/>
                <a:gd name="connsiteX33" fmla="*/ 757984 w 867521"/>
                <a:gd name="connsiteY33" fmla="*/ 1354466 h 1553878"/>
                <a:gd name="connsiteX34" fmla="*/ 741315 w 867521"/>
                <a:gd name="connsiteY34" fmla="*/ 1375897 h 1553878"/>
                <a:gd name="connsiteX35" fmla="*/ 729409 w 867521"/>
                <a:gd name="connsiteY35" fmla="*/ 1404472 h 1553878"/>
                <a:gd name="connsiteX36" fmla="*/ 753221 w 867521"/>
                <a:gd name="connsiteY36" fmla="*/ 1421141 h 1553878"/>
                <a:gd name="connsiteX37" fmla="*/ 743696 w 867521"/>
                <a:gd name="connsiteY37" fmla="*/ 1430666 h 1553878"/>
                <a:gd name="connsiteX38" fmla="*/ 696071 w 867521"/>
                <a:gd name="connsiteY38" fmla="*/ 1437810 h 1553878"/>
                <a:gd name="connsiteX39" fmla="*/ 665115 w 867521"/>
                <a:gd name="connsiteY39" fmla="*/ 1442572 h 1553878"/>
                <a:gd name="connsiteX40" fmla="*/ 653209 w 867521"/>
                <a:gd name="connsiteY40" fmla="*/ 1461622 h 1553878"/>
                <a:gd name="connsiteX41" fmla="*/ 662734 w 867521"/>
                <a:gd name="connsiteY41" fmla="*/ 1494960 h 1553878"/>
                <a:gd name="connsiteX42" fmla="*/ 669878 w 867521"/>
                <a:gd name="connsiteY42" fmla="*/ 1518772 h 1553878"/>
                <a:gd name="connsiteX43" fmla="*/ 669878 w 867521"/>
                <a:gd name="connsiteY43" fmla="*/ 1535441 h 1553878"/>
                <a:gd name="connsiteX44" fmla="*/ 643684 w 867521"/>
                <a:gd name="connsiteY44" fmla="*/ 1535441 h 1553878"/>
                <a:gd name="connsiteX45" fmla="*/ 610346 w 867521"/>
                <a:gd name="connsiteY45" fmla="*/ 1523535 h 1553878"/>
                <a:gd name="connsiteX46" fmla="*/ 586534 w 867521"/>
                <a:gd name="connsiteY46" fmla="*/ 1511629 h 1553878"/>
                <a:gd name="connsiteX47" fmla="*/ 567484 w 867521"/>
                <a:gd name="connsiteY47" fmla="*/ 1499722 h 1553878"/>
                <a:gd name="connsiteX48" fmla="*/ 543671 w 867521"/>
                <a:gd name="connsiteY48" fmla="*/ 1499722 h 1553878"/>
                <a:gd name="connsiteX49" fmla="*/ 524621 w 867521"/>
                <a:gd name="connsiteY49" fmla="*/ 1514010 h 1553878"/>
                <a:gd name="connsiteX50" fmla="*/ 507953 w 867521"/>
                <a:gd name="connsiteY50" fmla="*/ 1535441 h 1553878"/>
                <a:gd name="connsiteX51" fmla="*/ 493467 w 867521"/>
                <a:gd name="connsiteY51" fmla="*/ 1553878 h 1553878"/>
                <a:gd name="connsiteX52" fmla="*/ 484710 w 867521"/>
                <a:gd name="connsiteY52" fmla="*/ 1549101 h 1553878"/>
                <a:gd name="connsiteX53" fmla="*/ 458510 w 867521"/>
                <a:gd name="connsiteY53" fmla="*/ 1533381 h 1553878"/>
                <a:gd name="connsiteX54" fmla="*/ 448029 w 867521"/>
                <a:gd name="connsiteY54" fmla="*/ 1499320 h 1553878"/>
                <a:gd name="connsiteX55" fmla="*/ 437549 w 867521"/>
                <a:gd name="connsiteY55" fmla="*/ 1478359 h 1553878"/>
                <a:gd name="connsiteX56" fmla="*/ 455890 w 867521"/>
                <a:gd name="connsiteY56" fmla="*/ 1452159 h 1553878"/>
                <a:gd name="connsiteX57" fmla="*/ 442789 w 867521"/>
                <a:gd name="connsiteY57" fmla="*/ 1436439 h 1553878"/>
                <a:gd name="connsiteX58" fmla="*/ 427069 w 867521"/>
                <a:gd name="connsiteY58" fmla="*/ 1404998 h 1553878"/>
                <a:gd name="connsiteX59" fmla="*/ 442789 w 867521"/>
                <a:gd name="connsiteY59" fmla="*/ 1394518 h 1553878"/>
                <a:gd name="connsiteX60" fmla="*/ 432309 w 867521"/>
                <a:gd name="connsiteY60" fmla="*/ 1373557 h 1553878"/>
                <a:gd name="connsiteX61" fmla="*/ 403488 w 867521"/>
                <a:gd name="connsiteY61" fmla="*/ 1363077 h 1553878"/>
                <a:gd name="connsiteX62" fmla="*/ 400868 w 867521"/>
                <a:gd name="connsiteY62" fmla="*/ 1347357 h 1553878"/>
                <a:gd name="connsiteX63" fmla="*/ 361567 w 867521"/>
                <a:gd name="connsiteY63" fmla="*/ 1310676 h 1553878"/>
                <a:gd name="connsiteX64" fmla="*/ 351087 w 867521"/>
                <a:gd name="connsiteY64" fmla="*/ 1323776 h 1553878"/>
                <a:gd name="connsiteX65" fmla="*/ 332747 w 867521"/>
                <a:gd name="connsiteY65" fmla="*/ 1310676 h 1553878"/>
                <a:gd name="connsiteX66" fmla="*/ 335367 w 867521"/>
                <a:gd name="connsiteY66" fmla="*/ 1289715 h 1553878"/>
                <a:gd name="connsiteX67" fmla="*/ 296066 w 867521"/>
                <a:gd name="connsiteY67" fmla="*/ 1271375 h 1553878"/>
                <a:gd name="connsiteX68" fmla="*/ 280346 w 867521"/>
                <a:gd name="connsiteY68" fmla="*/ 1255655 h 1553878"/>
                <a:gd name="connsiteX69" fmla="*/ 251525 w 867521"/>
                <a:gd name="connsiteY69" fmla="*/ 1224214 h 1553878"/>
                <a:gd name="connsiteX70" fmla="*/ 243665 w 867521"/>
                <a:gd name="connsiteY70" fmla="*/ 1190153 h 1553878"/>
                <a:gd name="connsiteX71" fmla="*/ 259385 w 867521"/>
                <a:gd name="connsiteY71" fmla="*/ 1182293 h 1553878"/>
                <a:gd name="connsiteX72" fmla="*/ 259385 w 867521"/>
                <a:gd name="connsiteY72" fmla="*/ 1166573 h 1553878"/>
                <a:gd name="connsiteX73" fmla="*/ 277726 w 867521"/>
                <a:gd name="connsiteY73" fmla="*/ 1132512 h 1553878"/>
                <a:gd name="connsiteX74" fmla="*/ 272486 w 867521"/>
                <a:gd name="connsiteY74" fmla="*/ 1106311 h 1553878"/>
                <a:gd name="connsiteX75" fmla="*/ 306546 w 867521"/>
                <a:gd name="connsiteY75" fmla="*/ 1053910 h 1553878"/>
                <a:gd name="connsiteX76" fmla="*/ 235805 w 867521"/>
                <a:gd name="connsiteY76" fmla="*/ 1014609 h 1553878"/>
                <a:gd name="connsiteX77" fmla="*/ 217464 w 867521"/>
                <a:gd name="connsiteY77" fmla="*/ 1040810 h 1553878"/>
                <a:gd name="connsiteX78" fmla="*/ 183404 w 867521"/>
                <a:gd name="connsiteY78" fmla="*/ 1043430 h 1553878"/>
                <a:gd name="connsiteX79" fmla="*/ 175543 w 867521"/>
                <a:gd name="connsiteY79" fmla="*/ 998889 h 1553878"/>
                <a:gd name="connsiteX80" fmla="*/ 186024 w 867521"/>
                <a:gd name="connsiteY80" fmla="*/ 983169 h 1553878"/>
                <a:gd name="connsiteX81" fmla="*/ 170303 w 867521"/>
                <a:gd name="connsiteY81" fmla="*/ 964828 h 1553878"/>
                <a:gd name="connsiteX82" fmla="*/ 170303 w 867521"/>
                <a:gd name="connsiteY82" fmla="*/ 949108 h 1553878"/>
                <a:gd name="connsiteX83" fmla="*/ 165063 w 867521"/>
                <a:gd name="connsiteY83" fmla="*/ 920287 h 1553878"/>
                <a:gd name="connsiteX84" fmla="*/ 94322 w 867521"/>
                <a:gd name="connsiteY84" fmla="*/ 880986 h 1553878"/>
                <a:gd name="connsiteX85" fmla="*/ 94322 w 867521"/>
                <a:gd name="connsiteY85" fmla="*/ 857406 h 1553878"/>
                <a:gd name="connsiteX86" fmla="*/ 65501 w 867521"/>
                <a:gd name="connsiteY86" fmla="*/ 844306 h 1553878"/>
                <a:gd name="connsiteX87" fmla="*/ 28820 w 867521"/>
                <a:gd name="connsiteY87" fmla="*/ 807625 h 1553878"/>
                <a:gd name="connsiteX88" fmla="*/ 26200 w 867521"/>
                <a:gd name="connsiteY88" fmla="*/ 781424 h 1553878"/>
                <a:gd name="connsiteX89" fmla="*/ 15720 w 867521"/>
                <a:gd name="connsiteY89" fmla="*/ 778804 h 1553878"/>
                <a:gd name="connsiteX90" fmla="*/ 18340 w 867521"/>
                <a:gd name="connsiteY90" fmla="*/ 744743 h 1553878"/>
                <a:gd name="connsiteX91" fmla="*/ 10480 w 867521"/>
                <a:gd name="connsiteY91" fmla="*/ 734263 h 1553878"/>
                <a:gd name="connsiteX92" fmla="*/ 5240 w 867521"/>
                <a:gd name="connsiteY92" fmla="*/ 705443 h 1553878"/>
                <a:gd name="connsiteX93" fmla="*/ 0 w 867521"/>
                <a:gd name="connsiteY93" fmla="*/ 702822 h 1553878"/>
                <a:gd name="connsiteX94" fmla="*/ 0 w 867521"/>
                <a:gd name="connsiteY94" fmla="*/ 660902 h 1553878"/>
                <a:gd name="connsiteX95" fmla="*/ 13100 w 867521"/>
                <a:gd name="connsiteY95" fmla="*/ 655661 h 1553878"/>
                <a:gd name="connsiteX96" fmla="*/ 13100 w 867521"/>
                <a:gd name="connsiteY96" fmla="*/ 619752 h 1553878"/>
                <a:gd name="connsiteX97" fmla="*/ 27001 w 867521"/>
                <a:gd name="connsiteY97" fmla="*/ 619752 h 1553878"/>
                <a:gd name="connsiteX98" fmla="*/ 29960 w 867521"/>
                <a:gd name="connsiteY98" fmla="*/ 599038 h 1553878"/>
                <a:gd name="connsiteX99" fmla="*/ 35879 w 867521"/>
                <a:gd name="connsiteY99" fmla="*/ 587201 h 1553878"/>
                <a:gd name="connsiteX100" fmla="*/ 21083 w 867521"/>
                <a:gd name="connsiteY100" fmla="*/ 569445 h 1553878"/>
                <a:gd name="connsiteX101" fmla="*/ 47716 w 867521"/>
                <a:gd name="connsiteY101" fmla="*/ 542812 h 1553878"/>
                <a:gd name="connsiteX102" fmla="*/ 71390 w 867521"/>
                <a:gd name="connsiteY102" fmla="*/ 548731 h 1553878"/>
                <a:gd name="connsiteX103" fmla="*/ 77308 w 867521"/>
                <a:gd name="connsiteY103" fmla="*/ 533935 h 1553878"/>
                <a:gd name="connsiteX104" fmla="*/ 95063 w 867521"/>
                <a:gd name="connsiteY104" fmla="*/ 519139 h 1553878"/>
                <a:gd name="connsiteX105" fmla="*/ 95063 w 867521"/>
                <a:gd name="connsiteY105" fmla="*/ 483628 h 1553878"/>
                <a:gd name="connsiteX106" fmla="*/ 103941 w 867521"/>
                <a:gd name="connsiteY106" fmla="*/ 477710 h 1553878"/>
                <a:gd name="connsiteX107" fmla="*/ 121696 w 867521"/>
                <a:gd name="connsiteY107" fmla="*/ 462913 h 1553878"/>
                <a:gd name="connsiteX108" fmla="*/ 124656 w 867521"/>
                <a:gd name="connsiteY108" fmla="*/ 409647 h 1553878"/>
                <a:gd name="connsiteX109" fmla="*/ 92104 w 867521"/>
                <a:gd name="connsiteY109" fmla="*/ 385974 h 1553878"/>
                <a:gd name="connsiteX110" fmla="*/ 92104 w 867521"/>
                <a:gd name="connsiteY110" fmla="*/ 344544 h 1553878"/>
                <a:gd name="connsiteX111" fmla="*/ 103941 w 867521"/>
                <a:gd name="connsiteY111" fmla="*/ 320871 h 1553878"/>
                <a:gd name="connsiteX112" fmla="*/ 130574 w 867521"/>
                <a:gd name="connsiteY112" fmla="*/ 311993 h 1553878"/>
                <a:gd name="connsiteX113" fmla="*/ 139452 w 867521"/>
                <a:gd name="connsiteY113" fmla="*/ 306075 h 1553878"/>
                <a:gd name="connsiteX114" fmla="*/ 169044 w 867521"/>
                <a:gd name="connsiteY114" fmla="*/ 311993 h 1553878"/>
                <a:gd name="connsiteX115" fmla="*/ 189758 w 867521"/>
                <a:gd name="connsiteY115" fmla="*/ 300156 h 1553878"/>
                <a:gd name="connsiteX116" fmla="*/ 201595 w 867521"/>
                <a:gd name="connsiteY116" fmla="*/ 291278 h 1553878"/>
                <a:gd name="connsiteX117" fmla="*/ 234147 w 867521"/>
                <a:gd name="connsiteY117" fmla="*/ 297197 h 1553878"/>
                <a:gd name="connsiteX118" fmla="*/ 251902 w 867521"/>
                <a:gd name="connsiteY118" fmla="*/ 270564 h 1553878"/>
                <a:gd name="connsiteX119" fmla="*/ 251902 w 867521"/>
                <a:gd name="connsiteY119" fmla="*/ 226176 h 1553878"/>
                <a:gd name="connsiteX120" fmla="*/ 281494 w 867521"/>
                <a:gd name="connsiteY120" fmla="*/ 214339 h 1553878"/>
                <a:gd name="connsiteX121" fmla="*/ 293331 w 867521"/>
                <a:gd name="connsiteY121" fmla="*/ 202502 h 1553878"/>
                <a:gd name="connsiteX122" fmla="*/ 299250 w 867521"/>
                <a:gd name="connsiteY122" fmla="*/ 128521 h 1553878"/>
                <a:gd name="connsiteX123" fmla="*/ 284454 w 867521"/>
                <a:gd name="connsiteY123" fmla="*/ 104847 h 1553878"/>
                <a:gd name="connsiteX124" fmla="*/ 260780 w 867521"/>
                <a:gd name="connsiteY124" fmla="*/ 95970 h 1553878"/>
                <a:gd name="connsiteX125" fmla="*/ 234147 w 867521"/>
                <a:gd name="connsiteY125" fmla="*/ 87092 h 1553878"/>
                <a:gd name="connsiteX126" fmla="*/ 237106 w 867521"/>
                <a:gd name="connsiteY126" fmla="*/ 54541 h 1553878"/>
                <a:gd name="connsiteX127" fmla="*/ 228228 w 867521"/>
                <a:gd name="connsiteY127" fmla="*/ 36785 h 1553878"/>
                <a:gd name="connsiteX128" fmla="*/ 219351 w 867521"/>
                <a:gd name="connsiteY128" fmla="*/ 36785 h 1553878"/>
                <a:gd name="connsiteX129" fmla="*/ 189758 w 867521"/>
                <a:gd name="connsiteY129" fmla="*/ 16071 h 1553878"/>
                <a:gd name="connsiteX130" fmla="*/ 195677 w 867521"/>
                <a:gd name="connsiteY130" fmla="*/ 10152 h 155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67521" h="1553878">
                  <a:moveTo>
                    <a:pt x="195677" y="10152"/>
                  </a:moveTo>
                  <a:lnTo>
                    <a:pt x="190602" y="0"/>
                  </a:lnTo>
                  <a:lnTo>
                    <a:pt x="805609" y="0"/>
                  </a:lnTo>
                  <a:lnTo>
                    <a:pt x="805609" y="63829"/>
                  </a:lnTo>
                  <a:lnTo>
                    <a:pt x="800846" y="118597"/>
                  </a:lnTo>
                  <a:lnTo>
                    <a:pt x="807990" y="161460"/>
                  </a:lnTo>
                  <a:lnTo>
                    <a:pt x="836565" y="220991"/>
                  </a:lnTo>
                  <a:lnTo>
                    <a:pt x="867521" y="247185"/>
                  </a:lnTo>
                  <a:lnTo>
                    <a:pt x="867521" y="706766"/>
                  </a:lnTo>
                  <a:lnTo>
                    <a:pt x="853234" y="721054"/>
                  </a:lnTo>
                  <a:lnTo>
                    <a:pt x="867521" y="732960"/>
                  </a:lnTo>
                  <a:lnTo>
                    <a:pt x="867521" y="906791"/>
                  </a:lnTo>
                  <a:lnTo>
                    <a:pt x="841328" y="916316"/>
                  </a:lnTo>
                  <a:lnTo>
                    <a:pt x="848471" y="932985"/>
                  </a:lnTo>
                  <a:lnTo>
                    <a:pt x="831803" y="963941"/>
                  </a:lnTo>
                  <a:lnTo>
                    <a:pt x="843709" y="980610"/>
                  </a:lnTo>
                  <a:lnTo>
                    <a:pt x="860378" y="1002041"/>
                  </a:lnTo>
                  <a:lnTo>
                    <a:pt x="860378" y="1016329"/>
                  </a:lnTo>
                  <a:lnTo>
                    <a:pt x="865140" y="1023472"/>
                  </a:lnTo>
                  <a:lnTo>
                    <a:pt x="865140" y="1044904"/>
                  </a:lnTo>
                  <a:lnTo>
                    <a:pt x="857996" y="1054429"/>
                  </a:lnTo>
                  <a:lnTo>
                    <a:pt x="865140" y="1094910"/>
                  </a:lnTo>
                  <a:lnTo>
                    <a:pt x="846090" y="1111579"/>
                  </a:lnTo>
                  <a:lnTo>
                    <a:pt x="838946" y="1135391"/>
                  </a:lnTo>
                  <a:lnTo>
                    <a:pt x="827040" y="1161585"/>
                  </a:lnTo>
                  <a:lnTo>
                    <a:pt x="807990" y="1175872"/>
                  </a:lnTo>
                  <a:lnTo>
                    <a:pt x="786559" y="1206829"/>
                  </a:lnTo>
                  <a:lnTo>
                    <a:pt x="755603" y="1218735"/>
                  </a:lnTo>
                  <a:lnTo>
                    <a:pt x="765128" y="1240166"/>
                  </a:lnTo>
                  <a:lnTo>
                    <a:pt x="765128" y="1266360"/>
                  </a:lnTo>
                  <a:lnTo>
                    <a:pt x="753221" y="1311604"/>
                  </a:lnTo>
                  <a:lnTo>
                    <a:pt x="753221" y="1316366"/>
                  </a:lnTo>
                  <a:lnTo>
                    <a:pt x="743696" y="1340179"/>
                  </a:lnTo>
                  <a:lnTo>
                    <a:pt x="757984" y="1354466"/>
                  </a:lnTo>
                  <a:lnTo>
                    <a:pt x="741315" y="1375897"/>
                  </a:lnTo>
                  <a:lnTo>
                    <a:pt x="729409" y="1404472"/>
                  </a:lnTo>
                  <a:lnTo>
                    <a:pt x="753221" y="1421141"/>
                  </a:lnTo>
                  <a:lnTo>
                    <a:pt x="743696" y="1430666"/>
                  </a:lnTo>
                  <a:lnTo>
                    <a:pt x="696071" y="1437810"/>
                  </a:lnTo>
                  <a:lnTo>
                    <a:pt x="665115" y="1442572"/>
                  </a:lnTo>
                  <a:lnTo>
                    <a:pt x="653209" y="1461622"/>
                  </a:lnTo>
                  <a:lnTo>
                    <a:pt x="662734" y="1494960"/>
                  </a:lnTo>
                  <a:lnTo>
                    <a:pt x="669878" y="1518772"/>
                  </a:lnTo>
                  <a:lnTo>
                    <a:pt x="669878" y="1535441"/>
                  </a:lnTo>
                  <a:lnTo>
                    <a:pt x="643684" y="1535441"/>
                  </a:lnTo>
                  <a:lnTo>
                    <a:pt x="610346" y="1523535"/>
                  </a:lnTo>
                  <a:lnTo>
                    <a:pt x="586534" y="1511629"/>
                  </a:lnTo>
                  <a:lnTo>
                    <a:pt x="567484" y="1499722"/>
                  </a:lnTo>
                  <a:lnTo>
                    <a:pt x="543671" y="1499722"/>
                  </a:lnTo>
                  <a:lnTo>
                    <a:pt x="524621" y="1514010"/>
                  </a:lnTo>
                  <a:lnTo>
                    <a:pt x="507953" y="1535441"/>
                  </a:lnTo>
                  <a:lnTo>
                    <a:pt x="493467" y="1553878"/>
                  </a:lnTo>
                  <a:lnTo>
                    <a:pt x="484710" y="1549101"/>
                  </a:lnTo>
                  <a:lnTo>
                    <a:pt x="458510" y="1533381"/>
                  </a:lnTo>
                  <a:lnTo>
                    <a:pt x="448029" y="1499320"/>
                  </a:lnTo>
                  <a:lnTo>
                    <a:pt x="437549" y="1478359"/>
                  </a:lnTo>
                  <a:lnTo>
                    <a:pt x="455890" y="1452159"/>
                  </a:lnTo>
                  <a:lnTo>
                    <a:pt x="442789" y="1436439"/>
                  </a:lnTo>
                  <a:lnTo>
                    <a:pt x="427069" y="1404998"/>
                  </a:lnTo>
                  <a:lnTo>
                    <a:pt x="442789" y="1394518"/>
                  </a:lnTo>
                  <a:lnTo>
                    <a:pt x="432309" y="1373557"/>
                  </a:lnTo>
                  <a:lnTo>
                    <a:pt x="403488" y="1363077"/>
                  </a:lnTo>
                  <a:lnTo>
                    <a:pt x="400868" y="1347357"/>
                  </a:lnTo>
                  <a:lnTo>
                    <a:pt x="361567" y="1310676"/>
                  </a:lnTo>
                  <a:lnTo>
                    <a:pt x="351087" y="1323776"/>
                  </a:lnTo>
                  <a:lnTo>
                    <a:pt x="332747" y="1310676"/>
                  </a:lnTo>
                  <a:lnTo>
                    <a:pt x="335367" y="1289715"/>
                  </a:lnTo>
                  <a:lnTo>
                    <a:pt x="296066" y="1271375"/>
                  </a:lnTo>
                  <a:lnTo>
                    <a:pt x="280346" y="1255655"/>
                  </a:lnTo>
                  <a:lnTo>
                    <a:pt x="251525" y="1224214"/>
                  </a:lnTo>
                  <a:lnTo>
                    <a:pt x="243665" y="1190153"/>
                  </a:lnTo>
                  <a:lnTo>
                    <a:pt x="259385" y="1182293"/>
                  </a:lnTo>
                  <a:lnTo>
                    <a:pt x="259385" y="1166573"/>
                  </a:lnTo>
                  <a:lnTo>
                    <a:pt x="277726" y="1132512"/>
                  </a:lnTo>
                  <a:lnTo>
                    <a:pt x="272486" y="1106311"/>
                  </a:lnTo>
                  <a:lnTo>
                    <a:pt x="306546" y="1053910"/>
                  </a:lnTo>
                  <a:lnTo>
                    <a:pt x="235805" y="1014609"/>
                  </a:lnTo>
                  <a:lnTo>
                    <a:pt x="217464" y="1040810"/>
                  </a:lnTo>
                  <a:lnTo>
                    <a:pt x="183404" y="1043430"/>
                  </a:lnTo>
                  <a:lnTo>
                    <a:pt x="175543" y="998889"/>
                  </a:lnTo>
                  <a:lnTo>
                    <a:pt x="186024" y="983169"/>
                  </a:lnTo>
                  <a:lnTo>
                    <a:pt x="170303" y="964828"/>
                  </a:lnTo>
                  <a:lnTo>
                    <a:pt x="170303" y="949108"/>
                  </a:lnTo>
                  <a:lnTo>
                    <a:pt x="165063" y="920287"/>
                  </a:lnTo>
                  <a:lnTo>
                    <a:pt x="94322" y="880986"/>
                  </a:lnTo>
                  <a:lnTo>
                    <a:pt x="94322" y="857406"/>
                  </a:lnTo>
                  <a:lnTo>
                    <a:pt x="65501" y="844306"/>
                  </a:lnTo>
                  <a:lnTo>
                    <a:pt x="28820" y="807625"/>
                  </a:lnTo>
                  <a:lnTo>
                    <a:pt x="26200" y="781424"/>
                  </a:lnTo>
                  <a:lnTo>
                    <a:pt x="15720" y="778804"/>
                  </a:lnTo>
                  <a:lnTo>
                    <a:pt x="18340" y="744743"/>
                  </a:lnTo>
                  <a:lnTo>
                    <a:pt x="10480" y="734263"/>
                  </a:lnTo>
                  <a:lnTo>
                    <a:pt x="5240" y="705443"/>
                  </a:lnTo>
                  <a:lnTo>
                    <a:pt x="0" y="702822"/>
                  </a:lnTo>
                  <a:lnTo>
                    <a:pt x="0" y="660902"/>
                  </a:lnTo>
                  <a:lnTo>
                    <a:pt x="13100" y="655661"/>
                  </a:lnTo>
                  <a:lnTo>
                    <a:pt x="13100" y="619752"/>
                  </a:lnTo>
                  <a:lnTo>
                    <a:pt x="27001" y="619752"/>
                  </a:lnTo>
                  <a:lnTo>
                    <a:pt x="29960" y="599038"/>
                  </a:lnTo>
                  <a:lnTo>
                    <a:pt x="35879" y="587201"/>
                  </a:lnTo>
                  <a:lnTo>
                    <a:pt x="21083" y="569445"/>
                  </a:lnTo>
                  <a:lnTo>
                    <a:pt x="47716" y="542812"/>
                  </a:lnTo>
                  <a:lnTo>
                    <a:pt x="71390" y="548731"/>
                  </a:lnTo>
                  <a:lnTo>
                    <a:pt x="77308" y="533935"/>
                  </a:lnTo>
                  <a:lnTo>
                    <a:pt x="95063" y="519139"/>
                  </a:lnTo>
                  <a:lnTo>
                    <a:pt x="95063" y="483628"/>
                  </a:lnTo>
                  <a:lnTo>
                    <a:pt x="103941" y="477710"/>
                  </a:lnTo>
                  <a:lnTo>
                    <a:pt x="121696" y="462913"/>
                  </a:lnTo>
                  <a:lnTo>
                    <a:pt x="124656" y="409647"/>
                  </a:lnTo>
                  <a:lnTo>
                    <a:pt x="92104" y="385974"/>
                  </a:lnTo>
                  <a:lnTo>
                    <a:pt x="92104" y="344544"/>
                  </a:lnTo>
                  <a:lnTo>
                    <a:pt x="103941" y="320871"/>
                  </a:lnTo>
                  <a:lnTo>
                    <a:pt x="130574" y="311993"/>
                  </a:lnTo>
                  <a:lnTo>
                    <a:pt x="139452" y="306075"/>
                  </a:lnTo>
                  <a:lnTo>
                    <a:pt x="169044" y="311993"/>
                  </a:lnTo>
                  <a:lnTo>
                    <a:pt x="189758" y="300156"/>
                  </a:lnTo>
                  <a:lnTo>
                    <a:pt x="201595" y="291278"/>
                  </a:lnTo>
                  <a:lnTo>
                    <a:pt x="234147" y="297197"/>
                  </a:lnTo>
                  <a:lnTo>
                    <a:pt x="251902" y="270564"/>
                  </a:lnTo>
                  <a:lnTo>
                    <a:pt x="251902" y="226176"/>
                  </a:lnTo>
                  <a:lnTo>
                    <a:pt x="281494" y="214339"/>
                  </a:lnTo>
                  <a:lnTo>
                    <a:pt x="293331" y="202502"/>
                  </a:lnTo>
                  <a:lnTo>
                    <a:pt x="299250" y="128521"/>
                  </a:lnTo>
                  <a:lnTo>
                    <a:pt x="284454" y="104847"/>
                  </a:lnTo>
                  <a:lnTo>
                    <a:pt x="260780" y="95970"/>
                  </a:lnTo>
                  <a:lnTo>
                    <a:pt x="234147" y="87092"/>
                  </a:lnTo>
                  <a:lnTo>
                    <a:pt x="237106" y="54541"/>
                  </a:lnTo>
                  <a:lnTo>
                    <a:pt x="228228" y="36785"/>
                  </a:lnTo>
                  <a:lnTo>
                    <a:pt x="219351" y="36785"/>
                  </a:lnTo>
                  <a:lnTo>
                    <a:pt x="189758" y="16071"/>
                  </a:lnTo>
                  <a:lnTo>
                    <a:pt x="195677" y="10152"/>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6" name="vMap : USA State : Idaho"/>
            <p:cNvSpPr>
              <a:spLocks noChangeAspect="1"/>
            </p:cNvSpPr>
            <p:nvPr>
              <p:custDataLst>
                <p:tags r:id="rId69"/>
              </p:custDataLst>
            </p:nvPr>
          </p:nvSpPr>
          <p:spPr>
            <a:xfrm>
              <a:off x="2023620" y="1687084"/>
              <a:ext cx="741984" cy="1206773"/>
            </a:xfrm>
            <a:custGeom>
              <a:avLst/>
              <a:gdLst>
                <a:gd name="connsiteX0" fmla="*/ 0 w 1519571"/>
                <a:gd name="connsiteY0" fmla="*/ 2176499 h 2187194"/>
                <a:gd name="connsiteX1" fmla="*/ 221667 w 1519571"/>
                <a:gd name="connsiteY1" fmla="*/ 2176499 h 2187194"/>
                <a:gd name="connsiteX2" fmla="*/ 0 w 1519571"/>
                <a:gd name="connsiteY2" fmla="*/ 2176500 h 2187194"/>
                <a:gd name="connsiteX3" fmla="*/ 0 w 1519571"/>
                <a:gd name="connsiteY3" fmla="*/ 2176499 h 2187194"/>
                <a:gd name="connsiteX4" fmla="*/ 430822 w 1519571"/>
                <a:gd name="connsiteY4" fmla="*/ 0 h 2187194"/>
                <a:gd name="connsiteX5" fmla="*/ 430822 w 1519571"/>
                <a:gd name="connsiteY5" fmla="*/ 348593 h 2187194"/>
                <a:gd name="connsiteX6" fmla="*/ 458364 w 1519571"/>
                <a:gd name="connsiteY6" fmla="*/ 376135 h 2187194"/>
                <a:gd name="connsiteX7" fmla="*/ 458364 w 1519571"/>
                <a:gd name="connsiteY7" fmla="*/ 387152 h 2187194"/>
                <a:gd name="connsiteX8" fmla="*/ 472135 w 1519571"/>
                <a:gd name="connsiteY8" fmla="*/ 398169 h 2187194"/>
                <a:gd name="connsiteX9" fmla="*/ 472135 w 1519571"/>
                <a:gd name="connsiteY9" fmla="*/ 411940 h 2187194"/>
                <a:gd name="connsiteX10" fmla="*/ 499678 w 1519571"/>
                <a:gd name="connsiteY10" fmla="*/ 439482 h 2187194"/>
                <a:gd name="connsiteX11" fmla="*/ 499678 w 1519571"/>
                <a:gd name="connsiteY11" fmla="*/ 450499 h 2187194"/>
                <a:gd name="connsiteX12" fmla="*/ 507940 w 1519571"/>
                <a:gd name="connsiteY12" fmla="*/ 469779 h 2187194"/>
                <a:gd name="connsiteX13" fmla="*/ 491415 w 1519571"/>
                <a:gd name="connsiteY13" fmla="*/ 489058 h 2187194"/>
                <a:gd name="connsiteX14" fmla="*/ 507940 w 1519571"/>
                <a:gd name="connsiteY14" fmla="*/ 500075 h 2187194"/>
                <a:gd name="connsiteX15" fmla="*/ 491415 w 1519571"/>
                <a:gd name="connsiteY15" fmla="*/ 527617 h 2187194"/>
                <a:gd name="connsiteX16" fmla="*/ 516203 w 1519571"/>
                <a:gd name="connsiteY16" fmla="*/ 533126 h 2187194"/>
                <a:gd name="connsiteX17" fmla="*/ 535482 w 1519571"/>
                <a:gd name="connsiteY17" fmla="*/ 557914 h 2187194"/>
                <a:gd name="connsiteX18" fmla="*/ 560270 w 1519571"/>
                <a:gd name="connsiteY18" fmla="*/ 571685 h 2187194"/>
                <a:gd name="connsiteX19" fmla="*/ 579550 w 1519571"/>
                <a:gd name="connsiteY19" fmla="*/ 574439 h 2187194"/>
                <a:gd name="connsiteX20" fmla="*/ 593321 w 1519571"/>
                <a:gd name="connsiteY20" fmla="*/ 585456 h 2187194"/>
                <a:gd name="connsiteX21" fmla="*/ 596075 w 1519571"/>
                <a:gd name="connsiteY21" fmla="*/ 604735 h 2187194"/>
                <a:gd name="connsiteX22" fmla="*/ 631880 w 1519571"/>
                <a:gd name="connsiteY22" fmla="*/ 635032 h 2187194"/>
                <a:gd name="connsiteX23" fmla="*/ 642897 w 1519571"/>
                <a:gd name="connsiteY23" fmla="*/ 637786 h 2187194"/>
                <a:gd name="connsiteX24" fmla="*/ 640143 w 1519571"/>
                <a:gd name="connsiteY24" fmla="*/ 670837 h 2187194"/>
                <a:gd name="connsiteX25" fmla="*/ 656668 w 1519571"/>
                <a:gd name="connsiteY25" fmla="*/ 670837 h 2187194"/>
                <a:gd name="connsiteX26" fmla="*/ 670439 w 1519571"/>
                <a:gd name="connsiteY26" fmla="*/ 684608 h 2187194"/>
                <a:gd name="connsiteX27" fmla="*/ 664931 w 1519571"/>
                <a:gd name="connsiteY27" fmla="*/ 712150 h 2187194"/>
                <a:gd name="connsiteX28" fmla="*/ 703490 w 1519571"/>
                <a:gd name="connsiteY28" fmla="*/ 725921 h 2187194"/>
                <a:gd name="connsiteX29" fmla="*/ 697981 w 1519571"/>
                <a:gd name="connsiteY29" fmla="*/ 756217 h 2187194"/>
                <a:gd name="connsiteX30" fmla="*/ 728278 w 1519571"/>
                <a:gd name="connsiteY30" fmla="*/ 745201 h 2187194"/>
                <a:gd name="connsiteX31" fmla="*/ 733786 w 1519571"/>
                <a:gd name="connsiteY31" fmla="*/ 747955 h 2187194"/>
                <a:gd name="connsiteX32" fmla="*/ 739294 w 1519571"/>
                <a:gd name="connsiteY32" fmla="*/ 772743 h 2187194"/>
                <a:gd name="connsiteX33" fmla="*/ 761328 w 1519571"/>
                <a:gd name="connsiteY33" fmla="*/ 772743 h 2187194"/>
                <a:gd name="connsiteX34" fmla="*/ 780608 w 1519571"/>
                <a:gd name="connsiteY34" fmla="*/ 761726 h 2187194"/>
                <a:gd name="connsiteX35" fmla="*/ 805396 w 1519571"/>
                <a:gd name="connsiteY35" fmla="*/ 761726 h 2187194"/>
                <a:gd name="connsiteX36" fmla="*/ 808150 w 1519571"/>
                <a:gd name="connsiteY36" fmla="*/ 794776 h 2187194"/>
                <a:gd name="connsiteX37" fmla="*/ 780608 w 1519571"/>
                <a:gd name="connsiteY37" fmla="*/ 822319 h 2187194"/>
                <a:gd name="connsiteX38" fmla="*/ 794379 w 1519571"/>
                <a:gd name="connsiteY38" fmla="*/ 836090 h 2187194"/>
                <a:gd name="connsiteX39" fmla="*/ 780608 w 1519571"/>
                <a:gd name="connsiteY39" fmla="*/ 849861 h 2187194"/>
                <a:gd name="connsiteX40" fmla="*/ 775099 w 1519571"/>
                <a:gd name="connsiteY40" fmla="*/ 888420 h 2187194"/>
                <a:gd name="connsiteX41" fmla="*/ 777853 w 1519571"/>
                <a:gd name="connsiteY41" fmla="*/ 918716 h 2187194"/>
                <a:gd name="connsiteX42" fmla="*/ 755820 w 1519571"/>
                <a:gd name="connsiteY42" fmla="*/ 932487 h 2187194"/>
                <a:gd name="connsiteX43" fmla="*/ 766837 w 1519571"/>
                <a:gd name="connsiteY43" fmla="*/ 943504 h 2187194"/>
                <a:gd name="connsiteX44" fmla="*/ 766837 w 1519571"/>
                <a:gd name="connsiteY44" fmla="*/ 965538 h 2187194"/>
                <a:gd name="connsiteX45" fmla="*/ 780608 w 1519571"/>
                <a:gd name="connsiteY45" fmla="*/ 982063 h 2187194"/>
                <a:gd name="connsiteX46" fmla="*/ 772345 w 1519571"/>
                <a:gd name="connsiteY46" fmla="*/ 995834 h 2187194"/>
                <a:gd name="connsiteX47" fmla="*/ 783362 w 1519571"/>
                <a:gd name="connsiteY47" fmla="*/ 1012360 h 2187194"/>
                <a:gd name="connsiteX48" fmla="*/ 776983 w 1519571"/>
                <a:gd name="connsiteY48" fmla="*/ 1014298 h 2187194"/>
                <a:gd name="connsiteX49" fmla="*/ 743283 w 1519571"/>
                <a:gd name="connsiteY49" fmla="*/ 1041680 h 2187194"/>
                <a:gd name="connsiteX50" fmla="*/ 764715 w 1519571"/>
                <a:gd name="connsiteY50" fmla="*/ 1075017 h 2187194"/>
                <a:gd name="connsiteX51" fmla="*/ 743283 w 1519571"/>
                <a:gd name="connsiteY51" fmla="*/ 1089305 h 2187194"/>
                <a:gd name="connsiteX52" fmla="*/ 764715 w 1519571"/>
                <a:gd name="connsiteY52" fmla="*/ 1113117 h 2187194"/>
                <a:gd name="connsiteX53" fmla="*/ 793290 w 1519571"/>
                <a:gd name="connsiteY53" fmla="*/ 1129786 h 2187194"/>
                <a:gd name="connsiteX54" fmla="*/ 805196 w 1519571"/>
                <a:gd name="connsiteY54" fmla="*/ 1139311 h 2187194"/>
                <a:gd name="connsiteX55" fmla="*/ 840915 w 1519571"/>
                <a:gd name="connsiteY55" fmla="*/ 1098830 h 2187194"/>
                <a:gd name="connsiteX56" fmla="*/ 869490 w 1519571"/>
                <a:gd name="connsiteY56" fmla="*/ 1075017 h 2187194"/>
                <a:gd name="connsiteX57" fmla="*/ 869490 w 1519571"/>
                <a:gd name="connsiteY57" fmla="*/ 1060730 h 2187194"/>
                <a:gd name="connsiteX58" fmla="*/ 881396 w 1519571"/>
                <a:gd name="connsiteY58" fmla="*/ 1072636 h 2187194"/>
                <a:gd name="connsiteX59" fmla="*/ 917115 w 1519571"/>
                <a:gd name="connsiteY59" fmla="*/ 1101211 h 2187194"/>
                <a:gd name="connsiteX60" fmla="*/ 905208 w 1519571"/>
                <a:gd name="connsiteY60" fmla="*/ 1117880 h 2187194"/>
                <a:gd name="connsiteX61" fmla="*/ 921877 w 1519571"/>
                <a:gd name="connsiteY61" fmla="*/ 1122642 h 2187194"/>
                <a:gd name="connsiteX62" fmla="*/ 917115 w 1519571"/>
                <a:gd name="connsiteY62" fmla="*/ 1158361 h 2187194"/>
                <a:gd name="connsiteX63" fmla="*/ 929021 w 1519571"/>
                <a:gd name="connsiteY63" fmla="*/ 1186936 h 2187194"/>
                <a:gd name="connsiteX64" fmla="*/ 945690 w 1519571"/>
                <a:gd name="connsiteY64" fmla="*/ 1191698 h 2187194"/>
                <a:gd name="connsiteX65" fmla="*/ 950452 w 1519571"/>
                <a:gd name="connsiteY65" fmla="*/ 1213130 h 2187194"/>
                <a:gd name="connsiteX66" fmla="*/ 964740 w 1519571"/>
                <a:gd name="connsiteY66" fmla="*/ 1236942 h 2187194"/>
                <a:gd name="connsiteX67" fmla="*/ 969502 w 1519571"/>
                <a:gd name="connsiteY67" fmla="*/ 1263136 h 2187194"/>
                <a:gd name="connsiteX68" fmla="*/ 990933 w 1519571"/>
                <a:gd name="connsiteY68" fmla="*/ 1258373 h 2187194"/>
                <a:gd name="connsiteX69" fmla="*/ 995696 w 1519571"/>
                <a:gd name="connsiteY69" fmla="*/ 1282186 h 2187194"/>
                <a:gd name="connsiteX70" fmla="*/ 983790 w 1519571"/>
                <a:gd name="connsiteY70" fmla="*/ 1301236 h 2187194"/>
                <a:gd name="connsiteX71" fmla="*/ 986171 w 1519571"/>
                <a:gd name="connsiteY71" fmla="*/ 1317905 h 2187194"/>
                <a:gd name="connsiteX72" fmla="*/ 1014746 w 1519571"/>
                <a:gd name="connsiteY72" fmla="*/ 1346480 h 2187194"/>
                <a:gd name="connsiteX73" fmla="*/ 1040940 w 1519571"/>
                <a:gd name="connsiteY73" fmla="*/ 1336955 h 2187194"/>
                <a:gd name="connsiteX74" fmla="*/ 1067133 w 1519571"/>
                <a:gd name="connsiteY74" fmla="*/ 1356005 h 2187194"/>
                <a:gd name="connsiteX75" fmla="*/ 1069515 w 1519571"/>
                <a:gd name="connsiteY75" fmla="*/ 1377436 h 2187194"/>
                <a:gd name="connsiteX76" fmla="*/ 1081421 w 1519571"/>
                <a:gd name="connsiteY76" fmla="*/ 1391723 h 2187194"/>
                <a:gd name="connsiteX77" fmla="*/ 1067133 w 1519571"/>
                <a:gd name="connsiteY77" fmla="*/ 1408392 h 2187194"/>
                <a:gd name="connsiteX78" fmla="*/ 1083802 w 1519571"/>
                <a:gd name="connsiteY78" fmla="*/ 1434586 h 2187194"/>
                <a:gd name="connsiteX79" fmla="*/ 1093327 w 1519571"/>
                <a:gd name="connsiteY79" fmla="*/ 1463161 h 2187194"/>
                <a:gd name="connsiteX80" fmla="*/ 1114758 w 1519571"/>
                <a:gd name="connsiteY80" fmla="*/ 1463161 h 2187194"/>
                <a:gd name="connsiteX81" fmla="*/ 1129046 w 1519571"/>
                <a:gd name="connsiteY81" fmla="*/ 1475067 h 2187194"/>
                <a:gd name="connsiteX82" fmla="*/ 1126665 w 1519571"/>
                <a:gd name="connsiteY82" fmla="*/ 1451255 h 2187194"/>
                <a:gd name="connsiteX83" fmla="*/ 1152858 w 1519571"/>
                <a:gd name="connsiteY83" fmla="*/ 1429823 h 2187194"/>
                <a:gd name="connsiteX84" fmla="*/ 1171908 w 1519571"/>
                <a:gd name="connsiteY84" fmla="*/ 1441730 h 2187194"/>
                <a:gd name="connsiteX85" fmla="*/ 1210008 w 1519571"/>
                <a:gd name="connsiteY85" fmla="*/ 1441730 h 2187194"/>
                <a:gd name="connsiteX86" fmla="*/ 1219533 w 1519571"/>
                <a:gd name="connsiteY86" fmla="*/ 1456017 h 2187194"/>
                <a:gd name="connsiteX87" fmla="*/ 1233821 w 1519571"/>
                <a:gd name="connsiteY87" fmla="*/ 1425061 h 2187194"/>
                <a:gd name="connsiteX88" fmla="*/ 1252871 w 1519571"/>
                <a:gd name="connsiteY88" fmla="*/ 1410773 h 2187194"/>
                <a:gd name="connsiteX89" fmla="*/ 1267158 w 1519571"/>
                <a:gd name="connsiteY89" fmla="*/ 1425061 h 2187194"/>
                <a:gd name="connsiteX90" fmla="*/ 1312402 w 1519571"/>
                <a:gd name="connsiteY90" fmla="*/ 1425061 h 2187194"/>
                <a:gd name="connsiteX91" fmla="*/ 1329071 w 1519571"/>
                <a:gd name="connsiteY91" fmla="*/ 1408392 h 2187194"/>
                <a:gd name="connsiteX92" fmla="*/ 1352883 w 1519571"/>
                <a:gd name="connsiteY92" fmla="*/ 1434586 h 2187194"/>
                <a:gd name="connsiteX93" fmla="*/ 1364790 w 1519571"/>
                <a:gd name="connsiteY93" fmla="*/ 1410773 h 2187194"/>
                <a:gd name="connsiteX94" fmla="*/ 1414796 w 1519571"/>
                <a:gd name="connsiteY94" fmla="*/ 1417917 h 2187194"/>
                <a:gd name="connsiteX95" fmla="*/ 1407652 w 1519571"/>
                <a:gd name="connsiteY95" fmla="*/ 1394105 h 2187194"/>
                <a:gd name="connsiteX96" fmla="*/ 1412415 w 1519571"/>
                <a:gd name="connsiteY96" fmla="*/ 1377436 h 2187194"/>
                <a:gd name="connsiteX97" fmla="*/ 1431465 w 1519571"/>
                <a:gd name="connsiteY97" fmla="*/ 1365530 h 2187194"/>
                <a:gd name="connsiteX98" fmla="*/ 1440990 w 1519571"/>
                <a:gd name="connsiteY98" fmla="*/ 1356005 h 2187194"/>
                <a:gd name="connsiteX99" fmla="*/ 1462421 w 1519571"/>
                <a:gd name="connsiteY99" fmla="*/ 1382198 h 2187194"/>
                <a:gd name="connsiteX100" fmla="*/ 1474327 w 1519571"/>
                <a:gd name="connsiteY100" fmla="*/ 1398867 h 2187194"/>
                <a:gd name="connsiteX101" fmla="*/ 1471946 w 1519571"/>
                <a:gd name="connsiteY101" fmla="*/ 1410773 h 2187194"/>
                <a:gd name="connsiteX102" fmla="*/ 1490996 w 1519571"/>
                <a:gd name="connsiteY102" fmla="*/ 1413155 h 2187194"/>
                <a:gd name="connsiteX103" fmla="*/ 1505283 w 1519571"/>
                <a:gd name="connsiteY103" fmla="*/ 1434586 h 2187194"/>
                <a:gd name="connsiteX104" fmla="*/ 1505283 w 1519571"/>
                <a:gd name="connsiteY104" fmla="*/ 1665567 h 2187194"/>
                <a:gd name="connsiteX105" fmla="*/ 1519571 w 1519571"/>
                <a:gd name="connsiteY105" fmla="*/ 1677473 h 2187194"/>
                <a:gd name="connsiteX106" fmla="*/ 1514808 w 1519571"/>
                <a:gd name="connsiteY106" fmla="*/ 2175155 h 2187194"/>
                <a:gd name="connsiteX107" fmla="*/ 921877 w 1519571"/>
                <a:gd name="connsiteY107" fmla="*/ 2175155 h 2187194"/>
                <a:gd name="connsiteX108" fmla="*/ 912352 w 1519571"/>
                <a:gd name="connsiteY108" fmla="*/ 2184680 h 2187194"/>
                <a:gd name="connsiteX109" fmla="*/ 869490 w 1519571"/>
                <a:gd name="connsiteY109" fmla="*/ 2187061 h 2187194"/>
                <a:gd name="connsiteX110" fmla="*/ 869153 w 1519571"/>
                <a:gd name="connsiteY110" fmla="*/ 2187194 h 2187194"/>
                <a:gd name="connsiteX111" fmla="*/ 869153 w 1519571"/>
                <a:gd name="connsiteY111" fmla="*/ 2186362 h 2187194"/>
                <a:gd name="connsiteX112" fmla="*/ 797769 w 1519571"/>
                <a:gd name="connsiteY112" fmla="*/ 2186362 h 2187194"/>
                <a:gd name="connsiteX113" fmla="*/ 787571 w 1519571"/>
                <a:gd name="connsiteY113" fmla="*/ 2172765 h 2187194"/>
                <a:gd name="connsiteX114" fmla="*/ 223294 w 1519571"/>
                <a:gd name="connsiteY114" fmla="*/ 2176165 h 2187194"/>
                <a:gd name="connsiteX115" fmla="*/ 221654 w 1519571"/>
                <a:gd name="connsiteY115" fmla="*/ 2174651 h 2187194"/>
                <a:gd name="connsiteX116" fmla="*/ 221667 w 1519571"/>
                <a:gd name="connsiteY116" fmla="*/ 2176499 h 2187194"/>
                <a:gd name="connsiteX117" fmla="*/ 217760 w 1519571"/>
                <a:gd name="connsiteY117" fmla="*/ 1629422 h 2187194"/>
                <a:gd name="connsiteX118" fmla="*/ 225575 w 1519571"/>
                <a:gd name="connsiteY118" fmla="*/ 1613791 h 2187194"/>
                <a:gd name="connsiteX119" fmla="*/ 229483 w 1519571"/>
                <a:gd name="connsiteY119" fmla="*/ 1586437 h 2187194"/>
                <a:gd name="connsiteX120" fmla="*/ 241206 w 1519571"/>
                <a:gd name="connsiteY120" fmla="*/ 1531730 h 2187194"/>
                <a:gd name="connsiteX121" fmla="*/ 213852 w 1519571"/>
                <a:gd name="connsiteY121" fmla="*/ 1512191 h 2187194"/>
                <a:gd name="connsiteX122" fmla="*/ 178683 w 1519571"/>
                <a:gd name="connsiteY122" fmla="*/ 1488745 h 2187194"/>
                <a:gd name="connsiteX123" fmla="*/ 174775 w 1519571"/>
                <a:gd name="connsiteY123" fmla="*/ 1437945 h 2187194"/>
                <a:gd name="connsiteX124" fmla="*/ 190406 w 1519571"/>
                <a:gd name="connsiteY124" fmla="*/ 1398868 h 2187194"/>
                <a:gd name="connsiteX125" fmla="*/ 206037 w 1519571"/>
                <a:gd name="connsiteY125" fmla="*/ 1355883 h 2187194"/>
                <a:gd name="connsiteX126" fmla="*/ 229483 w 1519571"/>
                <a:gd name="connsiteY126" fmla="*/ 1336345 h 2187194"/>
                <a:gd name="connsiteX127" fmla="*/ 252929 w 1519571"/>
                <a:gd name="connsiteY127" fmla="*/ 1312899 h 2187194"/>
                <a:gd name="connsiteX128" fmla="*/ 256837 w 1519571"/>
                <a:gd name="connsiteY128" fmla="*/ 1273822 h 2187194"/>
                <a:gd name="connsiteX129" fmla="*/ 280283 w 1519571"/>
                <a:gd name="connsiteY129" fmla="*/ 1242560 h 2187194"/>
                <a:gd name="connsiteX130" fmla="*/ 288098 w 1519571"/>
                <a:gd name="connsiteY130" fmla="*/ 1195668 h 2187194"/>
                <a:gd name="connsiteX131" fmla="*/ 307637 w 1519571"/>
                <a:gd name="connsiteY131" fmla="*/ 1148776 h 2187194"/>
                <a:gd name="connsiteX132" fmla="*/ 334990 w 1519571"/>
                <a:gd name="connsiteY132" fmla="*/ 1090160 h 2187194"/>
                <a:gd name="connsiteX133" fmla="*/ 331083 w 1519571"/>
                <a:gd name="connsiteY133" fmla="*/ 1047176 h 2187194"/>
                <a:gd name="connsiteX134" fmla="*/ 299821 w 1519571"/>
                <a:gd name="connsiteY134" fmla="*/ 1043268 h 2187194"/>
                <a:gd name="connsiteX135" fmla="*/ 268560 w 1519571"/>
                <a:gd name="connsiteY135" fmla="*/ 1015914 h 2187194"/>
                <a:gd name="connsiteX136" fmla="*/ 241206 w 1519571"/>
                <a:gd name="connsiteY136" fmla="*/ 976837 h 2187194"/>
                <a:gd name="connsiteX137" fmla="*/ 234901 w 1519571"/>
                <a:gd name="connsiteY137" fmla="*/ 976837 h 2187194"/>
                <a:gd name="connsiteX138" fmla="*/ 235983 w 1519571"/>
                <a:gd name="connsiteY138" fmla="*/ 974864 h 2187194"/>
                <a:gd name="connsiteX139" fmla="*/ 235983 w 1519571"/>
                <a:gd name="connsiteY139" fmla="*/ 943177 h 2187194"/>
                <a:gd name="connsiteX140" fmla="*/ 240509 w 1519571"/>
                <a:gd name="connsiteY140" fmla="*/ 925070 h 2187194"/>
                <a:gd name="connsiteX141" fmla="*/ 226929 w 1519571"/>
                <a:gd name="connsiteY141" fmla="*/ 897910 h 2187194"/>
                <a:gd name="connsiteX142" fmla="*/ 213349 w 1519571"/>
                <a:gd name="connsiteY142" fmla="*/ 861696 h 2187194"/>
                <a:gd name="connsiteX143" fmla="*/ 217876 w 1519571"/>
                <a:gd name="connsiteY143" fmla="*/ 114785 h 2187194"/>
                <a:gd name="connsiteX144" fmla="*/ 217876 w 1519571"/>
                <a:gd name="connsiteY144" fmla="*/ 42357 h 2187194"/>
                <a:gd name="connsiteX145" fmla="*/ 202576 w 1519571"/>
                <a:gd name="connsiteY145" fmla="*/ 281 h 2187194"/>
                <a:gd name="connsiteX146" fmla="*/ 96057 w 1519571"/>
                <a:gd name="connsiteY146" fmla="*/ 411 h 2187194"/>
                <a:gd name="connsiteX147" fmla="*/ 430822 w 1519571"/>
                <a:gd name="connsiteY147" fmla="*/ 0 h 2187194"/>
                <a:gd name="connsiteX0" fmla="*/ 0 w 1519571"/>
                <a:gd name="connsiteY0" fmla="*/ 2176499 h 2187194"/>
                <a:gd name="connsiteX1" fmla="*/ 221667 w 1519571"/>
                <a:gd name="connsiteY1" fmla="*/ 2176499 h 2187194"/>
                <a:gd name="connsiteX2" fmla="*/ 0 w 1519571"/>
                <a:gd name="connsiteY2" fmla="*/ 2176500 h 2187194"/>
                <a:gd name="connsiteX3" fmla="*/ 0 w 1519571"/>
                <a:gd name="connsiteY3" fmla="*/ 2176499 h 2187194"/>
                <a:gd name="connsiteX4" fmla="*/ 430822 w 1519571"/>
                <a:gd name="connsiteY4" fmla="*/ 0 h 2187194"/>
                <a:gd name="connsiteX5" fmla="*/ 430822 w 1519571"/>
                <a:gd name="connsiteY5" fmla="*/ 348593 h 2187194"/>
                <a:gd name="connsiteX6" fmla="*/ 458364 w 1519571"/>
                <a:gd name="connsiteY6" fmla="*/ 376135 h 2187194"/>
                <a:gd name="connsiteX7" fmla="*/ 458364 w 1519571"/>
                <a:gd name="connsiteY7" fmla="*/ 387152 h 2187194"/>
                <a:gd name="connsiteX8" fmla="*/ 472135 w 1519571"/>
                <a:gd name="connsiteY8" fmla="*/ 398169 h 2187194"/>
                <a:gd name="connsiteX9" fmla="*/ 472135 w 1519571"/>
                <a:gd name="connsiteY9" fmla="*/ 411940 h 2187194"/>
                <a:gd name="connsiteX10" fmla="*/ 499678 w 1519571"/>
                <a:gd name="connsiteY10" fmla="*/ 439482 h 2187194"/>
                <a:gd name="connsiteX11" fmla="*/ 499678 w 1519571"/>
                <a:gd name="connsiteY11" fmla="*/ 450499 h 2187194"/>
                <a:gd name="connsiteX12" fmla="*/ 507940 w 1519571"/>
                <a:gd name="connsiteY12" fmla="*/ 469779 h 2187194"/>
                <a:gd name="connsiteX13" fmla="*/ 491415 w 1519571"/>
                <a:gd name="connsiteY13" fmla="*/ 489058 h 2187194"/>
                <a:gd name="connsiteX14" fmla="*/ 507940 w 1519571"/>
                <a:gd name="connsiteY14" fmla="*/ 500075 h 2187194"/>
                <a:gd name="connsiteX15" fmla="*/ 491415 w 1519571"/>
                <a:gd name="connsiteY15" fmla="*/ 527617 h 2187194"/>
                <a:gd name="connsiteX16" fmla="*/ 516203 w 1519571"/>
                <a:gd name="connsiteY16" fmla="*/ 533126 h 2187194"/>
                <a:gd name="connsiteX17" fmla="*/ 535482 w 1519571"/>
                <a:gd name="connsiteY17" fmla="*/ 557914 h 2187194"/>
                <a:gd name="connsiteX18" fmla="*/ 560270 w 1519571"/>
                <a:gd name="connsiteY18" fmla="*/ 571685 h 2187194"/>
                <a:gd name="connsiteX19" fmla="*/ 579550 w 1519571"/>
                <a:gd name="connsiteY19" fmla="*/ 574439 h 2187194"/>
                <a:gd name="connsiteX20" fmla="*/ 593321 w 1519571"/>
                <a:gd name="connsiteY20" fmla="*/ 585456 h 2187194"/>
                <a:gd name="connsiteX21" fmla="*/ 596075 w 1519571"/>
                <a:gd name="connsiteY21" fmla="*/ 604735 h 2187194"/>
                <a:gd name="connsiteX22" fmla="*/ 631880 w 1519571"/>
                <a:gd name="connsiteY22" fmla="*/ 635032 h 2187194"/>
                <a:gd name="connsiteX23" fmla="*/ 642897 w 1519571"/>
                <a:gd name="connsiteY23" fmla="*/ 637786 h 2187194"/>
                <a:gd name="connsiteX24" fmla="*/ 640143 w 1519571"/>
                <a:gd name="connsiteY24" fmla="*/ 670837 h 2187194"/>
                <a:gd name="connsiteX25" fmla="*/ 656668 w 1519571"/>
                <a:gd name="connsiteY25" fmla="*/ 670837 h 2187194"/>
                <a:gd name="connsiteX26" fmla="*/ 670439 w 1519571"/>
                <a:gd name="connsiteY26" fmla="*/ 684608 h 2187194"/>
                <a:gd name="connsiteX27" fmla="*/ 664931 w 1519571"/>
                <a:gd name="connsiteY27" fmla="*/ 712150 h 2187194"/>
                <a:gd name="connsiteX28" fmla="*/ 703490 w 1519571"/>
                <a:gd name="connsiteY28" fmla="*/ 725921 h 2187194"/>
                <a:gd name="connsiteX29" fmla="*/ 697981 w 1519571"/>
                <a:gd name="connsiteY29" fmla="*/ 756217 h 2187194"/>
                <a:gd name="connsiteX30" fmla="*/ 728278 w 1519571"/>
                <a:gd name="connsiteY30" fmla="*/ 745201 h 2187194"/>
                <a:gd name="connsiteX31" fmla="*/ 733786 w 1519571"/>
                <a:gd name="connsiteY31" fmla="*/ 747955 h 2187194"/>
                <a:gd name="connsiteX32" fmla="*/ 739294 w 1519571"/>
                <a:gd name="connsiteY32" fmla="*/ 772743 h 2187194"/>
                <a:gd name="connsiteX33" fmla="*/ 761328 w 1519571"/>
                <a:gd name="connsiteY33" fmla="*/ 772743 h 2187194"/>
                <a:gd name="connsiteX34" fmla="*/ 780608 w 1519571"/>
                <a:gd name="connsiteY34" fmla="*/ 761726 h 2187194"/>
                <a:gd name="connsiteX35" fmla="*/ 805396 w 1519571"/>
                <a:gd name="connsiteY35" fmla="*/ 761726 h 2187194"/>
                <a:gd name="connsiteX36" fmla="*/ 808150 w 1519571"/>
                <a:gd name="connsiteY36" fmla="*/ 794776 h 2187194"/>
                <a:gd name="connsiteX37" fmla="*/ 780608 w 1519571"/>
                <a:gd name="connsiteY37" fmla="*/ 822319 h 2187194"/>
                <a:gd name="connsiteX38" fmla="*/ 794379 w 1519571"/>
                <a:gd name="connsiteY38" fmla="*/ 836090 h 2187194"/>
                <a:gd name="connsiteX39" fmla="*/ 780608 w 1519571"/>
                <a:gd name="connsiteY39" fmla="*/ 849861 h 2187194"/>
                <a:gd name="connsiteX40" fmla="*/ 775099 w 1519571"/>
                <a:gd name="connsiteY40" fmla="*/ 888420 h 2187194"/>
                <a:gd name="connsiteX41" fmla="*/ 777853 w 1519571"/>
                <a:gd name="connsiteY41" fmla="*/ 918716 h 2187194"/>
                <a:gd name="connsiteX42" fmla="*/ 755820 w 1519571"/>
                <a:gd name="connsiteY42" fmla="*/ 932487 h 2187194"/>
                <a:gd name="connsiteX43" fmla="*/ 766837 w 1519571"/>
                <a:gd name="connsiteY43" fmla="*/ 943504 h 2187194"/>
                <a:gd name="connsiteX44" fmla="*/ 766837 w 1519571"/>
                <a:gd name="connsiteY44" fmla="*/ 965538 h 2187194"/>
                <a:gd name="connsiteX45" fmla="*/ 780608 w 1519571"/>
                <a:gd name="connsiteY45" fmla="*/ 982063 h 2187194"/>
                <a:gd name="connsiteX46" fmla="*/ 772345 w 1519571"/>
                <a:gd name="connsiteY46" fmla="*/ 995834 h 2187194"/>
                <a:gd name="connsiteX47" fmla="*/ 783362 w 1519571"/>
                <a:gd name="connsiteY47" fmla="*/ 1012360 h 2187194"/>
                <a:gd name="connsiteX48" fmla="*/ 776983 w 1519571"/>
                <a:gd name="connsiteY48" fmla="*/ 1014298 h 2187194"/>
                <a:gd name="connsiteX49" fmla="*/ 743283 w 1519571"/>
                <a:gd name="connsiteY49" fmla="*/ 1041680 h 2187194"/>
                <a:gd name="connsiteX50" fmla="*/ 764715 w 1519571"/>
                <a:gd name="connsiteY50" fmla="*/ 1075017 h 2187194"/>
                <a:gd name="connsiteX51" fmla="*/ 743283 w 1519571"/>
                <a:gd name="connsiteY51" fmla="*/ 1089305 h 2187194"/>
                <a:gd name="connsiteX52" fmla="*/ 764715 w 1519571"/>
                <a:gd name="connsiteY52" fmla="*/ 1113117 h 2187194"/>
                <a:gd name="connsiteX53" fmla="*/ 793290 w 1519571"/>
                <a:gd name="connsiteY53" fmla="*/ 1129786 h 2187194"/>
                <a:gd name="connsiteX54" fmla="*/ 805196 w 1519571"/>
                <a:gd name="connsiteY54" fmla="*/ 1139311 h 2187194"/>
                <a:gd name="connsiteX55" fmla="*/ 840915 w 1519571"/>
                <a:gd name="connsiteY55" fmla="*/ 1098830 h 2187194"/>
                <a:gd name="connsiteX56" fmla="*/ 869490 w 1519571"/>
                <a:gd name="connsiteY56" fmla="*/ 1075017 h 2187194"/>
                <a:gd name="connsiteX57" fmla="*/ 869490 w 1519571"/>
                <a:gd name="connsiteY57" fmla="*/ 1060730 h 2187194"/>
                <a:gd name="connsiteX58" fmla="*/ 881396 w 1519571"/>
                <a:gd name="connsiteY58" fmla="*/ 1072636 h 2187194"/>
                <a:gd name="connsiteX59" fmla="*/ 917115 w 1519571"/>
                <a:gd name="connsiteY59" fmla="*/ 1101211 h 2187194"/>
                <a:gd name="connsiteX60" fmla="*/ 905208 w 1519571"/>
                <a:gd name="connsiteY60" fmla="*/ 1117880 h 2187194"/>
                <a:gd name="connsiteX61" fmla="*/ 921877 w 1519571"/>
                <a:gd name="connsiteY61" fmla="*/ 1122642 h 2187194"/>
                <a:gd name="connsiteX62" fmla="*/ 917115 w 1519571"/>
                <a:gd name="connsiteY62" fmla="*/ 1158361 h 2187194"/>
                <a:gd name="connsiteX63" fmla="*/ 929021 w 1519571"/>
                <a:gd name="connsiteY63" fmla="*/ 1186936 h 2187194"/>
                <a:gd name="connsiteX64" fmla="*/ 945690 w 1519571"/>
                <a:gd name="connsiteY64" fmla="*/ 1191698 h 2187194"/>
                <a:gd name="connsiteX65" fmla="*/ 950452 w 1519571"/>
                <a:gd name="connsiteY65" fmla="*/ 1213130 h 2187194"/>
                <a:gd name="connsiteX66" fmla="*/ 964740 w 1519571"/>
                <a:gd name="connsiteY66" fmla="*/ 1236942 h 2187194"/>
                <a:gd name="connsiteX67" fmla="*/ 969502 w 1519571"/>
                <a:gd name="connsiteY67" fmla="*/ 1263136 h 2187194"/>
                <a:gd name="connsiteX68" fmla="*/ 990933 w 1519571"/>
                <a:gd name="connsiteY68" fmla="*/ 1258373 h 2187194"/>
                <a:gd name="connsiteX69" fmla="*/ 995696 w 1519571"/>
                <a:gd name="connsiteY69" fmla="*/ 1282186 h 2187194"/>
                <a:gd name="connsiteX70" fmla="*/ 983790 w 1519571"/>
                <a:gd name="connsiteY70" fmla="*/ 1301236 h 2187194"/>
                <a:gd name="connsiteX71" fmla="*/ 986171 w 1519571"/>
                <a:gd name="connsiteY71" fmla="*/ 1317905 h 2187194"/>
                <a:gd name="connsiteX72" fmla="*/ 1014746 w 1519571"/>
                <a:gd name="connsiteY72" fmla="*/ 1346480 h 2187194"/>
                <a:gd name="connsiteX73" fmla="*/ 1040940 w 1519571"/>
                <a:gd name="connsiteY73" fmla="*/ 1336955 h 2187194"/>
                <a:gd name="connsiteX74" fmla="*/ 1067133 w 1519571"/>
                <a:gd name="connsiteY74" fmla="*/ 1356005 h 2187194"/>
                <a:gd name="connsiteX75" fmla="*/ 1069515 w 1519571"/>
                <a:gd name="connsiteY75" fmla="*/ 1377436 h 2187194"/>
                <a:gd name="connsiteX76" fmla="*/ 1081421 w 1519571"/>
                <a:gd name="connsiteY76" fmla="*/ 1391723 h 2187194"/>
                <a:gd name="connsiteX77" fmla="*/ 1067133 w 1519571"/>
                <a:gd name="connsiteY77" fmla="*/ 1408392 h 2187194"/>
                <a:gd name="connsiteX78" fmla="*/ 1083802 w 1519571"/>
                <a:gd name="connsiteY78" fmla="*/ 1434586 h 2187194"/>
                <a:gd name="connsiteX79" fmla="*/ 1093327 w 1519571"/>
                <a:gd name="connsiteY79" fmla="*/ 1463161 h 2187194"/>
                <a:gd name="connsiteX80" fmla="*/ 1114758 w 1519571"/>
                <a:gd name="connsiteY80" fmla="*/ 1463161 h 2187194"/>
                <a:gd name="connsiteX81" fmla="*/ 1129046 w 1519571"/>
                <a:gd name="connsiteY81" fmla="*/ 1475067 h 2187194"/>
                <a:gd name="connsiteX82" fmla="*/ 1126665 w 1519571"/>
                <a:gd name="connsiteY82" fmla="*/ 1451255 h 2187194"/>
                <a:gd name="connsiteX83" fmla="*/ 1152858 w 1519571"/>
                <a:gd name="connsiteY83" fmla="*/ 1429823 h 2187194"/>
                <a:gd name="connsiteX84" fmla="*/ 1171908 w 1519571"/>
                <a:gd name="connsiteY84" fmla="*/ 1441730 h 2187194"/>
                <a:gd name="connsiteX85" fmla="*/ 1210008 w 1519571"/>
                <a:gd name="connsiteY85" fmla="*/ 1441730 h 2187194"/>
                <a:gd name="connsiteX86" fmla="*/ 1219533 w 1519571"/>
                <a:gd name="connsiteY86" fmla="*/ 1456017 h 2187194"/>
                <a:gd name="connsiteX87" fmla="*/ 1233821 w 1519571"/>
                <a:gd name="connsiteY87" fmla="*/ 1425061 h 2187194"/>
                <a:gd name="connsiteX88" fmla="*/ 1252871 w 1519571"/>
                <a:gd name="connsiteY88" fmla="*/ 1410773 h 2187194"/>
                <a:gd name="connsiteX89" fmla="*/ 1267158 w 1519571"/>
                <a:gd name="connsiteY89" fmla="*/ 1425061 h 2187194"/>
                <a:gd name="connsiteX90" fmla="*/ 1312402 w 1519571"/>
                <a:gd name="connsiteY90" fmla="*/ 1425061 h 2187194"/>
                <a:gd name="connsiteX91" fmla="*/ 1329071 w 1519571"/>
                <a:gd name="connsiteY91" fmla="*/ 1408392 h 2187194"/>
                <a:gd name="connsiteX92" fmla="*/ 1352883 w 1519571"/>
                <a:gd name="connsiteY92" fmla="*/ 1434586 h 2187194"/>
                <a:gd name="connsiteX93" fmla="*/ 1364790 w 1519571"/>
                <a:gd name="connsiteY93" fmla="*/ 1410773 h 2187194"/>
                <a:gd name="connsiteX94" fmla="*/ 1414796 w 1519571"/>
                <a:gd name="connsiteY94" fmla="*/ 1417917 h 2187194"/>
                <a:gd name="connsiteX95" fmla="*/ 1407652 w 1519571"/>
                <a:gd name="connsiteY95" fmla="*/ 1394105 h 2187194"/>
                <a:gd name="connsiteX96" fmla="*/ 1412415 w 1519571"/>
                <a:gd name="connsiteY96" fmla="*/ 1377436 h 2187194"/>
                <a:gd name="connsiteX97" fmla="*/ 1431465 w 1519571"/>
                <a:gd name="connsiteY97" fmla="*/ 1365530 h 2187194"/>
                <a:gd name="connsiteX98" fmla="*/ 1440990 w 1519571"/>
                <a:gd name="connsiteY98" fmla="*/ 1356005 h 2187194"/>
                <a:gd name="connsiteX99" fmla="*/ 1462421 w 1519571"/>
                <a:gd name="connsiteY99" fmla="*/ 1382198 h 2187194"/>
                <a:gd name="connsiteX100" fmla="*/ 1474327 w 1519571"/>
                <a:gd name="connsiteY100" fmla="*/ 1398867 h 2187194"/>
                <a:gd name="connsiteX101" fmla="*/ 1471946 w 1519571"/>
                <a:gd name="connsiteY101" fmla="*/ 1410773 h 2187194"/>
                <a:gd name="connsiteX102" fmla="*/ 1490996 w 1519571"/>
                <a:gd name="connsiteY102" fmla="*/ 1413155 h 2187194"/>
                <a:gd name="connsiteX103" fmla="*/ 1505283 w 1519571"/>
                <a:gd name="connsiteY103" fmla="*/ 1434586 h 2187194"/>
                <a:gd name="connsiteX104" fmla="*/ 1505283 w 1519571"/>
                <a:gd name="connsiteY104" fmla="*/ 1665567 h 2187194"/>
                <a:gd name="connsiteX105" fmla="*/ 1519571 w 1519571"/>
                <a:gd name="connsiteY105" fmla="*/ 1677473 h 2187194"/>
                <a:gd name="connsiteX106" fmla="*/ 1514808 w 1519571"/>
                <a:gd name="connsiteY106" fmla="*/ 2175155 h 2187194"/>
                <a:gd name="connsiteX107" fmla="*/ 921877 w 1519571"/>
                <a:gd name="connsiteY107" fmla="*/ 2175155 h 2187194"/>
                <a:gd name="connsiteX108" fmla="*/ 912352 w 1519571"/>
                <a:gd name="connsiteY108" fmla="*/ 2184680 h 2187194"/>
                <a:gd name="connsiteX109" fmla="*/ 869490 w 1519571"/>
                <a:gd name="connsiteY109" fmla="*/ 2187061 h 2187194"/>
                <a:gd name="connsiteX110" fmla="*/ 869153 w 1519571"/>
                <a:gd name="connsiteY110" fmla="*/ 2187194 h 2187194"/>
                <a:gd name="connsiteX111" fmla="*/ 869153 w 1519571"/>
                <a:gd name="connsiteY111" fmla="*/ 2186362 h 2187194"/>
                <a:gd name="connsiteX112" fmla="*/ 797769 w 1519571"/>
                <a:gd name="connsiteY112" fmla="*/ 2186362 h 2187194"/>
                <a:gd name="connsiteX113" fmla="*/ 787571 w 1519571"/>
                <a:gd name="connsiteY113" fmla="*/ 2172765 h 2187194"/>
                <a:gd name="connsiteX114" fmla="*/ 223294 w 1519571"/>
                <a:gd name="connsiteY114" fmla="*/ 2176165 h 2187194"/>
                <a:gd name="connsiteX115" fmla="*/ 221654 w 1519571"/>
                <a:gd name="connsiteY115" fmla="*/ 2174651 h 2187194"/>
                <a:gd name="connsiteX116" fmla="*/ 221667 w 1519571"/>
                <a:gd name="connsiteY116" fmla="*/ 2176499 h 2187194"/>
                <a:gd name="connsiteX117" fmla="*/ 217760 w 1519571"/>
                <a:gd name="connsiteY117" fmla="*/ 1629422 h 2187194"/>
                <a:gd name="connsiteX118" fmla="*/ 225575 w 1519571"/>
                <a:gd name="connsiteY118" fmla="*/ 1613791 h 2187194"/>
                <a:gd name="connsiteX119" fmla="*/ 229483 w 1519571"/>
                <a:gd name="connsiteY119" fmla="*/ 1586437 h 2187194"/>
                <a:gd name="connsiteX120" fmla="*/ 241206 w 1519571"/>
                <a:gd name="connsiteY120" fmla="*/ 1531730 h 2187194"/>
                <a:gd name="connsiteX121" fmla="*/ 213852 w 1519571"/>
                <a:gd name="connsiteY121" fmla="*/ 1512191 h 2187194"/>
                <a:gd name="connsiteX122" fmla="*/ 178683 w 1519571"/>
                <a:gd name="connsiteY122" fmla="*/ 1488745 h 2187194"/>
                <a:gd name="connsiteX123" fmla="*/ 174775 w 1519571"/>
                <a:gd name="connsiteY123" fmla="*/ 1437945 h 2187194"/>
                <a:gd name="connsiteX124" fmla="*/ 190406 w 1519571"/>
                <a:gd name="connsiteY124" fmla="*/ 1398868 h 2187194"/>
                <a:gd name="connsiteX125" fmla="*/ 206037 w 1519571"/>
                <a:gd name="connsiteY125" fmla="*/ 1355883 h 2187194"/>
                <a:gd name="connsiteX126" fmla="*/ 229483 w 1519571"/>
                <a:gd name="connsiteY126" fmla="*/ 1336345 h 2187194"/>
                <a:gd name="connsiteX127" fmla="*/ 252929 w 1519571"/>
                <a:gd name="connsiteY127" fmla="*/ 1312899 h 2187194"/>
                <a:gd name="connsiteX128" fmla="*/ 256837 w 1519571"/>
                <a:gd name="connsiteY128" fmla="*/ 1273822 h 2187194"/>
                <a:gd name="connsiteX129" fmla="*/ 280283 w 1519571"/>
                <a:gd name="connsiteY129" fmla="*/ 1242560 h 2187194"/>
                <a:gd name="connsiteX130" fmla="*/ 288098 w 1519571"/>
                <a:gd name="connsiteY130" fmla="*/ 1195668 h 2187194"/>
                <a:gd name="connsiteX131" fmla="*/ 307637 w 1519571"/>
                <a:gd name="connsiteY131" fmla="*/ 1148776 h 2187194"/>
                <a:gd name="connsiteX132" fmla="*/ 334990 w 1519571"/>
                <a:gd name="connsiteY132" fmla="*/ 1090160 h 2187194"/>
                <a:gd name="connsiteX133" fmla="*/ 331083 w 1519571"/>
                <a:gd name="connsiteY133" fmla="*/ 1047176 h 2187194"/>
                <a:gd name="connsiteX134" fmla="*/ 299821 w 1519571"/>
                <a:gd name="connsiteY134" fmla="*/ 1043268 h 2187194"/>
                <a:gd name="connsiteX135" fmla="*/ 268560 w 1519571"/>
                <a:gd name="connsiteY135" fmla="*/ 1015914 h 2187194"/>
                <a:gd name="connsiteX136" fmla="*/ 241206 w 1519571"/>
                <a:gd name="connsiteY136" fmla="*/ 976837 h 2187194"/>
                <a:gd name="connsiteX137" fmla="*/ 234901 w 1519571"/>
                <a:gd name="connsiteY137" fmla="*/ 976837 h 2187194"/>
                <a:gd name="connsiteX138" fmla="*/ 235983 w 1519571"/>
                <a:gd name="connsiteY138" fmla="*/ 974864 h 2187194"/>
                <a:gd name="connsiteX139" fmla="*/ 235983 w 1519571"/>
                <a:gd name="connsiteY139" fmla="*/ 943177 h 2187194"/>
                <a:gd name="connsiteX140" fmla="*/ 240509 w 1519571"/>
                <a:gd name="connsiteY140" fmla="*/ 925070 h 2187194"/>
                <a:gd name="connsiteX141" fmla="*/ 226929 w 1519571"/>
                <a:gd name="connsiteY141" fmla="*/ 897910 h 2187194"/>
                <a:gd name="connsiteX142" fmla="*/ 213349 w 1519571"/>
                <a:gd name="connsiteY142" fmla="*/ 861696 h 2187194"/>
                <a:gd name="connsiteX143" fmla="*/ 217876 w 1519571"/>
                <a:gd name="connsiteY143" fmla="*/ 114785 h 2187194"/>
                <a:gd name="connsiteX144" fmla="*/ 217876 w 1519571"/>
                <a:gd name="connsiteY144" fmla="*/ 42357 h 2187194"/>
                <a:gd name="connsiteX145" fmla="*/ 202576 w 1519571"/>
                <a:gd name="connsiteY145" fmla="*/ 281 h 2187194"/>
                <a:gd name="connsiteX146" fmla="*/ 430822 w 1519571"/>
                <a:gd name="connsiteY146" fmla="*/ 0 h 2187194"/>
                <a:gd name="connsiteX0" fmla="*/ 0 w 1519571"/>
                <a:gd name="connsiteY0" fmla="*/ 2176500 h 2187194"/>
                <a:gd name="connsiteX1" fmla="*/ 221667 w 1519571"/>
                <a:gd name="connsiteY1" fmla="*/ 2176499 h 2187194"/>
                <a:gd name="connsiteX2" fmla="*/ 0 w 1519571"/>
                <a:gd name="connsiteY2" fmla="*/ 2176500 h 2187194"/>
                <a:gd name="connsiteX3" fmla="*/ 430822 w 1519571"/>
                <a:gd name="connsiteY3" fmla="*/ 0 h 2187194"/>
                <a:gd name="connsiteX4" fmla="*/ 430822 w 1519571"/>
                <a:gd name="connsiteY4" fmla="*/ 348593 h 2187194"/>
                <a:gd name="connsiteX5" fmla="*/ 458364 w 1519571"/>
                <a:gd name="connsiteY5" fmla="*/ 376135 h 2187194"/>
                <a:gd name="connsiteX6" fmla="*/ 458364 w 1519571"/>
                <a:gd name="connsiteY6" fmla="*/ 387152 h 2187194"/>
                <a:gd name="connsiteX7" fmla="*/ 472135 w 1519571"/>
                <a:gd name="connsiteY7" fmla="*/ 398169 h 2187194"/>
                <a:gd name="connsiteX8" fmla="*/ 472135 w 1519571"/>
                <a:gd name="connsiteY8" fmla="*/ 411940 h 2187194"/>
                <a:gd name="connsiteX9" fmla="*/ 499678 w 1519571"/>
                <a:gd name="connsiteY9" fmla="*/ 439482 h 2187194"/>
                <a:gd name="connsiteX10" fmla="*/ 499678 w 1519571"/>
                <a:gd name="connsiteY10" fmla="*/ 450499 h 2187194"/>
                <a:gd name="connsiteX11" fmla="*/ 507940 w 1519571"/>
                <a:gd name="connsiteY11" fmla="*/ 469779 h 2187194"/>
                <a:gd name="connsiteX12" fmla="*/ 491415 w 1519571"/>
                <a:gd name="connsiteY12" fmla="*/ 489058 h 2187194"/>
                <a:gd name="connsiteX13" fmla="*/ 507940 w 1519571"/>
                <a:gd name="connsiteY13" fmla="*/ 500075 h 2187194"/>
                <a:gd name="connsiteX14" fmla="*/ 491415 w 1519571"/>
                <a:gd name="connsiteY14" fmla="*/ 527617 h 2187194"/>
                <a:gd name="connsiteX15" fmla="*/ 516203 w 1519571"/>
                <a:gd name="connsiteY15" fmla="*/ 533126 h 2187194"/>
                <a:gd name="connsiteX16" fmla="*/ 535482 w 1519571"/>
                <a:gd name="connsiteY16" fmla="*/ 557914 h 2187194"/>
                <a:gd name="connsiteX17" fmla="*/ 560270 w 1519571"/>
                <a:gd name="connsiteY17" fmla="*/ 571685 h 2187194"/>
                <a:gd name="connsiteX18" fmla="*/ 579550 w 1519571"/>
                <a:gd name="connsiteY18" fmla="*/ 574439 h 2187194"/>
                <a:gd name="connsiteX19" fmla="*/ 593321 w 1519571"/>
                <a:gd name="connsiteY19" fmla="*/ 585456 h 2187194"/>
                <a:gd name="connsiteX20" fmla="*/ 596075 w 1519571"/>
                <a:gd name="connsiteY20" fmla="*/ 604735 h 2187194"/>
                <a:gd name="connsiteX21" fmla="*/ 631880 w 1519571"/>
                <a:gd name="connsiteY21" fmla="*/ 635032 h 2187194"/>
                <a:gd name="connsiteX22" fmla="*/ 642897 w 1519571"/>
                <a:gd name="connsiteY22" fmla="*/ 637786 h 2187194"/>
                <a:gd name="connsiteX23" fmla="*/ 640143 w 1519571"/>
                <a:gd name="connsiteY23" fmla="*/ 670837 h 2187194"/>
                <a:gd name="connsiteX24" fmla="*/ 656668 w 1519571"/>
                <a:gd name="connsiteY24" fmla="*/ 670837 h 2187194"/>
                <a:gd name="connsiteX25" fmla="*/ 670439 w 1519571"/>
                <a:gd name="connsiteY25" fmla="*/ 684608 h 2187194"/>
                <a:gd name="connsiteX26" fmla="*/ 664931 w 1519571"/>
                <a:gd name="connsiteY26" fmla="*/ 712150 h 2187194"/>
                <a:gd name="connsiteX27" fmla="*/ 703490 w 1519571"/>
                <a:gd name="connsiteY27" fmla="*/ 725921 h 2187194"/>
                <a:gd name="connsiteX28" fmla="*/ 697981 w 1519571"/>
                <a:gd name="connsiteY28" fmla="*/ 756217 h 2187194"/>
                <a:gd name="connsiteX29" fmla="*/ 728278 w 1519571"/>
                <a:gd name="connsiteY29" fmla="*/ 745201 h 2187194"/>
                <a:gd name="connsiteX30" fmla="*/ 733786 w 1519571"/>
                <a:gd name="connsiteY30" fmla="*/ 747955 h 2187194"/>
                <a:gd name="connsiteX31" fmla="*/ 739294 w 1519571"/>
                <a:gd name="connsiteY31" fmla="*/ 772743 h 2187194"/>
                <a:gd name="connsiteX32" fmla="*/ 761328 w 1519571"/>
                <a:gd name="connsiteY32" fmla="*/ 772743 h 2187194"/>
                <a:gd name="connsiteX33" fmla="*/ 780608 w 1519571"/>
                <a:gd name="connsiteY33" fmla="*/ 761726 h 2187194"/>
                <a:gd name="connsiteX34" fmla="*/ 805396 w 1519571"/>
                <a:gd name="connsiteY34" fmla="*/ 761726 h 2187194"/>
                <a:gd name="connsiteX35" fmla="*/ 808150 w 1519571"/>
                <a:gd name="connsiteY35" fmla="*/ 794776 h 2187194"/>
                <a:gd name="connsiteX36" fmla="*/ 780608 w 1519571"/>
                <a:gd name="connsiteY36" fmla="*/ 822319 h 2187194"/>
                <a:gd name="connsiteX37" fmla="*/ 794379 w 1519571"/>
                <a:gd name="connsiteY37" fmla="*/ 836090 h 2187194"/>
                <a:gd name="connsiteX38" fmla="*/ 780608 w 1519571"/>
                <a:gd name="connsiteY38" fmla="*/ 849861 h 2187194"/>
                <a:gd name="connsiteX39" fmla="*/ 775099 w 1519571"/>
                <a:gd name="connsiteY39" fmla="*/ 888420 h 2187194"/>
                <a:gd name="connsiteX40" fmla="*/ 777853 w 1519571"/>
                <a:gd name="connsiteY40" fmla="*/ 918716 h 2187194"/>
                <a:gd name="connsiteX41" fmla="*/ 755820 w 1519571"/>
                <a:gd name="connsiteY41" fmla="*/ 932487 h 2187194"/>
                <a:gd name="connsiteX42" fmla="*/ 766837 w 1519571"/>
                <a:gd name="connsiteY42" fmla="*/ 943504 h 2187194"/>
                <a:gd name="connsiteX43" fmla="*/ 766837 w 1519571"/>
                <a:gd name="connsiteY43" fmla="*/ 965538 h 2187194"/>
                <a:gd name="connsiteX44" fmla="*/ 780608 w 1519571"/>
                <a:gd name="connsiteY44" fmla="*/ 982063 h 2187194"/>
                <a:gd name="connsiteX45" fmla="*/ 772345 w 1519571"/>
                <a:gd name="connsiteY45" fmla="*/ 995834 h 2187194"/>
                <a:gd name="connsiteX46" fmla="*/ 783362 w 1519571"/>
                <a:gd name="connsiteY46" fmla="*/ 1012360 h 2187194"/>
                <a:gd name="connsiteX47" fmla="*/ 776983 w 1519571"/>
                <a:gd name="connsiteY47" fmla="*/ 1014298 h 2187194"/>
                <a:gd name="connsiteX48" fmla="*/ 743283 w 1519571"/>
                <a:gd name="connsiteY48" fmla="*/ 1041680 h 2187194"/>
                <a:gd name="connsiteX49" fmla="*/ 764715 w 1519571"/>
                <a:gd name="connsiteY49" fmla="*/ 1075017 h 2187194"/>
                <a:gd name="connsiteX50" fmla="*/ 743283 w 1519571"/>
                <a:gd name="connsiteY50" fmla="*/ 1089305 h 2187194"/>
                <a:gd name="connsiteX51" fmla="*/ 764715 w 1519571"/>
                <a:gd name="connsiteY51" fmla="*/ 1113117 h 2187194"/>
                <a:gd name="connsiteX52" fmla="*/ 793290 w 1519571"/>
                <a:gd name="connsiteY52" fmla="*/ 1129786 h 2187194"/>
                <a:gd name="connsiteX53" fmla="*/ 805196 w 1519571"/>
                <a:gd name="connsiteY53" fmla="*/ 1139311 h 2187194"/>
                <a:gd name="connsiteX54" fmla="*/ 840915 w 1519571"/>
                <a:gd name="connsiteY54" fmla="*/ 1098830 h 2187194"/>
                <a:gd name="connsiteX55" fmla="*/ 869490 w 1519571"/>
                <a:gd name="connsiteY55" fmla="*/ 1075017 h 2187194"/>
                <a:gd name="connsiteX56" fmla="*/ 869490 w 1519571"/>
                <a:gd name="connsiteY56" fmla="*/ 1060730 h 2187194"/>
                <a:gd name="connsiteX57" fmla="*/ 881396 w 1519571"/>
                <a:gd name="connsiteY57" fmla="*/ 1072636 h 2187194"/>
                <a:gd name="connsiteX58" fmla="*/ 917115 w 1519571"/>
                <a:gd name="connsiteY58" fmla="*/ 1101211 h 2187194"/>
                <a:gd name="connsiteX59" fmla="*/ 905208 w 1519571"/>
                <a:gd name="connsiteY59" fmla="*/ 1117880 h 2187194"/>
                <a:gd name="connsiteX60" fmla="*/ 921877 w 1519571"/>
                <a:gd name="connsiteY60" fmla="*/ 1122642 h 2187194"/>
                <a:gd name="connsiteX61" fmla="*/ 917115 w 1519571"/>
                <a:gd name="connsiteY61" fmla="*/ 1158361 h 2187194"/>
                <a:gd name="connsiteX62" fmla="*/ 929021 w 1519571"/>
                <a:gd name="connsiteY62" fmla="*/ 1186936 h 2187194"/>
                <a:gd name="connsiteX63" fmla="*/ 945690 w 1519571"/>
                <a:gd name="connsiteY63" fmla="*/ 1191698 h 2187194"/>
                <a:gd name="connsiteX64" fmla="*/ 950452 w 1519571"/>
                <a:gd name="connsiteY64" fmla="*/ 1213130 h 2187194"/>
                <a:gd name="connsiteX65" fmla="*/ 964740 w 1519571"/>
                <a:gd name="connsiteY65" fmla="*/ 1236942 h 2187194"/>
                <a:gd name="connsiteX66" fmla="*/ 969502 w 1519571"/>
                <a:gd name="connsiteY66" fmla="*/ 1263136 h 2187194"/>
                <a:gd name="connsiteX67" fmla="*/ 990933 w 1519571"/>
                <a:gd name="connsiteY67" fmla="*/ 1258373 h 2187194"/>
                <a:gd name="connsiteX68" fmla="*/ 995696 w 1519571"/>
                <a:gd name="connsiteY68" fmla="*/ 1282186 h 2187194"/>
                <a:gd name="connsiteX69" fmla="*/ 983790 w 1519571"/>
                <a:gd name="connsiteY69" fmla="*/ 1301236 h 2187194"/>
                <a:gd name="connsiteX70" fmla="*/ 986171 w 1519571"/>
                <a:gd name="connsiteY70" fmla="*/ 1317905 h 2187194"/>
                <a:gd name="connsiteX71" fmla="*/ 1014746 w 1519571"/>
                <a:gd name="connsiteY71" fmla="*/ 1346480 h 2187194"/>
                <a:gd name="connsiteX72" fmla="*/ 1040940 w 1519571"/>
                <a:gd name="connsiteY72" fmla="*/ 1336955 h 2187194"/>
                <a:gd name="connsiteX73" fmla="*/ 1067133 w 1519571"/>
                <a:gd name="connsiteY73" fmla="*/ 1356005 h 2187194"/>
                <a:gd name="connsiteX74" fmla="*/ 1069515 w 1519571"/>
                <a:gd name="connsiteY74" fmla="*/ 1377436 h 2187194"/>
                <a:gd name="connsiteX75" fmla="*/ 1081421 w 1519571"/>
                <a:gd name="connsiteY75" fmla="*/ 1391723 h 2187194"/>
                <a:gd name="connsiteX76" fmla="*/ 1067133 w 1519571"/>
                <a:gd name="connsiteY76" fmla="*/ 1408392 h 2187194"/>
                <a:gd name="connsiteX77" fmla="*/ 1083802 w 1519571"/>
                <a:gd name="connsiteY77" fmla="*/ 1434586 h 2187194"/>
                <a:gd name="connsiteX78" fmla="*/ 1093327 w 1519571"/>
                <a:gd name="connsiteY78" fmla="*/ 1463161 h 2187194"/>
                <a:gd name="connsiteX79" fmla="*/ 1114758 w 1519571"/>
                <a:gd name="connsiteY79" fmla="*/ 1463161 h 2187194"/>
                <a:gd name="connsiteX80" fmla="*/ 1129046 w 1519571"/>
                <a:gd name="connsiteY80" fmla="*/ 1475067 h 2187194"/>
                <a:gd name="connsiteX81" fmla="*/ 1126665 w 1519571"/>
                <a:gd name="connsiteY81" fmla="*/ 1451255 h 2187194"/>
                <a:gd name="connsiteX82" fmla="*/ 1152858 w 1519571"/>
                <a:gd name="connsiteY82" fmla="*/ 1429823 h 2187194"/>
                <a:gd name="connsiteX83" fmla="*/ 1171908 w 1519571"/>
                <a:gd name="connsiteY83" fmla="*/ 1441730 h 2187194"/>
                <a:gd name="connsiteX84" fmla="*/ 1210008 w 1519571"/>
                <a:gd name="connsiteY84" fmla="*/ 1441730 h 2187194"/>
                <a:gd name="connsiteX85" fmla="*/ 1219533 w 1519571"/>
                <a:gd name="connsiteY85" fmla="*/ 1456017 h 2187194"/>
                <a:gd name="connsiteX86" fmla="*/ 1233821 w 1519571"/>
                <a:gd name="connsiteY86" fmla="*/ 1425061 h 2187194"/>
                <a:gd name="connsiteX87" fmla="*/ 1252871 w 1519571"/>
                <a:gd name="connsiteY87" fmla="*/ 1410773 h 2187194"/>
                <a:gd name="connsiteX88" fmla="*/ 1267158 w 1519571"/>
                <a:gd name="connsiteY88" fmla="*/ 1425061 h 2187194"/>
                <a:gd name="connsiteX89" fmla="*/ 1312402 w 1519571"/>
                <a:gd name="connsiteY89" fmla="*/ 1425061 h 2187194"/>
                <a:gd name="connsiteX90" fmla="*/ 1329071 w 1519571"/>
                <a:gd name="connsiteY90" fmla="*/ 1408392 h 2187194"/>
                <a:gd name="connsiteX91" fmla="*/ 1352883 w 1519571"/>
                <a:gd name="connsiteY91" fmla="*/ 1434586 h 2187194"/>
                <a:gd name="connsiteX92" fmla="*/ 1364790 w 1519571"/>
                <a:gd name="connsiteY92" fmla="*/ 1410773 h 2187194"/>
                <a:gd name="connsiteX93" fmla="*/ 1414796 w 1519571"/>
                <a:gd name="connsiteY93" fmla="*/ 1417917 h 2187194"/>
                <a:gd name="connsiteX94" fmla="*/ 1407652 w 1519571"/>
                <a:gd name="connsiteY94" fmla="*/ 1394105 h 2187194"/>
                <a:gd name="connsiteX95" fmla="*/ 1412415 w 1519571"/>
                <a:gd name="connsiteY95" fmla="*/ 1377436 h 2187194"/>
                <a:gd name="connsiteX96" fmla="*/ 1431465 w 1519571"/>
                <a:gd name="connsiteY96" fmla="*/ 1365530 h 2187194"/>
                <a:gd name="connsiteX97" fmla="*/ 1440990 w 1519571"/>
                <a:gd name="connsiteY97" fmla="*/ 1356005 h 2187194"/>
                <a:gd name="connsiteX98" fmla="*/ 1462421 w 1519571"/>
                <a:gd name="connsiteY98" fmla="*/ 1382198 h 2187194"/>
                <a:gd name="connsiteX99" fmla="*/ 1474327 w 1519571"/>
                <a:gd name="connsiteY99" fmla="*/ 1398867 h 2187194"/>
                <a:gd name="connsiteX100" fmla="*/ 1471946 w 1519571"/>
                <a:gd name="connsiteY100" fmla="*/ 1410773 h 2187194"/>
                <a:gd name="connsiteX101" fmla="*/ 1490996 w 1519571"/>
                <a:gd name="connsiteY101" fmla="*/ 1413155 h 2187194"/>
                <a:gd name="connsiteX102" fmla="*/ 1505283 w 1519571"/>
                <a:gd name="connsiteY102" fmla="*/ 1434586 h 2187194"/>
                <a:gd name="connsiteX103" fmla="*/ 1505283 w 1519571"/>
                <a:gd name="connsiteY103" fmla="*/ 1665567 h 2187194"/>
                <a:gd name="connsiteX104" fmla="*/ 1519571 w 1519571"/>
                <a:gd name="connsiteY104" fmla="*/ 1677473 h 2187194"/>
                <a:gd name="connsiteX105" fmla="*/ 1514808 w 1519571"/>
                <a:gd name="connsiteY105" fmla="*/ 2175155 h 2187194"/>
                <a:gd name="connsiteX106" fmla="*/ 921877 w 1519571"/>
                <a:gd name="connsiteY106" fmla="*/ 2175155 h 2187194"/>
                <a:gd name="connsiteX107" fmla="*/ 912352 w 1519571"/>
                <a:gd name="connsiteY107" fmla="*/ 2184680 h 2187194"/>
                <a:gd name="connsiteX108" fmla="*/ 869490 w 1519571"/>
                <a:gd name="connsiteY108" fmla="*/ 2187061 h 2187194"/>
                <a:gd name="connsiteX109" fmla="*/ 869153 w 1519571"/>
                <a:gd name="connsiteY109" fmla="*/ 2187194 h 2187194"/>
                <a:gd name="connsiteX110" fmla="*/ 869153 w 1519571"/>
                <a:gd name="connsiteY110" fmla="*/ 2186362 h 2187194"/>
                <a:gd name="connsiteX111" fmla="*/ 797769 w 1519571"/>
                <a:gd name="connsiteY111" fmla="*/ 2186362 h 2187194"/>
                <a:gd name="connsiteX112" fmla="*/ 787571 w 1519571"/>
                <a:gd name="connsiteY112" fmla="*/ 2172765 h 2187194"/>
                <a:gd name="connsiteX113" fmla="*/ 223294 w 1519571"/>
                <a:gd name="connsiteY113" fmla="*/ 2176165 h 2187194"/>
                <a:gd name="connsiteX114" fmla="*/ 221654 w 1519571"/>
                <a:gd name="connsiteY114" fmla="*/ 2174651 h 2187194"/>
                <a:gd name="connsiteX115" fmla="*/ 221667 w 1519571"/>
                <a:gd name="connsiteY115" fmla="*/ 2176499 h 2187194"/>
                <a:gd name="connsiteX116" fmla="*/ 217760 w 1519571"/>
                <a:gd name="connsiteY116" fmla="*/ 1629422 h 2187194"/>
                <a:gd name="connsiteX117" fmla="*/ 225575 w 1519571"/>
                <a:gd name="connsiteY117" fmla="*/ 1613791 h 2187194"/>
                <a:gd name="connsiteX118" fmla="*/ 229483 w 1519571"/>
                <a:gd name="connsiteY118" fmla="*/ 1586437 h 2187194"/>
                <a:gd name="connsiteX119" fmla="*/ 241206 w 1519571"/>
                <a:gd name="connsiteY119" fmla="*/ 1531730 h 2187194"/>
                <a:gd name="connsiteX120" fmla="*/ 213852 w 1519571"/>
                <a:gd name="connsiteY120" fmla="*/ 1512191 h 2187194"/>
                <a:gd name="connsiteX121" fmla="*/ 178683 w 1519571"/>
                <a:gd name="connsiteY121" fmla="*/ 1488745 h 2187194"/>
                <a:gd name="connsiteX122" fmla="*/ 174775 w 1519571"/>
                <a:gd name="connsiteY122" fmla="*/ 1437945 h 2187194"/>
                <a:gd name="connsiteX123" fmla="*/ 190406 w 1519571"/>
                <a:gd name="connsiteY123" fmla="*/ 1398868 h 2187194"/>
                <a:gd name="connsiteX124" fmla="*/ 206037 w 1519571"/>
                <a:gd name="connsiteY124" fmla="*/ 1355883 h 2187194"/>
                <a:gd name="connsiteX125" fmla="*/ 229483 w 1519571"/>
                <a:gd name="connsiteY125" fmla="*/ 1336345 h 2187194"/>
                <a:gd name="connsiteX126" fmla="*/ 252929 w 1519571"/>
                <a:gd name="connsiteY126" fmla="*/ 1312899 h 2187194"/>
                <a:gd name="connsiteX127" fmla="*/ 256837 w 1519571"/>
                <a:gd name="connsiteY127" fmla="*/ 1273822 h 2187194"/>
                <a:gd name="connsiteX128" fmla="*/ 280283 w 1519571"/>
                <a:gd name="connsiteY128" fmla="*/ 1242560 h 2187194"/>
                <a:gd name="connsiteX129" fmla="*/ 288098 w 1519571"/>
                <a:gd name="connsiteY129" fmla="*/ 1195668 h 2187194"/>
                <a:gd name="connsiteX130" fmla="*/ 307637 w 1519571"/>
                <a:gd name="connsiteY130" fmla="*/ 1148776 h 2187194"/>
                <a:gd name="connsiteX131" fmla="*/ 334990 w 1519571"/>
                <a:gd name="connsiteY131" fmla="*/ 1090160 h 2187194"/>
                <a:gd name="connsiteX132" fmla="*/ 331083 w 1519571"/>
                <a:gd name="connsiteY132" fmla="*/ 1047176 h 2187194"/>
                <a:gd name="connsiteX133" fmla="*/ 299821 w 1519571"/>
                <a:gd name="connsiteY133" fmla="*/ 1043268 h 2187194"/>
                <a:gd name="connsiteX134" fmla="*/ 268560 w 1519571"/>
                <a:gd name="connsiteY134" fmla="*/ 1015914 h 2187194"/>
                <a:gd name="connsiteX135" fmla="*/ 241206 w 1519571"/>
                <a:gd name="connsiteY135" fmla="*/ 976837 h 2187194"/>
                <a:gd name="connsiteX136" fmla="*/ 234901 w 1519571"/>
                <a:gd name="connsiteY136" fmla="*/ 976837 h 2187194"/>
                <a:gd name="connsiteX137" fmla="*/ 235983 w 1519571"/>
                <a:gd name="connsiteY137" fmla="*/ 974864 h 2187194"/>
                <a:gd name="connsiteX138" fmla="*/ 235983 w 1519571"/>
                <a:gd name="connsiteY138" fmla="*/ 943177 h 2187194"/>
                <a:gd name="connsiteX139" fmla="*/ 240509 w 1519571"/>
                <a:gd name="connsiteY139" fmla="*/ 925070 h 2187194"/>
                <a:gd name="connsiteX140" fmla="*/ 226929 w 1519571"/>
                <a:gd name="connsiteY140" fmla="*/ 897910 h 2187194"/>
                <a:gd name="connsiteX141" fmla="*/ 213349 w 1519571"/>
                <a:gd name="connsiteY141" fmla="*/ 861696 h 2187194"/>
                <a:gd name="connsiteX142" fmla="*/ 217876 w 1519571"/>
                <a:gd name="connsiteY142" fmla="*/ 114785 h 2187194"/>
                <a:gd name="connsiteX143" fmla="*/ 217876 w 1519571"/>
                <a:gd name="connsiteY143" fmla="*/ 42357 h 2187194"/>
                <a:gd name="connsiteX144" fmla="*/ 202576 w 1519571"/>
                <a:gd name="connsiteY144" fmla="*/ 281 h 2187194"/>
                <a:gd name="connsiteX145" fmla="*/ 430822 w 1519571"/>
                <a:gd name="connsiteY145" fmla="*/ 0 h 2187194"/>
                <a:gd name="connsiteX0" fmla="*/ 256047 w 1344796"/>
                <a:gd name="connsiteY0" fmla="*/ 0 h 2187194"/>
                <a:gd name="connsiteX1" fmla="*/ 256047 w 1344796"/>
                <a:gd name="connsiteY1" fmla="*/ 348593 h 2187194"/>
                <a:gd name="connsiteX2" fmla="*/ 283589 w 1344796"/>
                <a:gd name="connsiteY2" fmla="*/ 376135 h 2187194"/>
                <a:gd name="connsiteX3" fmla="*/ 283589 w 1344796"/>
                <a:gd name="connsiteY3" fmla="*/ 387152 h 2187194"/>
                <a:gd name="connsiteX4" fmla="*/ 297360 w 1344796"/>
                <a:gd name="connsiteY4" fmla="*/ 398169 h 2187194"/>
                <a:gd name="connsiteX5" fmla="*/ 297360 w 1344796"/>
                <a:gd name="connsiteY5" fmla="*/ 411940 h 2187194"/>
                <a:gd name="connsiteX6" fmla="*/ 324903 w 1344796"/>
                <a:gd name="connsiteY6" fmla="*/ 439482 h 2187194"/>
                <a:gd name="connsiteX7" fmla="*/ 324903 w 1344796"/>
                <a:gd name="connsiteY7" fmla="*/ 450499 h 2187194"/>
                <a:gd name="connsiteX8" fmla="*/ 333165 w 1344796"/>
                <a:gd name="connsiteY8" fmla="*/ 469779 h 2187194"/>
                <a:gd name="connsiteX9" fmla="*/ 316640 w 1344796"/>
                <a:gd name="connsiteY9" fmla="*/ 489058 h 2187194"/>
                <a:gd name="connsiteX10" fmla="*/ 333165 w 1344796"/>
                <a:gd name="connsiteY10" fmla="*/ 500075 h 2187194"/>
                <a:gd name="connsiteX11" fmla="*/ 316640 w 1344796"/>
                <a:gd name="connsiteY11" fmla="*/ 527617 h 2187194"/>
                <a:gd name="connsiteX12" fmla="*/ 341428 w 1344796"/>
                <a:gd name="connsiteY12" fmla="*/ 533126 h 2187194"/>
                <a:gd name="connsiteX13" fmla="*/ 360707 w 1344796"/>
                <a:gd name="connsiteY13" fmla="*/ 557914 h 2187194"/>
                <a:gd name="connsiteX14" fmla="*/ 385495 w 1344796"/>
                <a:gd name="connsiteY14" fmla="*/ 571685 h 2187194"/>
                <a:gd name="connsiteX15" fmla="*/ 404775 w 1344796"/>
                <a:gd name="connsiteY15" fmla="*/ 574439 h 2187194"/>
                <a:gd name="connsiteX16" fmla="*/ 418546 w 1344796"/>
                <a:gd name="connsiteY16" fmla="*/ 585456 h 2187194"/>
                <a:gd name="connsiteX17" fmla="*/ 421300 w 1344796"/>
                <a:gd name="connsiteY17" fmla="*/ 604735 h 2187194"/>
                <a:gd name="connsiteX18" fmla="*/ 457105 w 1344796"/>
                <a:gd name="connsiteY18" fmla="*/ 635032 h 2187194"/>
                <a:gd name="connsiteX19" fmla="*/ 468122 w 1344796"/>
                <a:gd name="connsiteY19" fmla="*/ 637786 h 2187194"/>
                <a:gd name="connsiteX20" fmla="*/ 465368 w 1344796"/>
                <a:gd name="connsiteY20" fmla="*/ 670837 h 2187194"/>
                <a:gd name="connsiteX21" fmla="*/ 481893 w 1344796"/>
                <a:gd name="connsiteY21" fmla="*/ 670837 h 2187194"/>
                <a:gd name="connsiteX22" fmla="*/ 495664 w 1344796"/>
                <a:gd name="connsiteY22" fmla="*/ 684608 h 2187194"/>
                <a:gd name="connsiteX23" fmla="*/ 490156 w 1344796"/>
                <a:gd name="connsiteY23" fmla="*/ 712150 h 2187194"/>
                <a:gd name="connsiteX24" fmla="*/ 528715 w 1344796"/>
                <a:gd name="connsiteY24" fmla="*/ 725921 h 2187194"/>
                <a:gd name="connsiteX25" fmla="*/ 523206 w 1344796"/>
                <a:gd name="connsiteY25" fmla="*/ 756217 h 2187194"/>
                <a:gd name="connsiteX26" fmla="*/ 553503 w 1344796"/>
                <a:gd name="connsiteY26" fmla="*/ 745201 h 2187194"/>
                <a:gd name="connsiteX27" fmla="*/ 559011 w 1344796"/>
                <a:gd name="connsiteY27" fmla="*/ 747955 h 2187194"/>
                <a:gd name="connsiteX28" fmla="*/ 564519 w 1344796"/>
                <a:gd name="connsiteY28" fmla="*/ 772743 h 2187194"/>
                <a:gd name="connsiteX29" fmla="*/ 586553 w 1344796"/>
                <a:gd name="connsiteY29" fmla="*/ 772743 h 2187194"/>
                <a:gd name="connsiteX30" fmla="*/ 605833 w 1344796"/>
                <a:gd name="connsiteY30" fmla="*/ 761726 h 2187194"/>
                <a:gd name="connsiteX31" fmla="*/ 630621 w 1344796"/>
                <a:gd name="connsiteY31" fmla="*/ 761726 h 2187194"/>
                <a:gd name="connsiteX32" fmla="*/ 633375 w 1344796"/>
                <a:gd name="connsiteY32" fmla="*/ 794776 h 2187194"/>
                <a:gd name="connsiteX33" fmla="*/ 605833 w 1344796"/>
                <a:gd name="connsiteY33" fmla="*/ 822319 h 2187194"/>
                <a:gd name="connsiteX34" fmla="*/ 619604 w 1344796"/>
                <a:gd name="connsiteY34" fmla="*/ 836090 h 2187194"/>
                <a:gd name="connsiteX35" fmla="*/ 605833 w 1344796"/>
                <a:gd name="connsiteY35" fmla="*/ 849861 h 2187194"/>
                <a:gd name="connsiteX36" fmla="*/ 600324 w 1344796"/>
                <a:gd name="connsiteY36" fmla="*/ 888420 h 2187194"/>
                <a:gd name="connsiteX37" fmla="*/ 603078 w 1344796"/>
                <a:gd name="connsiteY37" fmla="*/ 918716 h 2187194"/>
                <a:gd name="connsiteX38" fmla="*/ 581045 w 1344796"/>
                <a:gd name="connsiteY38" fmla="*/ 932487 h 2187194"/>
                <a:gd name="connsiteX39" fmla="*/ 592062 w 1344796"/>
                <a:gd name="connsiteY39" fmla="*/ 943504 h 2187194"/>
                <a:gd name="connsiteX40" fmla="*/ 592062 w 1344796"/>
                <a:gd name="connsiteY40" fmla="*/ 965538 h 2187194"/>
                <a:gd name="connsiteX41" fmla="*/ 605833 w 1344796"/>
                <a:gd name="connsiteY41" fmla="*/ 982063 h 2187194"/>
                <a:gd name="connsiteX42" fmla="*/ 597570 w 1344796"/>
                <a:gd name="connsiteY42" fmla="*/ 995834 h 2187194"/>
                <a:gd name="connsiteX43" fmla="*/ 608587 w 1344796"/>
                <a:gd name="connsiteY43" fmla="*/ 1012360 h 2187194"/>
                <a:gd name="connsiteX44" fmla="*/ 602208 w 1344796"/>
                <a:gd name="connsiteY44" fmla="*/ 1014298 h 2187194"/>
                <a:gd name="connsiteX45" fmla="*/ 568508 w 1344796"/>
                <a:gd name="connsiteY45" fmla="*/ 1041680 h 2187194"/>
                <a:gd name="connsiteX46" fmla="*/ 589940 w 1344796"/>
                <a:gd name="connsiteY46" fmla="*/ 1075017 h 2187194"/>
                <a:gd name="connsiteX47" fmla="*/ 568508 w 1344796"/>
                <a:gd name="connsiteY47" fmla="*/ 1089305 h 2187194"/>
                <a:gd name="connsiteX48" fmla="*/ 589940 w 1344796"/>
                <a:gd name="connsiteY48" fmla="*/ 1113117 h 2187194"/>
                <a:gd name="connsiteX49" fmla="*/ 618515 w 1344796"/>
                <a:gd name="connsiteY49" fmla="*/ 1129786 h 2187194"/>
                <a:gd name="connsiteX50" fmla="*/ 630421 w 1344796"/>
                <a:gd name="connsiteY50" fmla="*/ 1139311 h 2187194"/>
                <a:gd name="connsiteX51" fmla="*/ 666140 w 1344796"/>
                <a:gd name="connsiteY51" fmla="*/ 1098830 h 2187194"/>
                <a:gd name="connsiteX52" fmla="*/ 694715 w 1344796"/>
                <a:gd name="connsiteY52" fmla="*/ 1075017 h 2187194"/>
                <a:gd name="connsiteX53" fmla="*/ 694715 w 1344796"/>
                <a:gd name="connsiteY53" fmla="*/ 1060730 h 2187194"/>
                <a:gd name="connsiteX54" fmla="*/ 706621 w 1344796"/>
                <a:gd name="connsiteY54" fmla="*/ 1072636 h 2187194"/>
                <a:gd name="connsiteX55" fmla="*/ 742340 w 1344796"/>
                <a:gd name="connsiteY55" fmla="*/ 1101211 h 2187194"/>
                <a:gd name="connsiteX56" fmla="*/ 730433 w 1344796"/>
                <a:gd name="connsiteY56" fmla="*/ 1117880 h 2187194"/>
                <a:gd name="connsiteX57" fmla="*/ 747102 w 1344796"/>
                <a:gd name="connsiteY57" fmla="*/ 1122642 h 2187194"/>
                <a:gd name="connsiteX58" fmla="*/ 742340 w 1344796"/>
                <a:gd name="connsiteY58" fmla="*/ 1158361 h 2187194"/>
                <a:gd name="connsiteX59" fmla="*/ 754246 w 1344796"/>
                <a:gd name="connsiteY59" fmla="*/ 1186936 h 2187194"/>
                <a:gd name="connsiteX60" fmla="*/ 770915 w 1344796"/>
                <a:gd name="connsiteY60" fmla="*/ 1191698 h 2187194"/>
                <a:gd name="connsiteX61" fmla="*/ 775677 w 1344796"/>
                <a:gd name="connsiteY61" fmla="*/ 1213130 h 2187194"/>
                <a:gd name="connsiteX62" fmla="*/ 789965 w 1344796"/>
                <a:gd name="connsiteY62" fmla="*/ 1236942 h 2187194"/>
                <a:gd name="connsiteX63" fmla="*/ 794727 w 1344796"/>
                <a:gd name="connsiteY63" fmla="*/ 1263136 h 2187194"/>
                <a:gd name="connsiteX64" fmla="*/ 816158 w 1344796"/>
                <a:gd name="connsiteY64" fmla="*/ 1258373 h 2187194"/>
                <a:gd name="connsiteX65" fmla="*/ 820921 w 1344796"/>
                <a:gd name="connsiteY65" fmla="*/ 1282186 h 2187194"/>
                <a:gd name="connsiteX66" fmla="*/ 809015 w 1344796"/>
                <a:gd name="connsiteY66" fmla="*/ 1301236 h 2187194"/>
                <a:gd name="connsiteX67" fmla="*/ 811396 w 1344796"/>
                <a:gd name="connsiteY67" fmla="*/ 1317905 h 2187194"/>
                <a:gd name="connsiteX68" fmla="*/ 839971 w 1344796"/>
                <a:gd name="connsiteY68" fmla="*/ 1346480 h 2187194"/>
                <a:gd name="connsiteX69" fmla="*/ 866165 w 1344796"/>
                <a:gd name="connsiteY69" fmla="*/ 1336955 h 2187194"/>
                <a:gd name="connsiteX70" fmla="*/ 892358 w 1344796"/>
                <a:gd name="connsiteY70" fmla="*/ 1356005 h 2187194"/>
                <a:gd name="connsiteX71" fmla="*/ 894740 w 1344796"/>
                <a:gd name="connsiteY71" fmla="*/ 1377436 h 2187194"/>
                <a:gd name="connsiteX72" fmla="*/ 906646 w 1344796"/>
                <a:gd name="connsiteY72" fmla="*/ 1391723 h 2187194"/>
                <a:gd name="connsiteX73" fmla="*/ 892358 w 1344796"/>
                <a:gd name="connsiteY73" fmla="*/ 1408392 h 2187194"/>
                <a:gd name="connsiteX74" fmla="*/ 909027 w 1344796"/>
                <a:gd name="connsiteY74" fmla="*/ 1434586 h 2187194"/>
                <a:gd name="connsiteX75" fmla="*/ 918552 w 1344796"/>
                <a:gd name="connsiteY75" fmla="*/ 1463161 h 2187194"/>
                <a:gd name="connsiteX76" fmla="*/ 939983 w 1344796"/>
                <a:gd name="connsiteY76" fmla="*/ 1463161 h 2187194"/>
                <a:gd name="connsiteX77" fmla="*/ 954271 w 1344796"/>
                <a:gd name="connsiteY77" fmla="*/ 1475067 h 2187194"/>
                <a:gd name="connsiteX78" fmla="*/ 951890 w 1344796"/>
                <a:gd name="connsiteY78" fmla="*/ 1451255 h 2187194"/>
                <a:gd name="connsiteX79" fmla="*/ 978083 w 1344796"/>
                <a:gd name="connsiteY79" fmla="*/ 1429823 h 2187194"/>
                <a:gd name="connsiteX80" fmla="*/ 997133 w 1344796"/>
                <a:gd name="connsiteY80" fmla="*/ 1441730 h 2187194"/>
                <a:gd name="connsiteX81" fmla="*/ 1035233 w 1344796"/>
                <a:gd name="connsiteY81" fmla="*/ 1441730 h 2187194"/>
                <a:gd name="connsiteX82" fmla="*/ 1044758 w 1344796"/>
                <a:gd name="connsiteY82" fmla="*/ 1456017 h 2187194"/>
                <a:gd name="connsiteX83" fmla="*/ 1059046 w 1344796"/>
                <a:gd name="connsiteY83" fmla="*/ 1425061 h 2187194"/>
                <a:gd name="connsiteX84" fmla="*/ 1078096 w 1344796"/>
                <a:gd name="connsiteY84" fmla="*/ 1410773 h 2187194"/>
                <a:gd name="connsiteX85" fmla="*/ 1092383 w 1344796"/>
                <a:gd name="connsiteY85" fmla="*/ 1425061 h 2187194"/>
                <a:gd name="connsiteX86" fmla="*/ 1137627 w 1344796"/>
                <a:gd name="connsiteY86" fmla="*/ 1425061 h 2187194"/>
                <a:gd name="connsiteX87" fmla="*/ 1154296 w 1344796"/>
                <a:gd name="connsiteY87" fmla="*/ 1408392 h 2187194"/>
                <a:gd name="connsiteX88" fmla="*/ 1178108 w 1344796"/>
                <a:gd name="connsiteY88" fmla="*/ 1434586 h 2187194"/>
                <a:gd name="connsiteX89" fmla="*/ 1190015 w 1344796"/>
                <a:gd name="connsiteY89" fmla="*/ 1410773 h 2187194"/>
                <a:gd name="connsiteX90" fmla="*/ 1240021 w 1344796"/>
                <a:gd name="connsiteY90" fmla="*/ 1417917 h 2187194"/>
                <a:gd name="connsiteX91" fmla="*/ 1232877 w 1344796"/>
                <a:gd name="connsiteY91" fmla="*/ 1394105 h 2187194"/>
                <a:gd name="connsiteX92" fmla="*/ 1237640 w 1344796"/>
                <a:gd name="connsiteY92" fmla="*/ 1377436 h 2187194"/>
                <a:gd name="connsiteX93" fmla="*/ 1256690 w 1344796"/>
                <a:gd name="connsiteY93" fmla="*/ 1365530 h 2187194"/>
                <a:gd name="connsiteX94" fmla="*/ 1266215 w 1344796"/>
                <a:gd name="connsiteY94" fmla="*/ 1356005 h 2187194"/>
                <a:gd name="connsiteX95" fmla="*/ 1287646 w 1344796"/>
                <a:gd name="connsiteY95" fmla="*/ 1382198 h 2187194"/>
                <a:gd name="connsiteX96" fmla="*/ 1299552 w 1344796"/>
                <a:gd name="connsiteY96" fmla="*/ 1398867 h 2187194"/>
                <a:gd name="connsiteX97" fmla="*/ 1297171 w 1344796"/>
                <a:gd name="connsiteY97" fmla="*/ 1410773 h 2187194"/>
                <a:gd name="connsiteX98" fmla="*/ 1316221 w 1344796"/>
                <a:gd name="connsiteY98" fmla="*/ 1413155 h 2187194"/>
                <a:gd name="connsiteX99" fmla="*/ 1330508 w 1344796"/>
                <a:gd name="connsiteY99" fmla="*/ 1434586 h 2187194"/>
                <a:gd name="connsiteX100" fmla="*/ 1330508 w 1344796"/>
                <a:gd name="connsiteY100" fmla="*/ 1665567 h 2187194"/>
                <a:gd name="connsiteX101" fmla="*/ 1344796 w 1344796"/>
                <a:gd name="connsiteY101" fmla="*/ 1677473 h 2187194"/>
                <a:gd name="connsiteX102" fmla="*/ 1340033 w 1344796"/>
                <a:gd name="connsiteY102" fmla="*/ 2175155 h 2187194"/>
                <a:gd name="connsiteX103" fmla="*/ 747102 w 1344796"/>
                <a:gd name="connsiteY103" fmla="*/ 2175155 h 2187194"/>
                <a:gd name="connsiteX104" fmla="*/ 737577 w 1344796"/>
                <a:gd name="connsiteY104" fmla="*/ 2184680 h 2187194"/>
                <a:gd name="connsiteX105" fmla="*/ 694715 w 1344796"/>
                <a:gd name="connsiteY105" fmla="*/ 2187061 h 2187194"/>
                <a:gd name="connsiteX106" fmla="*/ 694378 w 1344796"/>
                <a:gd name="connsiteY106" fmla="*/ 2187194 h 2187194"/>
                <a:gd name="connsiteX107" fmla="*/ 694378 w 1344796"/>
                <a:gd name="connsiteY107" fmla="*/ 2186362 h 2187194"/>
                <a:gd name="connsiteX108" fmla="*/ 622994 w 1344796"/>
                <a:gd name="connsiteY108" fmla="*/ 2186362 h 2187194"/>
                <a:gd name="connsiteX109" fmla="*/ 612796 w 1344796"/>
                <a:gd name="connsiteY109" fmla="*/ 2172765 h 2187194"/>
                <a:gd name="connsiteX110" fmla="*/ 48519 w 1344796"/>
                <a:gd name="connsiteY110" fmla="*/ 2176165 h 2187194"/>
                <a:gd name="connsiteX111" fmla="*/ 46879 w 1344796"/>
                <a:gd name="connsiteY111" fmla="*/ 2174651 h 2187194"/>
                <a:gd name="connsiteX112" fmla="*/ 46892 w 1344796"/>
                <a:gd name="connsiteY112" fmla="*/ 2176499 h 2187194"/>
                <a:gd name="connsiteX113" fmla="*/ 42985 w 1344796"/>
                <a:gd name="connsiteY113" fmla="*/ 1629422 h 2187194"/>
                <a:gd name="connsiteX114" fmla="*/ 50800 w 1344796"/>
                <a:gd name="connsiteY114" fmla="*/ 1613791 h 2187194"/>
                <a:gd name="connsiteX115" fmla="*/ 54708 w 1344796"/>
                <a:gd name="connsiteY115" fmla="*/ 1586437 h 2187194"/>
                <a:gd name="connsiteX116" fmla="*/ 66431 w 1344796"/>
                <a:gd name="connsiteY116" fmla="*/ 1531730 h 2187194"/>
                <a:gd name="connsiteX117" fmla="*/ 39077 w 1344796"/>
                <a:gd name="connsiteY117" fmla="*/ 1512191 h 2187194"/>
                <a:gd name="connsiteX118" fmla="*/ 3908 w 1344796"/>
                <a:gd name="connsiteY118" fmla="*/ 1488745 h 2187194"/>
                <a:gd name="connsiteX119" fmla="*/ 0 w 1344796"/>
                <a:gd name="connsiteY119" fmla="*/ 1437945 h 2187194"/>
                <a:gd name="connsiteX120" fmla="*/ 15631 w 1344796"/>
                <a:gd name="connsiteY120" fmla="*/ 1398868 h 2187194"/>
                <a:gd name="connsiteX121" fmla="*/ 31262 w 1344796"/>
                <a:gd name="connsiteY121" fmla="*/ 1355883 h 2187194"/>
                <a:gd name="connsiteX122" fmla="*/ 54708 w 1344796"/>
                <a:gd name="connsiteY122" fmla="*/ 1336345 h 2187194"/>
                <a:gd name="connsiteX123" fmla="*/ 78154 w 1344796"/>
                <a:gd name="connsiteY123" fmla="*/ 1312899 h 2187194"/>
                <a:gd name="connsiteX124" fmla="*/ 82062 w 1344796"/>
                <a:gd name="connsiteY124" fmla="*/ 1273822 h 2187194"/>
                <a:gd name="connsiteX125" fmla="*/ 105508 w 1344796"/>
                <a:gd name="connsiteY125" fmla="*/ 1242560 h 2187194"/>
                <a:gd name="connsiteX126" fmla="*/ 113323 w 1344796"/>
                <a:gd name="connsiteY126" fmla="*/ 1195668 h 2187194"/>
                <a:gd name="connsiteX127" fmla="*/ 132862 w 1344796"/>
                <a:gd name="connsiteY127" fmla="*/ 1148776 h 2187194"/>
                <a:gd name="connsiteX128" fmla="*/ 160215 w 1344796"/>
                <a:gd name="connsiteY128" fmla="*/ 1090160 h 2187194"/>
                <a:gd name="connsiteX129" fmla="*/ 156308 w 1344796"/>
                <a:gd name="connsiteY129" fmla="*/ 1047176 h 2187194"/>
                <a:gd name="connsiteX130" fmla="*/ 125046 w 1344796"/>
                <a:gd name="connsiteY130" fmla="*/ 1043268 h 2187194"/>
                <a:gd name="connsiteX131" fmla="*/ 93785 w 1344796"/>
                <a:gd name="connsiteY131" fmla="*/ 1015914 h 2187194"/>
                <a:gd name="connsiteX132" fmla="*/ 66431 w 1344796"/>
                <a:gd name="connsiteY132" fmla="*/ 976837 h 2187194"/>
                <a:gd name="connsiteX133" fmla="*/ 60126 w 1344796"/>
                <a:gd name="connsiteY133" fmla="*/ 976837 h 2187194"/>
                <a:gd name="connsiteX134" fmla="*/ 61208 w 1344796"/>
                <a:gd name="connsiteY134" fmla="*/ 974864 h 2187194"/>
                <a:gd name="connsiteX135" fmla="*/ 61208 w 1344796"/>
                <a:gd name="connsiteY135" fmla="*/ 943177 h 2187194"/>
                <a:gd name="connsiteX136" fmla="*/ 65734 w 1344796"/>
                <a:gd name="connsiteY136" fmla="*/ 925070 h 2187194"/>
                <a:gd name="connsiteX137" fmla="*/ 52154 w 1344796"/>
                <a:gd name="connsiteY137" fmla="*/ 897910 h 2187194"/>
                <a:gd name="connsiteX138" fmla="*/ 38574 w 1344796"/>
                <a:gd name="connsiteY138" fmla="*/ 861696 h 2187194"/>
                <a:gd name="connsiteX139" fmla="*/ 43101 w 1344796"/>
                <a:gd name="connsiteY139" fmla="*/ 114785 h 2187194"/>
                <a:gd name="connsiteX140" fmla="*/ 43101 w 1344796"/>
                <a:gd name="connsiteY140" fmla="*/ 42357 h 2187194"/>
                <a:gd name="connsiteX141" fmla="*/ 27801 w 1344796"/>
                <a:gd name="connsiteY141" fmla="*/ 281 h 2187194"/>
                <a:gd name="connsiteX142" fmla="*/ 256047 w 1344796"/>
                <a:gd name="connsiteY142" fmla="*/ 0 h 218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44796" h="2187194">
                  <a:moveTo>
                    <a:pt x="256047" y="0"/>
                  </a:moveTo>
                  <a:lnTo>
                    <a:pt x="256047" y="348593"/>
                  </a:lnTo>
                  <a:lnTo>
                    <a:pt x="283589" y="376135"/>
                  </a:lnTo>
                  <a:lnTo>
                    <a:pt x="283589" y="387152"/>
                  </a:lnTo>
                  <a:lnTo>
                    <a:pt x="297360" y="398169"/>
                  </a:lnTo>
                  <a:lnTo>
                    <a:pt x="297360" y="411940"/>
                  </a:lnTo>
                  <a:lnTo>
                    <a:pt x="324903" y="439482"/>
                  </a:lnTo>
                  <a:lnTo>
                    <a:pt x="324903" y="450499"/>
                  </a:lnTo>
                  <a:lnTo>
                    <a:pt x="333165" y="469779"/>
                  </a:lnTo>
                  <a:lnTo>
                    <a:pt x="316640" y="489058"/>
                  </a:lnTo>
                  <a:lnTo>
                    <a:pt x="333165" y="500075"/>
                  </a:lnTo>
                  <a:lnTo>
                    <a:pt x="316640" y="527617"/>
                  </a:lnTo>
                  <a:lnTo>
                    <a:pt x="341428" y="533126"/>
                  </a:lnTo>
                  <a:lnTo>
                    <a:pt x="360707" y="557914"/>
                  </a:lnTo>
                  <a:lnTo>
                    <a:pt x="385495" y="571685"/>
                  </a:lnTo>
                  <a:lnTo>
                    <a:pt x="404775" y="574439"/>
                  </a:lnTo>
                  <a:lnTo>
                    <a:pt x="418546" y="585456"/>
                  </a:lnTo>
                  <a:lnTo>
                    <a:pt x="421300" y="604735"/>
                  </a:lnTo>
                  <a:lnTo>
                    <a:pt x="457105" y="635032"/>
                  </a:lnTo>
                  <a:lnTo>
                    <a:pt x="468122" y="637786"/>
                  </a:lnTo>
                  <a:lnTo>
                    <a:pt x="465368" y="670837"/>
                  </a:lnTo>
                  <a:lnTo>
                    <a:pt x="481893" y="670837"/>
                  </a:lnTo>
                  <a:lnTo>
                    <a:pt x="495664" y="684608"/>
                  </a:lnTo>
                  <a:lnTo>
                    <a:pt x="490156" y="712150"/>
                  </a:lnTo>
                  <a:lnTo>
                    <a:pt x="528715" y="725921"/>
                  </a:lnTo>
                  <a:lnTo>
                    <a:pt x="523206" y="756217"/>
                  </a:lnTo>
                  <a:lnTo>
                    <a:pt x="553503" y="745201"/>
                  </a:lnTo>
                  <a:lnTo>
                    <a:pt x="559011" y="747955"/>
                  </a:lnTo>
                  <a:lnTo>
                    <a:pt x="564519" y="772743"/>
                  </a:lnTo>
                  <a:lnTo>
                    <a:pt x="586553" y="772743"/>
                  </a:lnTo>
                  <a:lnTo>
                    <a:pt x="605833" y="761726"/>
                  </a:lnTo>
                  <a:lnTo>
                    <a:pt x="630621" y="761726"/>
                  </a:lnTo>
                  <a:lnTo>
                    <a:pt x="633375" y="794776"/>
                  </a:lnTo>
                  <a:lnTo>
                    <a:pt x="605833" y="822319"/>
                  </a:lnTo>
                  <a:lnTo>
                    <a:pt x="619604" y="836090"/>
                  </a:lnTo>
                  <a:lnTo>
                    <a:pt x="605833" y="849861"/>
                  </a:lnTo>
                  <a:lnTo>
                    <a:pt x="600324" y="888420"/>
                  </a:lnTo>
                  <a:lnTo>
                    <a:pt x="603078" y="918716"/>
                  </a:lnTo>
                  <a:lnTo>
                    <a:pt x="581045" y="932487"/>
                  </a:lnTo>
                  <a:lnTo>
                    <a:pt x="592062" y="943504"/>
                  </a:lnTo>
                  <a:lnTo>
                    <a:pt x="592062" y="965538"/>
                  </a:lnTo>
                  <a:lnTo>
                    <a:pt x="605833" y="982063"/>
                  </a:lnTo>
                  <a:lnTo>
                    <a:pt x="597570" y="995834"/>
                  </a:lnTo>
                  <a:lnTo>
                    <a:pt x="608587" y="1012360"/>
                  </a:lnTo>
                  <a:cubicBezTo>
                    <a:pt x="608734" y="1012536"/>
                    <a:pt x="606507" y="1013204"/>
                    <a:pt x="602208" y="1014298"/>
                  </a:cubicBezTo>
                  <a:lnTo>
                    <a:pt x="568508" y="1041680"/>
                  </a:lnTo>
                  <a:lnTo>
                    <a:pt x="589940" y="1075017"/>
                  </a:lnTo>
                  <a:lnTo>
                    <a:pt x="568508" y="1089305"/>
                  </a:lnTo>
                  <a:lnTo>
                    <a:pt x="589940" y="1113117"/>
                  </a:lnTo>
                  <a:lnTo>
                    <a:pt x="618515" y="1129786"/>
                  </a:lnTo>
                  <a:lnTo>
                    <a:pt x="630421" y="1139311"/>
                  </a:lnTo>
                  <a:lnTo>
                    <a:pt x="666140" y="1098830"/>
                  </a:lnTo>
                  <a:lnTo>
                    <a:pt x="694715" y="1075017"/>
                  </a:lnTo>
                  <a:lnTo>
                    <a:pt x="694715" y="1060730"/>
                  </a:lnTo>
                  <a:lnTo>
                    <a:pt x="706621" y="1072636"/>
                  </a:lnTo>
                  <a:lnTo>
                    <a:pt x="742340" y="1101211"/>
                  </a:lnTo>
                  <a:lnTo>
                    <a:pt x="730433" y="1117880"/>
                  </a:lnTo>
                  <a:lnTo>
                    <a:pt x="747102" y="1122642"/>
                  </a:lnTo>
                  <a:lnTo>
                    <a:pt x="742340" y="1158361"/>
                  </a:lnTo>
                  <a:lnTo>
                    <a:pt x="754246" y="1186936"/>
                  </a:lnTo>
                  <a:lnTo>
                    <a:pt x="770915" y="1191698"/>
                  </a:lnTo>
                  <a:lnTo>
                    <a:pt x="775677" y="1213130"/>
                  </a:lnTo>
                  <a:lnTo>
                    <a:pt x="789965" y="1236942"/>
                  </a:lnTo>
                  <a:lnTo>
                    <a:pt x="794727" y="1263136"/>
                  </a:lnTo>
                  <a:lnTo>
                    <a:pt x="816158" y="1258373"/>
                  </a:lnTo>
                  <a:lnTo>
                    <a:pt x="820921" y="1282186"/>
                  </a:lnTo>
                  <a:lnTo>
                    <a:pt x="809015" y="1301236"/>
                  </a:lnTo>
                  <a:lnTo>
                    <a:pt x="811396" y="1317905"/>
                  </a:lnTo>
                  <a:lnTo>
                    <a:pt x="839971" y="1346480"/>
                  </a:lnTo>
                  <a:lnTo>
                    <a:pt x="866165" y="1336955"/>
                  </a:lnTo>
                  <a:lnTo>
                    <a:pt x="892358" y="1356005"/>
                  </a:lnTo>
                  <a:lnTo>
                    <a:pt x="894740" y="1377436"/>
                  </a:lnTo>
                  <a:lnTo>
                    <a:pt x="906646" y="1391723"/>
                  </a:lnTo>
                  <a:lnTo>
                    <a:pt x="892358" y="1408392"/>
                  </a:lnTo>
                  <a:lnTo>
                    <a:pt x="909027" y="1434586"/>
                  </a:lnTo>
                  <a:lnTo>
                    <a:pt x="918552" y="1463161"/>
                  </a:lnTo>
                  <a:lnTo>
                    <a:pt x="939983" y="1463161"/>
                  </a:lnTo>
                  <a:lnTo>
                    <a:pt x="954271" y="1475067"/>
                  </a:lnTo>
                  <a:lnTo>
                    <a:pt x="951890" y="1451255"/>
                  </a:lnTo>
                  <a:lnTo>
                    <a:pt x="978083" y="1429823"/>
                  </a:lnTo>
                  <a:lnTo>
                    <a:pt x="997133" y="1441730"/>
                  </a:lnTo>
                  <a:lnTo>
                    <a:pt x="1035233" y="1441730"/>
                  </a:lnTo>
                  <a:lnTo>
                    <a:pt x="1044758" y="1456017"/>
                  </a:lnTo>
                  <a:lnTo>
                    <a:pt x="1059046" y="1425061"/>
                  </a:lnTo>
                  <a:lnTo>
                    <a:pt x="1078096" y="1410773"/>
                  </a:lnTo>
                  <a:lnTo>
                    <a:pt x="1092383" y="1425061"/>
                  </a:lnTo>
                  <a:lnTo>
                    <a:pt x="1137627" y="1425061"/>
                  </a:lnTo>
                  <a:lnTo>
                    <a:pt x="1154296" y="1408392"/>
                  </a:lnTo>
                  <a:lnTo>
                    <a:pt x="1178108" y="1434586"/>
                  </a:lnTo>
                  <a:lnTo>
                    <a:pt x="1190015" y="1410773"/>
                  </a:lnTo>
                  <a:lnTo>
                    <a:pt x="1240021" y="1417917"/>
                  </a:lnTo>
                  <a:lnTo>
                    <a:pt x="1232877" y="1394105"/>
                  </a:lnTo>
                  <a:lnTo>
                    <a:pt x="1237640" y="1377436"/>
                  </a:lnTo>
                  <a:lnTo>
                    <a:pt x="1256690" y="1365530"/>
                  </a:lnTo>
                  <a:lnTo>
                    <a:pt x="1266215" y="1356005"/>
                  </a:lnTo>
                  <a:lnTo>
                    <a:pt x="1287646" y="1382198"/>
                  </a:lnTo>
                  <a:lnTo>
                    <a:pt x="1299552" y="1398867"/>
                  </a:lnTo>
                  <a:lnTo>
                    <a:pt x="1297171" y="1410773"/>
                  </a:lnTo>
                  <a:lnTo>
                    <a:pt x="1316221" y="1413155"/>
                  </a:lnTo>
                  <a:lnTo>
                    <a:pt x="1330508" y="1434586"/>
                  </a:lnTo>
                  <a:lnTo>
                    <a:pt x="1330508" y="1665567"/>
                  </a:lnTo>
                  <a:lnTo>
                    <a:pt x="1344796" y="1677473"/>
                  </a:lnTo>
                  <a:cubicBezTo>
                    <a:pt x="1343208" y="1843367"/>
                    <a:pt x="1341621" y="2009261"/>
                    <a:pt x="1340033" y="2175155"/>
                  </a:cubicBezTo>
                  <a:lnTo>
                    <a:pt x="747102" y="2175155"/>
                  </a:lnTo>
                  <a:lnTo>
                    <a:pt x="737577" y="2184680"/>
                  </a:lnTo>
                  <a:lnTo>
                    <a:pt x="694715" y="2187061"/>
                  </a:lnTo>
                  <a:lnTo>
                    <a:pt x="694378" y="2187194"/>
                  </a:lnTo>
                  <a:lnTo>
                    <a:pt x="694378" y="2186362"/>
                  </a:lnTo>
                  <a:lnTo>
                    <a:pt x="622994" y="2186362"/>
                  </a:lnTo>
                  <a:lnTo>
                    <a:pt x="612796" y="2172765"/>
                  </a:lnTo>
                  <a:lnTo>
                    <a:pt x="48519" y="2176165"/>
                  </a:lnTo>
                  <a:lnTo>
                    <a:pt x="46879" y="2174651"/>
                  </a:lnTo>
                  <a:cubicBezTo>
                    <a:pt x="46883" y="2175267"/>
                    <a:pt x="46888" y="2175883"/>
                    <a:pt x="46892" y="2176499"/>
                  </a:cubicBezTo>
                  <a:cubicBezTo>
                    <a:pt x="45590" y="1994140"/>
                    <a:pt x="44287" y="1811781"/>
                    <a:pt x="42985" y="1629422"/>
                  </a:cubicBezTo>
                  <a:lnTo>
                    <a:pt x="50800" y="1613791"/>
                  </a:lnTo>
                  <a:lnTo>
                    <a:pt x="54708" y="1586437"/>
                  </a:lnTo>
                  <a:lnTo>
                    <a:pt x="66431" y="1531730"/>
                  </a:lnTo>
                  <a:lnTo>
                    <a:pt x="39077" y="1512191"/>
                  </a:lnTo>
                  <a:lnTo>
                    <a:pt x="3908" y="1488745"/>
                  </a:lnTo>
                  <a:lnTo>
                    <a:pt x="0" y="1437945"/>
                  </a:lnTo>
                  <a:lnTo>
                    <a:pt x="15631" y="1398868"/>
                  </a:lnTo>
                  <a:lnTo>
                    <a:pt x="31262" y="1355883"/>
                  </a:lnTo>
                  <a:lnTo>
                    <a:pt x="54708" y="1336345"/>
                  </a:lnTo>
                  <a:lnTo>
                    <a:pt x="78154" y="1312899"/>
                  </a:lnTo>
                  <a:lnTo>
                    <a:pt x="82062" y="1273822"/>
                  </a:lnTo>
                  <a:lnTo>
                    <a:pt x="105508" y="1242560"/>
                  </a:lnTo>
                  <a:lnTo>
                    <a:pt x="113323" y="1195668"/>
                  </a:lnTo>
                  <a:lnTo>
                    <a:pt x="132862" y="1148776"/>
                  </a:lnTo>
                  <a:lnTo>
                    <a:pt x="160215" y="1090160"/>
                  </a:lnTo>
                  <a:lnTo>
                    <a:pt x="156308" y="1047176"/>
                  </a:lnTo>
                  <a:lnTo>
                    <a:pt x="125046" y="1043268"/>
                  </a:lnTo>
                  <a:lnTo>
                    <a:pt x="93785" y="1015914"/>
                  </a:lnTo>
                  <a:lnTo>
                    <a:pt x="66431" y="976837"/>
                  </a:lnTo>
                  <a:lnTo>
                    <a:pt x="60126" y="976837"/>
                  </a:lnTo>
                  <a:lnTo>
                    <a:pt x="61208" y="974864"/>
                  </a:lnTo>
                  <a:lnTo>
                    <a:pt x="61208" y="943177"/>
                  </a:lnTo>
                  <a:lnTo>
                    <a:pt x="65734" y="925070"/>
                  </a:lnTo>
                  <a:lnTo>
                    <a:pt x="52154" y="897910"/>
                  </a:lnTo>
                  <a:lnTo>
                    <a:pt x="38574" y="861696"/>
                  </a:lnTo>
                  <a:lnTo>
                    <a:pt x="43101" y="114785"/>
                  </a:lnTo>
                  <a:lnTo>
                    <a:pt x="43101" y="42357"/>
                  </a:lnTo>
                  <a:lnTo>
                    <a:pt x="27801" y="281"/>
                  </a:lnTo>
                  <a:lnTo>
                    <a:pt x="256047"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7" name="vMap : USA State : Georgia"/>
            <p:cNvSpPr>
              <a:spLocks noChangeAspect="1"/>
            </p:cNvSpPr>
            <p:nvPr>
              <p:custDataLst>
                <p:tags r:id="rId70"/>
              </p:custDataLst>
            </p:nvPr>
          </p:nvSpPr>
          <p:spPr>
            <a:xfrm>
              <a:off x="5802282" y="3958791"/>
              <a:ext cx="564488" cy="662652"/>
            </a:xfrm>
            <a:custGeom>
              <a:avLst/>
              <a:gdLst>
                <a:gd name="connsiteX0" fmla="*/ 0 w 1158327"/>
                <a:gd name="connsiteY0" fmla="*/ 481 h 1201012"/>
                <a:gd name="connsiteX1" fmla="*/ 135229 w 1158327"/>
                <a:gd name="connsiteY1" fmla="*/ 480 h 1201012"/>
                <a:gd name="connsiteX2" fmla="*/ 0 w 1158327"/>
                <a:gd name="connsiteY2" fmla="*/ 481 h 1201012"/>
                <a:gd name="connsiteX3" fmla="*/ 417924 w 1158327"/>
                <a:gd name="connsiteY3" fmla="*/ 0 h 1201012"/>
                <a:gd name="connsiteX4" fmla="*/ 417983 w 1158327"/>
                <a:gd name="connsiteY4" fmla="*/ 17 h 1201012"/>
                <a:gd name="connsiteX5" fmla="*/ 676080 w 1158327"/>
                <a:gd name="connsiteY5" fmla="*/ 17 h 1201012"/>
                <a:gd name="connsiteX6" fmla="*/ 676080 w 1158327"/>
                <a:gd name="connsiteY6" fmla="*/ 17224 h 1201012"/>
                <a:gd name="connsiteX7" fmla="*/ 626919 w 1158327"/>
                <a:gd name="connsiteY7" fmla="*/ 66385 h 1201012"/>
                <a:gd name="connsiteX8" fmla="*/ 626919 w 1158327"/>
                <a:gd name="connsiteY8" fmla="*/ 81133 h 1201012"/>
                <a:gd name="connsiteX9" fmla="*/ 651500 w 1158327"/>
                <a:gd name="connsiteY9" fmla="*/ 105714 h 1201012"/>
                <a:gd name="connsiteX10" fmla="*/ 666248 w 1158327"/>
                <a:gd name="connsiteY10" fmla="*/ 105714 h 1201012"/>
                <a:gd name="connsiteX11" fmla="*/ 705577 w 1158327"/>
                <a:gd name="connsiteY11" fmla="*/ 145043 h 1201012"/>
                <a:gd name="connsiteX12" fmla="*/ 727700 w 1158327"/>
                <a:gd name="connsiteY12" fmla="*/ 145043 h 1201012"/>
                <a:gd name="connsiteX13" fmla="*/ 739990 w 1158327"/>
                <a:gd name="connsiteY13" fmla="*/ 172082 h 1201012"/>
                <a:gd name="connsiteX14" fmla="*/ 759654 w 1158327"/>
                <a:gd name="connsiteY14" fmla="*/ 189288 h 1201012"/>
                <a:gd name="connsiteX15" fmla="*/ 759654 w 1158327"/>
                <a:gd name="connsiteY15" fmla="*/ 216327 h 1201012"/>
                <a:gd name="connsiteX16" fmla="*/ 771945 w 1158327"/>
                <a:gd name="connsiteY16" fmla="*/ 233533 h 1201012"/>
                <a:gd name="connsiteX17" fmla="*/ 786693 w 1158327"/>
                <a:gd name="connsiteY17" fmla="*/ 258114 h 1201012"/>
                <a:gd name="connsiteX18" fmla="*/ 796525 w 1158327"/>
                <a:gd name="connsiteY18" fmla="*/ 280237 h 1201012"/>
                <a:gd name="connsiteX19" fmla="*/ 828480 w 1158327"/>
                <a:gd name="connsiteY19" fmla="*/ 302359 h 1201012"/>
                <a:gd name="connsiteX20" fmla="*/ 865351 w 1158327"/>
                <a:gd name="connsiteY20" fmla="*/ 344146 h 1201012"/>
                <a:gd name="connsiteX21" fmla="*/ 887474 w 1158327"/>
                <a:gd name="connsiteY21" fmla="*/ 376101 h 1201012"/>
                <a:gd name="connsiteX22" fmla="*/ 899764 w 1158327"/>
                <a:gd name="connsiteY22" fmla="*/ 376101 h 1201012"/>
                <a:gd name="connsiteX23" fmla="*/ 934177 w 1158327"/>
                <a:gd name="connsiteY23" fmla="*/ 405598 h 1201012"/>
                <a:gd name="connsiteX24" fmla="*/ 934177 w 1158327"/>
                <a:gd name="connsiteY24" fmla="*/ 437553 h 1201012"/>
                <a:gd name="connsiteX25" fmla="*/ 948925 w 1158327"/>
                <a:gd name="connsiteY25" fmla="*/ 449843 h 1201012"/>
                <a:gd name="connsiteX26" fmla="*/ 958758 w 1158327"/>
                <a:gd name="connsiteY26" fmla="*/ 469508 h 1201012"/>
                <a:gd name="connsiteX27" fmla="*/ 971048 w 1158327"/>
                <a:gd name="connsiteY27" fmla="*/ 471966 h 1201012"/>
                <a:gd name="connsiteX28" fmla="*/ 980880 w 1158327"/>
                <a:gd name="connsiteY28" fmla="*/ 496546 h 1201012"/>
                <a:gd name="connsiteX29" fmla="*/ 1015293 w 1158327"/>
                <a:gd name="connsiteY29" fmla="*/ 513753 h 1201012"/>
                <a:gd name="connsiteX30" fmla="*/ 1027583 w 1158327"/>
                <a:gd name="connsiteY30" fmla="*/ 530959 h 1201012"/>
                <a:gd name="connsiteX31" fmla="*/ 1030042 w 1158327"/>
                <a:gd name="connsiteY31" fmla="*/ 562914 h 1201012"/>
                <a:gd name="connsiteX32" fmla="*/ 1047248 w 1158327"/>
                <a:gd name="connsiteY32" fmla="*/ 582579 h 1201012"/>
                <a:gd name="connsiteX33" fmla="*/ 1049706 w 1158327"/>
                <a:gd name="connsiteY33" fmla="*/ 629282 h 1201012"/>
                <a:gd name="connsiteX34" fmla="*/ 1061996 w 1158327"/>
                <a:gd name="connsiteY34" fmla="*/ 636656 h 1201012"/>
                <a:gd name="connsiteX35" fmla="*/ 1079203 w 1158327"/>
                <a:gd name="connsiteY35" fmla="*/ 641572 h 1201012"/>
                <a:gd name="connsiteX36" fmla="*/ 1096409 w 1158327"/>
                <a:gd name="connsiteY36" fmla="*/ 666153 h 1201012"/>
                <a:gd name="connsiteX37" fmla="*/ 1096409 w 1158327"/>
                <a:gd name="connsiteY37" fmla="*/ 695650 h 1201012"/>
                <a:gd name="connsiteX38" fmla="*/ 1106242 w 1158327"/>
                <a:gd name="connsiteY38" fmla="*/ 700566 h 1201012"/>
                <a:gd name="connsiteX39" fmla="*/ 1106242 w 1158327"/>
                <a:gd name="connsiteY39" fmla="*/ 749727 h 1201012"/>
                <a:gd name="connsiteX40" fmla="*/ 1120990 w 1158327"/>
                <a:gd name="connsiteY40" fmla="*/ 764475 h 1201012"/>
                <a:gd name="connsiteX41" fmla="*/ 1143113 w 1158327"/>
                <a:gd name="connsiteY41" fmla="*/ 764475 h 1201012"/>
                <a:gd name="connsiteX42" fmla="*/ 1158327 w 1158327"/>
                <a:gd name="connsiteY42" fmla="*/ 780640 h 1201012"/>
                <a:gd name="connsiteX43" fmla="*/ 1142518 w 1158327"/>
                <a:gd name="connsiteY43" fmla="*/ 793382 h 1201012"/>
                <a:gd name="connsiteX44" fmla="*/ 1106147 w 1158327"/>
                <a:gd name="connsiteY44" fmla="*/ 838327 h 1201012"/>
                <a:gd name="connsiteX45" fmla="*/ 1101131 w 1158327"/>
                <a:gd name="connsiteY45" fmla="*/ 838327 h 1201012"/>
                <a:gd name="connsiteX46" fmla="*/ 1094860 w 1158327"/>
                <a:gd name="connsiteY46" fmla="*/ 840310 h 1201012"/>
                <a:gd name="connsiteX47" fmla="*/ 1089843 w 1158327"/>
                <a:gd name="connsiteY47" fmla="*/ 844937 h 1201012"/>
                <a:gd name="connsiteX48" fmla="*/ 1094860 w 1158327"/>
                <a:gd name="connsiteY48" fmla="*/ 876663 h 1201012"/>
                <a:gd name="connsiteX49" fmla="*/ 1083572 w 1158327"/>
                <a:gd name="connsiteY49" fmla="*/ 903761 h 1201012"/>
                <a:gd name="connsiteX50" fmla="*/ 1063506 w 1158327"/>
                <a:gd name="connsiteY50" fmla="*/ 928217 h 1201012"/>
                <a:gd name="connsiteX51" fmla="*/ 1069777 w 1158327"/>
                <a:gd name="connsiteY51" fmla="*/ 946723 h 1201012"/>
                <a:gd name="connsiteX52" fmla="*/ 1063506 w 1158327"/>
                <a:gd name="connsiteY52" fmla="*/ 967213 h 1201012"/>
                <a:gd name="connsiteX53" fmla="*/ 1052218 w 1158327"/>
                <a:gd name="connsiteY53" fmla="*/ 987042 h 1201012"/>
                <a:gd name="connsiteX54" fmla="*/ 1038422 w 1158327"/>
                <a:gd name="connsiteY54" fmla="*/ 1002905 h 1201012"/>
                <a:gd name="connsiteX55" fmla="*/ 1030897 w 1158327"/>
                <a:gd name="connsiteY55" fmla="*/ 1023395 h 1201012"/>
                <a:gd name="connsiteX56" fmla="*/ 1038422 w 1158327"/>
                <a:gd name="connsiteY56" fmla="*/ 1050493 h 1201012"/>
                <a:gd name="connsiteX57" fmla="*/ 1038422 w 1158327"/>
                <a:gd name="connsiteY57" fmla="*/ 1073627 h 1201012"/>
                <a:gd name="connsiteX58" fmla="*/ 1047202 w 1158327"/>
                <a:gd name="connsiteY58" fmla="*/ 1102709 h 1201012"/>
                <a:gd name="connsiteX59" fmla="*/ 1041099 w 1158327"/>
                <a:gd name="connsiteY59" fmla="*/ 1111369 h 1201012"/>
                <a:gd name="connsiteX60" fmla="*/ 1028199 w 1158327"/>
                <a:gd name="connsiteY60" fmla="*/ 1108144 h 1201012"/>
                <a:gd name="connsiteX61" fmla="*/ 994862 w 1158327"/>
                <a:gd name="connsiteY61" fmla="*/ 1108144 h 1201012"/>
                <a:gd name="connsiteX62" fmla="*/ 980574 w 1158327"/>
                <a:gd name="connsiteY62" fmla="*/ 1093856 h 1201012"/>
                <a:gd name="connsiteX63" fmla="*/ 956762 w 1158327"/>
                <a:gd name="connsiteY63" fmla="*/ 1098619 h 1201012"/>
                <a:gd name="connsiteX64" fmla="*/ 947237 w 1158327"/>
                <a:gd name="connsiteY64" fmla="*/ 1074806 h 1201012"/>
                <a:gd name="connsiteX65" fmla="*/ 930568 w 1158327"/>
                <a:gd name="connsiteY65" fmla="*/ 1086712 h 1201012"/>
                <a:gd name="connsiteX66" fmla="*/ 911518 w 1158327"/>
                <a:gd name="connsiteY66" fmla="*/ 1089094 h 1201012"/>
                <a:gd name="connsiteX67" fmla="*/ 916280 w 1158327"/>
                <a:gd name="connsiteY67" fmla="*/ 1198631 h 1201012"/>
                <a:gd name="connsiteX68" fmla="*/ 880562 w 1158327"/>
                <a:gd name="connsiteY68" fmla="*/ 1201012 h 1201012"/>
                <a:gd name="connsiteX69" fmla="*/ 873418 w 1158327"/>
                <a:gd name="connsiteY69" fmla="*/ 1160531 h 1201012"/>
                <a:gd name="connsiteX70" fmla="*/ 866274 w 1158327"/>
                <a:gd name="connsiteY70" fmla="*/ 1143862 h 1201012"/>
                <a:gd name="connsiteX71" fmla="*/ 778168 w 1158327"/>
                <a:gd name="connsiteY71" fmla="*/ 1143862 h 1201012"/>
                <a:gd name="connsiteX72" fmla="*/ 761499 w 1158327"/>
                <a:gd name="connsiteY72" fmla="*/ 1136719 h 1201012"/>
                <a:gd name="connsiteX73" fmla="*/ 609099 w 1158327"/>
                <a:gd name="connsiteY73" fmla="*/ 1136719 h 1201012"/>
                <a:gd name="connsiteX74" fmla="*/ 592430 w 1158327"/>
                <a:gd name="connsiteY74" fmla="*/ 1127194 h 1201012"/>
                <a:gd name="connsiteX75" fmla="*/ 447174 w 1158327"/>
                <a:gd name="connsiteY75" fmla="*/ 1127194 h 1201012"/>
                <a:gd name="connsiteX76" fmla="*/ 447174 w 1158327"/>
                <a:gd name="connsiteY76" fmla="*/ 1112906 h 1201012"/>
                <a:gd name="connsiteX77" fmla="*/ 299537 w 1158327"/>
                <a:gd name="connsiteY77" fmla="*/ 1112906 h 1201012"/>
                <a:gd name="connsiteX78" fmla="*/ 287630 w 1158327"/>
                <a:gd name="connsiteY78" fmla="*/ 1096237 h 1201012"/>
                <a:gd name="connsiteX79" fmla="*/ 287630 w 1158327"/>
                <a:gd name="connsiteY79" fmla="*/ 1072425 h 1201012"/>
                <a:gd name="connsiteX80" fmla="*/ 280487 w 1158327"/>
                <a:gd name="connsiteY80" fmla="*/ 1055756 h 1201012"/>
                <a:gd name="connsiteX81" fmla="*/ 263818 w 1158327"/>
                <a:gd name="connsiteY81" fmla="*/ 1041469 h 1201012"/>
                <a:gd name="connsiteX82" fmla="*/ 263817 w 1158327"/>
                <a:gd name="connsiteY82" fmla="*/ 1041469 h 1201012"/>
                <a:gd name="connsiteX83" fmla="*/ 263817 w 1158327"/>
                <a:gd name="connsiteY83" fmla="*/ 1017656 h 1201012"/>
                <a:gd name="connsiteX84" fmla="*/ 244767 w 1158327"/>
                <a:gd name="connsiteY84" fmla="*/ 998606 h 1201012"/>
                <a:gd name="connsiteX85" fmla="*/ 244767 w 1158327"/>
                <a:gd name="connsiteY85" fmla="*/ 934312 h 1201012"/>
                <a:gd name="connsiteX86" fmla="*/ 259054 w 1158327"/>
                <a:gd name="connsiteY86" fmla="*/ 934312 h 1201012"/>
                <a:gd name="connsiteX87" fmla="*/ 259054 w 1158327"/>
                <a:gd name="connsiteY87" fmla="*/ 874781 h 1201012"/>
                <a:gd name="connsiteX88" fmla="*/ 249529 w 1158327"/>
                <a:gd name="connsiteY88" fmla="*/ 867637 h 1201012"/>
                <a:gd name="connsiteX89" fmla="*/ 249529 w 1158327"/>
                <a:gd name="connsiteY89" fmla="*/ 846206 h 1201012"/>
                <a:gd name="connsiteX90" fmla="*/ 240004 w 1158327"/>
                <a:gd name="connsiteY90" fmla="*/ 841444 h 1201012"/>
                <a:gd name="connsiteX91" fmla="*/ 240004 w 1158327"/>
                <a:gd name="connsiteY91" fmla="*/ 822394 h 1201012"/>
                <a:gd name="connsiteX92" fmla="*/ 247148 w 1158327"/>
                <a:gd name="connsiteY92" fmla="*/ 808106 h 1201012"/>
                <a:gd name="connsiteX93" fmla="*/ 247148 w 1158327"/>
                <a:gd name="connsiteY93" fmla="*/ 789056 h 1201012"/>
                <a:gd name="connsiteX94" fmla="*/ 256673 w 1158327"/>
                <a:gd name="connsiteY94" fmla="*/ 784294 h 1201012"/>
                <a:gd name="connsiteX95" fmla="*/ 261436 w 1158327"/>
                <a:gd name="connsiteY95" fmla="*/ 767625 h 1201012"/>
                <a:gd name="connsiteX96" fmla="*/ 266198 w 1158327"/>
                <a:gd name="connsiteY96" fmla="*/ 739050 h 1201012"/>
                <a:gd name="connsiteX97" fmla="*/ 297154 w 1158327"/>
                <a:gd name="connsiteY97" fmla="*/ 717619 h 1201012"/>
                <a:gd name="connsiteX98" fmla="*/ 285248 w 1158327"/>
                <a:gd name="connsiteY98" fmla="*/ 705712 h 1201012"/>
                <a:gd name="connsiteX99" fmla="*/ 273342 w 1158327"/>
                <a:gd name="connsiteY99" fmla="*/ 705712 h 1201012"/>
                <a:gd name="connsiteX100" fmla="*/ 266198 w 1158327"/>
                <a:gd name="connsiteY100" fmla="*/ 689044 h 1201012"/>
                <a:gd name="connsiteX101" fmla="*/ 280486 w 1158327"/>
                <a:gd name="connsiteY101" fmla="*/ 677137 h 1201012"/>
                <a:gd name="connsiteX102" fmla="*/ 268579 w 1158327"/>
                <a:gd name="connsiteY102" fmla="*/ 665231 h 1201012"/>
                <a:gd name="connsiteX103" fmla="*/ 268579 w 1158327"/>
                <a:gd name="connsiteY103" fmla="*/ 641419 h 1201012"/>
                <a:gd name="connsiteX104" fmla="*/ 251911 w 1158327"/>
                <a:gd name="connsiteY104" fmla="*/ 629512 h 1201012"/>
                <a:gd name="connsiteX105" fmla="*/ 251911 w 1158327"/>
                <a:gd name="connsiteY105" fmla="*/ 596175 h 1201012"/>
                <a:gd name="connsiteX106" fmla="*/ 242386 w 1158327"/>
                <a:gd name="connsiteY106" fmla="*/ 596175 h 1201012"/>
                <a:gd name="connsiteX107" fmla="*/ 242386 w 1158327"/>
                <a:gd name="connsiteY107" fmla="*/ 572362 h 1201012"/>
                <a:gd name="connsiteX108" fmla="*/ 230479 w 1158327"/>
                <a:gd name="connsiteY108" fmla="*/ 572362 h 1201012"/>
                <a:gd name="connsiteX109" fmla="*/ 230479 w 1158327"/>
                <a:gd name="connsiteY109" fmla="*/ 524738 h 1201012"/>
                <a:gd name="connsiteX110" fmla="*/ 223335 w 1158327"/>
                <a:gd name="connsiteY110" fmla="*/ 517594 h 1201012"/>
                <a:gd name="connsiteX111" fmla="*/ 223335 w 1158327"/>
                <a:gd name="connsiteY111" fmla="*/ 486637 h 1201012"/>
                <a:gd name="connsiteX112" fmla="*/ 211429 w 1158327"/>
                <a:gd name="connsiteY112" fmla="*/ 474731 h 1201012"/>
                <a:gd name="connsiteX113" fmla="*/ 211429 w 1158327"/>
                <a:gd name="connsiteY113" fmla="*/ 419962 h 1201012"/>
                <a:gd name="connsiteX114" fmla="*/ 201904 w 1158327"/>
                <a:gd name="connsiteY114" fmla="*/ 410437 h 1201012"/>
                <a:gd name="connsiteX115" fmla="*/ 201904 w 1158327"/>
                <a:gd name="connsiteY115" fmla="*/ 369956 h 1201012"/>
                <a:gd name="connsiteX116" fmla="*/ 192379 w 1158327"/>
                <a:gd name="connsiteY116" fmla="*/ 360431 h 1201012"/>
                <a:gd name="connsiteX117" fmla="*/ 192379 w 1158327"/>
                <a:gd name="connsiteY117" fmla="*/ 298519 h 1201012"/>
                <a:gd name="connsiteX118" fmla="*/ 182854 w 1158327"/>
                <a:gd name="connsiteY118" fmla="*/ 288994 h 1201012"/>
                <a:gd name="connsiteX119" fmla="*/ 182854 w 1158327"/>
                <a:gd name="connsiteY119" fmla="*/ 253275 h 1201012"/>
                <a:gd name="connsiteX120" fmla="*/ 173329 w 1158327"/>
                <a:gd name="connsiteY120" fmla="*/ 243750 h 1201012"/>
                <a:gd name="connsiteX121" fmla="*/ 173329 w 1158327"/>
                <a:gd name="connsiteY121" fmla="*/ 186600 h 1201012"/>
                <a:gd name="connsiteX122" fmla="*/ 163804 w 1158327"/>
                <a:gd name="connsiteY122" fmla="*/ 177075 h 1201012"/>
                <a:gd name="connsiteX123" fmla="*/ 163804 w 1158327"/>
                <a:gd name="connsiteY123" fmla="*/ 129449 h 1201012"/>
                <a:gd name="connsiteX124" fmla="*/ 156661 w 1158327"/>
                <a:gd name="connsiteY124" fmla="*/ 122306 h 1201012"/>
                <a:gd name="connsiteX125" fmla="*/ 156661 w 1158327"/>
                <a:gd name="connsiteY125" fmla="*/ 69919 h 1201012"/>
                <a:gd name="connsiteX126" fmla="*/ 142373 w 1158327"/>
                <a:gd name="connsiteY126" fmla="*/ 55631 h 1201012"/>
                <a:gd name="connsiteX127" fmla="*/ 142373 w 1158327"/>
                <a:gd name="connsiteY127" fmla="*/ 24675 h 1201012"/>
                <a:gd name="connsiteX128" fmla="*/ 135229 w 1158327"/>
                <a:gd name="connsiteY128" fmla="*/ 17531 h 1201012"/>
                <a:gd name="connsiteX129" fmla="*/ 135229 w 1158327"/>
                <a:gd name="connsiteY129" fmla="*/ 480 h 1201012"/>
                <a:gd name="connsiteX130" fmla="*/ 417924 w 1158327"/>
                <a:gd name="connsiteY130" fmla="*/ 480 h 1201012"/>
                <a:gd name="connsiteX131" fmla="*/ 417924 w 1158327"/>
                <a:gd name="connsiteY131" fmla="*/ 0 h 1201012"/>
                <a:gd name="connsiteX0" fmla="*/ 282694 w 1023097"/>
                <a:gd name="connsiteY0" fmla="*/ 0 h 1201012"/>
                <a:gd name="connsiteX1" fmla="*/ 282753 w 1023097"/>
                <a:gd name="connsiteY1" fmla="*/ 17 h 1201012"/>
                <a:gd name="connsiteX2" fmla="*/ 540850 w 1023097"/>
                <a:gd name="connsiteY2" fmla="*/ 17 h 1201012"/>
                <a:gd name="connsiteX3" fmla="*/ 540850 w 1023097"/>
                <a:gd name="connsiteY3" fmla="*/ 17224 h 1201012"/>
                <a:gd name="connsiteX4" fmla="*/ 491689 w 1023097"/>
                <a:gd name="connsiteY4" fmla="*/ 66385 h 1201012"/>
                <a:gd name="connsiteX5" fmla="*/ 491689 w 1023097"/>
                <a:gd name="connsiteY5" fmla="*/ 81133 h 1201012"/>
                <a:gd name="connsiteX6" fmla="*/ 516270 w 1023097"/>
                <a:gd name="connsiteY6" fmla="*/ 105714 h 1201012"/>
                <a:gd name="connsiteX7" fmla="*/ 531018 w 1023097"/>
                <a:gd name="connsiteY7" fmla="*/ 105714 h 1201012"/>
                <a:gd name="connsiteX8" fmla="*/ 570347 w 1023097"/>
                <a:gd name="connsiteY8" fmla="*/ 145043 h 1201012"/>
                <a:gd name="connsiteX9" fmla="*/ 592470 w 1023097"/>
                <a:gd name="connsiteY9" fmla="*/ 145043 h 1201012"/>
                <a:gd name="connsiteX10" fmla="*/ 604760 w 1023097"/>
                <a:gd name="connsiteY10" fmla="*/ 172082 h 1201012"/>
                <a:gd name="connsiteX11" fmla="*/ 624424 w 1023097"/>
                <a:gd name="connsiteY11" fmla="*/ 189288 h 1201012"/>
                <a:gd name="connsiteX12" fmla="*/ 624424 w 1023097"/>
                <a:gd name="connsiteY12" fmla="*/ 216327 h 1201012"/>
                <a:gd name="connsiteX13" fmla="*/ 636715 w 1023097"/>
                <a:gd name="connsiteY13" fmla="*/ 233533 h 1201012"/>
                <a:gd name="connsiteX14" fmla="*/ 651463 w 1023097"/>
                <a:gd name="connsiteY14" fmla="*/ 258114 h 1201012"/>
                <a:gd name="connsiteX15" fmla="*/ 661295 w 1023097"/>
                <a:gd name="connsiteY15" fmla="*/ 280237 h 1201012"/>
                <a:gd name="connsiteX16" fmla="*/ 693250 w 1023097"/>
                <a:gd name="connsiteY16" fmla="*/ 302359 h 1201012"/>
                <a:gd name="connsiteX17" fmla="*/ 730121 w 1023097"/>
                <a:gd name="connsiteY17" fmla="*/ 344146 h 1201012"/>
                <a:gd name="connsiteX18" fmla="*/ 752244 w 1023097"/>
                <a:gd name="connsiteY18" fmla="*/ 376101 h 1201012"/>
                <a:gd name="connsiteX19" fmla="*/ 764534 w 1023097"/>
                <a:gd name="connsiteY19" fmla="*/ 376101 h 1201012"/>
                <a:gd name="connsiteX20" fmla="*/ 798947 w 1023097"/>
                <a:gd name="connsiteY20" fmla="*/ 405598 h 1201012"/>
                <a:gd name="connsiteX21" fmla="*/ 798947 w 1023097"/>
                <a:gd name="connsiteY21" fmla="*/ 437553 h 1201012"/>
                <a:gd name="connsiteX22" fmla="*/ 813695 w 1023097"/>
                <a:gd name="connsiteY22" fmla="*/ 449843 h 1201012"/>
                <a:gd name="connsiteX23" fmla="*/ 823528 w 1023097"/>
                <a:gd name="connsiteY23" fmla="*/ 469508 h 1201012"/>
                <a:gd name="connsiteX24" fmla="*/ 835818 w 1023097"/>
                <a:gd name="connsiteY24" fmla="*/ 471966 h 1201012"/>
                <a:gd name="connsiteX25" fmla="*/ 845650 w 1023097"/>
                <a:gd name="connsiteY25" fmla="*/ 496546 h 1201012"/>
                <a:gd name="connsiteX26" fmla="*/ 880063 w 1023097"/>
                <a:gd name="connsiteY26" fmla="*/ 513753 h 1201012"/>
                <a:gd name="connsiteX27" fmla="*/ 892353 w 1023097"/>
                <a:gd name="connsiteY27" fmla="*/ 530959 h 1201012"/>
                <a:gd name="connsiteX28" fmla="*/ 894812 w 1023097"/>
                <a:gd name="connsiteY28" fmla="*/ 562914 h 1201012"/>
                <a:gd name="connsiteX29" fmla="*/ 912018 w 1023097"/>
                <a:gd name="connsiteY29" fmla="*/ 582579 h 1201012"/>
                <a:gd name="connsiteX30" fmla="*/ 914476 w 1023097"/>
                <a:gd name="connsiteY30" fmla="*/ 629282 h 1201012"/>
                <a:gd name="connsiteX31" fmla="*/ 926766 w 1023097"/>
                <a:gd name="connsiteY31" fmla="*/ 636656 h 1201012"/>
                <a:gd name="connsiteX32" fmla="*/ 943973 w 1023097"/>
                <a:gd name="connsiteY32" fmla="*/ 641572 h 1201012"/>
                <a:gd name="connsiteX33" fmla="*/ 961179 w 1023097"/>
                <a:gd name="connsiteY33" fmla="*/ 666153 h 1201012"/>
                <a:gd name="connsiteX34" fmla="*/ 961179 w 1023097"/>
                <a:gd name="connsiteY34" fmla="*/ 695650 h 1201012"/>
                <a:gd name="connsiteX35" fmla="*/ 971012 w 1023097"/>
                <a:gd name="connsiteY35" fmla="*/ 700566 h 1201012"/>
                <a:gd name="connsiteX36" fmla="*/ 971012 w 1023097"/>
                <a:gd name="connsiteY36" fmla="*/ 749727 h 1201012"/>
                <a:gd name="connsiteX37" fmla="*/ 985760 w 1023097"/>
                <a:gd name="connsiteY37" fmla="*/ 764475 h 1201012"/>
                <a:gd name="connsiteX38" fmla="*/ 1007883 w 1023097"/>
                <a:gd name="connsiteY38" fmla="*/ 764475 h 1201012"/>
                <a:gd name="connsiteX39" fmla="*/ 1023097 w 1023097"/>
                <a:gd name="connsiteY39" fmla="*/ 780640 h 1201012"/>
                <a:gd name="connsiteX40" fmla="*/ 1007288 w 1023097"/>
                <a:gd name="connsiteY40" fmla="*/ 793382 h 1201012"/>
                <a:gd name="connsiteX41" fmla="*/ 970917 w 1023097"/>
                <a:gd name="connsiteY41" fmla="*/ 838327 h 1201012"/>
                <a:gd name="connsiteX42" fmla="*/ 965901 w 1023097"/>
                <a:gd name="connsiteY42" fmla="*/ 838327 h 1201012"/>
                <a:gd name="connsiteX43" fmla="*/ 959630 w 1023097"/>
                <a:gd name="connsiteY43" fmla="*/ 840310 h 1201012"/>
                <a:gd name="connsiteX44" fmla="*/ 954613 w 1023097"/>
                <a:gd name="connsiteY44" fmla="*/ 844937 h 1201012"/>
                <a:gd name="connsiteX45" fmla="*/ 959630 w 1023097"/>
                <a:gd name="connsiteY45" fmla="*/ 876663 h 1201012"/>
                <a:gd name="connsiteX46" fmla="*/ 948342 w 1023097"/>
                <a:gd name="connsiteY46" fmla="*/ 903761 h 1201012"/>
                <a:gd name="connsiteX47" fmla="*/ 928276 w 1023097"/>
                <a:gd name="connsiteY47" fmla="*/ 928217 h 1201012"/>
                <a:gd name="connsiteX48" fmla="*/ 934547 w 1023097"/>
                <a:gd name="connsiteY48" fmla="*/ 946723 h 1201012"/>
                <a:gd name="connsiteX49" fmla="*/ 928276 w 1023097"/>
                <a:gd name="connsiteY49" fmla="*/ 967213 h 1201012"/>
                <a:gd name="connsiteX50" fmla="*/ 916988 w 1023097"/>
                <a:gd name="connsiteY50" fmla="*/ 987042 h 1201012"/>
                <a:gd name="connsiteX51" fmla="*/ 903192 w 1023097"/>
                <a:gd name="connsiteY51" fmla="*/ 1002905 h 1201012"/>
                <a:gd name="connsiteX52" fmla="*/ 895667 w 1023097"/>
                <a:gd name="connsiteY52" fmla="*/ 1023395 h 1201012"/>
                <a:gd name="connsiteX53" fmla="*/ 903192 w 1023097"/>
                <a:gd name="connsiteY53" fmla="*/ 1050493 h 1201012"/>
                <a:gd name="connsiteX54" fmla="*/ 903192 w 1023097"/>
                <a:gd name="connsiteY54" fmla="*/ 1073627 h 1201012"/>
                <a:gd name="connsiteX55" fmla="*/ 911972 w 1023097"/>
                <a:gd name="connsiteY55" fmla="*/ 1102709 h 1201012"/>
                <a:gd name="connsiteX56" fmla="*/ 905869 w 1023097"/>
                <a:gd name="connsiteY56" fmla="*/ 1111369 h 1201012"/>
                <a:gd name="connsiteX57" fmla="*/ 892969 w 1023097"/>
                <a:gd name="connsiteY57" fmla="*/ 1108144 h 1201012"/>
                <a:gd name="connsiteX58" fmla="*/ 859632 w 1023097"/>
                <a:gd name="connsiteY58" fmla="*/ 1108144 h 1201012"/>
                <a:gd name="connsiteX59" fmla="*/ 845344 w 1023097"/>
                <a:gd name="connsiteY59" fmla="*/ 1093856 h 1201012"/>
                <a:gd name="connsiteX60" fmla="*/ 821532 w 1023097"/>
                <a:gd name="connsiteY60" fmla="*/ 1098619 h 1201012"/>
                <a:gd name="connsiteX61" fmla="*/ 812007 w 1023097"/>
                <a:gd name="connsiteY61" fmla="*/ 1074806 h 1201012"/>
                <a:gd name="connsiteX62" fmla="*/ 795338 w 1023097"/>
                <a:gd name="connsiteY62" fmla="*/ 1086712 h 1201012"/>
                <a:gd name="connsiteX63" fmla="*/ 776288 w 1023097"/>
                <a:gd name="connsiteY63" fmla="*/ 1089094 h 1201012"/>
                <a:gd name="connsiteX64" fmla="*/ 781050 w 1023097"/>
                <a:gd name="connsiteY64" fmla="*/ 1198631 h 1201012"/>
                <a:gd name="connsiteX65" fmla="*/ 745332 w 1023097"/>
                <a:gd name="connsiteY65" fmla="*/ 1201012 h 1201012"/>
                <a:gd name="connsiteX66" fmla="*/ 738188 w 1023097"/>
                <a:gd name="connsiteY66" fmla="*/ 1160531 h 1201012"/>
                <a:gd name="connsiteX67" fmla="*/ 731044 w 1023097"/>
                <a:gd name="connsiteY67" fmla="*/ 1143862 h 1201012"/>
                <a:gd name="connsiteX68" fmla="*/ 642938 w 1023097"/>
                <a:gd name="connsiteY68" fmla="*/ 1143862 h 1201012"/>
                <a:gd name="connsiteX69" fmla="*/ 626269 w 1023097"/>
                <a:gd name="connsiteY69" fmla="*/ 1136719 h 1201012"/>
                <a:gd name="connsiteX70" fmla="*/ 473869 w 1023097"/>
                <a:gd name="connsiteY70" fmla="*/ 1136719 h 1201012"/>
                <a:gd name="connsiteX71" fmla="*/ 457200 w 1023097"/>
                <a:gd name="connsiteY71" fmla="*/ 1127194 h 1201012"/>
                <a:gd name="connsiteX72" fmla="*/ 311944 w 1023097"/>
                <a:gd name="connsiteY72" fmla="*/ 1127194 h 1201012"/>
                <a:gd name="connsiteX73" fmla="*/ 311944 w 1023097"/>
                <a:gd name="connsiteY73" fmla="*/ 1112906 h 1201012"/>
                <a:gd name="connsiteX74" fmla="*/ 164307 w 1023097"/>
                <a:gd name="connsiteY74" fmla="*/ 1112906 h 1201012"/>
                <a:gd name="connsiteX75" fmla="*/ 152400 w 1023097"/>
                <a:gd name="connsiteY75" fmla="*/ 1096237 h 1201012"/>
                <a:gd name="connsiteX76" fmla="*/ 152400 w 1023097"/>
                <a:gd name="connsiteY76" fmla="*/ 1072425 h 1201012"/>
                <a:gd name="connsiteX77" fmla="*/ 145257 w 1023097"/>
                <a:gd name="connsiteY77" fmla="*/ 1055756 h 1201012"/>
                <a:gd name="connsiteX78" fmla="*/ 128588 w 1023097"/>
                <a:gd name="connsiteY78" fmla="*/ 1041469 h 1201012"/>
                <a:gd name="connsiteX79" fmla="*/ 128587 w 1023097"/>
                <a:gd name="connsiteY79" fmla="*/ 1041469 h 1201012"/>
                <a:gd name="connsiteX80" fmla="*/ 128587 w 1023097"/>
                <a:gd name="connsiteY80" fmla="*/ 1017656 h 1201012"/>
                <a:gd name="connsiteX81" fmla="*/ 109537 w 1023097"/>
                <a:gd name="connsiteY81" fmla="*/ 998606 h 1201012"/>
                <a:gd name="connsiteX82" fmla="*/ 109537 w 1023097"/>
                <a:gd name="connsiteY82" fmla="*/ 934312 h 1201012"/>
                <a:gd name="connsiteX83" fmla="*/ 123824 w 1023097"/>
                <a:gd name="connsiteY83" fmla="*/ 934312 h 1201012"/>
                <a:gd name="connsiteX84" fmla="*/ 123824 w 1023097"/>
                <a:gd name="connsiteY84" fmla="*/ 874781 h 1201012"/>
                <a:gd name="connsiteX85" fmla="*/ 114299 w 1023097"/>
                <a:gd name="connsiteY85" fmla="*/ 867637 h 1201012"/>
                <a:gd name="connsiteX86" fmla="*/ 114299 w 1023097"/>
                <a:gd name="connsiteY86" fmla="*/ 846206 h 1201012"/>
                <a:gd name="connsiteX87" fmla="*/ 104774 w 1023097"/>
                <a:gd name="connsiteY87" fmla="*/ 841444 h 1201012"/>
                <a:gd name="connsiteX88" fmla="*/ 104774 w 1023097"/>
                <a:gd name="connsiteY88" fmla="*/ 822394 h 1201012"/>
                <a:gd name="connsiteX89" fmla="*/ 111918 w 1023097"/>
                <a:gd name="connsiteY89" fmla="*/ 808106 h 1201012"/>
                <a:gd name="connsiteX90" fmla="*/ 111918 w 1023097"/>
                <a:gd name="connsiteY90" fmla="*/ 789056 h 1201012"/>
                <a:gd name="connsiteX91" fmla="*/ 121443 w 1023097"/>
                <a:gd name="connsiteY91" fmla="*/ 784294 h 1201012"/>
                <a:gd name="connsiteX92" fmla="*/ 126206 w 1023097"/>
                <a:gd name="connsiteY92" fmla="*/ 767625 h 1201012"/>
                <a:gd name="connsiteX93" fmla="*/ 130968 w 1023097"/>
                <a:gd name="connsiteY93" fmla="*/ 739050 h 1201012"/>
                <a:gd name="connsiteX94" fmla="*/ 161924 w 1023097"/>
                <a:gd name="connsiteY94" fmla="*/ 717619 h 1201012"/>
                <a:gd name="connsiteX95" fmla="*/ 150018 w 1023097"/>
                <a:gd name="connsiteY95" fmla="*/ 705712 h 1201012"/>
                <a:gd name="connsiteX96" fmla="*/ 138112 w 1023097"/>
                <a:gd name="connsiteY96" fmla="*/ 705712 h 1201012"/>
                <a:gd name="connsiteX97" fmla="*/ 130968 w 1023097"/>
                <a:gd name="connsiteY97" fmla="*/ 689044 h 1201012"/>
                <a:gd name="connsiteX98" fmla="*/ 145256 w 1023097"/>
                <a:gd name="connsiteY98" fmla="*/ 677137 h 1201012"/>
                <a:gd name="connsiteX99" fmla="*/ 133349 w 1023097"/>
                <a:gd name="connsiteY99" fmla="*/ 665231 h 1201012"/>
                <a:gd name="connsiteX100" fmla="*/ 133349 w 1023097"/>
                <a:gd name="connsiteY100" fmla="*/ 641419 h 1201012"/>
                <a:gd name="connsiteX101" fmla="*/ 116681 w 1023097"/>
                <a:gd name="connsiteY101" fmla="*/ 629512 h 1201012"/>
                <a:gd name="connsiteX102" fmla="*/ 116681 w 1023097"/>
                <a:gd name="connsiteY102" fmla="*/ 596175 h 1201012"/>
                <a:gd name="connsiteX103" fmla="*/ 107156 w 1023097"/>
                <a:gd name="connsiteY103" fmla="*/ 596175 h 1201012"/>
                <a:gd name="connsiteX104" fmla="*/ 107156 w 1023097"/>
                <a:gd name="connsiteY104" fmla="*/ 572362 h 1201012"/>
                <a:gd name="connsiteX105" fmla="*/ 95249 w 1023097"/>
                <a:gd name="connsiteY105" fmla="*/ 572362 h 1201012"/>
                <a:gd name="connsiteX106" fmla="*/ 95249 w 1023097"/>
                <a:gd name="connsiteY106" fmla="*/ 524738 h 1201012"/>
                <a:gd name="connsiteX107" fmla="*/ 88105 w 1023097"/>
                <a:gd name="connsiteY107" fmla="*/ 517594 h 1201012"/>
                <a:gd name="connsiteX108" fmla="*/ 88105 w 1023097"/>
                <a:gd name="connsiteY108" fmla="*/ 486637 h 1201012"/>
                <a:gd name="connsiteX109" fmla="*/ 76199 w 1023097"/>
                <a:gd name="connsiteY109" fmla="*/ 474731 h 1201012"/>
                <a:gd name="connsiteX110" fmla="*/ 76199 w 1023097"/>
                <a:gd name="connsiteY110" fmla="*/ 419962 h 1201012"/>
                <a:gd name="connsiteX111" fmla="*/ 66674 w 1023097"/>
                <a:gd name="connsiteY111" fmla="*/ 410437 h 1201012"/>
                <a:gd name="connsiteX112" fmla="*/ 66674 w 1023097"/>
                <a:gd name="connsiteY112" fmla="*/ 369956 h 1201012"/>
                <a:gd name="connsiteX113" fmla="*/ 57149 w 1023097"/>
                <a:gd name="connsiteY113" fmla="*/ 360431 h 1201012"/>
                <a:gd name="connsiteX114" fmla="*/ 57149 w 1023097"/>
                <a:gd name="connsiteY114" fmla="*/ 298519 h 1201012"/>
                <a:gd name="connsiteX115" fmla="*/ 47624 w 1023097"/>
                <a:gd name="connsiteY115" fmla="*/ 288994 h 1201012"/>
                <a:gd name="connsiteX116" fmla="*/ 47624 w 1023097"/>
                <a:gd name="connsiteY116" fmla="*/ 253275 h 1201012"/>
                <a:gd name="connsiteX117" fmla="*/ 38099 w 1023097"/>
                <a:gd name="connsiteY117" fmla="*/ 243750 h 1201012"/>
                <a:gd name="connsiteX118" fmla="*/ 38099 w 1023097"/>
                <a:gd name="connsiteY118" fmla="*/ 186600 h 1201012"/>
                <a:gd name="connsiteX119" fmla="*/ 28574 w 1023097"/>
                <a:gd name="connsiteY119" fmla="*/ 177075 h 1201012"/>
                <a:gd name="connsiteX120" fmla="*/ 28574 w 1023097"/>
                <a:gd name="connsiteY120" fmla="*/ 129449 h 1201012"/>
                <a:gd name="connsiteX121" fmla="*/ 21431 w 1023097"/>
                <a:gd name="connsiteY121" fmla="*/ 122306 h 1201012"/>
                <a:gd name="connsiteX122" fmla="*/ 21431 w 1023097"/>
                <a:gd name="connsiteY122" fmla="*/ 69919 h 1201012"/>
                <a:gd name="connsiteX123" fmla="*/ 7143 w 1023097"/>
                <a:gd name="connsiteY123" fmla="*/ 55631 h 1201012"/>
                <a:gd name="connsiteX124" fmla="*/ 7143 w 1023097"/>
                <a:gd name="connsiteY124" fmla="*/ 24675 h 1201012"/>
                <a:gd name="connsiteX125" fmla="*/ -1 w 1023097"/>
                <a:gd name="connsiteY125" fmla="*/ 17531 h 1201012"/>
                <a:gd name="connsiteX126" fmla="*/ -1 w 1023097"/>
                <a:gd name="connsiteY126" fmla="*/ 480 h 1201012"/>
                <a:gd name="connsiteX127" fmla="*/ 282694 w 1023097"/>
                <a:gd name="connsiteY127" fmla="*/ 480 h 1201012"/>
                <a:gd name="connsiteX128" fmla="*/ 282694 w 1023097"/>
                <a:gd name="connsiteY128" fmla="*/ 0 h 120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023097" h="1201012">
                  <a:moveTo>
                    <a:pt x="282694" y="0"/>
                  </a:moveTo>
                  <a:cubicBezTo>
                    <a:pt x="282714" y="6"/>
                    <a:pt x="282733" y="11"/>
                    <a:pt x="282753" y="17"/>
                  </a:cubicBezTo>
                  <a:lnTo>
                    <a:pt x="540850" y="17"/>
                  </a:lnTo>
                  <a:lnTo>
                    <a:pt x="540850" y="17224"/>
                  </a:lnTo>
                  <a:lnTo>
                    <a:pt x="491689" y="66385"/>
                  </a:lnTo>
                  <a:lnTo>
                    <a:pt x="491689" y="81133"/>
                  </a:lnTo>
                  <a:lnTo>
                    <a:pt x="516270" y="105714"/>
                  </a:lnTo>
                  <a:lnTo>
                    <a:pt x="531018" y="105714"/>
                  </a:lnTo>
                  <a:lnTo>
                    <a:pt x="570347" y="145043"/>
                  </a:lnTo>
                  <a:lnTo>
                    <a:pt x="592470" y="145043"/>
                  </a:lnTo>
                  <a:lnTo>
                    <a:pt x="604760" y="172082"/>
                  </a:lnTo>
                  <a:lnTo>
                    <a:pt x="624424" y="189288"/>
                  </a:lnTo>
                  <a:lnTo>
                    <a:pt x="624424" y="216327"/>
                  </a:lnTo>
                  <a:lnTo>
                    <a:pt x="636715" y="233533"/>
                  </a:lnTo>
                  <a:lnTo>
                    <a:pt x="651463" y="258114"/>
                  </a:lnTo>
                  <a:lnTo>
                    <a:pt x="661295" y="280237"/>
                  </a:lnTo>
                  <a:lnTo>
                    <a:pt x="693250" y="302359"/>
                  </a:lnTo>
                  <a:lnTo>
                    <a:pt x="730121" y="344146"/>
                  </a:lnTo>
                  <a:lnTo>
                    <a:pt x="752244" y="376101"/>
                  </a:lnTo>
                  <a:lnTo>
                    <a:pt x="764534" y="376101"/>
                  </a:lnTo>
                  <a:lnTo>
                    <a:pt x="798947" y="405598"/>
                  </a:lnTo>
                  <a:lnTo>
                    <a:pt x="798947" y="437553"/>
                  </a:lnTo>
                  <a:lnTo>
                    <a:pt x="813695" y="449843"/>
                  </a:lnTo>
                  <a:lnTo>
                    <a:pt x="823528" y="469508"/>
                  </a:lnTo>
                  <a:lnTo>
                    <a:pt x="835818" y="471966"/>
                  </a:lnTo>
                  <a:lnTo>
                    <a:pt x="845650" y="496546"/>
                  </a:lnTo>
                  <a:lnTo>
                    <a:pt x="880063" y="513753"/>
                  </a:lnTo>
                  <a:lnTo>
                    <a:pt x="892353" y="530959"/>
                  </a:lnTo>
                  <a:lnTo>
                    <a:pt x="894812" y="562914"/>
                  </a:lnTo>
                  <a:lnTo>
                    <a:pt x="912018" y="582579"/>
                  </a:lnTo>
                  <a:lnTo>
                    <a:pt x="914476" y="629282"/>
                  </a:lnTo>
                  <a:lnTo>
                    <a:pt x="926766" y="636656"/>
                  </a:lnTo>
                  <a:lnTo>
                    <a:pt x="943973" y="641572"/>
                  </a:lnTo>
                  <a:lnTo>
                    <a:pt x="961179" y="666153"/>
                  </a:lnTo>
                  <a:lnTo>
                    <a:pt x="961179" y="695650"/>
                  </a:lnTo>
                  <a:lnTo>
                    <a:pt x="971012" y="700566"/>
                  </a:lnTo>
                  <a:lnTo>
                    <a:pt x="971012" y="749727"/>
                  </a:lnTo>
                  <a:lnTo>
                    <a:pt x="985760" y="764475"/>
                  </a:lnTo>
                  <a:lnTo>
                    <a:pt x="1007883" y="764475"/>
                  </a:lnTo>
                  <a:lnTo>
                    <a:pt x="1023097" y="780640"/>
                  </a:lnTo>
                  <a:lnTo>
                    <a:pt x="1007288" y="793382"/>
                  </a:lnTo>
                  <a:cubicBezTo>
                    <a:pt x="994747" y="808584"/>
                    <a:pt x="983459" y="823125"/>
                    <a:pt x="970917" y="838327"/>
                  </a:cubicBezTo>
                  <a:lnTo>
                    <a:pt x="965901" y="838327"/>
                  </a:lnTo>
                  <a:cubicBezTo>
                    <a:pt x="963392" y="838988"/>
                    <a:pt x="962138" y="839649"/>
                    <a:pt x="959630" y="840310"/>
                  </a:cubicBezTo>
                  <a:cubicBezTo>
                    <a:pt x="958376" y="841632"/>
                    <a:pt x="955867" y="843615"/>
                    <a:pt x="954613" y="844937"/>
                  </a:cubicBezTo>
                  <a:cubicBezTo>
                    <a:pt x="955867" y="855512"/>
                    <a:pt x="958376" y="866087"/>
                    <a:pt x="959630" y="876663"/>
                  </a:cubicBezTo>
                  <a:cubicBezTo>
                    <a:pt x="955867" y="885916"/>
                    <a:pt x="952105" y="894508"/>
                    <a:pt x="948342" y="903761"/>
                  </a:cubicBezTo>
                  <a:cubicBezTo>
                    <a:pt x="942072" y="911693"/>
                    <a:pt x="934547" y="920285"/>
                    <a:pt x="928276" y="928217"/>
                  </a:cubicBezTo>
                  <a:cubicBezTo>
                    <a:pt x="930784" y="934165"/>
                    <a:pt x="932038" y="940775"/>
                    <a:pt x="934547" y="946723"/>
                  </a:cubicBezTo>
                  <a:cubicBezTo>
                    <a:pt x="932038" y="953333"/>
                    <a:pt x="930784" y="960604"/>
                    <a:pt x="928276" y="967213"/>
                  </a:cubicBezTo>
                  <a:lnTo>
                    <a:pt x="916988" y="987042"/>
                  </a:lnTo>
                  <a:cubicBezTo>
                    <a:pt x="911972" y="992329"/>
                    <a:pt x="908209" y="997617"/>
                    <a:pt x="903192" y="1002905"/>
                  </a:cubicBezTo>
                  <a:cubicBezTo>
                    <a:pt x="900684" y="1009515"/>
                    <a:pt x="898176" y="1016785"/>
                    <a:pt x="895667" y="1023395"/>
                  </a:cubicBezTo>
                  <a:cubicBezTo>
                    <a:pt x="898176" y="1032648"/>
                    <a:pt x="900684" y="1041241"/>
                    <a:pt x="903192" y="1050493"/>
                  </a:cubicBezTo>
                  <a:lnTo>
                    <a:pt x="903192" y="1073627"/>
                  </a:lnTo>
                  <a:cubicBezTo>
                    <a:pt x="905701" y="1083541"/>
                    <a:pt x="909463" y="1092795"/>
                    <a:pt x="911972" y="1102709"/>
                  </a:cubicBezTo>
                  <a:lnTo>
                    <a:pt x="905869" y="1111369"/>
                  </a:lnTo>
                  <a:lnTo>
                    <a:pt x="892969" y="1108144"/>
                  </a:lnTo>
                  <a:lnTo>
                    <a:pt x="859632" y="1108144"/>
                  </a:lnTo>
                  <a:lnTo>
                    <a:pt x="845344" y="1093856"/>
                  </a:lnTo>
                  <a:lnTo>
                    <a:pt x="821532" y="1098619"/>
                  </a:lnTo>
                  <a:lnTo>
                    <a:pt x="812007" y="1074806"/>
                  </a:lnTo>
                  <a:lnTo>
                    <a:pt x="795338" y="1086712"/>
                  </a:lnTo>
                  <a:lnTo>
                    <a:pt x="776288" y="1089094"/>
                  </a:lnTo>
                  <a:lnTo>
                    <a:pt x="781050" y="1198631"/>
                  </a:lnTo>
                  <a:lnTo>
                    <a:pt x="745332" y="1201012"/>
                  </a:lnTo>
                  <a:lnTo>
                    <a:pt x="738188" y="1160531"/>
                  </a:lnTo>
                  <a:lnTo>
                    <a:pt x="731044" y="1143862"/>
                  </a:lnTo>
                  <a:lnTo>
                    <a:pt x="642938" y="1143862"/>
                  </a:lnTo>
                  <a:lnTo>
                    <a:pt x="626269" y="1136719"/>
                  </a:lnTo>
                  <a:lnTo>
                    <a:pt x="473869" y="1136719"/>
                  </a:lnTo>
                  <a:lnTo>
                    <a:pt x="457200" y="1127194"/>
                  </a:lnTo>
                  <a:lnTo>
                    <a:pt x="311944" y="1127194"/>
                  </a:lnTo>
                  <a:lnTo>
                    <a:pt x="311944" y="1112906"/>
                  </a:lnTo>
                  <a:lnTo>
                    <a:pt x="164307" y="1112906"/>
                  </a:lnTo>
                  <a:lnTo>
                    <a:pt x="152400" y="1096237"/>
                  </a:lnTo>
                  <a:lnTo>
                    <a:pt x="152400" y="1072425"/>
                  </a:lnTo>
                  <a:lnTo>
                    <a:pt x="145257" y="1055756"/>
                  </a:lnTo>
                  <a:lnTo>
                    <a:pt x="128588" y="1041469"/>
                  </a:lnTo>
                  <a:lnTo>
                    <a:pt x="128587" y="1041469"/>
                  </a:lnTo>
                  <a:lnTo>
                    <a:pt x="128587" y="1017656"/>
                  </a:lnTo>
                  <a:lnTo>
                    <a:pt x="109537" y="998606"/>
                  </a:lnTo>
                  <a:lnTo>
                    <a:pt x="109537" y="934312"/>
                  </a:lnTo>
                  <a:lnTo>
                    <a:pt x="123824" y="934312"/>
                  </a:lnTo>
                  <a:lnTo>
                    <a:pt x="123824" y="874781"/>
                  </a:lnTo>
                  <a:lnTo>
                    <a:pt x="114299" y="867637"/>
                  </a:lnTo>
                  <a:lnTo>
                    <a:pt x="114299" y="846206"/>
                  </a:lnTo>
                  <a:lnTo>
                    <a:pt x="104774" y="841444"/>
                  </a:lnTo>
                  <a:lnTo>
                    <a:pt x="104774" y="822394"/>
                  </a:lnTo>
                  <a:lnTo>
                    <a:pt x="111918" y="808106"/>
                  </a:lnTo>
                  <a:lnTo>
                    <a:pt x="111918" y="789056"/>
                  </a:lnTo>
                  <a:lnTo>
                    <a:pt x="121443" y="784294"/>
                  </a:lnTo>
                  <a:lnTo>
                    <a:pt x="126206" y="767625"/>
                  </a:lnTo>
                  <a:lnTo>
                    <a:pt x="130968" y="739050"/>
                  </a:lnTo>
                  <a:lnTo>
                    <a:pt x="161924" y="717619"/>
                  </a:lnTo>
                  <a:lnTo>
                    <a:pt x="150018" y="705712"/>
                  </a:lnTo>
                  <a:lnTo>
                    <a:pt x="138112" y="705712"/>
                  </a:lnTo>
                  <a:lnTo>
                    <a:pt x="130968" y="689044"/>
                  </a:lnTo>
                  <a:lnTo>
                    <a:pt x="145256" y="677137"/>
                  </a:lnTo>
                  <a:lnTo>
                    <a:pt x="133349" y="665231"/>
                  </a:lnTo>
                  <a:lnTo>
                    <a:pt x="133349" y="641419"/>
                  </a:lnTo>
                  <a:lnTo>
                    <a:pt x="116681" y="629512"/>
                  </a:lnTo>
                  <a:lnTo>
                    <a:pt x="116681" y="596175"/>
                  </a:lnTo>
                  <a:lnTo>
                    <a:pt x="107156" y="596175"/>
                  </a:lnTo>
                  <a:lnTo>
                    <a:pt x="107156" y="572362"/>
                  </a:lnTo>
                  <a:lnTo>
                    <a:pt x="95249" y="572362"/>
                  </a:lnTo>
                  <a:lnTo>
                    <a:pt x="95249" y="524738"/>
                  </a:lnTo>
                  <a:lnTo>
                    <a:pt x="88105" y="517594"/>
                  </a:lnTo>
                  <a:lnTo>
                    <a:pt x="88105" y="486637"/>
                  </a:lnTo>
                  <a:lnTo>
                    <a:pt x="76199" y="474731"/>
                  </a:lnTo>
                  <a:lnTo>
                    <a:pt x="76199" y="419962"/>
                  </a:lnTo>
                  <a:lnTo>
                    <a:pt x="66674" y="410437"/>
                  </a:lnTo>
                  <a:lnTo>
                    <a:pt x="66674" y="369956"/>
                  </a:lnTo>
                  <a:lnTo>
                    <a:pt x="57149" y="360431"/>
                  </a:lnTo>
                  <a:lnTo>
                    <a:pt x="57149" y="298519"/>
                  </a:lnTo>
                  <a:lnTo>
                    <a:pt x="47624" y="288994"/>
                  </a:lnTo>
                  <a:lnTo>
                    <a:pt x="47624" y="253275"/>
                  </a:lnTo>
                  <a:lnTo>
                    <a:pt x="38099" y="243750"/>
                  </a:lnTo>
                  <a:lnTo>
                    <a:pt x="38099" y="186600"/>
                  </a:lnTo>
                  <a:lnTo>
                    <a:pt x="28574" y="177075"/>
                  </a:lnTo>
                  <a:lnTo>
                    <a:pt x="28574" y="129449"/>
                  </a:lnTo>
                  <a:lnTo>
                    <a:pt x="21431" y="122306"/>
                  </a:lnTo>
                  <a:lnTo>
                    <a:pt x="21431" y="69919"/>
                  </a:lnTo>
                  <a:lnTo>
                    <a:pt x="7143" y="55631"/>
                  </a:lnTo>
                  <a:lnTo>
                    <a:pt x="7143" y="24675"/>
                  </a:lnTo>
                  <a:lnTo>
                    <a:pt x="-1" y="17531"/>
                  </a:lnTo>
                  <a:lnTo>
                    <a:pt x="-1" y="480"/>
                  </a:lnTo>
                  <a:lnTo>
                    <a:pt x="282694" y="480"/>
                  </a:lnTo>
                  <a:lnTo>
                    <a:pt x="282694" y="0"/>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8" name="vMap : USA State : Florida"/>
            <p:cNvSpPr>
              <a:spLocks noChangeAspect="1"/>
            </p:cNvSpPr>
            <p:nvPr>
              <p:custDataLst>
                <p:tags r:id="rId71"/>
              </p:custDataLst>
            </p:nvPr>
          </p:nvSpPr>
          <p:spPr>
            <a:xfrm>
              <a:off x="5564476" y="4533415"/>
              <a:ext cx="904700" cy="797791"/>
            </a:xfrm>
            <a:custGeom>
              <a:avLst/>
              <a:gdLst/>
              <a:ahLst/>
              <a:cxnLst/>
              <a:rect l="l" t="t" r="r" b="b"/>
              <a:pathLst>
                <a:path w="1639707" h="1445942">
                  <a:moveTo>
                    <a:pt x="2381" y="0"/>
                  </a:moveTo>
                  <a:lnTo>
                    <a:pt x="559594" y="0"/>
                  </a:lnTo>
                  <a:lnTo>
                    <a:pt x="576263" y="14287"/>
                  </a:lnTo>
                  <a:lnTo>
                    <a:pt x="583406" y="30956"/>
                  </a:lnTo>
                  <a:lnTo>
                    <a:pt x="583406" y="54768"/>
                  </a:lnTo>
                  <a:lnTo>
                    <a:pt x="595313" y="71437"/>
                  </a:lnTo>
                  <a:lnTo>
                    <a:pt x="742950" y="71437"/>
                  </a:lnTo>
                  <a:lnTo>
                    <a:pt x="742950" y="85725"/>
                  </a:lnTo>
                  <a:lnTo>
                    <a:pt x="888206" y="85725"/>
                  </a:lnTo>
                  <a:lnTo>
                    <a:pt x="904875" y="95250"/>
                  </a:lnTo>
                  <a:lnTo>
                    <a:pt x="1057275" y="95250"/>
                  </a:lnTo>
                  <a:lnTo>
                    <a:pt x="1073944" y="102393"/>
                  </a:lnTo>
                  <a:lnTo>
                    <a:pt x="1162050" y="102393"/>
                  </a:lnTo>
                  <a:lnTo>
                    <a:pt x="1169194" y="119062"/>
                  </a:lnTo>
                  <a:lnTo>
                    <a:pt x="1176338" y="159543"/>
                  </a:lnTo>
                  <a:lnTo>
                    <a:pt x="1212056" y="157162"/>
                  </a:lnTo>
                  <a:lnTo>
                    <a:pt x="1207294" y="47625"/>
                  </a:lnTo>
                  <a:lnTo>
                    <a:pt x="1226344" y="45243"/>
                  </a:lnTo>
                  <a:lnTo>
                    <a:pt x="1243013" y="33337"/>
                  </a:lnTo>
                  <a:lnTo>
                    <a:pt x="1252538" y="57150"/>
                  </a:lnTo>
                  <a:lnTo>
                    <a:pt x="1276350" y="52387"/>
                  </a:lnTo>
                  <a:lnTo>
                    <a:pt x="1290638" y="66675"/>
                  </a:lnTo>
                  <a:lnTo>
                    <a:pt x="1323975" y="66675"/>
                  </a:lnTo>
                  <a:lnTo>
                    <a:pt x="1336876" y="69900"/>
                  </a:lnTo>
                  <a:cubicBezTo>
                    <a:pt x="1333438" y="74714"/>
                    <a:pt x="1329811" y="79415"/>
                    <a:pt x="1326674" y="84374"/>
                  </a:cubicBezTo>
                  <a:cubicBezTo>
                    <a:pt x="1330437" y="102880"/>
                    <a:pt x="1334199" y="122048"/>
                    <a:pt x="1337962" y="140555"/>
                  </a:cubicBezTo>
                  <a:cubicBezTo>
                    <a:pt x="1341724" y="160384"/>
                    <a:pt x="1345487" y="179552"/>
                    <a:pt x="1349249" y="199380"/>
                  </a:cubicBezTo>
                  <a:cubicBezTo>
                    <a:pt x="1353012" y="217226"/>
                    <a:pt x="1355520" y="235732"/>
                    <a:pt x="1359283" y="253578"/>
                  </a:cubicBezTo>
                  <a:cubicBezTo>
                    <a:pt x="1364299" y="272085"/>
                    <a:pt x="1369316" y="291253"/>
                    <a:pt x="1374333" y="309760"/>
                  </a:cubicBezTo>
                  <a:cubicBezTo>
                    <a:pt x="1383112" y="326284"/>
                    <a:pt x="1393145" y="342808"/>
                    <a:pt x="1401924" y="359331"/>
                  </a:cubicBezTo>
                  <a:cubicBezTo>
                    <a:pt x="1405687" y="378499"/>
                    <a:pt x="1409449" y="397006"/>
                    <a:pt x="1413212" y="416174"/>
                  </a:cubicBezTo>
                  <a:cubicBezTo>
                    <a:pt x="1421991" y="433358"/>
                    <a:pt x="1429516" y="450543"/>
                    <a:pt x="1438295" y="467728"/>
                  </a:cubicBezTo>
                  <a:cubicBezTo>
                    <a:pt x="1448329" y="482269"/>
                    <a:pt x="1459616" y="496149"/>
                    <a:pt x="1469649" y="510690"/>
                  </a:cubicBezTo>
                  <a:cubicBezTo>
                    <a:pt x="1479264" y="526883"/>
                    <a:pt x="1488880" y="551669"/>
                    <a:pt x="1495987" y="564888"/>
                  </a:cubicBezTo>
                  <a:cubicBezTo>
                    <a:pt x="1501003" y="573481"/>
                    <a:pt x="1507274" y="581412"/>
                    <a:pt x="1512291" y="590004"/>
                  </a:cubicBezTo>
                  <a:cubicBezTo>
                    <a:pt x="1516053" y="599258"/>
                    <a:pt x="1519816" y="607850"/>
                    <a:pt x="1523578" y="617104"/>
                  </a:cubicBezTo>
                  <a:cubicBezTo>
                    <a:pt x="1518562" y="622392"/>
                    <a:pt x="1512291" y="627018"/>
                    <a:pt x="1507274" y="632306"/>
                  </a:cubicBezTo>
                  <a:cubicBezTo>
                    <a:pt x="1507274" y="644203"/>
                    <a:pt x="1506020" y="656762"/>
                    <a:pt x="1506020" y="668658"/>
                  </a:cubicBezTo>
                  <a:lnTo>
                    <a:pt x="1517308" y="700384"/>
                  </a:lnTo>
                  <a:cubicBezTo>
                    <a:pt x="1537374" y="727484"/>
                    <a:pt x="1529993" y="730770"/>
                    <a:pt x="1550059" y="757870"/>
                  </a:cubicBezTo>
                  <a:cubicBezTo>
                    <a:pt x="1552568" y="767123"/>
                    <a:pt x="1580016" y="799528"/>
                    <a:pt x="1582524" y="808781"/>
                  </a:cubicBezTo>
                  <a:cubicBezTo>
                    <a:pt x="1580016" y="820678"/>
                    <a:pt x="1578762" y="833236"/>
                    <a:pt x="1576253" y="845134"/>
                  </a:cubicBezTo>
                  <a:cubicBezTo>
                    <a:pt x="1585033" y="869589"/>
                    <a:pt x="1593812" y="894706"/>
                    <a:pt x="1602591" y="919160"/>
                  </a:cubicBezTo>
                  <a:cubicBezTo>
                    <a:pt x="1608862" y="946921"/>
                    <a:pt x="1628293" y="976003"/>
                    <a:pt x="1634563" y="1003763"/>
                  </a:cubicBezTo>
                  <a:cubicBezTo>
                    <a:pt x="1637072" y="1033506"/>
                    <a:pt x="1637199" y="1066291"/>
                    <a:pt x="1639707" y="1096034"/>
                  </a:cubicBezTo>
                  <a:cubicBezTo>
                    <a:pt x="1638453" y="1125116"/>
                    <a:pt x="1628928" y="1152478"/>
                    <a:pt x="1627674" y="1181560"/>
                  </a:cubicBezTo>
                  <a:cubicBezTo>
                    <a:pt x="1621403" y="1208659"/>
                    <a:pt x="1613878" y="1235758"/>
                    <a:pt x="1607607" y="1262858"/>
                  </a:cubicBezTo>
                  <a:cubicBezTo>
                    <a:pt x="1593812" y="1288635"/>
                    <a:pt x="1580016" y="1313751"/>
                    <a:pt x="1566220" y="1339528"/>
                  </a:cubicBezTo>
                  <a:cubicBezTo>
                    <a:pt x="1569983" y="1345477"/>
                    <a:pt x="1572491" y="1352086"/>
                    <a:pt x="1576253" y="1358035"/>
                  </a:cubicBezTo>
                  <a:cubicBezTo>
                    <a:pt x="1577925" y="1365966"/>
                    <a:pt x="1578134" y="1377754"/>
                    <a:pt x="1576253" y="1387117"/>
                  </a:cubicBezTo>
                  <a:cubicBezTo>
                    <a:pt x="1573327" y="1393837"/>
                    <a:pt x="1567683" y="1407056"/>
                    <a:pt x="1564966" y="1414216"/>
                  </a:cubicBezTo>
                  <a:cubicBezTo>
                    <a:pt x="1563712" y="1419504"/>
                    <a:pt x="1561203" y="1424792"/>
                    <a:pt x="1559949" y="1430080"/>
                  </a:cubicBezTo>
                  <a:cubicBezTo>
                    <a:pt x="1554933" y="1435367"/>
                    <a:pt x="1548662" y="1440654"/>
                    <a:pt x="1543645" y="1445942"/>
                  </a:cubicBezTo>
                  <a:cubicBezTo>
                    <a:pt x="1538419" y="1444400"/>
                    <a:pt x="1539046" y="1423470"/>
                    <a:pt x="1528595" y="1420826"/>
                  </a:cubicBezTo>
                  <a:lnTo>
                    <a:pt x="1499987" y="1439605"/>
                  </a:lnTo>
                  <a:cubicBezTo>
                    <a:pt x="1492462" y="1436299"/>
                    <a:pt x="1470649" y="1438418"/>
                    <a:pt x="1463124" y="1435114"/>
                  </a:cubicBezTo>
                  <a:lnTo>
                    <a:pt x="1438295" y="1436689"/>
                  </a:lnTo>
                  <a:lnTo>
                    <a:pt x="1405687" y="1432723"/>
                  </a:lnTo>
                  <a:lnTo>
                    <a:pt x="1399869" y="1428472"/>
                  </a:lnTo>
                  <a:lnTo>
                    <a:pt x="1387488" y="1417480"/>
                  </a:lnTo>
                  <a:cubicBezTo>
                    <a:pt x="1389861" y="1403401"/>
                    <a:pt x="1391229" y="1387857"/>
                    <a:pt x="1393636" y="1373898"/>
                  </a:cubicBezTo>
                  <a:cubicBezTo>
                    <a:pt x="1388620" y="1359357"/>
                    <a:pt x="1382477" y="1345477"/>
                    <a:pt x="1377461" y="1330936"/>
                  </a:cubicBezTo>
                  <a:cubicBezTo>
                    <a:pt x="1368681" y="1318378"/>
                    <a:pt x="1346741" y="1305158"/>
                    <a:pt x="1337962" y="1292600"/>
                  </a:cubicBezTo>
                  <a:cubicBezTo>
                    <a:pt x="1326674" y="1282686"/>
                    <a:pt x="1314133" y="1272772"/>
                    <a:pt x="1302845" y="1262858"/>
                  </a:cubicBezTo>
                  <a:cubicBezTo>
                    <a:pt x="1287795" y="1257570"/>
                    <a:pt x="1274000" y="1252282"/>
                    <a:pt x="1258950" y="1246994"/>
                  </a:cubicBezTo>
                  <a:lnTo>
                    <a:pt x="1247662" y="1229149"/>
                  </a:lnTo>
                  <a:cubicBezTo>
                    <a:pt x="1245154" y="1221218"/>
                    <a:pt x="1243900" y="1212625"/>
                    <a:pt x="1241391" y="1204694"/>
                  </a:cubicBezTo>
                  <a:cubicBezTo>
                    <a:pt x="1240137" y="1195440"/>
                    <a:pt x="1237629" y="1186848"/>
                    <a:pt x="1236375" y="1177594"/>
                  </a:cubicBezTo>
                  <a:cubicBezTo>
                    <a:pt x="1233866" y="1169002"/>
                    <a:pt x="1230104" y="1161070"/>
                    <a:pt x="1227595" y="1152478"/>
                  </a:cubicBezTo>
                  <a:cubicBezTo>
                    <a:pt x="1223205" y="1142674"/>
                    <a:pt x="1216308" y="1125929"/>
                    <a:pt x="1210037" y="1118769"/>
                  </a:cubicBezTo>
                  <a:cubicBezTo>
                    <a:pt x="1203766" y="1111609"/>
                    <a:pt x="1196032" y="1114032"/>
                    <a:pt x="1189970" y="1109516"/>
                  </a:cubicBezTo>
                  <a:cubicBezTo>
                    <a:pt x="1183908" y="1105000"/>
                    <a:pt x="1177846" y="1099932"/>
                    <a:pt x="1173666" y="1091670"/>
                  </a:cubicBezTo>
                  <a:cubicBezTo>
                    <a:pt x="1171158" y="1081095"/>
                    <a:pt x="1167395" y="1070520"/>
                    <a:pt x="1164887" y="1059944"/>
                  </a:cubicBezTo>
                  <a:cubicBezTo>
                    <a:pt x="1162170" y="1051241"/>
                    <a:pt x="1163842" y="1048157"/>
                    <a:pt x="1157362" y="1039454"/>
                  </a:cubicBezTo>
                  <a:cubicBezTo>
                    <a:pt x="1147329" y="1028880"/>
                    <a:pt x="1136041" y="1018304"/>
                    <a:pt x="1126008" y="1007728"/>
                  </a:cubicBezTo>
                  <a:cubicBezTo>
                    <a:pt x="1117229" y="994510"/>
                    <a:pt x="1107196" y="980630"/>
                    <a:pt x="1098416" y="966750"/>
                  </a:cubicBezTo>
                  <a:cubicBezTo>
                    <a:pt x="1092146" y="952208"/>
                    <a:pt x="1101290" y="935947"/>
                    <a:pt x="1095019" y="921407"/>
                  </a:cubicBezTo>
                  <a:cubicBezTo>
                    <a:pt x="1090002" y="906865"/>
                    <a:pt x="1068316" y="895366"/>
                    <a:pt x="1063300" y="880825"/>
                  </a:cubicBezTo>
                  <a:lnTo>
                    <a:pt x="1082350" y="845134"/>
                  </a:lnTo>
                  <a:lnTo>
                    <a:pt x="1131846" y="782451"/>
                  </a:lnTo>
                  <a:cubicBezTo>
                    <a:pt x="1129338" y="785095"/>
                    <a:pt x="1078079" y="747918"/>
                    <a:pt x="1075571" y="750562"/>
                  </a:cubicBezTo>
                  <a:cubicBezTo>
                    <a:pt x="1074316" y="754528"/>
                    <a:pt x="1078951" y="786407"/>
                    <a:pt x="1077697" y="790373"/>
                  </a:cubicBezTo>
                  <a:cubicBezTo>
                    <a:pt x="1075189" y="778476"/>
                    <a:pt x="1050122" y="830873"/>
                    <a:pt x="1047614" y="818976"/>
                  </a:cubicBezTo>
                  <a:cubicBezTo>
                    <a:pt x="1041343" y="809723"/>
                    <a:pt x="1033818" y="796368"/>
                    <a:pt x="1027547" y="787115"/>
                  </a:cubicBezTo>
                  <a:lnTo>
                    <a:pt x="1015641" y="747973"/>
                  </a:lnTo>
                  <a:cubicBezTo>
                    <a:pt x="1018150" y="743346"/>
                    <a:pt x="1021912" y="738720"/>
                    <a:pt x="1024421" y="734093"/>
                  </a:cubicBezTo>
                  <a:cubicBezTo>
                    <a:pt x="1025048" y="726162"/>
                    <a:pt x="1035737" y="709171"/>
                    <a:pt x="1038454" y="695622"/>
                  </a:cubicBezTo>
                  <a:cubicBezTo>
                    <a:pt x="1045979" y="679760"/>
                    <a:pt x="1047487" y="671039"/>
                    <a:pt x="1055012" y="655177"/>
                  </a:cubicBezTo>
                  <a:cubicBezTo>
                    <a:pt x="1057520" y="639313"/>
                    <a:pt x="1070681" y="628874"/>
                    <a:pt x="1073190" y="613012"/>
                  </a:cubicBezTo>
                  <a:lnTo>
                    <a:pt x="1068427" y="522596"/>
                  </a:lnTo>
                  <a:cubicBezTo>
                    <a:pt x="1064664" y="517970"/>
                    <a:pt x="1039471" y="502098"/>
                    <a:pt x="1035708" y="497471"/>
                  </a:cubicBezTo>
                  <a:cubicBezTo>
                    <a:pt x="1033200" y="493505"/>
                    <a:pt x="1034200" y="468108"/>
                    <a:pt x="1031692" y="464142"/>
                  </a:cubicBezTo>
                  <a:cubicBezTo>
                    <a:pt x="1024167" y="456871"/>
                    <a:pt x="1011879" y="470372"/>
                    <a:pt x="1004354" y="463102"/>
                  </a:cubicBezTo>
                  <a:lnTo>
                    <a:pt x="976144" y="473559"/>
                  </a:lnTo>
                  <a:lnTo>
                    <a:pt x="956696" y="436002"/>
                  </a:lnTo>
                  <a:cubicBezTo>
                    <a:pt x="950634" y="429613"/>
                    <a:pt x="958786" y="425538"/>
                    <a:pt x="951679" y="416174"/>
                  </a:cubicBezTo>
                  <a:cubicBezTo>
                    <a:pt x="939137" y="404276"/>
                    <a:pt x="926596" y="391718"/>
                    <a:pt x="914054" y="379821"/>
                  </a:cubicBezTo>
                  <a:cubicBezTo>
                    <a:pt x="904021" y="367262"/>
                    <a:pt x="892733" y="354044"/>
                    <a:pt x="882700" y="341486"/>
                  </a:cubicBezTo>
                  <a:lnTo>
                    <a:pt x="852600" y="293896"/>
                  </a:lnTo>
                  <a:cubicBezTo>
                    <a:pt x="843821" y="280678"/>
                    <a:pt x="835042" y="266798"/>
                    <a:pt x="826263" y="253578"/>
                  </a:cubicBezTo>
                  <a:cubicBezTo>
                    <a:pt x="804942" y="246308"/>
                    <a:pt x="783621" y="238376"/>
                    <a:pt x="762300" y="231106"/>
                  </a:cubicBezTo>
                  <a:lnTo>
                    <a:pt x="728167" y="217226"/>
                  </a:lnTo>
                  <a:cubicBezTo>
                    <a:pt x="726913" y="225818"/>
                    <a:pt x="698338" y="233750"/>
                    <a:pt x="697084" y="242342"/>
                  </a:cubicBezTo>
                  <a:lnTo>
                    <a:pt x="697084" y="264814"/>
                  </a:lnTo>
                  <a:lnTo>
                    <a:pt x="655696" y="264814"/>
                  </a:lnTo>
                  <a:cubicBezTo>
                    <a:pt x="645663" y="270102"/>
                    <a:pt x="646281" y="289678"/>
                    <a:pt x="636248" y="294966"/>
                  </a:cubicBezTo>
                  <a:cubicBezTo>
                    <a:pt x="627469" y="304880"/>
                    <a:pt x="621072" y="302227"/>
                    <a:pt x="612292" y="312142"/>
                  </a:cubicBezTo>
                  <a:lnTo>
                    <a:pt x="573159" y="333573"/>
                  </a:lnTo>
                  <a:cubicBezTo>
                    <a:pt x="568142" y="335555"/>
                    <a:pt x="541693" y="338198"/>
                    <a:pt x="536677" y="340181"/>
                  </a:cubicBezTo>
                  <a:lnTo>
                    <a:pt x="487256" y="326691"/>
                  </a:lnTo>
                  <a:cubicBezTo>
                    <a:pt x="475969" y="316997"/>
                    <a:pt x="486419" y="300117"/>
                    <a:pt x="482239" y="294829"/>
                  </a:cubicBezTo>
                  <a:cubicBezTo>
                    <a:pt x="478895" y="290753"/>
                    <a:pt x="489330" y="272187"/>
                    <a:pt x="485986" y="268772"/>
                  </a:cubicBezTo>
                  <a:lnTo>
                    <a:pt x="455030" y="264814"/>
                  </a:lnTo>
                  <a:cubicBezTo>
                    <a:pt x="442488" y="253578"/>
                    <a:pt x="431200" y="242342"/>
                    <a:pt x="418659" y="231106"/>
                  </a:cubicBezTo>
                  <a:lnTo>
                    <a:pt x="381034" y="201363"/>
                  </a:lnTo>
                  <a:lnTo>
                    <a:pt x="337138" y="188144"/>
                  </a:lnTo>
                  <a:cubicBezTo>
                    <a:pt x="323342" y="178230"/>
                    <a:pt x="310801" y="168315"/>
                    <a:pt x="297005" y="158400"/>
                  </a:cubicBezTo>
                  <a:cubicBezTo>
                    <a:pt x="283209" y="154435"/>
                    <a:pt x="268159" y="151130"/>
                    <a:pt x="254363" y="147164"/>
                  </a:cubicBezTo>
                  <a:cubicBezTo>
                    <a:pt x="238059" y="145842"/>
                    <a:pt x="223009" y="143860"/>
                    <a:pt x="206705" y="142538"/>
                  </a:cubicBezTo>
                  <a:cubicBezTo>
                    <a:pt x="192909" y="143860"/>
                    <a:pt x="177859" y="145842"/>
                    <a:pt x="164063" y="147164"/>
                  </a:cubicBezTo>
                  <a:cubicBezTo>
                    <a:pt x="147759" y="145842"/>
                    <a:pt x="149378" y="143860"/>
                    <a:pt x="133074" y="142538"/>
                  </a:cubicBezTo>
                  <a:cubicBezTo>
                    <a:pt x="128058" y="145842"/>
                    <a:pt x="105117" y="148486"/>
                    <a:pt x="100101" y="151791"/>
                  </a:cubicBezTo>
                  <a:cubicBezTo>
                    <a:pt x="90067" y="153774"/>
                    <a:pt x="78780" y="156418"/>
                    <a:pt x="68747" y="158400"/>
                  </a:cubicBezTo>
                  <a:lnTo>
                    <a:pt x="58685" y="162643"/>
                  </a:lnTo>
                  <a:lnTo>
                    <a:pt x="50006" y="142875"/>
                  </a:lnTo>
                  <a:lnTo>
                    <a:pt x="42862" y="135731"/>
                  </a:lnTo>
                  <a:lnTo>
                    <a:pt x="42862" y="109537"/>
                  </a:lnTo>
                  <a:lnTo>
                    <a:pt x="50006" y="102393"/>
                  </a:lnTo>
                  <a:lnTo>
                    <a:pt x="50006" y="80962"/>
                  </a:lnTo>
                  <a:lnTo>
                    <a:pt x="0" y="30956"/>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49" name="vMap : USA State : Delaware"/>
            <p:cNvSpPr>
              <a:spLocks noChangeAspect="1"/>
            </p:cNvSpPr>
            <p:nvPr>
              <p:custDataLst>
                <p:tags r:id="rId72"/>
              </p:custDataLst>
            </p:nvPr>
          </p:nvSpPr>
          <p:spPr>
            <a:xfrm>
              <a:off x="6976167" y="3232446"/>
              <a:ext cx="94763" cy="217050"/>
            </a:xfrm>
            <a:custGeom>
              <a:avLst/>
              <a:gdLst>
                <a:gd name="connsiteX0" fmla="*/ 172245 w 253430"/>
                <a:gd name="connsiteY0" fmla="*/ 0 h 393388"/>
                <a:gd name="connsiteX1" fmla="*/ 130584 w 253430"/>
                <a:gd name="connsiteY1" fmla="*/ 77370 h 393388"/>
                <a:gd name="connsiteX2" fmla="*/ 127639 w 253430"/>
                <a:gd name="connsiteY2" fmla="*/ 73506 h 393388"/>
                <a:gd name="connsiteX3" fmla="*/ 127639 w 253430"/>
                <a:gd name="connsiteY3" fmla="*/ 114630 h 393388"/>
                <a:gd name="connsiteX4" fmla="*/ 154249 w 253430"/>
                <a:gd name="connsiteY4" fmla="*/ 143658 h 393388"/>
                <a:gd name="connsiteX5" fmla="*/ 168763 w 253430"/>
                <a:gd name="connsiteY5" fmla="*/ 218649 h 393388"/>
                <a:gd name="connsiteX6" fmla="*/ 190535 w 253430"/>
                <a:gd name="connsiteY6" fmla="*/ 245258 h 393388"/>
                <a:gd name="connsiteX7" fmla="*/ 234077 w 253430"/>
                <a:gd name="connsiteY7" fmla="*/ 293639 h 393388"/>
                <a:gd name="connsiteX8" fmla="*/ 234077 w 253430"/>
                <a:gd name="connsiteY8" fmla="*/ 334763 h 393388"/>
                <a:gd name="connsiteX9" fmla="*/ 253430 w 253430"/>
                <a:gd name="connsiteY9" fmla="*/ 363792 h 393388"/>
                <a:gd name="connsiteX10" fmla="*/ 251316 w 253430"/>
                <a:gd name="connsiteY10" fmla="*/ 393388 h 393388"/>
                <a:gd name="connsiteX11" fmla="*/ 161507 w 253430"/>
                <a:gd name="connsiteY11" fmla="*/ 393388 h 393388"/>
                <a:gd name="connsiteX12" fmla="*/ 151982 w 253430"/>
                <a:gd name="connsiteY12" fmla="*/ 381482 h 393388"/>
                <a:gd name="connsiteX13" fmla="*/ 104357 w 253430"/>
                <a:gd name="connsiteY13" fmla="*/ 381482 h 393388"/>
                <a:gd name="connsiteX14" fmla="*/ 104357 w 253430"/>
                <a:gd name="connsiteY14" fmla="*/ 295757 h 393388"/>
                <a:gd name="connsiteX15" fmla="*/ 94832 w 253430"/>
                <a:gd name="connsiteY15" fmla="*/ 279088 h 393388"/>
                <a:gd name="connsiteX16" fmla="*/ 97213 w 253430"/>
                <a:gd name="connsiteY16" fmla="*/ 136213 h 393388"/>
                <a:gd name="connsiteX17" fmla="*/ 82926 w 253430"/>
                <a:gd name="connsiteY17" fmla="*/ 124307 h 393388"/>
                <a:gd name="connsiteX18" fmla="*/ 84718 w 253430"/>
                <a:gd name="connsiteY18" fmla="*/ 29346 h 393388"/>
                <a:gd name="connsiteX19" fmla="*/ 81679 w 253430"/>
                <a:gd name="connsiteY19" fmla="*/ 32384 h 393388"/>
                <a:gd name="connsiteX20" fmla="*/ 0 w 253430"/>
                <a:gd name="connsiteY20" fmla="*/ 32384 h 393388"/>
                <a:gd name="connsiteX21" fmla="*/ 81679 w 253430"/>
                <a:gd name="connsiteY21" fmla="*/ 32383 h 393388"/>
                <a:gd name="connsiteX22" fmla="*/ 110708 w 253430"/>
                <a:gd name="connsiteY22" fmla="*/ 3355 h 393388"/>
                <a:gd name="connsiteX23" fmla="*/ 161508 w 253430"/>
                <a:gd name="connsiteY23" fmla="*/ 3355 h 393388"/>
                <a:gd name="connsiteX24" fmla="*/ 172245 w 253430"/>
                <a:gd name="connsiteY24" fmla="*/ 0 h 393388"/>
                <a:gd name="connsiteX0" fmla="*/ 90566 w 171751"/>
                <a:gd name="connsiteY0" fmla="*/ 0 h 393388"/>
                <a:gd name="connsiteX1" fmla="*/ 48905 w 171751"/>
                <a:gd name="connsiteY1" fmla="*/ 77370 h 393388"/>
                <a:gd name="connsiteX2" fmla="*/ 45960 w 171751"/>
                <a:gd name="connsiteY2" fmla="*/ 73506 h 393388"/>
                <a:gd name="connsiteX3" fmla="*/ 45960 w 171751"/>
                <a:gd name="connsiteY3" fmla="*/ 114630 h 393388"/>
                <a:gd name="connsiteX4" fmla="*/ 72570 w 171751"/>
                <a:gd name="connsiteY4" fmla="*/ 143658 h 393388"/>
                <a:gd name="connsiteX5" fmla="*/ 87084 w 171751"/>
                <a:gd name="connsiteY5" fmla="*/ 218649 h 393388"/>
                <a:gd name="connsiteX6" fmla="*/ 108856 w 171751"/>
                <a:gd name="connsiteY6" fmla="*/ 245258 h 393388"/>
                <a:gd name="connsiteX7" fmla="*/ 152398 w 171751"/>
                <a:gd name="connsiteY7" fmla="*/ 293639 h 393388"/>
                <a:gd name="connsiteX8" fmla="*/ 152398 w 171751"/>
                <a:gd name="connsiteY8" fmla="*/ 334763 h 393388"/>
                <a:gd name="connsiteX9" fmla="*/ 171751 w 171751"/>
                <a:gd name="connsiteY9" fmla="*/ 363792 h 393388"/>
                <a:gd name="connsiteX10" fmla="*/ 169637 w 171751"/>
                <a:gd name="connsiteY10" fmla="*/ 393388 h 393388"/>
                <a:gd name="connsiteX11" fmla="*/ 79828 w 171751"/>
                <a:gd name="connsiteY11" fmla="*/ 393388 h 393388"/>
                <a:gd name="connsiteX12" fmla="*/ 70303 w 171751"/>
                <a:gd name="connsiteY12" fmla="*/ 381482 h 393388"/>
                <a:gd name="connsiteX13" fmla="*/ 22678 w 171751"/>
                <a:gd name="connsiteY13" fmla="*/ 381482 h 393388"/>
                <a:gd name="connsiteX14" fmla="*/ 22678 w 171751"/>
                <a:gd name="connsiteY14" fmla="*/ 295757 h 393388"/>
                <a:gd name="connsiteX15" fmla="*/ 13153 w 171751"/>
                <a:gd name="connsiteY15" fmla="*/ 279088 h 393388"/>
                <a:gd name="connsiteX16" fmla="*/ 15534 w 171751"/>
                <a:gd name="connsiteY16" fmla="*/ 136213 h 393388"/>
                <a:gd name="connsiteX17" fmla="*/ 1247 w 171751"/>
                <a:gd name="connsiteY17" fmla="*/ 124307 h 393388"/>
                <a:gd name="connsiteX18" fmla="*/ 3039 w 171751"/>
                <a:gd name="connsiteY18" fmla="*/ 29346 h 393388"/>
                <a:gd name="connsiteX19" fmla="*/ 0 w 171751"/>
                <a:gd name="connsiteY19" fmla="*/ 32384 h 393388"/>
                <a:gd name="connsiteX20" fmla="*/ 0 w 171751"/>
                <a:gd name="connsiteY20" fmla="*/ 32383 h 393388"/>
                <a:gd name="connsiteX21" fmla="*/ 29029 w 171751"/>
                <a:gd name="connsiteY21" fmla="*/ 3355 h 393388"/>
                <a:gd name="connsiteX22" fmla="*/ 79829 w 171751"/>
                <a:gd name="connsiteY22" fmla="*/ 3355 h 393388"/>
                <a:gd name="connsiteX23" fmla="*/ 90566 w 171751"/>
                <a:gd name="connsiteY23" fmla="*/ 0 h 3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751" h="393388">
                  <a:moveTo>
                    <a:pt x="90566" y="0"/>
                  </a:moveTo>
                  <a:lnTo>
                    <a:pt x="48905" y="77370"/>
                  </a:lnTo>
                  <a:lnTo>
                    <a:pt x="45960" y="73506"/>
                  </a:lnTo>
                  <a:lnTo>
                    <a:pt x="45960" y="114630"/>
                  </a:lnTo>
                  <a:lnTo>
                    <a:pt x="72570" y="143658"/>
                  </a:lnTo>
                  <a:lnTo>
                    <a:pt x="87084" y="218649"/>
                  </a:lnTo>
                  <a:lnTo>
                    <a:pt x="108856" y="245258"/>
                  </a:lnTo>
                  <a:lnTo>
                    <a:pt x="152398" y="293639"/>
                  </a:lnTo>
                  <a:lnTo>
                    <a:pt x="152398" y="334763"/>
                  </a:lnTo>
                  <a:lnTo>
                    <a:pt x="171751" y="363792"/>
                  </a:lnTo>
                  <a:lnTo>
                    <a:pt x="169637" y="393388"/>
                  </a:lnTo>
                  <a:lnTo>
                    <a:pt x="79828" y="393388"/>
                  </a:lnTo>
                  <a:lnTo>
                    <a:pt x="70303" y="381482"/>
                  </a:lnTo>
                  <a:lnTo>
                    <a:pt x="22678" y="381482"/>
                  </a:lnTo>
                  <a:lnTo>
                    <a:pt x="22678" y="295757"/>
                  </a:lnTo>
                  <a:lnTo>
                    <a:pt x="13153" y="279088"/>
                  </a:lnTo>
                  <a:cubicBezTo>
                    <a:pt x="13947" y="231463"/>
                    <a:pt x="14740" y="183838"/>
                    <a:pt x="15534" y="136213"/>
                  </a:cubicBezTo>
                  <a:lnTo>
                    <a:pt x="1247" y="124307"/>
                  </a:lnTo>
                  <a:cubicBezTo>
                    <a:pt x="1844" y="92653"/>
                    <a:pt x="2442" y="61000"/>
                    <a:pt x="3039" y="29346"/>
                  </a:cubicBezTo>
                  <a:lnTo>
                    <a:pt x="0" y="32384"/>
                  </a:lnTo>
                  <a:lnTo>
                    <a:pt x="0" y="32383"/>
                  </a:lnTo>
                  <a:lnTo>
                    <a:pt x="29029" y="3355"/>
                  </a:lnTo>
                  <a:lnTo>
                    <a:pt x="79829" y="3355"/>
                  </a:lnTo>
                  <a:lnTo>
                    <a:pt x="90566" y="0"/>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50" name="vMap : USA State : Connecticut"/>
            <p:cNvSpPr>
              <a:spLocks noChangeAspect="1"/>
            </p:cNvSpPr>
            <p:nvPr>
              <p:custDataLst>
                <p:tags r:id="rId73"/>
              </p:custDataLst>
            </p:nvPr>
          </p:nvSpPr>
          <p:spPr>
            <a:xfrm>
              <a:off x="7222544" y="2881916"/>
              <a:ext cx="233863" cy="165497"/>
            </a:xfrm>
            <a:custGeom>
              <a:avLst/>
              <a:gdLst/>
              <a:ahLst/>
              <a:cxnLst/>
              <a:rect l="l" t="t" r="r" b="b"/>
              <a:pathLst>
                <a:path w="423862" h="299951">
                  <a:moveTo>
                    <a:pt x="52387" y="0"/>
                  </a:moveTo>
                  <a:lnTo>
                    <a:pt x="235743" y="4763"/>
                  </a:lnTo>
                  <a:lnTo>
                    <a:pt x="307181" y="4763"/>
                  </a:lnTo>
                  <a:lnTo>
                    <a:pt x="321468" y="9525"/>
                  </a:lnTo>
                  <a:lnTo>
                    <a:pt x="423862" y="9525"/>
                  </a:lnTo>
                  <a:lnTo>
                    <a:pt x="423862" y="180975"/>
                  </a:lnTo>
                  <a:lnTo>
                    <a:pt x="414337" y="192882"/>
                  </a:lnTo>
                  <a:lnTo>
                    <a:pt x="416361" y="199964"/>
                  </a:lnTo>
                  <a:lnTo>
                    <a:pt x="407382" y="200819"/>
                  </a:lnTo>
                  <a:lnTo>
                    <a:pt x="354163" y="205657"/>
                  </a:lnTo>
                  <a:lnTo>
                    <a:pt x="317877" y="222590"/>
                  </a:lnTo>
                  <a:lnTo>
                    <a:pt x="235630" y="225009"/>
                  </a:lnTo>
                  <a:lnTo>
                    <a:pt x="172735" y="225009"/>
                  </a:lnTo>
                  <a:lnTo>
                    <a:pt x="100163" y="256457"/>
                  </a:lnTo>
                  <a:lnTo>
                    <a:pt x="42106" y="285486"/>
                  </a:lnTo>
                  <a:lnTo>
                    <a:pt x="27643" y="299951"/>
                  </a:lnTo>
                  <a:lnTo>
                    <a:pt x="0" y="273844"/>
                  </a:lnTo>
                  <a:lnTo>
                    <a:pt x="26193" y="254794"/>
                  </a:lnTo>
                  <a:lnTo>
                    <a:pt x="54768" y="242888"/>
                  </a:lnTo>
                  <a:lnTo>
                    <a:pt x="54768" y="226219"/>
                  </a:lnTo>
                  <a:lnTo>
                    <a:pt x="40481" y="216694"/>
                  </a:lnTo>
                  <a:cubicBezTo>
                    <a:pt x="39687" y="184150"/>
                    <a:pt x="38894" y="151607"/>
                    <a:pt x="38100" y="119063"/>
                  </a:cubicBezTo>
                  <a:lnTo>
                    <a:pt x="54768" y="116682"/>
                  </a:lnTo>
                  <a:cubicBezTo>
                    <a:pt x="53974" y="77788"/>
                    <a:pt x="53181" y="38894"/>
                    <a:pt x="52387" y="0"/>
                  </a:cubicBez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51" name="vMap : USA State : Colorado"/>
            <p:cNvSpPr>
              <a:spLocks noChangeAspect="1"/>
            </p:cNvSpPr>
            <p:nvPr>
              <p:custDataLst>
                <p:tags r:id="rId74"/>
              </p:custDataLst>
            </p:nvPr>
          </p:nvSpPr>
          <p:spPr>
            <a:xfrm>
              <a:off x="2999828" y="3043592"/>
              <a:ext cx="837321" cy="620934"/>
            </a:xfrm>
            <a:custGeom>
              <a:avLst/>
              <a:gdLst>
                <a:gd name="connsiteX0" fmla="*/ 183426 w 1699619"/>
                <a:gd name="connsiteY0" fmla="*/ 0 h 1128075"/>
                <a:gd name="connsiteX1" fmla="*/ 1267947 w 1699619"/>
                <a:gd name="connsiteY1" fmla="*/ 7974 h 1128075"/>
                <a:gd name="connsiteX2" fmla="*/ 1267947 w 1699619"/>
                <a:gd name="connsiteY2" fmla="*/ 2825 h 1128075"/>
                <a:gd name="connsiteX3" fmla="*/ 1276614 w 1699619"/>
                <a:gd name="connsiteY3" fmla="*/ 12575 h 1128075"/>
                <a:gd name="connsiteX4" fmla="*/ 1699619 w 1699619"/>
                <a:gd name="connsiteY4" fmla="*/ 12575 h 1128075"/>
                <a:gd name="connsiteX5" fmla="*/ 1699619 w 1699619"/>
                <a:gd name="connsiteY5" fmla="*/ 1127079 h 1128075"/>
                <a:gd name="connsiteX6" fmla="*/ 182373 w 1699619"/>
                <a:gd name="connsiteY6" fmla="*/ 1127079 h 1128075"/>
                <a:gd name="connsiteX7" fmla="*/ 181377 w 1699619"/>
                <a:gd name="connsiteY7" fmla="*/ 1128075 h 1128075"/>
                <a:gd name="connsiteX8" fmla="*/ 181377 w 1699619"/>
                <a:gd name="connsiteY8" fmla="*/ 1124688 h 1128075"/>
                <a:gd name="connsiteX9" fmla="*/ 0 w 1699619"/>
                <a:gd name="connsiteY9" fmla="*/ 1124688 h 1128075"/>
                <a:gd name="connsiteX10" fmla="*/ 182171 w 1699619"/>
                <a:gd name="connsiteY10" fmla="*/ 1124687 h 1128075"/>
                <a:gd name="connsiteX11" fmla="*/ 182171 w 1699619"/>
                <a:gd name="connsiteY11" fmla="*/ 737 h 1128075"/>
                <a:gd name="connsiteX12" fmla="*/ 182030 w 1699619"/>
                <a:gd name="connsiteY12" fmla="*/ 737 h 1128075"/>
                <a:gd name="connsiteX13" fmla="*/ 183426 w 1699619"/>
                <a:gd name="connsiteY13" fmla="*/ 0 h 1128075"/>
                <a:gd name="connsiteX0" fmla="*/ 2049 w 1518242"/>
                <a:gd name="connsiteY0" fmla="*/ 0 h 1128075"/>
                <a:gd name="connsiteX1" fmla="*/ 1086570 w 1518242"/>
                <a:gd name="connsiteY1" fmla="*/ 7974 h 1128075"/>
                <a:gd name="connsiteX2" fmla="*/ 1086570 w 1518242"/>
                <a:gd name="connsiteY2" fmla="*/ 2825 h 1128075"/>
                <a:gd name="connsiteX3" fmla="*/ 1095237 w 1518242"/>
                <a:gd name="connsiteY3" fmla="*/ 12575 h 1128075"/>
                <a:gd name="connsiteX4" fmla="*/ 1518242 w 1518242"/>
                <a:gd name="connsiteY4" fmla="*/ 12575 h 1128075"/>
                <a:gd name="connsiteX5" fmla="*/ 1518242 w 1518242"/>
                <a:gd name="connsiteY5" fmla="*/ 1127079 h 1128075"/>
                <a:gd name="connsiteX6" fmla="*/ 996 w 1518242"/>
                <a:gd name="connsiteY6" fmla="*/ 1127079 h 1128075"/>
                <a:gd name="connsiteX7" fmla="*/ 0 w 1518242"/>
                <a:gd name="connsiteY7" fmla="*/ 1128075 h 1128075"/>
                <a:gd name="connsiteX8" fmla="*/ 0 w 1518242"/>
                <a:gd name="connsiteY8" fmla="*/ 1124688 h 1128075"/>
                <a:gd name="connsiteX9" fmla="*/ 794 w 1518242"/>
                <a:gd name="connsiteY9" fmla="*/ 1124687 h 1128075"/>
                <a:gd name="connsiteX10" fmla="*/ 794 w 1518242"/>
                <a:gd name="connsiteY10" fmla="*/ 737 h 1128075"/>
                <a:gd name="connsiteX11" fmla="*/ 653 w 1518242"/>
                <a:gd name="connsiteY11" fmla="*/ 737 h 1128075"/>
                <a:gd name="connsiteX12" fmla="*/ 2049 w 1518242"/>
                <a:gd name="connsiteY12" fmla="*/ 0 h 1128075"/>
                <a:gd name="connsiteX0" fmla="*/ 2049 w 1518242"/>
                <a:gd name="connsiteY0" fmla="*/ 0 h 1128075"/>
                <a:gd name="connsiteX1" fmla="*/ 1086570 w 1518242"/>
                <a:gd name="connsiteY1" fmla="*/ 7974 h 1128075"/>
                <a:gd name="connsiteX2" fmla="*/ 1086570 w 1518242"/>
                <a:gd name="connsiteY2" fmla="*/ 2825 h 1128075"/>
                <a:gd name="connsiteX3" fmla="*/ 1095237 w 1518242"/>
                <a:gd name="connsiteY3" fmla="*/ 12575 h 1128075"/>
                <a:gd name="connsiteX4" fmla="*/ 1518242 w 1518242"/>
                <a:gd name="connsiteY4" fmla="*/ 12575 h 1128075"/>
                <a:gd name="connsiteX5" fmla="*/ 1518242 w 1518242"/>
                <a:gd name="connsiteY5" fmla="*/ 1127079 h 1128075"/>
                <a:gd name="connsiteX6" fmla="*/ 996 w 1518242"/>
                <a:gd name="connsiteY6" fmla="*/ 1127079 h 1128075"/>
                <a:gd name="connsiteX7" fmla="*/ 0 w 1518242"/>
                <a:gd name="connsiteY7" fmla="*/ 1128075 h 1128075"/>
                <a:gd name="connsiteX8" fmla="*/ 0 w 1518242"/>
                <a:gd name="connsiteY8" fmla="*/ 1124688 h 1128075"/>
                <a:gd name="connsiteX9" fmla="*/ 794 w 1518242"/>
                <a:gd name="connsiteY9" fmla="*/ 737 h 1128075"/>
                <a:gd name="connsiteX10" fmla="*/ 653 w 1518242"/>
                <a:gd name="connsiteY10" fmla="*/ 737 h 1128075"/>
                <a:gd name="connsiteX11" fmla="*/ 2049 w 1518242"/>
                <a:gd name="connsiteY11" fmla="*/ 0 h 1128075"/>
                <a:gd name="connsiteX0" fmla="*/ 2049 w 1518242"/>
                <a:gd name="connsiteY0" fmla="*/ 0 h 1128075"/>
                <a:gd name="connsiteX1" fmla="*/ 1086570 w 1518242"/>
                <a:gd name="connsiteY1" fmla="*/ 7974 h 1128075"/>
                <a:gd name="connsiteX2" fmla="*/ 1086570 w 1518242"/>
                <a:gd name="connsiteY2" fmla="*/ 2825 h 1128075"/>
                <a:gd name="connsiteX3" fmla="*/ 1095237 w 1518242"/>
                <a:gd name="connsiteY3" fmla="*/ 12575 h 1128075"/>
                <a:gd name="connsiteX4" fmla="*/ 1518242 w 1518242"/>
                <a:gd name="connsiteY4" fmla="*/ 12575 h 1128075"/>
                <a:gd name="connsiteX5" fmla="*/ 1518242 w 1518242"/>
                <a:gd name="connsiteY5" fmla="*/ 1127079 h 1128075"/>
                <a:gd name="connsiteX6" fmla="*/ 996 w 1518242"/>
                <a:gd name="connsiteY6" fmla="*/ 1127079 h 1128075"/>
                <a:gd name="connsiteX7" fmla="*/ 0 w 1518242"/>
                <a:gd name="connsiteY7" fmla="*/ 1128075 h 1128075"/>
                <a:gd name="connsiteX8" fmla="*/ 794 w 1518242"/>
                <a:gd name="connsiteY8" fmla="*/ 737 h 1128075"/>
                <a:gd name="connsiteX9" fmla="*/ 653 w 1518242"/>
                <a:gd name="connsiteY9" fmla="*/ 737 h 1128075"/>
                <a:gd name="connsiteX10" fmla="*/ 2049 w 1518242"/>
                <a:gd name="connsiteY10" fmla="*/ 0 h 1128075"/>
                <a:gd name="connsiteX0" fmla="*/ 1396 w 1517589"/>
                <a:gd name="connsiteY0" fmla="*/ 0 h 1127079"/>
                <a:gd name="connsiteX1" fmla="*/ 1085917 w 1517589"/>
                <a:gd name="connsiteY1" fmla="*/ 7974 h 1127079"/>
                <a:gd name="connsiteX2" fmla="*/ 1085917 w 1517589"/>
                <a:gd name="connsiteY2" fmla="*/ 2825 h 1127079"/>
                <a:gd name="connsiteX3" fmla="*/ 1094584 w 1517589"/>
                <a:gd name="connsiteY3" fmla="*/ 12575 h 1127079"/>
                <a:gd name="connsiteX4" fmla="*/ 1517589 w 1517589"/>
                <a:gd name="connsiteY4" fmla="*/ 12575 h 1127079"/>
                <a:gd name="connsiteX5" fmla="*/ 1517589 w 1517589"/>
                <a:gd name="connsiteY5" fmla="*/ 1127079 h 1127079"/>
                <a:gd name="connsiteX6" fmla="*/ 343 w 1517589"/>
                <a:gd name="connsiteY6" fmla="*/ 1127079 h 1127079"/>
                <a:gd name="connsiteX7" fmla="*/ 141 w 1517589"/>
                <a:gd name="connsiteY7" fmla="*/ 737 h 1127079"/>
                <a:gd name="connsiteX8" fmla="*/ 0 w 1517589"/>
                <a:gd name="connsiteY8" fmla="*/ 737 h 1127079"/>
                <a:gd name="connsiteX9" fmla="*/ 1396 w 1517589"/>
                <a:gd name="connsiteY9" fmla="*/ 0 h 1127079"/>
                <a:gd name="connsiteX0" fmla="*/ 1396 w 1517589"/>
                <a:gd name="connsiteY0" fmla="*/ 0 h 1127079"/>
                <a:gd name="connsiteX1" fmla="*/ 1085917 w 1517589"/>
                <a:gd name="connsiteY1" fmla="*/ 7974 h 1127079"/>
                <a:gd name="connsiteX2" fmla="*/ 1085917 w 1517589"/>
                <a:gd name="connsiteY2" fmla="*/ 2825 h 1127079"/>
                <a:gd name="connsiteX3" fmla="*/ 1094584 w 1517589"/>
                <a:gd name="connsiteY3" fmla="*/ 12575 h 1127079"/>
                <a:gd name="connsiteX4" fmla="*/ 1517589 w 1517589"/>
                <a:gd name="connsiteY4" fmla="*/ 12575 h 1127079"/>
                <a:gd name="connsiteX5" fmla="*/ 1517589 w 1517589"/>
                <a:gd name="connsiteY5" fmla="*/ 1127079 h 1127079"/>
                <a:gd name="connsiteX6" fmla="*/ 59586 w 1517589"/>
                <a:gd name="connsiteY6" fmla="*/ 1096170 h 1127079"/>
                <a:gd name="connsiteX7" fmla="*/ 141 w 1517589"/>
                <a:gd name="connsiteY7" fmla="*/ 737 h 1127079"/>
                <a:gd name="connsiteX8" fmla="*/ 0 w 1517589"/>
                <a:gd name="connsiteY8" fmla="*/ 737 h 1127079"/>
                <a:gd name="connsiteX9" fmla="*/ 1396 w 1517589"/>
                <a:gd name="connsiteY9" fmla="*/ 0 h 1127079"/>
                <a:gd name="connsiteX0" fmla="*/ 1396 w 1517589"/>
                <a:gd name="connsiteY0" fmla="*/ 0 h 1129655"/>
                <a:gd name="connsiteX1" fmla="*/ 1085917 w 1517589"/>
                <a:gd name="connsiteY1" fmla="*/ 7974 h 1129655"/>
                <a:gd name="connsiteX2" fmla="*/ 1085917 w 1517589"/>
                <a:gd name="connsiteY2" fmla="*/ 2825 h 1129655"/>
                <a:gd name="connsiteX3" fmla="*/ 1094584 w 1517589"/>
                <a:gd name="connsiteY3" fmla="*/ 12575 h 1129655"/>
                <a:gd name="connsiteX4" fmla="*/ 1517589 w 1517589"/>
                <a:gd name="connsiteY4" fmla="*/ 12575 h 1129655"/>
                <a:gd name="connsiteX5" fmla="*/ 1517589 w 1517589"/>
                <a:gd name="connsiteY5" fmla="*/ 1127079 h 1129655"/>
                <a:gd name="connsiteX6" fmla="*/ 2919 w 1517589"/>
                <a:gd name="connsiteY6" fmla="*/ 1129655 h 1129655"/>
                <a:gd name="connsiteX7" fmla="*/ 141 w 1517589"/>
                <a:gd name="connsiteY7" fmla="*/ 737 h 1129655"/>
                <a:gd name="connsiteX8" fmla="*/ 0 w 1517589"/>
                <a:gd name="connsiteY8" fmla="*/ 737 h 1129655"/>
                <a:gd name="connsiteX9" fmla="*/ 1396 w 1517589"/>
                <a:gd name="connsiteY9" fmla="*/ 0 h 1129655"/>
                <a:gd name="connsiteX0" fmla="*/ 1396 w 1517589"/>
                <a:gd name="connsiteY0" fmla="*/ 0 h 1127079"/>
                <a:gd name="connsiteX1" fmla="*/ 1085917 w 1517589"/>
                <a:gd name="connsiteY1" fmla="*/ 7974 h 1127079"/>
                <a:gd name="connsiteX2" fmla="*/ 1085917 w 1517589"/>
                <a:gd name="connsiteY2" fmla="*/ 2825 h 1127079"/>
                <a:gd name="connsiteX3" fmla="*/ 1094584 w 1517589"/>
                <a:gd name="connsiteY3" fmla="*/ 12575 h 1127079"/>
                <a:gd name="connsiteX4" fmla="*/ 1517589 w 1517589"/>
                <a:gd name="connsiteY4" fmla="*/ 12575 h 1127079"/>
                <a:gd name="connsiteX5" fmla="*/ 1517589 w 1517589"/>
                <a:gd name="connsiteY5" fmla="*/ 1127079 h 1127079"/>
                <a:gd name="connsiteX6" fmla="*/ 2919 w 1517589"/>
                <a:gd name="connsiteY6" fmla="*/ 1127079 h 1127079"/>
                <a:gd name="connsiteX7" fmla="*/ 141 w 1517589"/>
                <a:gd name="connsiteY7" fmla="*/ 737 h 1127079"/>
                <a:gd name="connsiteX8" fmla="*/ 0 w 1517589"/>
                <a:gd name="connsiteY8" fmla="*/ 737 h 1127079"/>
                <a:gd name="connsiteX9" fmla="*/ 1396 w 1517589"/>
                <a:gd name="connsiteY9" fmla="*/ 0 h 1127079"/>
                <a:gd name="connsiteX0" fmla="*/ 1396 w 1517589"/>
                <a:gd name="connsiteY0" fmla="*/ 0 h 1127079"/>
                <a:gd name="connsiteX1" fmla="*/ 1085917 w 1517589"/>
                <a:gd name="connsiteY1" fmla="*/ 7974 h 1127079"/>
                <a:gd name="connsiteX2" fmla="*/ 1085917 w 1517589"/>
                <a:gd name="connsiteY2" fmla="*/ 2825 h 1127079"/>
                <a:gd name="connsiteX3" fmla="*/ 1094584 w 1517589"/>
                <a:gd name="connsiteY3" fmla="*/ 12575 h 1127079"/>
                <a:gd name="connsiteX4" fmla="*/ 1517589 w 1517589"/>
                <a:gd name="connsiteY4" fmla="*/ 12575 h 1127079"/>
                <a:gd name="connsiteX5" fmla="*/ 1517589 w 1517589"/>
                <a:gd name="connsiteY5" fmla="*/ 1127079 h 1127079"/>
                <a:gd name="connsiteX6" fmla="*/ 2919 w 1517589"/>
                <a:gd name="connsiteY6" fmla="*/ 1124503 h 1127079"/>
                <a:gd name="connsiteX7" fmla="*/ 141 w 1517589"/>
                <a:gd name="connsiteY7" fmla="*/ 737 h 1127079"/>
                <a:gd name="connsiteX8" fmla="*/ 0 w 1517589"/>
                <a:gd name="connsiteY8" fmla="*/ 737 h 1127079"/>
                <a:gd name="connsiteX9" fmla="*/ 1396 w 1517589"/>
                <a:gd name="connsiteY9" fmla="*/ 0 h 1127079"/>
                <a:gd name="connsiteX0" fmla="*/ 1396 w 1517589"/>
                <a:gd name="connsiteY0" fmla="*/ 0 h 1127079"/>
                <a:gd name="connsiteX1" fmla="*/ 1085917 w 1517589"/>
                <a:gd name="connsiteY1" fmla="*/ 7974 h 1127079"/>
                <a:gd name="connsiteX2" fmla="*/ 1085917 w 1517589"/>
                <a:gd name="connsiteY2" fmla="*/ 2825 h 1127079"/>
                <a:gd name="connsiteX3" fmla="*/ 1094584 w 1517589"/>
                <a:gd name="connsiteY3" fmla="*/ 12575 h 1127079"/>
                <a:gd name="connsiteX4" fmla="*/ 1517589 w 1517589"/>
                <a:gd name="connsiteY4" fmla="*/ 12575 h 1127079"/>
                <a:gd name="connsiteX5" fmla="*/ 1517589 w 1517589"/>
                <a:gd name="connsiteY5" fmla="*/ 1127079 h 1127079"/>
                <a:gd name="connsiteX6" fmla="*/ 72465 w 1517589"/>
                <a:gd name="connsiteY6" fmla="*/ 1116776 h 1127079"/>
                <a:gd name="connsiteX7" fmla="*/ 141 w 1517589"/>
                <a:gd name="connsiteY7" fmla="*/ 737 h 1127079"/>
                <a:gd name="connsiteX8" fmla="*/ 0 w 1517589"/>
                <a:gd name="connsiteY8" fmla="*/ 737 h 1127079"/>
                <a:gd name="connsiteX9" fmla="*/ 1396 w 1517589"/>
                <a:gd name="connsiteY9" fmla="*/ 0 h 1127079"/>
                <a:gd name="connsiteX0" fmla="*/ 1396 w 1517589"/>
                <a:gd name="connsiteY0" fmla="*/ 0 h 1127079"/>
                <a:gd name="connsiteX1" fmla="*/ 1085917 w 1517589"/>
                <a:gd name="connsiteY1" fmla="*/ 7974 h 1127079"/>
                <a:gd name="connsiteX2" fmla="*/ 1085917 w 1517589"/>
                <a:gd name="connsiteY2" fmla="*/ 2825 h 1127079"/>
                <a:gd name="connsiteX3" fmla="*/ 1094584 w 1517589"/>
                <a:gd name="connsiteY3" fmla="*/ 12575 h 1127079"/>
                <a:gd name="connsiteX4" fmla="*/ 1517589 w 1517589"/>
                <a:gd name="connsiteY4" fmla="*/ 12575 h 1127079"/>
                <a:gd name="connsiteX5" fmla="*/ 1517589 w 1517589"/>
                <a:gd name="connsiteY5" fmla="*/ 1127079 h 1127079"/>
                <a:gd name="connsiteX6" fmla="*/ 344 w 1517589"/>
                <a:gd name="connsiteY6" fmla="*/ 1127079 h 1127079"/>
                <a:gd name="connsiteX7" fmla="*/ 141 w 1517589"/>
                <a:gd name="connsiteY7" fmla="*/ 737 h 1127079"/>
                <a:gd name="connsiteX8" fmla="*/ 0 w 1517589"/>
                <a:gd name="connsiteY8" fmla="*/ 737 h 1127079"/>
                <a:gd name="connsiteX9" fmla="*/ 1396 w 1517589"/>
                <a:gd name="connsiteY9" fmla="*/ 0 h 11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7589" h="1127079">
                  <a:moveTo>
                    <a:pt x="1396" y="0"/>
                  </a:moveTo>
                  <a:lnTo>
                    <a:pt x="1085917" y="7974"/>
                  </a:lnTo>
                  <a:lnTo>
                    <a:pt x="1085917" y="2825"/>
                  </a:lnTo>
                  <a:lnTo>
                    <a:pt x="1094584" y="12575"/>
                  </a:lnTo>
                  <a:lnTo>
                    <a:pt x="1517589" y="12575"/>
                  </a:lnTo>
                  <a:lnTo>
                    <a:pt x="1517589" y="1127079"/>
                  </a:lnTo>
                  <a:lnTo>
                    <a:pt x="344" y="1127079"/>
                  </a:lnTo>
                  <a:cubicBezTo>
                    <a:pt x="277" y="751632"/>
                    <a:pt x="208" y="376184"/>
                    <a:pt x="141" y="737"/>
                  </a:cubicBezTo>
                  <a:lnTo>
                    <a:pt x="0" y="737"/>
                  </a:lnTo>
                  <a:lnTo>
                    <a:pt x="1396" y="0"/>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52" name="vMap : USA State : California"/>
            <p:cNvSpPr>
              <a:spLocks noChangeAspect="1"/>
            </p:cNvSpPr>
            <p:nvPr>
              <p:custDataLst>
                <p:tags r:id="rId75"/>
              </p:custDataLst>
            </p:nvPr>
          </p:nvSpPr>
          <p:spPr bwMode="auto">
            <a:xfrm>
              <a:off x="1150515" y="2887955"/>
              <a:ext cx="1240389" cy="1419990"/>
            </a:xfrm>
            <a:custGeom>
              <a:avLst/>
              <a:gdLst/>
              <a:ahLst/>
              <a:cxnLst/>
              <a:rect l="l" t="t" r="r" b="b"/>
              <a:pathLst>
                <a:path w="2248122" h="2573637">
                  <a:moveTo>
                    <a:pt x="54538" y="0"/>
                  </a:moveTo>
                  <a:lnTo>
                    <a:pt x="981483" y="0"/>
                  </a:lnTo>
                  <a:lnTo>
                    <a:pt x="981483" y="857852"/>
                  </a:lnTo>
                  <a:lnTo>
                    <a:pt x="2141383" y="1939477"/>
                  </a:lnTo>
                  <a:lnTo>
                    <a:pt x="2144941" y="1982173"/>
                  </a:lnTo>
                  <a:lnTo>
                    <a:pt x="2152057" y="2003521"/>
                  </a:lnTo>
                  <a:lnTo>
                    <a:pt x="2176963" y="2024869"/>
                  </a:lnTo>
                  <a:lnTo>
                    <a:pt x="2184079" y="2046216"/>
                  </a:lnTo>
                  <a:lnTo>
                    <a:pt x="2198311" y="2074680"/>
                  </a:lnTo>
                  <a:lnTo>
                    <a:pt x="2198311" y="2099586"/>
                  </a:lnTo>
                  <a:lnTo>
                    <a:pt x="2241006" y="2110260"/>
                  </a:lnTo>
                  <a:lnTo>
                    <a:pt x="2248122" y="2128050"/>
                  </a:lnTo>
                  <a:lnTo>
                    <a:pt x="2219658" y="2156514"/>
                  </a:lnTo>
                  <a:lnTo>
                    <a:pt x="2176963" y="2181420"/>
                  </a:lnTo>
                  <a:lnTo>
                    <a:pt x="2180521" y="2206325"/>
                  </a:lnTo>
                  <a:lnTo>
                    <a:pt x="2159173" y="2216999"/>
                  </a:lnTo>
                  <a:lnTo>
                    <a:pt x="2169847" y="2241905"/>
                  </a:lnTo>
                  <a:lnTo>
                    <a:pt x="2169847" y="2281043"/>
                  </a:lnTo>
                  <a:lnTo>
                    <a:pt x="2162731" y="2298833"/>
                  </a:lnTo>
                  <a:lnTo>
                    <a:pt x="2162731" y="2327297"/>
                  </a:lnTo>
                  <a:lnTo>
                    <a:pt x="2144941" y="2348644"/>
                  </a:lnTo>
                  <a:lnTo>
                    <a:pt x="2127151" y="2373550"/>
                  </a:lnTo>
                  <a:lnTo>
                    <a:pt x="2130709" y="2434036"/>
                  </a:lnTo>
                  <a:lnTo>
                    <a:pt x="2123593" y="2451826"/>
                  </a:lnTo>
                  <a:lnTo>
                    <a:pt x="2148499" y="2469616"/>
                  </a:lnTo>
                  <a:lnTo>
                    <a:pt x="2166289" y="2455384"/>
                  </a:lnTo>
                  <a:lnTo>
                    <a:pt x="2169847" y="2480290"/>
                  </a:lnTo>
                  <a:lnTo>
                    <a:pt x="2180521" y="2487406"/>
                  </a:lnTo>
                  <a:lnTo>
                    <a:pt x="2180521" y="2512311"/>
                  </a:lnTo>
                  <a:lnTo>
                    <a:pt x="2159173" y="2526543"/>
                  </a:lnTo>
                  <a:lnTo>
                    <a:pt x="2152057" y="2547891"/>
                  </a:lnTo>
                  <a:lnTo>
                    <a:pt x="2127151" y="2526543"/>
                  </a:lnTo>
                  <a:lnTo>
                    <a:pt x="2105803" y="2537217"/>
                  </a:lnTo>
                  <a:lnTo>
                    <a:pt x="2104546" y="2537978"/>
                  </a:lnTo>
                  <a:lnTo>
                    <a:pt x="1931396" y="2546529"/>
                  </a:lnTo>
                  <a:lnTo>
                    <a:pt x="1750681" y="2564601"/>
                  </a:lnTo>
                  <a:lnTo>
                    <a:pt x="1569965" y="2573637"/>
                  </a:lnTo>
                  <a:lnTo>
                    <a:pt x="1565447" y="2557824"/>
                  </a:lnTo>
                  <a:lnTo>
                    <a:pt x="1565447" y="2537493"/>
                  </a:lnTo>
                  <a:lnTo>
                    <a:pt x="1545117" y="2514904"/>
                  </a:lnTo>
                  <a:lnTo>
                    <a:pt x="1538340" y="2490056"/>
                  </a:lnTo>
                  <a:lnTo>
                    <a:pt x="1538340" y="2458431"/>
                  </a:lnTo>
                  <a:lnTo>
                    <a:pt x="1529304" y="2431323"/>
                  </a:lnTo>
                  <a:lnTo>
                    <a:pt x="1513492" y="2406475"/>
                  </a:lnTo>
                  <a:lnTo>
                    <a:pt x="1518010" y="2404216"/>
                  </a:lnTo>
                  <a:lnTo>
                    <a:pt x="1518010" y="2390662"/>
                  </a:lnTo>
                  <a:lnTo>
                    <a:pt x="1506715" y="2388404"/>
                  </a:lnTo>
                  <a:lnTo>
                    <a:pt x="1497679" y="2379368"/>
                  </a:lnTo>
                  <a:lnTo>
                    <a:pt x="1490902" y="2368073"/>
                  </a:lnTo>
                  <a:lnTo>
                    <a:pt x="1486384" y="2368073"/>
                  </a:lnTo>
                  <a:lnTo>
                    <a:pt x="1477349" y="2372591"/>
                  </a:lnTo>
                  <a:lnTo>
                    <a:pt x="1475090" y="2372591"/>
                  </a:lnTo>
                  <a:lnTo>
                    <a:pt x="1454759" y="2343225"/>
                  </a:lnTo>
                  <a:lnTo>
                    <a:pt x="1432170" y="2316117"/>
                  </a:lnTo>
                  <a:lnTo>
                    <a:pt x="1375696" y="2268680"/>
                  </a:lnTo>
                  <a:lnTo>
                    <a:pt x="1359884" y="2268680"/>
                  </a:lnTo>
                  <a:lnTo>
                    <a:pt x="1328258" y="2277715"/>
                  </a:lnTo>
                  <a:lnTo>
                    <a:pt x="1305669" y="2266421"/>
                  </a:lnTo>
                  <a:lnTo>
                    <a:pt x="1292115" y="2230278"/>
                  </a:lnTo>
                  <a:lnTo>
                    <a:pt x="1280820" y="2189617"/>
                  </a:lnTo>
                  <a:lnTo>
                    <a:pt x="1249195" y="2203170"/>
                  </a:lnTo>
                  <a:lnTo>
                    <a:pt x="1213052" y="2198652"/>
                  </a:lnTo>
                  <a:lnTo>
                    <a:pt x="1143025" y="2182840"/>
                  </a:lnTo>
                  <a:lnTo>
                    <a:pt x="1120436" y="2151214"/>
                  </a:lnTo>
                  <a:lnTo>
                    <a:pt x="1088810" y="2124107"/>
                  </a:lnTo>
                  <a:lnTo>
                    <a:pt x="1048149" y="2103777"/>
                  </a:lnTo>
                  <a:lnTo>
                    <a:pt x="1009747" y="2103777"/>
                  </a:lnTo>
                  <a:lnTo>
                    <a:pt x="978122" y="2087964"/>
                  </a:lnTo>
                  <a:lnTo>
                    <a:pt x="941979" y="2083446"/>
                  </a:lnTo>
                  <a:lnTo>
                    <a:pt x="867434" y="2083446"/>
                  </a:lnTo>
                  <a:lnTo>
                    <a:pt x="831291" y="2072151"/>
                  </a:lnTo>
                  <a:lnTo>
                    <a:pt x="819996" y="2020196"/>
                  </a:lnTo>
                  <a:lnTo>
                    <a:pt x="810960" y="1965981"/>
                  </a:lnTo>
                  <a:lnTo>
                    <a:pt x="815478" y="1909507"/>
                  </a:lnTo>
                  <a:lnTo>
                    <a:pt x="804183" y="1902731"/>
                  </a:lnTo>
                  <a:lnTo>
                    <a:pt x="792889" y="1898213"/>
                  </a:lnTo>
                  <a:lnTo>
                    <a:pt x="779335" y="1891436"/>
                  </a:lnTo>
                  <a:lnTo>
                    <a:pt x="763522" y="1886918"/>
                  </a:lnTo>
                  <a:lnTo>
                    <a:pt x="763522" y="1819150"/>
                  </a:lnTo>
                  <a:lnTo>
                    <a:pt x="725120" y="1803337"/>
                  </a:lnTo>
                  <a:lnTo>
                    <a:pt x="693495" y="1776230"/>
                  </a:lnTo>
                  <a:lnTo>
                    <a:pt x="670906" y="1740087"/>
                  </a:lnTo>
                  <a:lnTo>
                    <a:pt x="646057" y="1701685"/>
                  </a:lnTo>
                  <a:lnTo>
                    <a:pt x="623468" y="1665542"/>
                  </a:lnTo>
                  <a:lnTo>
                    <a:pt x="591843" y="1633916"/>
                  </a:lnTo>
                  <a:lnTo>
                    <a:pt x="555700" y="1613586"/>
                  </a:lnTo>
                  <a:lnTo>
                    <a:pt x="530851" y="1559371"/>
                  </a:lnTo>
                  <a:lnTo>
                    <a:pt x="530851" y="1527746"/>
                  </a:lnTo>
                  <a:lnTo>
                    <a:pt x="535369" y="1500639"/>
                  </a:lnTo>
                  <a:lnTo>
                    <a:pt x="560218" y="1480308"/>
                  </a:lnTo>
                  <a:lnTo>
                    <a:pt x="555700" y="1453201"/>
                  </a:lnTo>
                  <a:lnTo>
                    <a:pt x="546664" y="1421576"/>
                  </a:lnTo>
                  <a:lnTo>
                    <a:pt x="515039" y="1421576"/>
                  </a:lnTo>
                  <a:lnTo>
                    <a:pt x="499226" y="1417058"/>
                  </a:lnTo>
                  <a:lnTo>
                    <a:pt x="487931" y="1408022"/>
                  </a:lnTo>
                  <a:lnTo>
                    <a:pt x="467601" y="1385433"/>
                  </a:lnTo>
                  <a:lnTo>
                    <a:pt x="445011" y="1358325"/>
                  </a:lnTo>
                  <a:lnTo>
                    <a:pt x="429199" y="1333477"/>
                  </a:lnTo>
                  <a:lnTo>
                    <a:pt x="429199" y="1326700"/>
                  </a:lnTo>
                  <a:lnTo>
                    <a:pt x="433717" y="1317664"/>
                  </a:lnTo>
                  <a:lnTo>
                    <a:pt x="433717" y="1315405"/>
                  </a:lnTo>
                  <a:lnTo>
                    <a:pt x="424681" y="1295075"/>
                  </a:lnTo>
                  <a:lnTo>
                    <a:pt x="417904" y="1267968"/>
                  </a:lnTo>
                  <a:lnTo>
                    <a:pt x="417904" y="1216012"/>
                  </a:lnTo>
                  <a:lnTo>
                    <a:pt x="413386" y="1188905"/>
                  </a:lnTo>
                  <a:lnTo>
                    <a:pt x="406609" y="1173092"/>
                  </a:lnTo>
                  <a:lnTo>
                    <a:pt x="390797" y="1159538"/>
                  </a:lnTo>
                  <a:lnTo>
                    <a:pt x="361430" y="1159538"/>
                  </a:lnTo>
                  <a:lnTo>
                    <a:pt x="343359" y="1141467"/>
                  </a:lnTo>
                  <a:lnTo>
                    <a:pt x="323028" y="1125654"/>
                  </a:lnTo>
                  <a:lnTo>
                    <a:pt x="298180" y="1121136"/>
                  </a:lnTo>
                  <a:lnTo>
                    <a:pt x="307216" y="1109841"/>
                  </a:lnTo>
                  <a:lnTo>
                    <a:pt x="311734" y="1094029"/>
                  </a:lnTo>
                  <a:lnTo>
                    <a:pt x="318511" y="1080475"/>
                  </a:lnTo>
                  <a:lnTo>
                    <a:pt x="307216" y="1069181"/>
                  </a:lnTo>
                  <a:lnTo>
                    <a:pt x="302698" y="1053368"/>
                  </a:lnTo>
                  <a:lnTo>
                    <a:pt x="295921" y="1037555"/>
                  </a:lnTo>
                  <a:lnTo>
                    <a:pt x="291403" y="1021743"/>
                  </a:lnTo>
                  <a:lnTo>
                    <a:pt x="286885" y="1021743"/>
                  </a:lnTo>
                  <a:lnTo>
                    <a:pt x="280109" y="1019484"/>
                  </a:lnTo>
                  <a:lnTo>
                    <a:pt x="275591" y="1014966"/>
                  </a:lnTo>
                  <a:lnTo>
                    <a:pt x="271073" y="1014966"/>
                  </a:lnTo>
                  <a:lnTo>
                    <a:pt x="266555" y="1010448"/>
                  </a:lnTo>
                  <a:lnTo>
                    <a:pt x="266555" y="1003671"/>
                  </a:lnTo>
                  <a:lnTo>
                    <a:pt x="264296" y="999153"/>
                  </a:lnTo>
                  <a:lnTo>
                    <a:pt x="264296" y="994635"/>
                  </a:lnTo>
                  <a:lnTo>
                    <a:pt x="248483" y="999153"/>
                  </a:lnTo>
                  <a:lnTo>
                    <a:pt x="234930" y="999153"/>
                  </a:lnTo>
                  <a:lnTo>
                    <a:pt x="219117" y="1003671"/>
                  </a:lnTo>
                  <a:lnTo>
                    <a:pt x="228153" y="999153"/>
                  </a:lnTo>
                  <a:lnTo>
                    <a:pt x="232671" y="994635"/>
                  </a:lnTo>
                  <a:lnTo>
                    <a:pt x="239448" y="990117"/>
                  </a:lnTo>
                  <a:lnTo>
                    <a:pt x="243965" y="987859"/>
                  </a:lnTo>
                  <a:lnTo>
                    <a:pt x="196528" y="935903"/>
                  </a:lnTo>
                  <a:lnTo>
                    <a:pt x="160385" y="872652"/>
                  </a:lnTo>
                  <a:lnTo>
                    <a:pt x="137795" y="809402"/>
                  </a:lnTo>
                  <a:lnTo>
                    <a:pt x="128759" y="741634"/>
                  </a:lnTo>
                  <a:lnTo>
                    <a:pt x="142313" y="676124"/>
                  </a:lnTo>
                  <a:lnTo>
                    <a:pt x="126500" y="655794"/>
                  </a:lnTo>
                  <a:lnTo>
                    <a:pt x="117465" y="635463"/>
                  </a:lnTo>
                  <a:lnTo>
                    <a:pt x="112947" y="612874"/>
                  </a:lnTo>
                  <a:lnTo>
                    <a:pt x="74545" y="556400"/>
                  </a:lnTo>
                  <a:lnTo>
                    <a:pt x="18071" y="508963"/>
                  </a:lnTo>
                  <a:lnTo>
                    <a:pt x="2258" y="470561"/>
                  </a:lnTo>
                  <a:lnTo>
                    <a:pt x="0" y="427641"/>
                  </a:lnTo>
                  <a:lnTo>
                    <a:pt x="6776" y="386980"/>
                  </a:lnTo>
                  <a:lnTo>
                    <a:pt x="33884" y="355354"/>
                  </a:lnTo>
                  <a:lnTo>
                    <a:pt x="58732" y="269515"/>
                  </a:lnTo>
                  <a:lnTo>
                    <a:pt x="63250" y="181416"/>
                  </a:lnTo>
                  <a:lnTo>
                    <a:pt x="54214" y="91058"/>
                  </a:lnTo>
                  <a:lnTo>
                    <a:pt x="42919" y="5218"/>
                  </a:lnTo>
                  <a:lnTo>
                    <a:pt x="41104" y="3073"/>
                  </a:lnTo>
                  <a:lnTo>
                    <a:pt x="43904" y="199"/>
                  </a:lnTo>
                  <a:close/>
                </a:path>
              </a:pathLst>
            </a:custGeom>
            <a:solidFill>
              <a:schemeClr val="accent2"/>
            </a:solid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vMap : USA State : Arizona"/>
            <p:cNvSpPr>
              <a:spLocks noChangeAspect="1"/>
            </p:cNvSpPr>
            <p:nvPr>
              <p:custDataLst>
                <p:tags r:id="rId76"/>
              </p:custDataLst>
            </p:nvPr>
          </p:nvSpPr>
          <p:spPr>
            <a:xfrm>
              <a:off x="2305663" y="3664132"/>
              <a:ext cx="693805" cy="818831"/>
            </a:xfrm>
            <a:custGeom>
              <a:avLst/>
              <a:gdLst>
                <a:gd name="connsiteX0" fmla="*/ 169598 w 1257475"/>
                <a:gd name="connsiteY0" fmla="*/ 0 h 1484077"/>
                <a:gd name="connsiteX1" fmla="*/ 1257475 w 1257475"/>
                <a:gd name="connsiteY1" fmla="*/ 0 h 1484077"/>
                <a:gd name="connsiteX2" fmla="*/ 1257475 w 1257475"/>
                <a:gd name="connsiteY2" fmla="*/ 1480248 h 1484077"/>
                <a:gd name="connsiteX3" fmla="*/ 797934 w 1257475"/>
                <a:gd name="connsiteY3" fmla="*/ 1484077 h 1484077"/>
                <a:gd name="connsiteX4" fmla="*/ 10318 w 1257475"/>
                <a:gd name="connsiteY4" fmla="*/ 1187307 h 1484077"/>
                <a:gd name="connsiteX5" fmla="*/ 284 w 1257475"/>
                <a:gd name="connsiteY5" fmla="*/ 1166818 h 1484077"/>
                <a:gd name="connsiteX6" fmla="*/ 7809 w 1257475"/>
                <a:gd name="connsiteY6" fmla="*/ 1146328 h 1484077"/>
                <a:gd name="connsiteX7" fmla="*/ 20351 w 1257475"/>
                <a:gd name="connsiteY7" fmla="*/ 1130465 h 1484077"/>
                <a:gd name="connsiteX8" fmla="*/ 11401 w 1257475"/>
                <a:gd name="connsiteY8" fmla="*/ 1130917 h 1484077"/>
                <a:gd name="connsiteX9" fmla="*/ 12174 w 1257475"/>
                <a:gd name="connsiteY9" fmla="*/ 1130449 h 1484077"/>
                <a:gd name="connsiteX10" fmla="*/ 33522 w 1257475"/>
                <a:gd name="connsiteY10" fmla="*/ 1119775 h 1484077"/>
                <a:gd name="connsiteX11" fmla="*/ 58428 w 1257475"/>
                <a:gd name="connsiteY11" fmla="*/ 1141123 h 1484077"/>
                <a:gd name="connsiteX12" fmla="*/ 65544 w 1257475"/>
                <a:gd name="connsiteY12" fmla="*/ 1119775 h 1484077"/>
                <a:gd name="connsiteX13" fmla="*/ 86892 w 1257475"/>
                <a:gd name="connsiteY13" fmla="*/ 1105543 h 1484077"/>
                <a:gd name="connsiteX14" fmla="*/ 86892 w 1257475"/>
                <a:gd name="connsiteY14" fmla="*/ 1080638 h 1484077"/>
                <a:gd name="connsiteX15" fmla="*/ 76218 w 1257475"/>
                <a:gd name="connsiteY15" fmla="*/ 1073522 h 1484077"/>
                <a:gd name="connsiteX16" fmla="*/ 72660 w 1257475"/>
                <a:gd name="connsiteY16" fmla="*/ 1048616 h 1484077"/>
                <a:gd name="connsiteX17" fmla="*/ 54870 w 1257475"/>
                <a:gd name="connsiteY17" fmla="*/ 1062848 h 1484077"/>
                <a:gd name="connsiteX18" fmla="*/ 29964 w 1257475"/>
                <a:gd name="connsiteY18" fmla="*/ 1045058 h 1484077"/>
                <a:gd name="connsiteX19" fmla="*/ 37080 w 1257475"/>
                <a:gd name="connsiteY19" fmla="*/ 1027268 h 1484077"/>
                <a:gd name="connsiteX20" fmla="*/ 33522 w 1257475"/>
                <a:gd name="connsiteY20" fmla="*/ 966782 h 1484077"/>
                <a:gd name="connsiteX21" fmla="*/ 51312 w 1257475"/>
                <a:gd name="connsiteY21" fmla="*/ 941876 h 1484077"/>
                <a:gd name="connsiteX22" fmla="*/ 69102 w 1257475"/>
                <a:gd name="connsiteY22" fmla="*/ 920529 h 1484077"/>
                <a:gd name="connsiteX23" fmla="*/ 69102 w 1257475"/>
                <a:gd name="connsiteY23" fmla="*/ 892065 h 1484077"/>
                <a:gd name="connsiteX24" fmla="*/ 76218 w 1257475"/>
                <a:gd name="connsiteY24" fmla="*/ 874275 h 1484077"/>
                <a:gd name="connsiteX25" fmla="*/ 76218 w 1257475"/>
                <a:gd name="connsiteY25" fmla="*/ 835137 h 1484077"/>
                <a:gd name="connsiteX26" fmla="*/ 65544 w 1257475"/>
                <a:gd name="connsiteY26" fmla="*/ 810231 h 1484077"/>
                <a:gd name="connsiteX27" fmla="*/ 86892 w 1257475"/>
                <a:gd name="connsiteY27" fmla="*/ 799557 h 1484077"/>
                <a:gd name="connsiteX28" fmla="*/ 83334 w 1257475"/>
                <a:gd name="connsiteY28" fmla="*/ 774652 h 1484077"/>
                <a:gd name="connsiteX29" fmla="*/ 126029 w 1257475"/>
                <a:gd name="connsiteY29" fmla="*/ 749746 h 1484077"/>
                <a:gd name="connsiteX30" fmla="*/ 154493 w 1257475"/>
                <a:gd name="connsiteY30" fmla="*/ 721282 h 1484077"/>
                <a:gd name="connsiteX31" fmla="*/ 147377 w 1257475"/>
                <a:gd name="connsiteY31" fmla="*/ 703492 h 1484077"/>
                <a:gd name="connsiteX32" fmla="*/ 104682 w 1257475"/>
                <a:gd name="connsiteY32" fmla="*/ 692818 h 1484077"/>
                <a:gd name="connsiteX33" fmla="*/ 104682 w 1257475"/>
                <a:gd name="connsiteY33" fmla="*/ 667912 h 1484077"/>
                <a:gd name="connsiteX34" fmla="*/ 90450 w 1257475"/>
                <a:gd name="connsiteY34" fmla="*/ 639448 h 1484077"/>
                <a:gd name="connsiteX35" fmla="*/ 83334 w 1257475"/>
                <a:gd name="connsiteY35" fmla="*/ 618101 h 1484077"/>
                <a:gd name="connsiteX36" fmla="*/ 58428 w 1257475"/>
                <a:gd name="connsiteY36" fmla="*/ 596753 h 1484077"/>
                <a:gd name="connsiteX37" fmla="*/ 51312 w 1257475"/>
                <a:gd name="connsiteY37" fmla="*/ 575405 h 1484077"/>
                <a:gd name="connsiteX38" fmla="*/ 47754 w 1257475"/>
                <a:gd name="connsiteY38" fmla="*/ 532709 h 1484077"/>
                <a:gd name="connsiteX39" fmla="*/ 45849 w 1257475"/>
                <a:gd name="connsiteY39" fmla="*/ 530932 h 1484077"/>
                <a:gd name="connsiteX40" fmla="*/ 57423 w 1257475"/>
                <a:gd name="connsiteY40" fmla="*/ 527074 h 1484077"/>
                <a:gd name="connsiteX41" fmla="*/ 50624 w 1257475"/>
                <a:gd name="connsiteY41" fmla="*/ 438693 h 1484077"/>
                <a:gd name="connsiteX42" fmla="*/ 54023 w 1257475"/>
                <a:gd name="connsiteY42" fmla="*/ 421697 h 1484077"/>
                <a:gd name="connsiteX43" fmla="*/ 30229 w 1257475"/>
                <a:gd name="connsiteY43" fmla="*/ 414898 h 1484077"/>
                <a:gd name="connsiteX44" fmla="*/ 40426 w 1257475"/>
                <a:gd name="connsiteY44" fmla="*/ 391103 h 1484077"/>
                <a:gd name="connsiteX45" fmla="*/ 37027 w 1257475"/>
                <a:gd name="connsiteY45" fmla="*/ 333316 h 1484077"/>
                <a:gd name="connsiteX46" fmla="*/ 26829 w 1257475"/>
                <a:gd name="connsiteY46" fmla="*/ 316320 h 1484077"/>
                <a:gd name="connsiteX47" fmla="*/ 40426 w 1257475"/>
                <a:gd name="connsiteY47" fmla="*/ 309521 h 1484077"/>
                <a:gd name="connsiteX48" fmla="*/ 26829 w 1257475"/>
                <a:gd name="connsiteY48" fmla="*/ 292525 h 1484077"/>
                <a:gd name="connsiteX49" fmla="*/ 30229 w 1257475"/>
                <a:gd name="connsiteY49" fmla="*/ 258532 h 1484077"/>
                <a:gd name="connsiteX50" fmla="*/ 23430 w 1257475"/>
                <a:gd name="connsiteY50" fmla="*/ 251734 h 1484077"/>
                <a:gd name="connsiteX51" fmla="*/ 30229 w 1257475"/>
                <a:gd name="connsiteY51" fmla="*/ 241536 h 1484077"/>
                <a:gd name="connsiteX52" fmla="*/ 50624 w 1257475"/>
                <a:gd name="connsiteY52" fmla="*/ 241536 h 1484077"/>
                <a:gd name="connsiteX53" fmla="*/ 54023 w 1257475"/>
                <a:gd name="connsiteY53" fmla="*/ 224540 h 1484077"/>
                <a:gd name="connsiteX54" fmla="*/ 81217 w 1257475"/>
                <a:gd name="connsiteY54" fmla="*/ 244935 h 1484077"/>
                <a:gd name="connsiteX55" fmla="*/ 84617 w 1257475"/>
                <a:gd name="connsiteY55" fmla="*/ 234738 h 1484077"/>
                <a:gd name="connsiteX56" fmla="*/ 105012 w 1257475"/>
                <a:gd name="connsiteY56" fmla="*/ 241536 h 1484077"/>
                <a:gd name="connsiteX57" fmla="*/ 108411 w 1257475"/>
                <a:gd name="connsiteY57" fmla="*/ 251734 h 1484077"/>
                <a:gd name="connsiteX58" fmla="*/ 122008 w 1257475"/>
                <a:gd name="connsiteY58" fmla="*/ 265331 h 1484077"/>
                <a:gd name="connsiteX59" fmla="*/ 152602 w 1257475"/>
                <a:gd name="connsiteY59" fmla="*/ 265331 h 1484077"/>
                <a:gd name="connsiteX60" fmla="*/ 156001 w 1257475"/>
                <a:gd name="connsiteY60" fmla="*/ 251734 h 1484077"/>
                <a:gd name="connsiteX61" fmla="*/ 169598 w 1257475"/>
                <a:gd name="connsiteY61" fmla="*/ 234738 h 1484077"/>
                <a:gd name="connsiteX62" fmla="*/ 169598 w 1257475"/>
                <a:gd name="connsiteY62" fmla="*/ 0 h 148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57475" h="1484077">
                  <a:moveTo>
                    <a:pt x="169598" y="0"/>
                  </a:moveTo>
                  <a:lnTo>
                    <a:pt x="1257475" y="0"/>
                  </a:lnTo>
                  <a:lnTo>
                    <a:pt x="1257475" y="1480248"/>
                  </a:lnTo>
                  <a:lnTo>
                    <a:pt x="797934" y="1484077"/>
                  </a:lnTo>
                  <a:lnTo>
                    <a:pt x="10318" y="1187307"/>
                  </a:lnTo>
                  <a:cubicBezTo>
                    <a:pt x="12826" y="1182020"/>
                    <a:pt x="-2224" y="1172105"/>
                    <a:pt x="284" y="1166818"/>
                  </a:cubicBezTo>
                  <a:cubicBezTo>
                    <a:pt x="2793" y="1160208"/>
                    <a:pt x="5301" y="1152937"/>
                    <a:pt x="7809" y="1146328"/>
                  </a:cubicBezTo>
                  <a:cubicBezTo>
                    <a:pt x="11572" y="1141041"/>
                    <a:pt x="16589" y="1135753"/>
                    <a:pt x="20351" y="1130465"/>
                  </a:cubicBezTo>
                  <a:lnTo>
                    <a:pt x="11401" y="1130917"/>
                  </a:lnTo>
                  <a:lnTo>
                    <a:pt x="12174" y="1130449"/>
                  </a:lnTo>
                  <a:lnTo>
                    <a:pt x="33522" y="1119775"/>
                  </a:lnTo>
                  <a:lnTo>
                    <a:pt x="58428" y="1141123"/>
                  </a:lnTo>
                  <a:lnTo>
                    <a:pt x="65544" y="1119775"/>
                  </a:lnTo>
                  <a:lnTo>
                    <a:pt x="86892" y="1105543"/>
                  </a:lnTo>
                  <a:lnTo>
                    <a:pt x="86892" y="1080638"/>
                  </a:lnTo>
                  <a:lnTo>
                    <a:pt x="76218" y="1073522"/>
                  </a:lnTo>
                  <a:lnTo>
                    <a:pt x="72660" y="1048616"/>
                  </a:lnTo>
                  <a:lnTo>
                    <a:pt x="54870" y="1062848"/>
                  </a:lnTo>
                  <a:lnTo>
                    <a:pt x="29964" y="1045058"/>
                  </a:lnTo>
                  <a:lnTo>
                    <a:pt x="37080" y="1027268"/>
                  </a:lnTo>
                  <a:lnTo>
                    <a:pt x="33522" y="966782"/>
                  </a:lnTo>
                  <a:lnTo>
                    <a:pt x="51312" y="941876"/>
                  </a:lnTo>
                  <a:lnTo>
                    <a:pt x="69102" y="920529"/>
                  </a:lnTo>
                  <a:lnTo>
                    <a:pt x="69102" y="892065"/>
                  </a:lnTo>
                  <a:lnTo>
                    <a:pt x="76218" y="874275"/>
                  </a:lnTo>
                  <a:lnTo>
                    <a:pt x="76218" y="835137"/>
                  </a:lnTo>
                  <a:lnTo>
                    <a:pt x="65544" y="810231"/>
                  </a:lnTo>
                  <a:lnTo>
                    <a:pt x="86892" y="799557"/>
                  </a:lnTo>
                  <a:lnTo>
                    <a:pt x="83334" y="774652"/>
                  </a:lnTo>
                  <a:lnTo>
                    <a:pt x="126029" y="749746"/>
                  </a:lnTo>
                  <a:lnTo>
                    <a:pt x="154493" y="721282"/>
                  </a:lnTo>
                  <a:lnTo>
                    <a:pt x="147377" y="703492"/>
                  </a:lnTo>
                  <a:lnTo>
                    <a:pt x="104682" y="692818"/>
                  </a:lnTo>
                  <a:lnTo>
                    <a:pt x="104682" y="667912"/>
                  </a:lnTo>
                  <a:lnTo>
                    <a:pt x="90450" y="639448"/>
                  </a:lnTo>
                  <a:lnTo>
                    <a:pt x="83334" y="618101"/>
                  </a:lnTo>
                  <a:lnTo>
                    <a:pt x="58428" y="596753"/>
                  </a:lnTo>
                  <a:lnTo>
                    <a:pt x="51312" y="575405"/>
                  </a:lnTo>
                  <a:lnTo>
                    <a:pt x="47754" y="532709"/>
                  </a:lnTo>
                  <a:lnTo>
                    <a:pt x="45849" y="530932"/>
                  </a:lnTo>
                  <a:lnTo>
                    <a:pt x="57423" y="527074"/>
                  </a:lnTo>
                  <a:lnTo>
                    <a:pt x="50624" y="438693"/>
                  </a:lnTo>
                  <a:lnTo>
                    <a:pt x="54023" y="421697"/>
                  </a:lnTo>
                  <a:lnTo>
                    <a:pt x="30229" y="414898"/>
                  </a:lnTo>
                  <a:lnTo>
                    <a:pt x="40426" y="391103"/>
                  </a:lnTo>
                  <a:lnTo>
                    <a:pt x="37027" y="333316"/>
                  </a:lnTo>
                  <a:lnTo>
                    <a:pt x="26829" y="316320"/>
                  </a:lnTo>
                  <a:lnTo>
                    <a:pt x="40426" y="309521"/>
                  </a:lnTo>
                  <a:lnTo>
                    <a:pt x="26829" y="292525"/>
                  </a:lnTo>
                  <a:lnTo>
                    <a:pt x="30229" y="258532"/>
                  </a:lnTo>
                  <a:lnTo>
                    <a:pt x="23430" y="251734"/>
                  </a:lnTo>
                  <a:lnTo>
                    <a:pt x="30229" y="241536"/>
                  </a:lnTo>
                  <a:lnTo>
                    <a:pt x="50624" y="241536"/>
                  </a:lnTo>
                  <a:lnTo>
                    <a:pt x="54023" y="224540"/>
                  </a:lnTo>
                  <a:lnTo>
                    <a:pt x="81217" y="244935"/>
                  </a:lnTo>
                  <a:lnTo>
                    <a:pt x="84617" y="234738"/>
                  </a:lnTo>
                  <a:lnTo>
                    <a:pt x="105012" y="241536"/>
                  </a:lnTo>
                  <a:lnTo>
                    <a:pt x="108411" y="251734"/>
                  </a:lnTo>
                  <a:lnTo>
                    <a:pt x="122008" y="265331"/>
                  </a:lnTo>
                  <a:lnTo>
                    <a:pt x="152602" y="265331"/>
                  </a:lnTo>
                  <a:lnTo>
                    <a:pt x="156001" y="251734"/>
                  </a:lnTo>
                  <a:lnTo>
                    <a:pt x="169598" y="234738"/>
                  </a:lnTo>
                  <a:lnTo>
                    <a:pt x="169598" y="0"/>
                  </a:lnTo>
                  <a:close/>
                </a:path>
              </a:pathLst>
            </a:custGeom>
            <a:solidFill>
              <a:schemeClr val="accent2"/>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54" name="vMap : USA State : Arkansas"/>
            <p:cNvSpPr>
              <a:spLocks noChangeAspect="1"/>
            </p:cNvSpPr>
            <p:nvPr>
              <p:custDataLst>
                <p:tags r:id="rId77"/>
              </p:custDataLst>
            </p:nvPr>
          </p:nvSpPr>
          <p:spPr>
            <a:xfrm>
              <a:off x="4724651" y="3737295"/>
              <a:ext cx="598238" cy="512207"/>
            </a:xfrm>
            <a:custGeom>
              <a:avLst/>
              <a:gdLst/>
              <a:ahLst/>
              <a:cxnLst/>
              <a:rect l="l" t="t" r="r" b="b"/>
              <a:pathLst>
                <a:path w="1084267" h="928340">
                  <a:moveTo>
                    <a:pt x="0" y="0"/>
                  </a:moveTo>
                  <a:lnTo>
                    <a:pt x="961623" y="0"/>
                  </a:lnTo>
                  <a:lnTo>
                    <a:pt x="969483" y="31441"/>
                  </a:lnTo>
                  <a:lnTo>
                    <a:pt x="993063" y="34061"/>
                  </a:lnTo>
                  <a:lnTo>
                    <a:pt x="987823" y="68122"/>
                  </a:lnTo>
                  <a:lnTo>
                    <a:pt x="951143" y="83842"/>
                  </a:lnTo>
                  <a:lnTo>
                    <a:pt x="951143" y="102182"/>
                  </a:lnTo>
                  <a:lnTo>
                    <a:pt x="930182" y="115283"/>
                  </a:lnTo>
                  <a:lnTo>
                    <a:pt x="924942" y="141483"/>
                  </a:lnTo>
                  <a:lnTo>
                    <a:pt x="1058565" y="141483"/>
                  </a:lnTo>
                  <a:lnTo>
                    <a:pt x="1062277" y="137771"/>
                  </a:lnTo>
                  <a:lnTo>
                    <a:pt x="1084267" y="165918"/>
                  </a:lnTo>
                  <a:lnTo>
                    <a:pt x="1056405" y="165918"/>
                  </a:lnTo>
                  <a:lnTo>
                    <a:pt x="1056405" y="203913"/>
                  </a:lnTo>
                  <a:lnTo>
                    <a:pt x="1020943" y="216577"/>
                  </a:lnTo>
                  <a:lnTo>
                    <a:pt x="1020943" y="241907"/>
                  </a:lnTo>
                  <a:lnTo>
                    <a:pt x="1005745" y="267237"/>
                  </a:lnTo>
                  <a:lnTo>
                    <a:pt x="972817" y="295099"/>
                  </a:lnTo>
                  <a:lnTo>
                    <a:pt x="977883" y="338160"/>
                  </a:lnTo>
                  <a:lnTo>
                    <a:pt x="998146" y="358423"/>
                  </a:lnTo>
                  <a:lnTo>
                    <a:pt x="993081" y="378687"/>
                  </a:lnTo>
                  <a:lnTo>
                    <a:pt x="965218" y="378687"/>
                  </a:lnTo>
                  <a:lnTo>
                    <a:pt x="929756" y="396418"/>
                  </a:lnTo>
                  <a:lnTo>
                    <a:pt x="955086" y="429346"/>
                  </a:lnTo>
                  <a:lnTo>
                    <a:pt x="912026" y="447077"/>
                  </a:lnTo>
                  <a:lnTo>
                    <a:pt x="899361" y="480006"/>
                  </a:lnTo>
                  <a:lnTo>
                    <a:pt x="876564" y="480006"/>
                  </a:lnTo>
                  <a:lnTo>
                    <a:pt x="876564" y="507868"/>
                  </a:lnTo>
                  <a:lnTo>
                    <a:pt x="891762" y="523066"/>
                  </a:lnTo>
                  <a:lnTo>
                    <a:pt x="874031" y="533198"/>
                  </a:lnTo>
                  <a:lnTo>
                    <a:pt x="874031" y="561060"/>
                  </a:lnTo>
                  <a:lnTo>
                    <a:pt x="838570" y="583857"/>
                  </a:lnTo>
                  <a:lnTo>
                    <a:pt x="820839" y="611720"/>
                  </a:lnTo>
                  <a:lnTo>
                    <a:pt x="818306" y="631983"/>
                  </a:lnTo>
                  <a:lnTo>
                    <a:pt x="795509" y="637049"/>
                  </a:lnTo>
                  <a:lnTo>
                    <a:pt x="808174" y="657313"/>
                  </a:lnTo>
                  <a:lnTo>
                    <a:pt x="765114" y="669978"/>
                  </a:lnTo>
                  <a:lnTo>
                    <a:pt x="777779" y="685176"/>
                  </a:lnTo>
                  <a:lnTo>
                    <a:pt x="780312" y="730769"/>
                  </a:lnTo>
                  <a:lnTo>
                    <a:pt x="729652" y="756099"/>
                  </a:lnTo>
                  <a:lnTo>
                    <a:pt x="757515" y="766231"/>
                  </a:lnTo>
                  <a:lnTo>
                    <a:pt x="752449" y="778895"/>
                  </a:lnTo>
                  <a:lnTo>
                    <a:pt x="732185" y="789027"/>
                  </a:lnTo>
                  <a:lnTo>
                    <a:pt x="762581" y="804225"/>
                  </a:lnTo>
                  <a:lnTo>
                    <a:pt x="757515" y="839686"/>
                  </a:lnTo>
                  <a:lnTo>
                    <a:pt x="752449" y="854884"/>
                  </a:lnTo>
                  <a:lnTo>
                    <a:pt x="770180" y="877681"/>
                  </a:lnTo>
                  <a:lnTo>
                    <a:pt x="767647" y="890346"/>
                  </a:lnTo>
                  <a:lnTo>
                    <a:pt x="749916" y="905544"/>
                  </a:lnTo>
                  <a:lnTo>
                    <a:pt x="752449" y="923274"/>
                  </a:lnTo>
                  <a:lnTo>
                    <a:pt x="278785" y="923274"/>
                  </a:lnTo>
                  <a:lnTo>
                    <a:pt x="261054" y="915675"/>
                  </a:lnTo>
                  <a:lnTo>
                    <a:pt x="172400" y="915675"/>
                  </a:lnTo>
                  <a:lnTo>
                    <a:pt x="159735" y="928340"/>
                  </a:lnTo>
                  <a:lnTo>
                    <a:pt x="144538" y="928340"/>
                  </a:lnTo>
                  <a:lnTo>
                    <a:pt x="144538" y="915675"/>
                  </a:lnTo>
                  <a:lnTo>
                    <a:pt x="126010" y="915675"/>
                  </a:lnTo>
                  <a:lnTo>
                    <a:pt x="126010" y="866727"/>
                  </a:lnTo>
                  <a:lnTo>
                    <a:pt x="133154" y="859583"/>
                  </a:lnTo>
                  <a:lnTo>
                    <a:pt x="133154" y="831009"/>
                  </a:lnTo>
                  <a:lnTo>
                    <a:pt x="121247" y="819102"/>
                  </a:lnTo>
                  <a:lnTo>
                    <a:pt x="121247" y="778621"/>
                  </a:lnTo>
                  <a:lnTo>
                    <a:pt x="78385" y="778621"/>
                  </a:lnTo>
                  <a:lnTo>
                    <a:pt x="45047" y="773859"/>
                  </a:lnTo>
                  <a:lnTo>
                    <a:pt x="41316" y="773895"/>
                  </a:lnTo>
                  <a:lnTo>
                    <a:pt x="37904" y="761952"/>
                  </a:lnTo>
                  <a:lnTo>
                    <a:pt x="27053" y="752910"/>
                  </a:lnTo>
                  <a:lnTo>
                    <a:pt x="27053" y="687711"/>
                  </a:lnTo>
                  <a:lnTo>
                    <a:pt x="43285" y="671479"/>
                  </a:lnTo>
                  <a:lnTo>
                    <a:pt x="43285" y="235921"/>
                  </a:lnTo>
                  <a:lnTo>
                    <a:pt x="27053" y="219689"/>
                  </a:lnTo>
                  <a:lnTo>
                    <a:pt x="27053" y="154762"/>
                  </a:lnTo>
                  <a:lnTo>
                    <a:pt x="18937" y="146646"/>
                  </a:lnTo>
                  <a:lnTo>
                    <a:pt x="18937" y="89834"/>
                  </a:lnTo>
                  <a:lnTo>
                    <a:pt x="8116" y="79013"/>
                  </a:lnTo>
                  <a:lnTo>
                    <a:pt x="8116" y="22201"/>
                  </a:lnTo>
                  <a:lnTo>
                    <a:pt x="0" y="14085"/>
                  </a:lnTo>
                  <a:lnTo>
                    <a:pt x="0" y="5969"/>
                  </a:lnTo>
                  <a:close/>
                </a:path>
              </a:pathLst>
            </a:custGeom>
            <a:solidFill>
              <a:schemeClr val="accent1"/>
            </a:solid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sp>
          <p:nvSpPr>
            <p:cNvPr id="55" name="vMap : USA State : Alabama"/>
            <p:cNvSpPr>
              <a:spLocks noChangeAspect="1"/>
            </p:cNvSpPr>
            <p:nvPr>
              <p:custDataLst>
                <p:tags r:id="rId78"/>
              </p:custDataLst>
            </p:nvPr>
          </p:nvSpPr>
          <p:spPr>
            <a:xfrm>
              <a:off x="5459368" y="3959056"/>
              <a:ext cx="432254" cy="675614"/>
            </a:xfrm>
            <a:custGeom>
              <a:avLst/>
              <a:gdLst/>
              <a:ahLst/>
              <a:cxnLst/>
              <a:rect l="l" t="t" r="r" b="b"/>
              <a:pathLst>
                <a:path w="783431" h="1224506">
                  <a:moveTo>
                    <a:pt x="621506" y="0"/>
                  </a:moveTo>
                  <a:lnTo>
                    <a:pt x="621506" y="17051"/>
                  </a:lnTo>
                  <a:lnTo>
                    <a:pt x="628650" y="24195"/>
                  </a:lnTo>
                  <a:lnTo>
                    <a:pt x="628650" y="55151"/>
                  </a:lnTo>
                  <a:lnTo>
                    <a:pt x="642938" y="69439"/>
                  </a:lnTo>
                  <a:lnTo>
                    <a:pt x="642938" y="121826"/>
                  </a:lnTo>
                  <a:lnTo>
                    <a:pt x="650081" y="128969"/>
                  </a:lnTo>
                  <a:lnTo>
                    <a:pt x="650081" y="176595"/>
                  </a:lnTo>
                  <a:lnTo>
                    <a:pt x="659606" y="186120"/>
                  </a:lnTo>
                  <a:lnTo>
                    <a:pt x="659606" y="243270"/>
                  </a:lnTo>
                  <a:lnTo>
                    <a:pt x="669131" y="252795"/>
                  </a:lnTo>
                  <a:lnTo>
                    <a:pt x="669131" y="288514"/>
                  </a:lnTo>
                  <a:lnTo>
                    <a:pt x="678656" y="298039"/>
                  </a:lnTo>
                  <a:lnTo>
                    <a:pt x="678656" y="359951"/>
                  </a:lnTo>
                  <a:lnTo>
                    <a:pt x="688181" y="369476"/>
                  </a:lnTo>
                  <a:lnTo>
                    <a:pt x="688181" y="409957"/>
                  </a:lnTo>
                  <a:lnTo>
                    <a:pt x="697706" y="419482"/>
                  </a:lnTo>
                  <a:lnTo>
                    <a:pt x="697706" y="474251"/>
                  </a:lnTo>
                  <a:lnTo>
                    <a:pt x="709612" y="486157"/>
                  </a:lnTo>
                  <a:lnTo>
                    <a:pt x="709612" y="517114"/>
                  </a:lnTo>
                  <a:lnTo>
                    <a:pt x="716756" y="524258"/>
                  </a:lnTo>
                  <a:lnTo>
                    <a:pt x="716756" y="571882"/>
                  </a:lnTo>
                  <a:lnTo>
                    <a:pt x="728663" y="571882"/>
                  </a:lnTo>
                  <a:lnTo>
                    <a:pt x="728663" y="595695"/>
                  </a:lnTo>
                  <a:lnTo>
                    <a:pt x="738188" y="595695"/>
                  </a:lnTo>
                  <a:lnTo>
                    <a:pt x="738188" y="629032"/>
                  </a:lnTo>
                  <a:lnTo>
                    <a:pt x="754856" y="640939"/>
                  </a:lnTo>
                  <a:lnTo>
                    <a:pt x="754856" y="664751"/>
                  </a:lnTo>
                  <a:lnTo>
                    <a:pt x="766763" y="676657"/>
                  </a:lnTo>
                  <a:lnTo>
                    <a:pt x="752475" y="688564"/>
                  </a:lnTo>
                  <a:lnTo>
                    <a:pt x="759619" y="705232"/>
                  </a:lnTo>
                  <a:lnTo>
                    <a:pt x="771525" y="705232"/>
                  </a:lnTo>
                  <a:lnTo>
                    <a:pt x="783431" y="717139"/>
                  </a:lnTo>
                  <a:lnTo>
                    <a:pt x="752475" y="738570"/>
                  </a:lnTo>
                  <a:lnTo>
                    <a:pt x="747713" y="767145"/>
                  </a:lnTo>
                  <a:lnTo>
                    <a:pt x="742950" y="783814"/>
                  </a:lnTo>
                  <a:lnTo>
                    <a:pt x="733425" y="788576"/>
                  </a:lnTo>
                  <a:lnTo>
                    <a:pt x="733425" y="807626"/>
                  </a:lnTo>
                  <a:lnTo>
                    <a:pt x="726281" y="821914"/>
                  </a:lnTo>
                  <a:lnTo>
                    <a:pt x="726281" y="840964"/>
                  </a:lnTo>
                  <a:lnTo>
                    <a:pt x="735806" y="845726"/>
                  </a:lnTo>
                  <a:lnTo>
                    <a:pt x="735806" y="867157"/>
                  </a:lnTo>
                  <a:lnTo>
                    <a:pt x="745331" y="874301"/>
                  </a:lnTo>
                  <a:lnTo>
                    <a:pt x="745331" y="933832"/>
                  </a:lnTo>
                  <a:lnTo>
                    <a:pt x="731044" y="933832"/>
                  </a:lnTo>
                  <a:lnTo>
                    <a:pt x="731044" y="998126"/>
                  </a:lnTo>
                  <a:lnTo>
                    <a:pt x="750094" y="1017176"/>
                  </a:lnTo>
                  <a:lnTo>
                    <a:pt x="750094" y="1040989"/>
                  </a:lnTo>
                  <a:lnTo>
                    <a:pt x="192881" y="1040989"/>
                  </a:lnTo>
                  <a:lnTo>
                    <a:pt x="190500" y="1071945"/>
                  </a:lnTo>
                  <a:lnTo>
                    <a:pt x="240506" y="1121951"/>
                  </a:lnTo>
                  <a:lnTo>
                    <a:pt x="240506" y="1143382"/>
                  </a:lnTo>
                  <a:lnTo>
                    <a:pt x="233362" y="1150526"/>
                  </a:lnTo>
                  <a:lnTo>
                    <a:pt x="233362" y="1176720"/>
                  </a:lnTo>
                  <a:lnTo>
                    <a:pt x="240506" y="1183864"/>
                  </a:lnTo>
                  <a:lnTo>
                    <a:pt x="249185" y="1203632"/>
                  </a:lnTo>
                  <a:lnTo>
                    <a:pt x="221621" y="1215253"/>
                  </a:lnTo>
                  <a:cubicBezTo>
                    <a:pt x="207826" y="1218557"/>
                    <a:pt x="194030" y="1221201"/>
                    <a:pt x="180235" y="1224506"/>
                  </a:cubicBezTo>
                  <a:lnTo>
                    <a:pt x="151626" y="1210889"/>
                  </a:lnTo>
                  <a:cubicBezTo>
                    <a:pt x="145355" y="1200974"/>
                    <a:pt x="128305" y="1193441"/>
                    <a:pt x="122034" y="1183527"/>
                  </a:cubicBezTo>
                  <a:cubicBezTo>
                    <a:pt x="119526" y="1172951"/>
                    <a:pt x="115891" y="1160656"/>
                    <a:pt x="113383" y="1150081"/>
                  </a:cubicBezTo>
                  <a:lnTo>
                    <a:pt x="113383" y="1106185"/>
                  </a:lnTo>
                  <a:lnTo>
                    <a:pt x="89935" y="1118092"/>
                  </a:lnTo>
                  <a:cubicBezTo>
                    <a:pt x="88680" y="1128667"/>
                    <a:pt x="86172" y="1139243"/>
                    <a:pt x="84917" y="1149818"/>
                  </a:cubicBezTo>
                  <a:cubicBezTo>
                    <a:pt x="82409" y="1159071"/>
                    <a:pt x="81155" y="1167664"/>
                    <a:pt x="78647" y="1176917"/>
                  </a:cubicBezTo>
                  <a:cubicBezTo>
                    <a:pt x="72376" y="1184187"/>
                    <a:pt x="64851" y="1192119"/>
                    <a:pt x="58581" y="1199389"/>
                  </a:cubicBezTo>
                  <a:lnTo>
                    <a:pt x="47293" y="1197407"/>
                  </a:lnTo>
                  <a:lnTo>
                    <a:pt x="27226" y="1197407"/>
                  </a:lnTo>
                  <a:lnTo>
                    <a:pt x="23133" y="1196968"/>
                  </a:lnTo>
                  <a:lnTo>
                    <a:pt x="21431" y="1195770"/>
                  </a:lnTo>
                  <a:lnTo>
                    <a:pt x="21431" y="1093380"/>
                  </a:lnTo>
                  <a:lnTo>
                    <a:pt x="9525" y="1081474"/>
                  </a:lnTo>
                  <a:lnTo>
                    <a:pt x="9525" y="905261"/>
                  </a:lnTo>
                  <a:lnTo>
                    <a:pt x="0" y="895736"/>
                  </a:lnTo>
                  <a:lnTo>
                    <a:pt x="0" y="795724"/>
                  </a:lnTo>
                  <a:lnTo>
                    <a:pt x="9525" y="786199"/>
                  </a:lnTo>
                  <a:lnTo>
                    <a:pt x="9525" y="700473"/>
                  </a:lnTo>
                  <a:lnTo>
                    <a:pt x="23812" y="686186"/>
                  </a:lnTo>
                  <a:lnTo>
                    <a:pt x="23812" y="600461"/>
                  </a:lnTo>
                  <a:lnTo>
                    <a:pt x="33337" y="590936"/>
                  </a:lnTo>
                  <a:lnTo>
                    <a:pt x="33337" y="507593"/>
                  </a:lnTo>
                  <a:lnTo>
                    <a:pt x="38100" y="502830"/>
                  </a:lnTo>
                  <a:lnTo>
                    <a:pt x="38100" y="400436"/>
                  </a:lnTo>
                  <a:lnTo>
                    <a:pt x="47625" y="390911"/>
                  </a:lnTo>
                  <a:lnTo>
                    <a:pt x="47625" y="302805"/>
                  </a:lnTo>
                  <a:lnTo>
                    <a:pt x="61912" y="302805"/>
                  </a:lnTo>
                  <a:lnTo>
                    <a:pt x="61912" y="221843"/>
                  </a:lnTo>
                  <a:lnTo>
                    <a:pt x="69056" y="214699"/>
                  </a:lnTo>
                  <a:lnTo>
                    <a:pt x="69056" y="126593"/>
                  </a:lnTo>
                  <a:lnTo>
                    <a:pt x="78581" y="117068"/>
                  </a:lnTo>
                  <a:lnTo>
                    <a:pt x="78581" y="45630"/>
                  </a:lnTo>
                  <a:lnTo>
                    <a:pt x="78581" y="28961"/>
                  </a:lnTo>
                  <a:lnTo>
                    <a:pt x="66675" y="17055"/>
                  </a:lnTo>
                  <a:lnTo>
                    <a:pt x="66675" y="4"/>
                  </a:lnTo>
                  <a:close/>
                </a:path>
              </a:pathLst>
            </a:custGeom>
            <a:grpFill/>
            <a:ln w="952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p>
          </p:txBody>
        </p:sp>
      </p:grpSp>
      <p:grpSp>
        <p:nvGrpSpPr>
          <p:cNvPr id="56" name="vMap Labels : USA States"/>
          <p:cNvGrpSpPr/>
          <p:nvPr>
            <p:custDataLst>
              <p:tags r:id="rId2"/>
            </p:custDataLst>
          </p:nvPr>
        </p:nvGrpSpPr>
        <p:grpSpPr>
          <a:xfrm>
            <a:off x="1475015" y="3904219"/>
            <a:ext cx="5925359" cy="1718927"/>
            <a:chOff x="1949087" y="2640017"/>
            <a:chExt cx="4812248" cy="1396017"/>
          </a:xfrm>
        </p:grpSpPr>
        <p:sp>
          <p:nvSpPr>
            <p:cNvPr id="57" name="State Label : Arizona"/>
            <p:cNvSpPr txBox="1"/>
            <p:nvPr>
              <p:custDataLst>
                <p:tags r:id="rId28"/>
              </p:custDataLst>
            </p:nvPr>
          </p:nvSpPr>
          <p:spPr>
            <a:xfrm>
              <a:off x="2892778" y="2942383"/>
              <a:ext cx="361920" cy="1374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Arizona</a:t>
              </a:r>
            </a:p>
          </p:txBody>
        </p:sp>
        <p:sp>
          <p:nvSpPr>
            <p:cNvPr id="58" name="State Label : California"/>
            <p:cNvSpPr txBox="1"/>
            <p:nvPr>
              <p:custDataLst>
                <p:tags r:id="rId29"/>
              </p:custDataLst>
            </p:nvPr>
          </p:nvSpPr>
          <p:spPr>
            <a:xfrm>
              <a:off x="1949087" y="2640017"/>
              <a:ext cx="458258" cy="1374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California</a:t>
              </a:r>
            </a:p>
          </p:txBody>
        </p:sp>
        <p:sp>
          <p:nvSpPr>
            <p:cNvPr id="59" name="State Label : Florida"/>
            <p:cNvSpPr txBox="1"/>
            <p:nvPr>
              <p:custDataLst>
                <p:tags r:id="rId30"/>
              </p:custDataLst>
            </p:nvPr>
          </p:nvSpPr>
          <p:spPr>
            <a:xfrm rot="4162872">
              <a:off x="6528561" y="3803259"/>
              <a:ext cx="328072" cy="1374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Florida</a:t>
              </a:r>
            </a:p>
          </p:txBody>
        </p:sp>
      </p:grpSp>
      <p:grpSp>
        <p:nvGrpSpPr>
          <p:cNvPr id="5" name="Group 4">
            <a:extLst>
              <a:ext uri="{FF2B5EF4-FFF2-40B4-BE49-F238E27FC236}">
                <a16:creationId xmlns:a16="http://schemas.microsoft.com/office/drawing/2014/main" id="{BDD42E46-7A42-0E4F-B3A9-E854A705592E}"/>
              </a:ext>
            </a:extLst>
          </p:cNvPr>
          <p:cNvGrpSpPr/>
          <p:nvPr/>
        </p:nvGrpSpPr>
        <p:grpSpPr>
          <a:xfrm>
            <a:off x="2313797" y="5398344"/>
            <a:ext cx="1089032" cy="543856"/>
            <a:chOff x="576027" y="5217897"/>
            <a:chExt cx="1089032" cy="543856"/>
          </a:xfrm>
        </p:grpSpPr>
        <p:grpSp>
          <p:nvGrpSpPr>
            <p:cNvPr id="60" name="Hawaii"/>
            <p:cNvGrpSpPr/>
            <p:nvPr/>
          </p:nvGrpSpPr>
          <p:grpSpPr>
            <a:xfrm>
              <a:off x="576027" y="5217897"/>
              <a:ext cx="763710" cy="543856"/>
              <a:chOff x="987426" y="3529013"/>
              <a:chExt cx="104775" cy="74613"/>
            </a:xfrm>
            <a:solidFill>
              <a:schemeClr val="accent2"/>
            </a:solidFill>
          </p:grpSpPr>
          <p:sp>
            <p:nvSpPr>
              <p:cNvPr id="61" name="Freeform 23"/>
              <p:cNvSpPr>
                <a:spLocks/>
              </p:cNvSpPr>
              <p:nvPr>
                <p:custDataLst>
                  <p:tags r:id="rId23"/>
                </p:custDataLst>
              </p:nvPr>
            </p:nvSpPr>
            <p:spPr bwMode="auto">
              <a:xfrm>
                <a:off x="1065213" y="3573463"/>
                <a:ext cx="26988" cy="30163"/>
              </a:xfrm>
              <a:custGeom>
                <a:avLst/>
                <a:gdLst>
                  <a:gd name="T0" fmla="*/ 1 w 17"/>
                  <a:gd name="T1" fmla="*/ 0 h 19"/>
                  <a:gd name="T2" fmla="*/ 3 w 17"/>
                  <a:gd name="T3" fmla="*/ 0 h 19"/>
                  <a:gd name="T4" fmla="*/ 12 w 17"/>
                  <a:gd name="T5" fmla="*/ 3 h 19"/>
                  <a:gd name="T6" fmla="*/ 17 w 17"/>
                  <a:gd name="T7" fmla="*/ 9 h 19"/>
                  <a:gd name="T8" fmla="*/ 16 w 17"/>
                  <a:gd name="T9" fmla="*/ 14 h 19"/>
                  <a:gd name="T10" fmla="*/ 16 w 17"/>
                  <a:gd name="T11" fmla="*/ 15 h 19"/>
                  <a:gd name="T12" fmla="*/ 10 w 17"/>
                  <a:gd name="T13" fmla="*/ 15 h 19"/>
                  <a:gd name="T14" fmla="*/ 6 w 17"/>
                  <a:gd name="T15" fmla="*/ 19 h 19"/>
                  <a:gd name="T16" fmla="*/ 4 w 17"/>
                  <a:gd name="T17" fmla="*/ 19 h 19"/>
                  <a:gd name="T18" fmla="*/ 4 w 17"/>
                  <a:gd name="T19" fmla="*/ 18 h 19"/>
                  <a:gd name="T20" fmla="*/ 3 w 17"/>
                  <a:gd name="T21" fmla="*/ 18 h 19"/>
                  <a:gd name="T22" fmla="*/ 0 w 17"/>
                  <a:gd name="T23" fmla="*/ 9 h 19"/>
                  <a:gd name="T24" fmla="*/ 1 w 17"/>
                  <a:gd name="T25" fmla="*/ 2 h 19"/>
                  <a:gd name="T26" fmla="*/ 1 w 17"/>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9">
                    <a:moveTo>
                      <a:pt x="1" y="0"/>
                    </a:moveTo>
                    <a:lnTo>
                      <a:pt x="3" y="0"/>
                    </a:lnTo>
                    <a:lnTo>
                      <a:pt x="12" y="3"/>
                    </a:lnTo>
                    <a:lnTo>
                      <a:pt x="17" y="9"/>
                    </a:lnTo>
                    <a:lnTo>
                      <a:pt x="16" y="14"/>
                    </a:lnTo>
                    <a:lnTo>
                      <a:pt x="16" y="15"/>
                    </a:lnTo>
                    <a:lnTo>
                      <a:pt x="10" y="15"/>
                    </a:lnTo>
                    <a:lnTo>
                      <a:pt x="6" y="19"/>
                    </a:lnTo>
                    <a:lnTo>
                      <a:pt x="4" y="19"/>
                    </a:lnTo>
                    <a:lnTo>
                      <a:pt x="4" y="18"/>
                    </a:lnTo>
                    <a:lnTo>
                      <a:pt x="3" y="18"/>
                    </a:lnTo>
                    <a:lnTo>
                      <a:pt x="0" y="9"/>
                    </a:lnTo>
                    <a:lnTo>
                      <a:pt x="1" y="2"/>
                    </a:lnTo>
                    <a:lnTo>
                      <a:pt x="1" y="0"/>
                    </a:lnTo>
                    <a:close/>
                  </a:path>
                </a:pathLst>
              </a:custGeom>
              <a:solidFill>
                <a:schemeClr val="accent2"/>
              </a:solid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25"/>
              <p:cNvSpPr>
                <a:spLocks/>
              </p:cNvSpPr>
              <p:nvPr>
                <p:custDataLst>
                  <p:tags r:id="rId24"/>
                </p:custDataLst>
              </p:nvPr>
            </p:nvSpPr>
            <p:spPr bwMode="auto">
              <a:xfrm>
                <a:off x="1050926" y="3557588"/>
                <a:ext cx="15875" cy="9525"/>
              </a:xfrm>
              <a:custGeom>
                <a:avLst/>
                <a:gdLst>
                  <a:gd name="T0" fmla="*/ 0 w 10"/>
                  <a:gd name="T1" fmla="*/ 0 h 6"/>
                  <a:gd name="T2" fmla="*/ 6 w 10"/>
                  <a:gd name="T3" fmla="*/ 0 h 6"/>
                  <a:gd name="T4" fmla="*/ 10 w 10"/>
                  <a:gd name="T5" fmla="*/ 3 h 6"/>
                  <a:gd name="T6" fmla="*/ 10 w 10"/>
                  <a:gd name="T7" fmla="*/ 4 h 6"/>
                  <a:gd name="T8" fmla="*/ 6 w 10"/>
                  <a:gd name="T9" fmla="*/ 6 h 6"/>
                  <a:gd name="T10" fmla="*/ 4 w 10"/>
                  <a:gd name="T11" fmla="*/ 6 h 6"/>
                  <a:gd name="T12" fmla="*/ 0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0" y="0"/>
                    </a:moveTo>
                    <a:lnTo>
                      <a:pt x="6" y="0"/>
                    </a:lnTo>
                    <a:lnTo>
                      <a:pt x="10" y="3"/>
                    </a:lnTo>
                    <a:lnTo>
                      <a:pt x="10" y="4"/>
                    </a:lnTo>
                    <a:lnTo>
                      <a:pt x="6" y="6"/>
                    </a:lnTo>
                    <a:lnTo>
                      <a:pt x="4" y="6"/>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27"/>
              <p:cNvSpPr>
                <a:spLocks/>
              </p:cNvSpPr>
              <p:nvPr>
                <p:custDataLst>
                  <p:tags r:id="rId25"/>
                </p:custDataLst>
              </p:nvPr>
            </p:nvSpPr>
            <p:spPr bwMode="auto">
              <a:xfrm>
                <a:off x="1038226" y="3549651"/>
                <a:ext cx="14288" cy="7938"/>
              </a:xfrm>
              <a:custGeom>
                <a:avLst/>
                <a:gdLst>
                  <a:gd name="T0" fmla="*/ 0 w 9"/>
                  <a:gd name="T1" fmla="*/ 0 h 5"/>
                  <a:gd name="T2" fmla="*/ 2 w 9"/>
                  <a:gd name="T3" fmla="*/ 0 h 5"/>
                  <a:gd name="T4" fmla="*/ 8 w 9"/>
                  <a:gd name="T5" fmla="*/ 3 h 5"/>
                  <a:gd name="T6" fmla="*/ 9 w 9"/>
                  <a:gd name="T7" fmla="*/ 3 h 5"/>
                  <a:gd name="T8" fmla="*/ 9 w 9"/>
                  <a:gd name="T9" fmla="*/ 5 h 5"/>
                  <a:gd name="T10" fmla="*/ 0 w 9"/>
                  <a:gd name="T11" fmla="*/ 5 h 5"/>
                  <a:gd name="T12" fmla="*/ 0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0" y="0"/>
                    </a:moveTo>
                    <a:lnTo>
                      <a:pt x="2" y="0"/>
                    </a:lnTo>
                    <a:lnTo>
                      <a:pt x="8" y="3"/>
                    </a:lnTo>
                    <a:lnTo>
                      <a:pt x="9" y="3"/>
                    </a:lnTo>
                    <a:lnTo>
                      <a:pt x="9" y="5"/>
                    </a:lnTo>
                    <a:lnTo>
                      <a:pt x="0" y="5"/>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63"/>
              <p:cNvSpPr>
                <a:spLocks/>
              </p:cNvSpPr>
              <p:nvPr>
                <p:custDataLst>
                  <p:tags r:id="rId26"/>
                </p:custDataLst>
              </p:nvPr>
            </p:nvSpPr>
            <p:spPr bwMode="auto">
              <a:xfrm>
                <a:off x="1022351" y="3540126"/>
                <a:ext cx="9525" cy="9525"/>
              </a:xfrm>
              <a:custGeom>
                <a:avLst/>
                <a:gdLst>
                  <a:gd name="T0" fmla="*/ 0 w 6"/>
                  <a:gd name="T1" fmla="*/ 0 h 6"/>
                  <a:gd name="T2" fmla="*/ 1 w 6"/>
                  <a:gd name="T3" fmla="*/ 0 h 6"/>
                  <a:gd name="T4" fmla="*/ 6 w 6"/>
                  <a:gd name="T5" fmla="*/ 5 h 6"/>
                  <a:gd name="T6" fmla="*/ 6 w 6"/>
                  <a:gd name="T7" fmla="*/ 6 h 6"/>
                  <a:gd name="T8" fmla="*/ 1 w 6"/>
                  <a:gd name="T9" fmla="*/ 6 h 6"/>
                  <a:gd name="T10" fmla="*/ 0 w 6"/>
                  <a:gd name="T11" fmla="*/ 3 h 6"/>
                  <a:gd name="T12" fmla="*/ 0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0" y="0"/>
                    </a:moveTo>
                    <a:lnTo>
                      <a:pt x="1" y="0"/>
                    </a:lnTo>
                    <a:lnTo>
                      <a:pt x="6" y="5"/>
                    </a:lnTo>
                    <a:lnTo>
                      <a:pt x="6" y="6"/>
                    </a:lnTo>
                    <a:lnTo>
                      <a:pt x="1" y="6"/>
                    </a:lnTo>
                    <a:lnTo>
                      <a:pt x="0" y="3"/>
                    </a:lnTo>
                    <a:lnTo>
                      <a:pt x="0"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31"/>
              <p:cNvSpPr>
                <a:spLocks/>
              </p:cNvSpPr>
              <p:nvPr>
                <p:custDataLst>
                  <p:tags r:id="rId27"/>
                </p:custDataLst>
              </p:nvPr>
            </p:nvSpPr>
            <p:spPr bwMode="auto">
              <a:xfrm>
                <a:off x="987426" y="3529013"/>
                <a:ext cx="11113" cy="11113"/>
              </a:xfrm>
              <a:custGeom>
                <a:avLst/>
                <a:gdLst>
                  <a:gd name="T0" fmla="*/ 1 w 7"/>
                  <a:gd name="T1" fmla="*/ 0 h 7"/>
                  <a:gd name="T2" fmla="*/ 3 w 7"/>
                  <a:gd name="T3" fmla="*/ 0 h 7"/>
                  <a:gd name="T4" fmla="*/ 7 w 7"/>
                  <a:gd name="T5" fmla="*/ 1 h 7"/>
                  <a:gd name="T6" fmla="*/ 7 w 7"/>
                  <a:gd name="T7" fmla="*/ 3 h 7"/>
                  <a:gd name="T8" fmla="*/ 4 w 7"/>
                  <a:gd name="T9" fmla="*/ 6 h 7"/>
                  <a:gd name="T10" fmla="*/ 4 w 7"/>
                  <a:gd name="T11" fmla="*/ 7 h 7"/>
                  <a:gd name="T12" fmla="*/ 3 w 7"/>
                  <a:gd name="T13" fmla="*/ 7 h 7"/>
                  <a:gd name="T14" fmla="*/ 3 w 7"/>
                  <a:gd name="T15" fmla="*/ 6 h 7"/>
                  <a:gd name="T16" fmla="*/ 0 w 7"/>
                  <a:gd name="T17" fmla="*/ 4 h 7"/>
                  <a:gd name="T18" fmla="*/ 0 w 7"/>
                  <a:gd name="T19" fmla="*/ 3 h 7"/>
                  <a:gd name="T20" fmla="*/ 1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1" y="0"/>
                    </a:moveTo>
                    <a:lnTo>
                      <a:pt x="3" y="0"/>
                    </a:lnTo>
                    <a:lnTo>
                      <a:pt x="7" y="1"/>
                    </a:lnTo>
                    <a:lnTo>
                      <a:pt x="7" y="3"/>
                    </a:lnTo>
                    <a:lnTo>
                      <a:pt x="4" y="6"/>
                    </a:lnTo>
                    <a:lnTo>
                      <a:pt x="4" y="7"/>
                    </a:lnTo>
                    <a:lnTo>
                      <a:pt x="3" y="7"/>
                    </a:lnTo>
                    <a:lnTo>
                      <a:pt x="3" y="6"/>
                    </a:lnTo>
                    <a:lnTo>
                      <a:pt x="0" y="4"/>
                    </a:lnTo>
                    <a:lnTo>
                      <a:pt x="0" y="3"/>
                    </a:lnTo>
                    <a:lnTo>
                      <a:pt x="1" y="0"/>
                    </a:lnTo>
                    <a:close/>
                  </a:path>
                </a:pathLst>
              </a:custGeom>
              <a:grpFill/>
              <a:ln w="952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7" name="State Label : California"/>
            <p:cNvSpPr txBox="1"/>
            <p:nvPr>
              <p:custDataLst>
                <p:tags r:id="rId22"/>
              </p:custDataLst>
            </p:nvPr>
          </p:nvSpPr>
          <p:spPr>
            <a:xfrm>
              <a:off x="1277132" y="5359610"/>
              <a:ext cx="387927" cy="169277"/>
            </a:xfrm>
            <a:prstGeom prst="rect">
              <a:avLst/>
            </a:prstGeom>
            <a:noFill/>
            <a:effectLst/>
          </p:spPr>
          <p:txBody>
            <a:bodyPr wrap="none" lIns="0" tIns="0" rIns="0" bIns="0" rtlCol="0">
              <a:spAutoFit/>
            </a:bodyPr>
            <a:lstStyle/>
            <a:p>
              <a:r>
                <a:rPr lang="en-GB" sz="1100" dirty="0">
                  <a:solidFill>
                    <a:schemeClr val="tx1">
                      <a:lumMod val="65000"/>
                      <a:lumOff val="35000"/>
                    </a:schemeClr>
                  </a:solidFill>
                </a:rPr>
                <a:t>Hawaii</a:t>
              </a:r>
            </a:p>
          </p:txBody>
        </p:sp>
      </p:grpSp>
      <p:sp>
        <p:nvSpPr>
          <p:cNvPr id="71" name="State Label : Arizona"/>
          <p:cNvSpPr txBox="1"/>
          <p:nvPr>
            <p:custDataLst>
              <p:tags r:id="rId3"/>
            </p:custDataLst>
          </p:nvPr>
        </p:nvSpPr>
        <p:spPr>
          <a:xfrm rot="2784414">
            <a:off x="6581218" y="2579715"/>
            <a:ext cx="540212"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Michigan</a:t>
            </a:r>
          </a:p>
        </p:txBody>
      </p:sp>
      <p:sp>
        <p:nvSpPr>
          <p:cNvPr id="72" name="State Label : Arizona"/>
          <p:cNvSpPr txBox="1"/>
          <p:nvPr>
            <p:custDataLst>
              <p:tags r:id="rId4"/>
            </p:custDataLst>
          </p:nvPr>
        </p:nvSpPr>
        <p:spPr>
          <a:xfrm>
            <a:off x="8558863" y="2325727"/>
            <a:ext cx="153888"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VT</a:t>
            </a:r>
          </a:p>
        </p:txBody>
      </p:sp>
      <p:sp>
        <p:nvSpPr>
          <p:cNvPr id="73" name="State Label : Arizona"/>
          <p:cNvSpPr txBox="1"/>
          <p:nvPr>
            <p:custDataLst>
              <p:tags r:id="rId5"/>
            </p:custDataLst>
          </p:nvPr>
        </p:nvSpPr>
        <p:spPr>
          <a:xfrm>
            <a:off x="8670469" y="2599690"/>
            <a:ext cx="182742"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NH</a:t>
            </a:r>
          </a:p>
        </p:txBody>
      </p:sp>
      <p:sp>
        <p:nvSpPr>
          <p:cNvPr id="74" name="State Label : Arizona"/>
          <p:cNvSpPr txBox="1"/>
          <p:nvPr>
            <p:custDataLst>
              <p:tags r:id="rId6"/>
            </p:custDataLst>
          </p:nvPr>
        </p:nvSpPr>
        <p:spPr>
          <a:xfrm>
            <a:off x="5418288" y="2834458"/>
            <a:ext cx="286938"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Iowa</a:t>
            </a:r>
          </a:p>
        </p:txBody>
      </p:sp>
      <p:sp>
        <p:nvSpPr>
          <p:cNvPr id="75" name="State Label : Arizona"/>
          <p:cNvSpPr txBox="1"/>
          <p:nvPr>
            <p:custDataLst>
              <p:tags r:id="rId7"/>
            </p:custDataLst>
          </p:nvPr>
        </p:nvSpPr>
        <p:spPr>
          <a:xfrm>
            <a:off x="5970154" y="3219148"/>
            <a:ext cx="384721"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Illinois</a:t>
            </a:r>
          </a:p>
        </p:txBody>
      </p:sp>
      <p:sp>
        <p:nvSpPr>
          <p:cNvPr id="76" name="State Label : Arizona"/>
          <p:cNvSpPr txBox="1"/>
          <p:nvPr>
            <p:custDataLst>
              <p:tags r:id="rId8"/>
            </p:custDataLst>
          </p:nvPr>
        </p:nvSpPr>
        <p:spPr>
          <a:xfrm>
            <a:off x="6247704" y="4031622"/>
            <a:ext cx="615553"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Tennessee</a:t>
            </a:r>
          </a:p>
        </p:txBody>
      </p:sp>
      <p:sp>
        <p:nvSpPr>
          <p:cNvPr id="77" name="State Label : Arizona"/>
          <p:cNvSpPr txBox="1"/>
          <p:nvPr>
            <p:custDataLst>
              <p:tags r:id="rId9"/>
            </p:custDataLst>
          </p:nvPr>
        </p:nvSpPr>
        <p:spPr>
          <a:xfrm>
            <a:off x="7537471" y="3737068"/>
            <a:ext cx="450444"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Virginia</a:t>
            </a:r>
          </a:p>
        </p:txBody>
      </p:sp>
      <p:sp>
        <p:nvSpPr>
          <p:cNvPr id="79" name="State Label : Arizona"/>
          <p:cNvSpPr txBox="1"/>
          <p:nvPr>
            <p:custDataLst>
              <p:tags r:id="rId10"/>
            </p:custDataLst>
          </p:nvPr>
        </p:nvSpPr>
        <p:spPr>
          <a:xfrm>
            <a:off x="6858880" y="4703803"/>
            <a:ext cx="456856"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Georgia</a:t>
            </a:r>
          </a:p>
        </p:txBody>
      </p:sp>
      <p:sp>
        <p:nvSpPr>
          <p:cNvPr id="80" name="State Label : Arizona"/>
          <p:cNvSpPr txBox="1"/>
          <p:nvPr>
            <p:custDataLst>
              <p:tags r:id="rId11"/>
            </p:custDataLst>
          </p:nvPr>
        </p:nvSpPr>
        <p:spPr>
          <a:xfrm>
            <a:off x="3503762" y="3423321"/>
            <a:ext cx="530594"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Colorado</a:t>
            </a:r>
          </a:p>
        </p:txBody>
      </p:sp>
      <p:sp>
        <p:nvSpPr>
          <p:cNvPr id="81" name="State Label : Arizona"/>
          <p:cNvSpPr txBox="1"/>
          <p:nvPr>
            <p:custDataLst>
              <p:tags r:id="rId12"/>
            </p:custDataLst>
          </p:nvPr>
        </p:nvSpPr>
        <p:spPr>
          <a:xfrm>
            <a:off x="2745558" y="3419236"/>
            <a:ext cx="285335"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Utah</a:t>
            </a:r>
          </a:p>
        </p:txBody>
      </p:sp>
      <p:sp>
        <p:nvSpPr>
          <p:cNvPr id="82" name="State Label : Arizona"/>
          <p:cNvSpPr txBox="1"/>
          <p:nvPr>
            <p:custDataLst>
              <p:tags r:id="rId13"/>
            </p:custDataLst>
          </p:nvPr>
        </p:nvSpPr>
        <p:spPr>
          <a:xfrm>
            <a:off x="1895109" y="3423321"/>
            <a:ext cx="444032"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Nevada</a:t>
            </a:r>
          </a:p>
        </p:txBody>
      </p:sp>
      <p:sp>
        <p:nvSpPr>
          <p:cNvPr id="78" name="State Label : California">
            <a:extLst>
              <a:ext uri="{FF2B5EF4-FFF2-40B4-BE49-F238E27FC236}">
                <a16:creationId xmlns:a16="http://schemas.microsoft.com/office/drawing/2014/main" id="{CB57ED92-7123-5D47-952C-EE59798F02DE}"/>
              </a:ext>
            </a:extLst>
          </p:cNvPr>
          <p:cNvSpPr txBox="1"/>
          <p:nvPr>
            <p:custDataLst>
              <p:tags r:id="rId14"/>
            </p:custDataLst>
          </p:nvPr>
        </p:nvSpPr>
        <p:spPr>
          <a:xfrm>
            <a:off x="1334856" y="2458266"/>
            <a:ext cx="434414"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Oregon</a:t>
            </a:r>
          </a:p>
        </p:txBody>
      </p:sp>
      <p:pic>
        <p:nvPicPr>
          <p:cNvPr id="3" name="Picture 2">
            <a:extLst>
              <a:ext uri="{FF2B5EF4-FFF2-40B4-BE49-F238E27FC236}">
                <a16:creationId xmlns:a16="http://schemas.microsoft.com/office/drawing/2014/main" id="{98702052-E040-D044-BD1C-C053C7D76565}"/>
              </a:ext>
            </a:extLst>
          </p:cNvPr>
          <p:cNvPicPr>
            <a:picLocks noChangeAspect="1"/>
          </p:cNvPicPr>
          <p:nvPr/>
        </p:nvPicPr>
        <p:blipFill>
          <a:blip r:embed="rId81" cstate="print">
            <a:extLst>
              <a:ext uri="{28A0092B-C50C-407E-A947-70E740481C1C}">
                <a14:useLocalDpi xmlns:a14="http://schemas.microsoft.com/office/drawing/2010/main" val="0"/>
              </a:ext>
            </a:extLst>
          </a:blip>
          <a:srcRect/>
          <a:stretch/>
        </p:blipFill>
        <p:spPr>
          <a:xfrm>
            <a:off x="775441" y="4507805"/>
            <a:ext cx="1193800" cy="1213370"/>
          </a:xfrm>
          <a:prstGeom prst="rect">
            <a:avLst/>
          </a:prstGeom>
          <a:ln>
            <a:noFill/>
          </a:ln>
        </p:spPr>
      </p:pic>
      <p:sp>
        <p:nvSpPr>
          <p:cNvPr id="83" name="State Label : Arizona">
            <a:extLst>
              <a:ext uri="{FF2B5EF4-FFF2-40B4-BE49-F238E27FC236}">
                <a16:creationId xmlns:a16="http://schemas.microsoft.com/office/drawing/2014/main" id="{6DE75E2A-9982-124B-B604-5230C93B6D0C}"/>
              </a:ext>
            </a:extLst>
          </p:cNvPr>
          <p:cNvSpPr txBox="1"/>
          <p:nvPr>
            <p:custDataLst>
              <p:tags r:id="rId15"/>
            </p:custDataLst>
          </p:nvPr>
        </p:nvSpPr>
        <p:spPr>
          <a:xfrm>
            <a:off x="7206287" y="4044733"/>
            <a:ext cx="859210" cy="143052"/>
          </a:xfrm>
          <a:prstGeom prst="rect">
            <a:avLst/>
          </a:prstGeom>
          <a:noFill/>
        </p:spPr>
        <p:txBody>
          <a:bodyPr wrap="none" lIns="0" tIns="0" rIns="0" bIns="0" rtlCol="0">
            <a:spAutoFit/>
          </a:bodyPr>
          <a:lstStyle/>
          <a:p>
            <a:pPr>
              <a:lnSpc>
                <a:spcPts val="1120"/>
              </a:lnSpc>
            </a:pPr>
            <a:r>
              <a:rPr lang="en-GB" sz="1100" b="1" dirty="0">
                <a:solidFill>
                  <a:schemeClr val="bg1"/>
                </a:solidFill>
                <a:effectLst>
                  <a:outerShdw blurRad="50800" dist="38100" dir="2700000" algn="tl" rotWithShape="0">
                    <a:prstClr val="black">
                      <a:alpha val="40000"/>
                    </a:prstClr>
                  </a:outerShdw>
                </a:effectLst>
              </a:rPr>
              <a:t>North Carolina</a:t>
            </a:r>
          </a:p>
        </p:txBody>
      </p:sp>
      <p:sp>
        <p:nvSpPr>
          <p:cNvPr id="84" name="State Label : Arizona">
            <a:extLst>
              <a:ext uri="{FF2B5EF4-FFF2-40B4-BE49-F238E27FC236}">
                <a16:creationId xmlns:a16="http://schemas.microsoft.com/office/drawing/2014/main" id="{91C8D382-0744-D94A-A09A-5DA8D7C2BC2C}"/>
              </a:ext>
            </a:extLst>
          </p:cNvPr>
          <p:cNvSpPr txBox="1"/>
          <p:nvPr>
            <p:custDataLst>
              <p:tags r:id="rId16"/>
            </p:custDataLst>
          </p:nvPr>
        </p:nvSpPr>
        <p:spPr>
          <a:xfrm>
            <a:off x="4358979" y="2943929"/>
            <a:ext cx="549831"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Nebraska</a:t>
            </a:r>
          </a:p>
        </p:txBody>
      </p:sp>
      <p:sp>
        <p:nvSpPr>
          <p:cNvPr id="86" name="State Label : Florida">
            <a:extLst>
              <a:ext uri="{FF2B5EF4-FFF2-40B4-BE49-F238E27FC236}">
                <a16:creationId xmlns:a16="http://schemas.microsoft.com/office/drawing/2014/main" id="{04C292EE-C3DC-1A4F-A3EB-432E3F77CDD3}"/>
              </a:ext>
            </a:extLst>
          </p:cNvPr>
          <p:cNvSpPr txBox="1"/>
          <p:nvPr>
            <p:custDataLst>
              <p:tags r:id="rId17"/>
            </p:custDataLst>
          </p:nvPr>
        </p:nvSpPr>
        <p:spPr>
          <a:xfrm rot="2851385">
            <a:off x="5444365" y="4841658"/>
            <a:ext cx="549831"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Louisiana</a:t>
            </a:r>
          </a:p>
        </p:txBody>
      </p:sp>
      <p:sp>
        <p:nvSpPr>
          <p:cNvPr id="69" name="State Label : Arizona">
            <a:extLst>
              <a:ext uri="{FF2B5EF4-FFF2-40B4-BE49-F238E27FC236}">
                <a16:creationId xmlns:a16="http://schemas.microsoft.com/office/drawing/2014/main" id="{78442489-3790-EEF4-9C6F-84F273CCB4A5}"/>
              </a:ext>
            </a:extLst>
          </p:cNvPr>
          <p:cNvSpPr txBox="1"/>
          <p:nvPr>
            <p:custDataLst>
              <p:tags r:id="rId18"/>
            </p:custDataLst>
          </p:nvPr>
        </p:nvSpPr>
        <p:spPr>
          <a:xfrm>
            <a:off x="5718943" y="2262719"/>
            <a:ext cx="596317"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Wisconsin</a:t>
            </a:r>
          </a:p>
        </p:txBody>
      </p:sp>
      <p:sp>
        <p:nvSpPr>
          <p:cNvPr id="70" name="State Label : Arizona">
            <a:extLst>
              <a:ext uri="{FF2B5EF4-FFF2-40B4-BE49-F238E27FC236}">
                <a16:creationId xmlns:a16="http://schemas.microsoft.com/office/drawing/2014/main" id="{E9631EAA-1254-7590-3E0B-4BDC9EFFFCD8}"/>
              </a:ext>
            </a:extLst>
          </p:cNvPr>
          <p:cNvSpPr txBox="1"/>
          <p:nvPr>
            <p:custDataLst>
              <p:tags r:id="rId19"/>
            </p:custDataLst>
          </p:nvPr>
        </p:nvSpPr>
        <p:spPr>
          <a:xfrm>
            <a:off x="5109353" y="1709634"/>
            <a:ext cx="629981"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Minnesota</a:t>
            </a:r>
          </a:p>
        </p:txBody>
      </p:sp>
      <p:sp>
        <p:nvSpPr>
          <p:cNvPr id="85" name="State Label : Arizona">
            <a:extLst>
              <a:ext uri="{FF2B5EF4-FFF2-40B4-BE49-F238E27FC236}">
                <a16:creationId xmlns:a16="http://schemas.microsoft.com/office/drawing/2014/main" id="{8386A470-D9AF-90EF-7593-2E0C913B4E44}"/>
              </a:ext>
            </a:extLst>
          </p:cNvPr>
          <p:cNvSpPr txBox="1"/>
          <p:nvPr>
            <p:custDataLst>
              <p:tags r:id="rId20"/>
            </p:custDataLst>
          </p:nvPr>
        </p:nvSpPr>
        <p:spPr>
          <a:xfrm>
            <a:off x="3332568" y="4280363"/>
            <a:ext cx="729367" cy="169277"/>
          </a:xfrm>
          <a:prstGeom prst="rect">
            <a:avLst/>
          </a:prstGeom>
          <a:noFill/>
        </p:spPr>
        <p:txBody>
          <a:bodyPr wrap="none" lIns="0" tIns="0" rIns="0" bIns="0" rtlCol="0">
            <a:spAutoFit/>
          </a:bodyPr>
          <a:lstStyle/>
          <a:p>
            <a:r>
              <a:rPr lang="en-GB" sz="1100" b="1" dirty="0">
                <a:solidFill>
                  <a:schemeClr val="bg1"/>
                </a:solidFill>
                <a:effectLst>
                  <a:outerShdw blurRad="50800" dist="38100" dir="2700000" algn="tl" rotWithShape="0">
                    <a:prstClr val="black">
                      <a:alpha val="40000"/>
                    </a:prstClr>
                  </a:outerShdw>
                </a:effectLst>
              </a:rPr>
              <a:t>New Mexico</a:t>
            </a:r>
          </a:p>
        </p:txBody>
      </p:sp>
      <p:sp>
        <p:nvSpPr>
          <p:cNvPr id="88" name="State Label : California">
            <a:extLst>
              <a:ext uri="{FF2B5EF4-FFF2-40B4-BE49-F238E27FC236}">
                <a16:creationId xmlns:a16="http://schemas.microsoft.com/office/drawing/2014/main" id="{DB14CA2E-9CC4-00E3-9587-94561924C624}"/>
              </a:ext>
            </a:extLst>
          </p:cNvPr>
          <p:cNvSpPr txBox="1"/>
          <p:nvPr>
            <p:custDataLst>
              <p:tags r:id="rId21"/>
            </p:custDataLst>
          </p:nvPr>
        </p:nvSpPr>
        <p:spPr>
          <a:xfrm>
            <a:off x="1787236" y="5066036"/>
            <a:ext cx="367088" cy="169277"/>
          </a:xfrm>
          <a:prstGeom prst="rect">
            <a:avLst/>
          </a:prstGeom>
          <a:noFill/>
          <a:effectLst/>
        </p:spPr>
        <p:txBody>
          <a:bodyPr wrap="none" lIns="0" tIns="0" rIns="0" bIns="0" rtlCol="0">
            <a:spAutoFit/>
          </a:bodyPr>
          <a:lstStyle/>
          <a:p>
            <a:r>
              <a:rPr lang="en-GB" sz="1100" dirty="0">
                <a:solidFill>
                  <a:schemeClr val="tx1">
                    <a:lumMod val="65000"/>
                    <a:lumOff val="35000"/>
                  </a:schemeClr>
                </a:solidFill>
              </a:rPr>
              <a:t>Alaska</a:t>
            </a:r>
          </a:p>
        </p:txBody>
      </p:sp>
      <p:grpSp>
        <p:nvGrpSpPr>
          <p:cNvPr id="89" name="Group 88">
            <a:extLst>
              <a:ext uri="{FF2B5EF4-FFF2-40B4-BE49-F238E27FC236}">
                <a16:creationId xmlns:a16="http://schemas.microsoft.com/office/drawing/2014/main" id="{9FC0A5C6-A7EC-A971-4910-891A774A52BC}"/>
              </a:ext>
            </a:extLst>
          </p:cNvPr>
          <p:cNvGrpSpPr/>
          <p:nvPr/>
        </p:nvGrpSpPr>
        <p:grpSpPr>
          <a:xfrm>
            <a:off x="8670469" y="5324419"/>
            <a:ext cx="2603427" cy="615553"/>
            <a:chOff x="8690645" y="5032925"/>
            <a:chExt cx="2603427" cy="615553"/>
          </a:xfrm>
        </p:grpSpPr>
        <p:sp>
          <p:nvSpPr>
            <p:cNvPr id="66" name="TextBox 65">
              <a:extLst>
                <a:ext uri="{FF2B5EF4-FFF2-40B4-BE49-F238E27FC236}">
                  <a16:creationId xmlns:a16="http://schemas.microsoft.com/office/drawing/2014/main" id="{B68F1074-B336-2232-62B9-EE0F997D741F}"/>
                </a:ext>
              </a:extLst>
            </p:cNvPr>
            <p:cNvSpPr txBox="1"/>
            <p:nvPr/>
          </p:nvSpPr>
          <p:spPr>
            <a:xfrm>
              <a:off x="8882803" y="5032925"/>
              <a:ext cx="2411269" cy="615553"/>
            </a:xfrm>
            <a:prstGeom prst="rect">
              <a:avLst/>
            </a:prstGeom>
            <a:noFill/>
          </p:spPr>
          <p:txBody>
            <a:bodyPr wrap="square" rtlCol="0">
              <a:spAutoFit/>
            </a:bodyPr>
            <a:lstStyle/>
            <a:p>
              <a:r>
                <a:rPr lang="en-US" sz="1200" dirty="0"/>
                <a:t>= EQR Contracts</a:t>
              </a:r>
            </a:p>
            <a:p>
              <a:endParaRPr lang="en-US" sz="900" dirty="0"/>
            </a:p>
            <a:p>
              <a:r>
                <a:rPr lang="en-US" sz="1200" dirty="0"/>
                <a:t>= Other Medicaid Contracts</a:t>
              </a:r>
            </a:p>
          </p:txBody>
        </p:sp>
        <p:sp>
          <p:nvSpPr>
            <p:cNvPr id="6" name="Rectangle 5">
              <a:extLst>
                <a:ext uri="{FF2B5EF4-FFF2-40B4-BE49-F238E27FC236}">
                  <a16:creationId xmlns:a16="http://schemas.microsoft.com/office/drawing/2014/main" id="{6510D466-2FE5-8FB5-1741-4A0AB474514E}"/>
                </a:ext>
              </a:extLst>
            </p:cNvPr>
            <p:cNvSpPr/>
            <p:nvPr/>
          </p:nvSpPr>
          <p:spPr>
            <a:xfrm>
              <a:off x="8690645" y="5066036"/>
              <a:ext cx="224755" cy="2247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05567C16-7D05-2ACE-A0AB-A5C94E0F99F6}"/>
                </a:ext>
              </a:extLst>
            </p:cNvPr>
            <p:cNvSpPr/>
            <p:nvPr/>
          </p:nvSpPr>
          <p:spPr>
            <a:xfrm>
              <a:off x="8690645" y="5381873"/>
              <a:ext cx="224755" cy="22475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Star: 5 Points 67">
            <a:extLst>
              <a:ext uri="{FF2B5EF4-FFF2-40B4-BE49-F238E27FC236}">
                <a16:creationId xmlns:a16="http://schemas.microsoft.com/office/drawing/2014/main" id="{C42B5168-4A0E-5024-BA04-42B64640B82B}"/>
              </a:ext>
            </a:extLst>
          </p:cNvPr>
          <p:cNvSpPr/>
          <p:nvPr/>
        </p:nvSpPr>
        <p:spPr>
          <a:xfrm>
            <a:off x="5700241" y="4652267"/>
            <a:ext cx="132062" cy="200109"/>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389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HSAG – What We Do</a:t>
            </a:r>
          </a:p>
        </p:txBody>
      </p:sp>
      <p:sp>
        <p:nvSpPr>
          <p:cNvPr id="3" name="Content Placeholder 2"/>
          <p:cNvSpPr>
            <a:spLocks noGrp="1"/>
          </p:cNvSpPr>
          <p:nvPr>
            <p:ph idx="1"/>
          </p:nvPr>
        </p:nvSpPr>
        <p:spPr>
          <a:xfrm>
            <a:off x="381000" y="1219202"/>
            <a:ext cx="10058400" cy="4431791"/>
          </a:xfrm>
        </p:spPr>
        <p:txBody>
          <a:bodyPr>
            <a:normAutofit/>
          </a:bodyPr>
          <a:lstStyle/>
          <a:p>
            <a:r>
              <a:rPr lang="en-US" sz="2800" dirty="0"/>
              <a:t>EQR for All Managed Care Types</a:t>
            </a:r>
          </a:p>
          <a:p>
            <a:pPr lvl="1"/>
            <a:r>
              <a:rPr lang="en-US" sz="2000" dirty="0">
                <a:solidFill>
                  <a:srgbClr val="000000"/>
                </a:solidFill>
                <a:latin typeface="Open Sans" panose="020B0606030504020204" pitchFamily="34" charset="0"/>
              </a:rPr>
              <a:t>As an EQRO, HSAG evaluates managed care organizations (MCOs), prepaid inpatient health plans (PIHPs), prepaid ambulatory health plans (PAHPs), and primary care case management (PCCM) programs as required by the code of federal regulations 42 CFR Part 438, Subpart E, and aggregates information on the timeliness, access, and quality of healthcare services furnished to Medicaid enrollees.</a:t>
            </a:r>
          </a:p>
          <a:p>
            <a:pPr lvl="1"/>
            <a:r>
              <a:rPr lang="en-US" sz="2000" dirty="0">
                <a:solidFill>
                  <a:srgbClr val="000000"/>
                </a:solidFill>
                <a:latin typeface="Open Sans" panose="020B0606030504020204" pitchFamily="34" charset="0"/>
              </a:rPr>
              <a:t>The EQR process currently consists of four mandatory activities and seven optional activities, in addition to producing an annual EQR technical report and providing technical assistance, as needed. HSAG follows the corresponding EQR protocol when performing each EQR activity.</a:t>
            </a:r>
          </a:p>
        </p:txBody>
      </p:sp>
      <p:sp>
        <p:nvSpPr>
          <p:cNvPr id="4" name="Slide Number Placeholder 3"/>
          <p:cNvSpPr>
            <a:spLocks noGrp="1"/>
          </p:cNvSpPr>
          <p:nvPr>
            <p:ph type="sldNum" sz="quarter" idx="12"/>
          </p:nvPr>
        </p:nvSpPr>
        <p:spPr/>
        <p:txBody>
          <a:bodyPr/>
          <a:lstStyle/>
          <a:p>
            <a:fld id="{F1932CD8-2456-4537-B600-04522923C878}" type="slidenum">
              <a:rPr lang="en-US" smtClean="0"/>
              <a:pPr/>
              <a:t>9</a:t>
            </a:fld>
            <a:endParaRPr lang="en-US" dirty="0"/>
          </a:p>
        </p:txBody>
      </p:sp>
    </p:spTree>
    <p:extLst>
      <p:ext uri="{BB962C8B-B14F-4D97-AF65-F5344CB8AC3E}">
        <p14:creationId xmlns:p14="http://schemas.microsoft.com/office/powerpoint/2010/main" val="3825325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VMAPS" val="MAP"/>
  <p:tag name="VMAPS_LEFT" val="72"/>
  <p:tag name="VMAPS_TOP" val="120.8776"/>
  <p:tag name="VMAPS_WIDTH" val="556.0777"/>
  <p:tag name="VMAPS_HEIGHT" val="298.2448"/>
</p:tagLst>
</file>

<file path=ppt/tags/tag10.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11.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12.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13.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14.xml><?xml version="1.0" encoding="utf-8"?>
<p:tagLst xmlns:a="http://schemas.openxmlformats.org/drawingml/2006/main" xmlns:r="http://schemas.openxmlformats.org/officeDocument/2006/relationships" xmlns:p="http://schemas.openxmlformats.org/presentationml/2006/main">
  <p:tag name="VMAPS" val="LABEL"/>
  <p:tag name="VMAPS_LEFT" val="105.9235"/>
  <p:tag name="VMAPS_TOP" val="285.5389"/>
  <p:tag name="VMAPS_WIDTH" val="33.11662"/>
  <p:tag name="VMAPS_HEIGHT" val="9.896378"/>
</p:tagLst>
</file>

<file path=ppt/tags/tag15.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16.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17.xml><?xml version="1.0" encoding="utf-8"?>
<p:tagLst xmlns:a="http://schemas.openxmlformats.org/drawingml/2006/main" xmlns:r="http://schemas.openxmlformats.org/officeDocument/2006/relationships" xmlns:p="http://schemas.openxmlformats.org/presentationml/2006/main">
  <p:tag name="VMAPS" val="LABEL"/>
  <p:tag name="VMAPS_LEFT" val="477.2436"/>
  <p:tag name="VMAPS_TOP" val="387.891"/>
  <p:tag name="VMAPS_WIDTH" val="23.71"/>
  <p:tag name="VMAPS_HEIGHT" val="9.896378"/>
</p:tagLst>
</file>

<file path=ppt/tags/tag18.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19.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2.xml><?xml version="1.0" encoding="utf-8"?>
<p:tagLst xmlns:a="http://schemas.openxmlformats.org/drawingml/2006/main" xmlns:r="http://schemas.openxmlformats.org/officeDocument/2006/relationships" xmlns:p="http://schemas.openxmlformats.org/presentationml/2006/main">
  <p:tag name="VMAPS" val="LABEL"/>
  <p:tag name="VMAPS_LEFT" val="95.0063"/>
  <p:tag name="VMAPS_TOP" val="144.68"/>
  <p:tag name="VMAPS_WIDTH" val="552.9937"/>
  <p:tag name="VMAPS_HEIGHT" val="253.1074"/>
</p:tagLst>
</file>

<file path=ppt/tags/tag20.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21.xml><?xml version="1.0" encoding="utf-8"?>
<p:tagLst xmlns:a="http://schemas.openxmlformats.org/drawingml/2006/main" xmlns:r="http://schemas.openxmlformats.org/officeDocument/2006/relationships" xmlns:p="http://schemas.openxmlformats.org/presentationml/2006/main">
  <p:tag name="VMAPS" val="LABEL"/>
  <p:tag name="VMAPS_LEFT" val="105.9235"/>
  <p:tag name="VMAPS_TOP" val="285.5389"/>
  <p:tag name="VMAPS_WIDTH" val="33.11662"/>
  <p:tag name="VMAPS_HEIGHT" val="9.896378"/>
</p:tagLst>
</file>

<file path=ppt/tags/tag22.xml><?xml version="1.0" encoding="utf-8"?>
<p:tagLst xmlns:a="http://schemas.openxmlformats.org/drawingml/2006/main" xmlns:r="http://schemas.openxmlformats.org/officeDocument/2006/relationships" xmlns:p="http://schemas.openxmlformats.org/presentationml/2006/main">
  <p:tag name="VMAPS" val="LABEL"/>
  <p:tag name="VMAPS_LEFT" val="105.9235"/>
  <p:tag name="VMAPS_TOP" val="285.5389"/>
  <p:tag name="VMAPS_WIDTH" val="33.11662"/>
  <p:tag name="VMAPS_HEIGHT" val="9.896378"/>
</p:tagLst>
</file>

<file path=ppt/tags/tag23.xml><?xml version="1.0" encoding="utf-8"?>
<p:tagLst xmlns:a="http://schemas.openxmlformats.org/drawingml/2006/main" xmlns:r="http://schemas.openxmlformats.org/officeDocument/2006/relationships" xmlns:p="http://schemas.openxmlformats.org/presentationml/2006/main">
  <p:tag name="VMAPS" val="MAP"/>
  <p:tag name="VMAPS_LEFT" val="162.8509"/>
  <p:tag name="VMAPS_TOP" val="478.5381"/>
  <p:tag name="VMAPS_WIDTH" val="6.676457"/>
  <p:tag name="VMAPS_HEIGHT" val="7.46189"/>
</p:tagLst>
</file>

<file path=ppt/tags/tag24.xml><?xml version="1.0" encoding="utf-8"?>
<p:tagLst xmlns:a="http://schemas.openxmlformats.org/drawingml/2006/main" xmlns:r="http://schemas.openxmlformats.org/officeDocument/2006/relationships" xmlns:p="http://schemas.openxmlformats.org/presentationml/2006/main">
  <p:tag name="VMAPS" val="MAP"/>
  <p:tag name="VMAPS_LEFT" val="159.3164"/>
  <p:tag name="VMAPS_TOP" val="474.6108"/>
  <p:tag name="VMAPS_WIDTH" val="3.927244"/>
  <p:tag name="VMAPS_HEIGHT" val="2.356378"/>
</p:tagLst>
</file>

<file path=ppt/tags/tag25.xml><?xml version="1.0" encoding="utf-8"?>
<p:tagLst xmlns:a="http://schemas.openxmlformats.org/drawingml/2006/main" xmlns:r="http://schemas.openxmlformats.org/officeDocument/2006/relationships" xmlns:p="http://schemas.openxmlformats.org/presentationml/2006/main">
  <p:tag name="VMAPS" val="MAP"/>
  <p:tag name="VMAPS_LEFT" val="156.1746"/>
  <p:tag name="VMAPS_TOP" val="472.6473"/>
  <p:tag name="VMAPS_WIDTH" val="3.534646"/>
  <p:tag name="VMAPS_HEIGHT" val="1.96378"/>
</p:tagLst>
</file>

<file path=ppt/tags/tag26.xml><?xml version="1.0" encoding="utf-8"?>
<p:tagLst xmlns:a="http://schemas.openxmlformats.org/drawingml/2006/main" xmlns:r="http://schemas.openxmlformats.org/officeDocument/2006/relationships" xmlns:p="http://schemas.openxmlformats.org/presentationml/2006/main">
  <p:tag name="VMAPS" val="MAP"/>
  <p:tag name="VMAPS_LEFT" val="152.2473"/>
  <p:tag name="VMAPS_TOP" val="470.291"/>
  <p:tag name="VMAPS_WIDTH" val="2.356378"/>
  <p:tag name="VMAPS_HEIGHT" val="2.356378"/>
</p:tagLst>
</file>

<file path=ppt/tags/tag27.xml><?xml version="1.0" encoding="utf-8"?>
<p:tagLst xmlns:a="http://schemas.openxmlformats.org/drawingml/2006/main" xmlns:r="http://schemas.openxmlformats.org/officeDocument/2006/relationships" xmlns:p="http://schemas.openxmlformats.org/presentationml/2006/main">
  <p:tag name="VMAPS" val="MAP"/>
  <p:tag name="VMAPS_LEFT" val="143.6073"/>
  <p:tag name="VMAPS_TOP" val="467.5417"/>
  <p:tag name="VMAPS_WIDTH" val="2.749213"/>
  <p:tag name="VMAPS_HEIGHT" val="2.749213"/>
</p:tagLst>
</file>

<file path=ppt/tags/tag28.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29.xml><?xml version="1.0" encoding="utf-8"?>
<p:tagLst xmlns:a="http://schemas.openxmlformats.org/drawingml/2006/main" xmlns:r="http://schemas.openxmlformats.org/officeDocument/2006/relationships" xmlns:p="http://schemas.openxmlformats.org/presentationml/2006/main">
  <p:tag name="VMAPS" val="LABEL"/>
  <p:tag name="VMAPS_LEFT" val="105.9235"/>
  <p:tag name="VMAPS_TOP" val="285.5389"/>
  <p:tag name="VMAPS_WIDTH" val="33.11662"/>
  <p:tag name="VMAPS_HEIGHT" val="9.896378"/>
</p:tagLst>
</file>

<file path=ppt/tags/tag3.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30.xml><?xml version="1.0" encoding="utf-8"?>
<p:tagLst xmlns:a="http://schemas.openxmlformats.org/drawingml/2006/main" xmlns:r="http://schemas.openxmlformats.org/officeDocument/2006/relationships" xmlns:p="http://schemas.openxmlformats.org/presentationml/2006/main">
  <p:tag name="VMAPS" val="LABEL"/>
  <p:tag name="VMAPS_LEFT" val="477.2436"/>
  <p:tag name="VMAPS_TOP" val="387.891"/>
  <p:tag name="VMAPS_WIDTH" val="23.71"/>
  <p:tag name="VMAPS_HEIGHT" val="9.896378"/>
</p:tagLst>
</file>

<file path=ppt/tags/tag31.xml><?xml version="1.0" encoding="utf-8"?>
<p:tagLst xmlns:a="http://schemas.openxmlformats.org/drawingml/2006/main" xmlns:r="http://schemas.openxmlformats.org/officeDocument/2006/relationships" xmlns:p="http://schemas.openxmlformats.org/presentationml/2006/main">
  <p:tag name="VMAPS" val="MAP"/>
  <p:tag name="VMAPS_LEFT" val="204.0016"/>
  <p:tag name="VMAPS_TOP" val="182.8893"/>
  <p:tag name="VMAPS_WIDTH" val="67.6248"/>
  <p:tag name="VMAPS_HEIGHT" val="52.69559"/>
</p:tagLst>
</file>

<file path=ppt/tags/tag32.xml><?xml version="1.0" encoding="utf-8"?>
<p:tagLst xmlns:a="http://schemas.openxmlformats.org/drawingml/2006/main" xmlns:r="http://schemas.openxmlformats.org/officeDocument/2006/relationships" xmlns:p="http://schemas.openxmlformats.org/presentationml/2006/main">
  <p:tag name="VMAPS" val="MAP"/>
  <p:tag name="VMAPS_LEFT" val="477.1983"/>
  <p:tag name="VMAPS_TOP" val="240.4974"/>
  <p:tag name="VMAPS_WIDTH" val="47.51071"/>
  <p:tag name="VMAPS_HEIGHT" val="42.13401"/>
</p:tagLst>
</file>

<file path=ppt/tags/tag33.xml><?xml version="1.0" encoding="utf-8"?>
<p:tagLst xmlns:a="http://schemas.openxmlformats.org/drawingml/2006/main" xmlns:r="http://schemas.openxmlformats.org/officeDocument/2006/relationships" xmlns:p="http://schemas.openxmlformats.org/presentationml/2006/main">
  <p:tag name="VMAPS" val="MAP"/>
  <p:tag name="VMAPS_LEFT" val="378.9126"/>
  <p:tag name="VMAPS_TOP" val="154.5763"/>
  <p:tag name="VMAPS_WIDTH" val="58.78323"/>
  <p:tag name="VMAPS_HEIGHT" val="61.55346"/>
</p:tagLst>
</file>

<file path=ppt/tags/tag34.xml><?xml version="1.0" encoding="utf-8"?>
<p:tagLst xmlns:a="http://schemas.openxmlformats.org/drawingml/2006/main" xmlns:r="http://schemas.openxmlformats.org/officeDocument/2006/relationships" xmlns:p="http://schemas.openxmlformats.org/presentationml/2006/main">
  <p:tag name="VMAPS" val="MAP"/>
  <p:tag name="VMAPS_LEFT" val="72"/>
  <p:tag name="VMAPS_TOP" val="126.2"/>
  <p:tag name="VMAPS_WIDTH" val="75.90591"/>
  <p:tag name="VMAPS_HEIGHT" val="49.03189"/>
</p:tagLst>
</file>

<file path=ppt/tags/tag35.xml><?xml version="1.0" encoding="utf-8"?>
<p:tagLst xmlns:a="http://schemas.openxmlformats.org/drawingml/2006/main" xmlns:r="http://schemas.openxmlformats.org/officeDocument/2006/relationships" xmlns:p="http://schemas.openxmlformats.org/presentationml/2006/main">
  <p:tag name="VMAPS" val="MAP"/>
  <p:tag name="VMAPS_LEFT" val="565.7605"/>
  <p:tag name="VMAPS_TOP" val="182.5239"/>
  <p:tag name="VMAPS_WIDTH" val="18.48244"/>
  <p:tag name="VMAPS_HEIGHT" val="30.71331"/>
</p:tagLst>
</file>

<file path=ppt/tags/tag36.xml><?xml version="1.0" encoding="utf-8"?>
<p:tagLst xmlns:a="http://schemas.openxmlformats.org/drawingml/2006/main" xmlns:r="http://schemas.openxmlformats.org/officeDocument/2006/relationships" xmlns:p="http://schemas.openxmlformats.org/presentationml/2006/main">
  <p:tag name="VMAPS" val="MAP"/>
  <p:tag name="VMAPS_LEFT" val="466.8412"/>
  <p:tag name="VMAPS_TOP" val="255.5573"/>
  <p:tag name="VMAPS_WIDTH" val="81.73961"/>
  <p:tag name="VMAPS_HEIGHT" val="35.2515"/>
</p:tagLst>
</file>

<file path=ppt/tags/tag37.xml><?xml version="1.0" encoding="utf-8"?>
<p:tagLst xmlns:a="http://schemas.openxmlformats.org/drawingml/2006/main" xmlns:r="http://schemas.openxmlformats.org/officeDocument/2006/relationships" xmlns:p="http://schemas.openxmlformats.org/presentationml/2006/main">
  <p:tag name="VMAPS" val="MAP"/>
  <p:tag name="VMAPS_LEFT" val="172.1694"/>
  <p:tag name="VMAPS_TOP" val="222.547"/>
  <p:tag name="VMAPS_WIDTH" val="51.30032"/>
  <p:tag name="VMAPS_HEIGHT" val="62.56669"/>
</p:tagLst>
</file>

<file path=ppt/tags/tag38.xml><?xml version="1.0" encoding="utf-8"?>
<p:tagLst xmlns:a="http://schemas.openxmlformats.org/drawingml/2006/main" xmlns:r="http://schemas.openxmlformats.org/officeDocument/2006/relationships" xmlns:p="http://schemas.openxmlformats.org/presentationml/2006/main">
  <p:tag name="VMAPS" val="MAP"/>
  <p:tag name="VMAPS_LEFT" val="246.6724"/>
  <p:tag name="VMAPS_TOP" val="291.0985"/>
  <p:tag name="VMAPS_WIDTH" val="126.2059"/>
  <p:tag name="VMAPS_HEIGHT" val="120.2942"/>
</p:tagLst>
</file>

<file path=ppt/tags/tag39.xml><?xml version="1.0" encoding="utf-8"?>
<p:tagLst xmlns:a="http://schemas.openxmlformats.org/drawingml/2006/main" xmlns:r="http://schemas.openxmlformats.org/officeDocument/2006/relationships" xmlns:p="http://schemas.openxmlformats.org/presentationml/2006/main">
  <p:tag name="VMAPS" val="MAP"/>
  <p:tag name="VMAPS_LEFT" val="403.3512"/>
  <p:tag name="VMAPS_TOP" val="289.0681"/>
  <p:tag name="VMAPS_WIDTH" val="83.34362"/>
  <p:tag name="VMAPS_HEIGHT" val="19.75323"/>
</p:tagLst>
</file>

<file path=ppt/tags/tag4.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40.xml><?xml version="1.0" encoding="utf-8"?>
<p:tagLst xmlns:a="http://schemas.openxmlformats.org/drawingml/2006/main" xmlns:r="http://schemas.openxmlformats.org/officeDocument/2006/relationships" xmlns:p="http://schemas.openxmlformats.org/presentationml/2006/main">
  <p:tag name="VMAPS" val="MAP"/>
  <p:tag name="VMAPS_LEFT" val="271.022"/>
  <p:tag name="VMAPS_TOP" val="170.3131"/>
  <p:tag name="VMAPS_WIDTH" val="73.75598"/>
  <p:tag name="VMAPS_HEIGHT" val="45.92023"/>
</p:tagLst>
</file>

<file path=ppt/tags/tag41.xml><?xml version="1.0" encoding="utf-8"?>
<p:tagLst xmlns:a="http://schemas.openxmlformats.org/drawingml/2006/main" xmlns:r="http://schemas.openxmlformats.org/officeDocument/2006/relationships" xmlns:p="http://schemas.openxmlformats.org/presentationml/2006/main">
  <p:tag name="VMAPS" val="MAP"/>
  <p:tag name="VMAPS_LEFT" val="470.5479"/>
  <p:tag name="VMAPS_TOP" val="306.7217"/>
  <p:tag name="VMAPS_WIDTH" val="45.97126"/>
  <p:tag name="VMAPS_HEIGHT" val="36.7015"/>
</p:tagLst>
</file>

<file path=ppt/tags/tag42.xml><?xml version="1.0" encoding="utf-8"?>
<p:tagLst xmlns:a="http://schemas.openxmlformats.org/drawingml/2006/main" xmlns:r="http://schemas.openxmlformats.org/officeDocument/2006/relationships" xmlns:p="http://schemas.openxmlformats.org/presentationml/2006/main">
  <p:tag name="VMAPS" val="MAP"/>
  <p:tag name="VMAPS_LEFT" val="581.2856"/>
  <p:tag name="VMAPS_TOP" val="222.5517"/>
  <p:tag name="VMAPS_WIDTH" val="7.076221"/>
  <p:tag name="VMAPS_HEIGHT" val="8.552047"/>
</p:tagLst>
</file>

<file path=ppt/tags/tag43.xml><?xml version="1.0" encoding="utf-8"?>
<p:tagLst xmlns:a="http://schemas.openxmlformats.org/drawingml/2006/main" xmlns:r="http://schemas.openxmlformats.org/officeDocument/2006/relationships" xmlns:p="http://schemas.openxmlformats.org/presentationml/2006/main">
  <p:tag name="VMAPS" val="MAP"/>
  <p:tag name="VMAPS_LEFT" val="497.6067"/>
  <p:tag name="VMAPS_TOP" val="218.509"/>
  <p:tag name="VMAPS_WIDTH" val="56.01157"/>
  <p:tag name="VMAPS_HEIGHT" val="33.33968"/>
</p:tagLst>
</file>

<file path=ppt/tags/tag44.xml><?xml version="1.0" encoding="utf-8"?>
<p:tagLst xmlns:a="http://schemas.openxmlformats.org/drawingml/2006/main" xmlns:r="http://schemas.openxmlformats.org/officeDocument/2006/relationships" xmlns:p="http://schemas.openxmlformats.org/presentationml/2006/main">
  <p:tag name="VMAPS" val="MAP"/>
  <p:tag name="VMAPS_LEFT" val="73.50284"/>
  <p:tag name="VMAPS_TOP" val="164.9761"/>
  <p:tag name="VMAPS_WIDTH" val="78.59354"/>
  <p:tag name="VMAPS_HEIGHT" val="57.75724"/>
</p:tagLst>
</file>

<file path=ppt/tags/tag45.xml><?xml version="1.0" encoding="utf-8"?>
<p:tagLst xmlns:a="http://schemas.openxmlformats.org/drawingml/2006/main" xmlns:r="http://schemas.openxmlformats.org/officeDocument/2006/relationships" xmlns:p="http://schemas.openxmlformats.org/presentationml/2006/main">
  <p:tag name="VMAPS" val="MAP"/>
  <p:tag name="VMAPS_LEFT" val="281.7444"/>
  <p:tag name="VMAPS_TOP" val="285.1403"/>
  <p:tag name="VMAPS_WIDTH" val="82.28976"/>
  <p:tag name="VMAPS_HEIGHT" val="39.24795"/>
</p:tagLst>
</file>

<file path=ppt/tags/tag46.xml><?xml version="1.0" encoding="utf-8"?>
<p:tagLst xmlns:a="http://schemas.openxmlformats.org/drawingml/2006/main" xmlns:r="http://schemas.openxmlformats.org/officeDocument/2006/relationships" xmlns:p="http://schemas.openxmlformats.org/presentationml/2006/main">
  <p:tag name="VMAPS" val="MAP"/>
  <p:tag name="VMAPS_LEFT" val="456.1309"/>
  <p:tag name="VMAPS_TOP" val="220.6153"/>
  <p:tag name="VMAPS_WIDTH" val="41.47583"/>
  <p:tag name="VMAPS_HEIGHT" val="47.76284"/>
</p:tagLst>
</file>

<file path=ppt/tags/tag47.xml><?xml version="1.0" encoding="utf-8"?>
<p:tagLst xmlns:a="http://schemas.openxmlformats.org/drawingml/2006/main" xmlns:r="http://schemas.openxmlformats.org/officeDocument/2006/relationships" xmlns:p="http://schemas.openxmlformats.org/presentationml/2006/main">
  <p:tag name="VMAPS" val="MAP"/>
  <p:tag name="VMAPS_LEFT" val="505.2304"/>
  <p:tag name="VMAPS_TOP" val="182.5391"/>
  <p:tag name="VMAPS_WIDTH" val="75.85417"/>
  <p:tag name="VMAPS_HEIGHT" val="59.29417"/>
</p:tagLst>
</file>

<file path=ppt/tags/tag48.xml><?xml version="1.0" encoding="utf-8"?>
<p:tagLst xmlns:a="http://schemas.openxmlformats.org/drawingml/2006/main" xmlns:r="http://schemas.openxmlformats.org/officeDocument/2006/relationships" xmlns:p="http://schemas.openxmlformats.org/presentationml/2006/main">
  <p:tag name="VMAPS" val="MAP"/>
  <p:tag name="VMAPS_LEFT" val="223.4346"/>
  <p:tag name="VMAPS_TOP" val="285.1454"/>
  <p:tag name="VMAPS_WIDTH" val="58.30984"/>
  <p:tag name="VMAPS_HEIGHT" val="65.62071"/>
</p:tagLst>
</file>

<file path=ppt/tags/tag49.xml><?xml version="1.0" encoding="utf-8"?>
<p:tagLst xmlns:a="http://schemas.openxmlformats.org/drawingml/2006/main" xmlns:r="http://schemas.openxmlformats.org/officeDocument/2006/relationships" xmlns:p="http://schemas.openxmlformats.org/presentationml/2006/main">
  <p:tag name="VMAPS" val="MAP"/>
  <p:tag name="VMAPS_LEFT" val="545.1423"/>
  <p:tag name="VMAPS_TOP" val="231.2079"/>
  <p:tag name="VMAPS_WIDTH" val="16.09354"/>
  <p:tag name="VMAPS_HEIGHT" val="30.5115"/>
</p:tagLst>
</file>

<file path=ppt/tags/tag5.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50.xml><?xml version="1.0" encoding="utf-8"?>
<p:tagLst xmlns:a="http://schemas.openxmlformats.org/drawingml/2006/main" xmlns:r="http://schemas.openxmlformats.org/officeDocument/2006/relationships" xmlns:p="http://schemas.openxmlformats.org/presentationml/2006/main">
  <p:tag name="VMAPS" val="MAP"/>
  <p:tag name="VMAPS_LEFT" val="574.104"/>
  <p:tag name="VMAPS_TOP" val="178.5694"/>
  <p:tag name="VMAPS_WIDTH" val="17.61976"/>
  <p:tag name="VMAPS_HEIGHT" val="35.21016"/>
</p:tagLst>
</file>

<file path=ppt/tags/tag51.xml><?xml version="1.0" encoding="utf-8"?>
<p:tagLst xmlns:a="http://schemas.openxmlformats.org/drawingml/2006/main" xmlns:r="http://schemas.openxmlformats.org/officeDocument/2006/relationships" xmlns:p="http://schemas.openxmlformats.org/presentationml/2006/main">
  <p:tag name="VMAPS" val="MAP"/>
  <p:tag name="VMAPS_LEFT" val="118.3364"/>
  <p:tag name="VMAPS_TOP" val="222.5546"/>
  <p:tag name="VMAPS_WIDTH" val="57.45134"/>
  <p:tag name="VMAPS_HEIGHT" val="86.10709"/>
</p:tagLst>
</file>

<file path=ppt/tags/tag52.xml><?xml version="1.0" encoding="utf-8"?>
<p:tagLst xmlns:a="http://schemas.openxmlformats.org/drawingml/2006/main" xmlns:r="http://schemas.openxmlformats.org/officeDocument/2006/relationships" xmlns:p="http://schemas.openxmlformats.org/presentationml/2006/main">
  <p:tag name="VMAPS" val="MAP"/>
  <p:tag name="VMAPS_LEFT" val="271.6265"/>
  <p:tag name="VMAPS_TOP" val="209.9032"/>
  <p:tag name="VMAPS_WIDTH" val="83.13315"/>
  <p:tag name="VMAPS_HEIGHT" val="38.45284"/>
</p:tagLst>
</file>

<file path=ppt/tags/tag53.xml><?xml version="1.0" encoding="utf-8"?>
<p:tagLst xmlns:a="http://schemas.openxmlformats.org/drawingml/2006/main" xmlns:r="http://schemas.openxmlformats.org/officeDocument/2006/relationships" xmlns:p="http://schemas.openxmlformats.org/presentationml/2006/main">
  <p:tag name="VMAPS" val="MAP"/>
  <p:tag name="VMAPS_LEFT" val="271.5893"/>
  <p:tag name="VMAPS_TOP" val="126.1786"/>
  <p:tag name="VMAPS_WIDTH" val="71.90472"/>
  <p:tag name="VMAPS_HEIGHT" val="44.13441"/>
</p:tagLst>
</file>

<file path=ppt/tags/tag54.xml><?xml version="1.0" encoding="utf-8"?>
<p:tagLst xmlns:a="http://schemas.openxmlformats.org/drawingml/2006/main" xmlns:r="http://schemas.openxmlformats.org/officeDocument/2006/relationships" xmlns:p="http://schemas.openxmlformats.org/presentationml/2006/main">
  <p:tag name="VMAPS" val="MAP"/>
  <p:tag name="VMAPS_LEFT" val="461.2784"/>
  <p:tag name="VMAPS_TOP" val="290.2564"/>
  <p:tag name="VMAPS_WIDTH" val="83.92433"/>
  <p:tag name="VMAPS_HEIGHT" val="31.98551"/>
</p:tagLst>
</file>

<file path=ppt/tags/tag55.xml><?xml version="1.0" encoding="utf-8"?>
<p:tagLst xmlns:a="http://schemas.openxmlformats.org/drawingml/2006/main" xmlns:r="http://schemas.openxmlformats.org/officeDocument/2006/relationships" xmlns:p="http://schemas.openxmlformats.org/presentationml/2006/main">
  <p:tag name="VMAPS" val="MAP"/>
  <p:tag name="VMAPS_LEFT" val="156.3468"/>
  <p:tag name="VMAPS_TOP" val="126.1786"/>
  <p:tag name="VMAPS_WIDTH" val="115.2425"/>
  <p:tag name="VMAPS_HEIGHT" val="65.43157"/>
</p:tagLst>
</file>

<file path=ppt/tags/tag56.xml><?xml version="1.0" encoding="utf-8"?>
<p:tagLst xmlns:a="http://schemas.openxmlformats.org/drawingml/2006/main" xmlns:r="http://schemas.openxmlformats.org/officeDocument/2006/relationships" xmlns:p="http://schemas.openxmlformats.org/presentationml/2006/main">
  <p:tag name="VMAPS" val="MAP"/>
  <p:tag name="VMAPS_LEFT" val="391.1033"/>
  <p:tag name="VMAPS_TOP" val="308.8215"/>
  <p:tag name="VMAPS_WIDTH" val="33.55701"/>
  <p:tag name="VMAPS_HEIGHT" val="55.24756"/>
</p:tagLst>
</file>

<file path=ppt/tags/tag57.xml><?xml version="1.0" encoding="utf-8"?>
<p:tagLst xmlns:a="http://schemas.openxmlformats.org/drawingml/2006/main" xmlns:r="http://schemas.openxmlformats.org/officeDocument/2006/relationships" xmlns:p="http://schemas.openxmlformats.org/presentationml/2006/main">
  <p:tag name="VMAPS" val="MAP"/>
  <p:tag name="VMAPS_LEFT" val="351.1117"/>
  <p:tag name="VMAPS_TOP" val="239.8372"/>
  <p:tag name="VMAPS_WIDTH" val="64.22748"/>
  <p:tag name="VMAPS_HEIGHT" val="57.43283"/>
</p:tagLst>
</file>

<file path=ppt/tags/tag58.xml><?xml version="1.0" encoding="utf-8"?>
<p:tagLst xmlns:a="http://schemas.openxmlformats.org/drawingml/2006/main" xmlns:r="http://schemas.openxmlformats.org/officeDocument/2006/relationships" xmlns:p="http://schemas.openxmlformats.org/presentationml/2006/main">
  <p:tag name="VMAPS" val="MAP"/>
  <p:tag name="VMAPS_LEFT" val="337.1057"/>
  <p:tag name="VMAPS_TOP" val="120.8776"/>
  <p:tag name="VMAPS_WIDTH" val="73.60362"/>
  <p:tag name="VMAPS_HEIGHT" val="82.40598"/>
</p:tagLst>
</file>

<file path=ppt/tags/tag59.xml><?xml version="1.0" encoding="utf-8"?>
<p:tagLst xmlns:a="http://schemas.openxmlformats.org/drawingml/2006/main" xmlns:r="http://schemas.openxmlformats.org/officeDocument/2006/relationships" xmlns:p="http://schemas.openxmlformats.org/presentationml/2006/main">
  <p:tag name="VMAPS" val="MAP"/>
  <p:tag name="VMAPS_LEFT" val="402.3457"/>
  <p:tag name="VMAPS_TOP" val="147.8572"/>
  <p:tag name="VMAPS_WIDTH" val="77.49016"/>
  <p:tag name="VMAPS_HEIGHT" val="78.95165"/>
</p:tagLst>
</file>

<file path=ppt/tags/tag6.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60.xml><?xml version="1.0" encoding="utf-8"?>
<p:tagLst xmlns:a="http://schemas.openxmlformats.org/drawingml/2006/main" xmlns:r="http://schemas.openxmlformats.org/officeDocument/2006/relationships" xmlns:p="http://schemas.openxmlformats.org/presentationml/2006/main">
  <p:tag name="VMAPS" val="MAP"/>
  <p:tag name="VMAPS_LEFT" val="588.4675"/>
  <p:tag name="VMAPS_TOP" val="148.4208"/>
  <p:tag name="VMAPS_WIDTH" val="39.61016"/>
  <p:tag name="VMAPS_HEIGHT" val="60.28118"/>
</p:tagLst>
</file>

<file path=ppt/tags/tag61.xml><?xml version="1.0" encoding="utf-8"?>
<p:tagLst xmlns:a="http://schemas.openxmlformats.org/drawingml/2006/main" xmlns:r="http://schemas.openxmlformats.org/officeDocument/2006/relationships" xmlns:p="http://schemas.openxmlformats.org/presentationml/2006/main">
  <p:tag name="VMAPS" val="MAP"/>
  <p:tag name="VMAPS_LEFT" val="507.8015"/>
  <p:tag name="VMAPS_TOP" val="251.714"/>
  <p:tag name="VMAPS_WIDTH" val="42.82614"/>
  <p:tag name="VMAPS_HEIGHT" val="22.36488"/>
</p:tagLst>
</file>

<file path=ppt/tags/tag62.xml><?xml version="1.0" encoding="utf-8"?>
<p:tagLst xmlns:a="http://schemas.openxmlformats.org/drawingml/2006/main" xmlns:r="http://schemas.openxmlformats.org/officeDocument/2006/relationships" xmlns:p="http://schemas.openxmlformats.org/presentationml/2006/main">
  <p:tag name="VMAPS" val="MAP"/>
  <p:tag name="VMAPS_LEFT" val="565.0788"/>
  <p:tag name="VMAPS_TOP" val="211.0686"/>
  <p:tag name="VMAPS_WIDTH" val="34.8889"/>
  <p:tag name="VMAPS_HEIGHT" val="21.57512"/>
</p:tagLst>
</file>

<file path=ppt/tags/tag63.xml><?xml version="1.0" encoding="utf-8"?>
<p:tagLst xmlns:a="http://schemas.openxmlformats.org/drawingml/2006/main" xmlns:r="http://schemas.openxmlformats.org/officeDocument/2006/relationships" xmlns:p="http://schemas.openxmlformats.org/presentationml/2006/main">
  <p:tag name="VMAPS" val="MAP"/>
  <p:tag name="VMAPS_LEFT" val="367.5976"/>
  <p:tag name="VMAPS_TOP" val="331.6074"/>
  <p:tag name="VMAPS_WIDTH" val="48.37362"/>
  <p:tag name="VMAPS_HEIGHT" val="45.13346"/>
</p:tagLst>
</file>

<file path=ppt/tags/tag64.xml><?xml version="1.0" encoding="utf-8"?>
<p:tagLst xmlns:a="http://schemas.openxmlformats.org/drawingml/2006/main" xmlns:r="http://schemas.openxmlformats.org/officeDocument/2006/relationships" xmlns:p="http://schemas.openxmlformats.org/presentationml/2006/main">
  <p:tag name="VMAPS" val="MAP"/>
  <p:tag name="VMAPS_LEFT" val="413.7621"/>
  <p:tag name="VMAPS_TOP" val="258.8044"/>
  <p:tag name="VMAPS_WIDTH" val="69.21417"/>
  <p:tag name="VMAPS_HEIGHT" val="32.22606"/>
</p:tagLst>
</file>

<file path=ppt/tags/tag65.xml><?xml version="1.0" encoding="utf-8"?>
<p:tagLst xmlns:a="http://schemas.openxmlformats.org/drawingml/2006/main" xmlns:r="http://schemas.openxmlformats.org/officeDocument/2006/relationships" xmlns:p="http://schemas.openxmlformats.org/presentationml/2006/main">
  <p:tag name="VMAPS" val="MAP"/>
  <p:tag name="VMAPS_LEFT" val="290.7721"/>
  <p:tag name="VMAPS_TOP" val="248.0986"/>
  <p:tag name="VMAPS_WIDTH" val="71.86252"/>
  <p:tag name="VMAPS_HEIGHT" val="37.08614"/>
</p:tagLst>
</file>

<file path=ppt/tags/tag66.xml><?xml version="1.0" encoding="utf-8"?>
<p:tagLst xmlns:a="http://schemas.openxmlformats.org/drawingml/2006/main" xmlns:r="http://schemas.openxmlformats.org/officeDocument/2006/relationships" xmlns:p="http://schemas.openxmlformats.org/presentationml/2006/main">
  <p:tag name="VMAPS" val="MAP"/>
  <p:tag name="VMAPS_LEFT" val="342.7068"/>
  <p:tag name="VMAPS_TOP" val="202.9594"/>
  <p:tag name="VMAPS_WIDTH" val="62.66362"/>
  <p:tag name="VMAPS_HEIGHT" val="40.65779"/>
</p:tagLst>
</file>

<file path=ppt/tags/tag67.xml><?xml version="1.0" encoding="utf-8"?>
<p:tagLst xmlns:a="http://schemas.openxmlformats.org/drawingml/2006/main" xmlns:r="http://schemas.openxmlformats.org/officeDocument/2006/relationships" xmlns:p="http://schemas.openxmlformats.org/presentationml/2006/main">
  <p:tag name="VMAPS" val="MAP"/>
  <p:tag name="VMAPS_LEFT" val="425.0828"/>
  <p:tag name="VMAPS_TOP" val="225.8488"/>
  <p:tag name="VMAPS_WIDTH" val="31.61945"/>
  <p:tag name="VMAPS_HEIGHT" val="50.02772"/>
</p:tagLst>
</file>

<file path=ppt/tags/tag68.xml><?xml version="1.0" encoding="utf-8"?>
<p:tagLst xmlns:a="http://schemas.openxmlformats.org/drawingml/2006/main" xmlns:r="http://schemas.openxmlformats.org/officeDocument/2006/relationships" xmlns:p="http://schemas.openxmlformats.org/presentationml/2006/main">
  <p:tag name="VMAPS" val="MAP"/>
  <p:tag name="VMAPS_LEFT" val="392.1586"/>
  <p:tag name="VMAPS_TOP" val="216.0075"/>
  <p:tag name="VMAPS_WIDTH" val="38.41622"/>
  <p:tag name="VMAPS_HEIGHT" val="68.80992"/>
</p:tagLst>
</file>

<file path=ppt/tags/tag69.xml><?xml version="1.0" encoding="utf-8"?>
<p:tagLst xmlns:a="http://schemas.openxmlformats.org/drawingml/2006/main" xmlns:r="http://schemas.openxmlformats.org/officeDocument/2006/relationships" xmlns:p="http://schemas.openxmlformats.org/presentationml/2006/main">
  <p:tag name="VMAPS" val="MAP"/>
  <p:tag name="VMAPS_LEFT" val="144.9904"/>
  <p:tag name="VMAPS_TOP" val="126.1876"/>
  <p:tag name="VMAPS_WIDTH" val="59.6448"/>
  <p:tag name="VMAPS_HEIGHT" val="97.00716"/>
</p:tagLst>
</file>

<file path=ppt/tags/tag7.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70.xml><?xml version="1.0" encoding="utf-8"?>
<p:tagLst xmlns:a="http://schemas.openxmlformats.org/drawingml/2006/main" xmlns:r="http://schemas.openxmlformats.org/officeDocument/2006/relationships" xmlns:p="http://schemas.openxmlformats.org/presentationml/2006/main">
  <p:tag name="VMAPS" val="MAP"/>
  <p:tag name="VMAPS_LEFT" val="448.7404"/>
  <p:tag name="VMAPS_TOP" val="308.8001"/>
  <p:tag name="VMAPS_WIDTH" val="45.37669"/>
  <p:tag name="VMAPS_HEIGHT" val="53.26764"/>
</p:tagLst>
</file>

<file path=ppt/tags/tag71.xml><?xml version="1.0" encoding="utf-8"?>
<p:tagLst xmlns:a="http://schemas.openxmlformats.org/drawingml/2006/main" xmlns:r="http://schemas.openxmlformats.org/officeDocument/2006/relationships" xmlns:p="http://schemas.openxmlformats.org/presentationml/2006/main">
  <p:tag name="VMAPS" val="MAP"/>
  <p:tag name="VMAPS_LEFT" val="429.6242"/>
  <p:tag name="VMAPS_TOP" val="354.9916"/>
  <p:tag name="VMAPS_WIDTH" val="72.7248"/>
  <p:tag name="VMAPS_HEIGHT" val="64.13087"/>
</p:tagLst>
</file>

<file path=ppt/tags/tag72.xml><?xml version="1.0" encoding="utf-8"?>
<p:tagLst xmlns:a="http://schemas.openxmlformats.org/drawingml/2006/main" xmlns:r="http://schemas.openxmlformats.org/officeDocument/2006/relationships" xmlns:p="http://schemas.openxmlformats.org/presentationml/2006/main">
  <p:tag name="VMAPS" val="MAP"/>
  <p:tag name="VMAPS_LEFT" val="543.1038"/>
  <p:tag name="VMAPS_TOP" val="250.4124"/>
  <p:tag name="VMAPS_WIDTH" val="7.617559"/>
  <p:tag name="VMAPS_HEIGHT" val="17.44772"/>
</p:tagLst>
</file>

<file path=ppt/tags/tag73.xml><?xml version="1.0" encoding="utf-8"?>
<p:tagLst xmlns:a="http://schemas.openxmlformats.org/drawingml/2006/main" xmlns:r="http://schemas.openxmlformats.org/officeDocument/2006/relationships" xmlns:p="http://schemas.openxmlformats.org/presentationml/2006/main">
  <p:tag name="VMAPS" val="MAP"/>
  <p:tag name="VMAPS_LEFT" val="562.909"/>
  <p:tag name="VMAPS_TOP" val="222.2349"/>
  <p:tag name="VMAPS_WIDTH" val="18.79921"/>
  <p:tag name="VMAPS_HEIGHT" val="13.30354"/>
</p:tagLst>
</file>

<file path=ppt/tags/tag74.xml><?xml version="1.0" encoding="utf-8"?>
<p:tagLst xmlns:a="http://schemas.openxmlformats.org/drawingml/2006/main" xmlns:r="http://schemas.openxmlformats.org/officeDocument/2006/relationships" xmlns:p="http://schemas.openxmlformats.org/presentationml/2006/main">
  <p:tag name="VMAPS" val="MAP"/>
  <p:tag name="VMAPS_LEFT" val="223.4635"/>
  <p:tag name="VMAPS_TOP" val="235.2313"/>
  <p:tag name="VMAPS_WIDTH" val="67.3085"/>
  <p:tag name="VMAPS_HEIGHT" val="49.91417"/>
</p:tagLst>
</file>

<file path=ppt/tags/tag75.xml><?xml version="1.0" encoding="utf-8"?>
<p:tagLst xmlns:a="http://schemas.openxmlformats.org/drawingml/2006/main" xmlns:r="http://schemas.openxmlformats.org/officeDocument/2006/relationships" xmlns:p="http://schemas.openxmlformats.org/presentationml/2006/main">
  <p:tag name="VMAPS" val="MAP"/>
  <p:tag name="VMAPS_LEFT" val="74.80535"/>
  <p:tag name="VMAPS_TOP" val="222.7203"/>
  <p:tag name="VMAPS_WIDTH" val="99.70937"/>
  <p:tag name="VMAPS_HEIGHT" val="114.1467"/>
</p:tagLst>
</file>

<file path=ppt/tags/tag76.xml><?xml version="1.0" encoding="utf-8"?>
<p:tagLst xmlns:a="http://schemas.openxmlformats.org/drawingml/2006/main" xmlns:r="http://schemas.openxmlformats.org/officeDocument/2006/relationships" xmlns:p="http://schemas.openxmlformats.org/presentationml/2006/main">
  <p:tag name="VMAPS" val="MAP"/>
  <p:tag name="VMAPS_LEFT" val="167.6626"/>
  <p:tag name="VMAPS_TOP" val="285.1137"/>
  <p:tag name="VMAPS_WIDTH" val="55.77189"/>
  <p:tag name="VMAPS_HEIGHT" val="65.8222"/>
</p:tagLst>
</file>

<file path=ppt/tags/tag77.xml><?xml version="1.0" encoding="utf-8"?>
<p:tagLst xmlns:a="http://schemas.openxmlformats.org/drawingml/2006/main" xmlns:r="http://schemas.openxmlformats.org/officeDocument/2006/relationships" xmlns:p="http://schemas.openxmlformats.org/presentationml/2006/main">
  <p:tag name="VMAPS" val="MAP"/>
  <p:tag name="VMAPS_LEFT" val="362.1144"/>
  <p:tag name="VMAPS_TOP" val="290.995"/>
  <p:tag name="VMAPS_WIDTH" val="48.08968"/>
  <p:tag name="VMAPS_HEIGHT" val="41.1741"/>
</p:tagLst>
</file>

<file path=ppt/tags/tag78.xml><?xml version="1.0" encoding="utf-8"?>
<p:tagLst xmlns:a="http://schemas.openxmlformats.org/drawingml/2006/main" xmlns:r="http://schemas.openxmlformats.org/officeDocument/2006/relationships" xmlns:p="http://schemas.openxmlformats.org/presentationml/2006/main">
  <p:tag name="VMAPS" val="MAP"/>
  <p:tag name="VMAPS_LEFT" val="421.175"/>
  <p:tag name="VMAPS_TOP" val="308.8214"/>
  <p:tag name="VMAPS_WIDTH" val="34.74701"/>
  <p:tag name="VMAPS_HEIGHT" val="54.3096"/>
</p:tagLst>
</file>

<file path=ppt/tags/tag8.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ags/tag9.xml><?xml version="1.0" encoding="utf-8"?>
<p:tagLst xmlns:a="http://schemas.openxmlformats.org/drawingml/2006/main" xmlns:r="http://schemas.openxmlformats.org/officeDocument/2006/relationships" xmlns:p="http://schemas.openxmlformats.org/presentationml/2006/main">
  <p:tag name="VMAPS" val="LABEL"/>
  <p:tag name="VMAPS_LEFT" val="186.5856"/>
  <p:tag name="VMAPS_TOP" val="309.8587"/>
  <p:tag name="VMAPS_WIDTH" val="26.15827"/>
  <p:tag name="VMAPS_HEIGHT" val="9.896378"/>
</p:tagLst>
</file>

<file path=ppt/theme/theme1.xml><?xml version="1.0" encoding="utf-8"?>
<a:theme xmlns:a="http://schemas.openxmlformats.org/drawingml/2006/main" name="HSAG_PPT_Template_Blocks">
  <a:themeElements>
    <a:clrScheme name="HSAG">
      <a:dk1>
        <a:sysClr val="windowText" lastClr="000000"/>
      </a:dk1>
      <a:lt1>
        <a:sysClr val="window" lastClr="FFFFFF"/>
      </a:lt1>
      <a:dk2>
        <a:srgbClr val="00549E"/>
      </a:dk2>
      <a:lt2>
        <a:srgbClr val="FFFFFF"/>
      </a:lt2>
      <a:accent1>
        <a:srgbClr val="61A2D8"/>
      </a:accent1>
      <a:accent2>
        <a:srgbClr val="F79548"/>
      </a:accent2>
      <a:accent3>
        <a:srgbClr val="50B848"/>
      </a:accent3>
      <a:accent4>
        <a:srgbClr val="C02640"/>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SAG_WidescreenPPT_Template508" id="{5C4E8555-C601-EB46-8D72-6AED14F1E693}" vid="{D771FA9B-24DB-5C42-A816-F2C12D6E13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7fe67e-4823-45a9-86f5-fda2a558ceca">
      <Terms xmlns="http://schemas.microsoft.com/office/infopath/2007/PartnerControls"/>
    </lcf76f155ced4ddcb4097134ff3c332f>
    <TaxCatchAll xmlns="03dfc7d2-0090-4ece-a3c6-65f3f40863ca" xsi:nil="true"/>
    <ncd52a1cbd4a436cbfea80a34799b06d xmlns="03dfc7d2-0090-4ece-a3c6-65f3f40863ca">
      <Terms xmlns="http://schemas.microsoft.com/office/infopath/2007/PartnerControls"/>
    </ncd52a1cbd4a436cbfea80a34799b06d>
    <GroupBy xmlns="03dfc7d2-0090-4ece-a3c6-65f3f40863ca" xsi:nil="true"/>
    <b619958fd5924531830330595669c928 xmlns="03dfc7d2-0090-4ece-a3c6-65f3f40863ca">
      <Terms xmlns="http://schemas.microsoft.com/office/infopath/2007/PartnerControls"/>
    </b619958fd5924531830330595669c928>
    <e1ef5edb3ba241d7a2e5028def9a9f9f xmlns="03dfc7d2-0090-4ece-a3c6-65f3f40863ca">
      <Terms xmlns="http://schemas.microsoft.com/office/infopath/2007/PartnerControls"/>
    </e1ef5edb3ba241d7a2e5028def9a9f9f>
    <le12ff28e66f4947963fd10ad08cc43b xmlns="03dfc7d2-0090-4ece-a3c6-65f3f40863ca">
      <Terms xmlns="http://schemas.microsoft.com/office/infopath/2007/PartnerControls"/>
    </le12ff28e66f4947963fd10ad08cc43b>
  </documentManagement>
</p:properties>
</file>

<file path=customXml/item2.xml><?xml version="1.0" encoding="utf-8"?>
<ct:contentTypeSchema xmlns:ct="http://schemas.microsoft.com/office/2006/metadata/contentType" xmlns:ma="http://schemas.microsoft.com/office/2006/metadata/properties/metaAttributes" ct:_="" ma:_="" ma:contentTypeName="HSAG All" ma:contentTypeID="0x010100D4A35000D7D6B5428C323D848F68AC0801001687F18D493CE74AA134237B121E700E" ma:contentTypeVersion="43" ma:contentTypeDescription="" ma:contentTypeScope="" ma:versionID="0931a42a3d6fa38d3561faefa70bd23d">
  <xsd:schema xmlns:xsd="http://www.w3.org/2001/XMLSchema" xmlns:xs="http://www.w3.org/2001/XMLSchema" xmlns:p="http://schemas.microsoft.com/office/2006/metadata/properties" xmlns:ns2="03dfc7d2-0090-4ece-a3c6-65f3f40863ca" xmlns:ns3="9b7fe67e-4823-45a9-86f5-fda2a558ceca" targetNamespace="http://schemas.microsoft.com/office/2006/metadata/properties" ma:root="true" ma:fieldsID="014e149a075ddcc7236ba38dbb16a2fe" ns2:_="" ns3:_="">
    <xsd:import namespace="03dfc7d2-0090-4ece-a3c6-65f3f40863ca"/>
    <xsd:import namespace="9b7fe67e-4823-45a9-86f5-fda2a558ceca"/>
    <xsd:element name="properties">
      <xsd:complexType>
        <xsd:sequence>
          <xsd:element name="documentManagement">
            <xsd:complexType>
              <xsd:all>
                <xsd:element ref="ns2:TaxCatchAllLabel" minOccurs="0"/>
                <xsd:element ref="ns2:le12ff28e66f4947963fd10ad08cc43b" minOccurs="0"/>
                <xsd:element ref="ns2:TaxCatchAll" minOccurs="0"/>
                <xsd:element ref="ns2:GroupBy" minOccurs="0"/>
                <xsd:element ref="ns2:ncd52a1cbd4a436cbfea80a34799b06d" minOccurs="0"/>
                <xsd:element ref="ns2:e1ef5edb3ba241d7a2e5028def9a9f9f" minOccurs="0"/>
                <xsd:element ref="ns2:b619958fd5924531830330595669c928"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2:SharedWithUsers" minOccurs="0"/>
                <xsd:element ref="ns2:SharedWithDetails" minOccurs="0"/>
                <xsd:element ref="ns3:MediaServiceAutoKeyPoints" minOccurs="0"/>
                <xsd:element ref="ns3:MediaServiceKeyPoint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fc7d2-0090-4ece-a3c6-65f3f40863ca" elementFormDefault="qualified">
    <xsd:import namespace="http://schemas.microsoft.com/office/2006/documentManagement/types"/>
    <xsd:import namespace="http://schemas.microsoft.com/office/infopath/2007/PartnerControls"/>
    <xsd:element name="TaxCatchAllLabel" ma:index="8" nillable="true" ma:displayName="Taxonomy Catch All Column1" ma:hidden="true" ma:list="{6619fae2-9de2-4b82-a541-f7b853721091}" ma:internalName="TaxCatchAllLabel" ma:readOnly="true" ma:showField="CatchAllDataLabel" ma:web="03dfc7d2-0090-4ece-a3c6-65f3f40863ca">
      <xsd:complexType>
        <xsd:complexContent>
          <xsd:extension base="dms:MultiChoiceLookup">
            <xsd:sequence>
              <xsd:element name="Value" type="dms:Lookup" maxOccurs="unbounded" minOccurs="0" nillable="true"/>
            </xsd:sequence>
          </xsd:extension>
        </xsd:complexContent>
      </xsd:complexType>
    </xsd:element>
    <xsd:element name="le12ff28e66f4947963fd10ad08cc43b" ma:index="9" nillable="true" ma:taxonomy="true" ma:internalName="le12ff28e66f4947963fd10ad08cc43b" ma:taxonomyFieldName="State_x002F_Location" ma:displayName="State" ma:readOnly="false" ma:fieldId="{5e12ff28-e66f-4947-963f-d10ad08cc43b}" ma:sspId="acf394c8-1008-415b-b825-4e5cfee58cb3" ma:termSetId="28c20811-f1b4-4233-af80-454c2bab6785" ma:anchorId="2ff57f22-101a-4156-9e97-14598fcb4cc2" ma:open="false" ma:isKeyword="false">
      <xsd:complexType>
        <xsd:sequence>
          <xsd:element ref="pc:Terms" minOccurs="0" maxOccurs="1"/>
        </xsd:sequence>
      </xsd:complexType>
    </xsd:element>
    <xsd:element name="TaxCatchAll" ma:index="10" nillable="true" ma:displayName="Taxonomy Catch All Column" ma:hidden="true" ma:list="{6619fae2-9de2-4b82-a541-f7b853721091}" ma:internalName="TaxCatchAll" ma:readOnly="false" ma:showField="CatchAllData" ma:web="03dfc7d2-0090-4ece-a3c6-65f3f40863ca">
      <xsd:complexType>
        <xsd:complexContent>
          <xsd:extension base="dms:MultiChoiceLookup">
            <xsd:sequence>
              <xsd:element name="Value" type="dms:Lookup" maxOccurs="unbounded" minOccurs="0" nillable="true"/>
            </xsd:sequence>
          </xsd:extension>
        </xsd:complexContent>
      </xsd:complexType>
    </xsd:element>
    <xsd:element name="GroupBy" ma:index="12" nillable="true" ma:displayName="GroupBy" ma:hidden="true" ma:internalName="GroupBy" ma:readOnly="false">
      <xsd:simpleType>
        <xsd:restriction base="dms:Text">
          <xsd:maxLength value="255"/>
        </xsd:restriction>
      </xsd:simpleType>
    </xsd:element>
    <xsd:element name="ncd52a1cbd4a436cbfea80a34799b06d" ma:index="13" nillable="true" ma:taxonomy="true" ma:internalName="ncd52a1cbd4a436cbfea80a34799b06d" ma:taxonomyFieldName="Year" ma:displayName="Year" ma:readOnly="false" ma:fieldId="{7cd52a1c-bd4a-436c-bfea-80a34799b06d}" ma:sspId="acf394c8-1008-415b-b825-4e5cfee58cb3" ma:termSetId="74b1ea7b-8890-44e1-9d79-78bc607015ef" ma:anchorId="00000000-0000-0000-0000-000000000000" ma:open="false" ma:isKeyword="false">
      <xsd:complexType>
        <xsd:sequence>
          <xsd:element ref="pc:Terms" minOccurs="0" maxOccurs="1"/>
        </xsd:sequence>
      </xsd:complexType>
    </xsd:element>
    <xsd:element name="e1ef5edb3ba241d7a2e5028def9a9f9f" ma:index="15" nillable="true" ma:taxonomy="true" ma:internalName="e1ef5edb3ba241d7a2e5028def9a9f9f" ma:taxonomyFieldName="All_x0020_Types" ma:displayName="Document Description" ma:readOnly="false" ma:fieldId="{e1ef5edb-3ba2-41d7-a2e5-028def9a9f9f}" ma:taxonomyMulti="true" ma:sspId="acf394c8-1008-415b-b825-4e5cfee58cb3" ma:termSetId="b7d566b1-c3f2-445e-8b14-f8492c27e44f" ma:anchorId="00000000-0000-0000-0000-000000000000" ma:open="false" ma:isKeyword="false">
      <xsd:complexType>
        <xsd:sequence>
          <xsd:element ref="pc:Terms" minOccurs="0" maxOccurs="1"/>
        </xsd:sequence>
      </xsd:complexType>
    </xsd:element>
    <xsd:element name="b619958fd5924531830330595669c928" ma:index="17" nillable="true" ma:taxonomy="true" ma:internalName="b619958fd5924531830330595669c928" ma:taxonomyFieldName="Document_x0020_Status" ma:displayName="Document Status" ma:readOnly="false" ma:fieldId="{b619958f-d592-4531-8303-30595669c928}" ma:taxonomyMulti="true" ma:sspId="acf394c8-1008-415b-b825-4e5cfee58cb3" ma:termSetId="274ed531-0e3d-410c-a59e-074a3aef78de" ma:anchorId="00000000-0000-0000-0000-000000000000" ma:open="false" ma:isKeyword="false">
      <xsd:complexType>
        <xsd:sequence>
          <xsd:element ref="pc:Terms" minOccurs="0" maxOccurs="1"/>
        </xsd:sequence>
      </xsd:complexType>
    </xsd:element>
    <xsd:element name="SharedWithUsers" ma:index="2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7fe67e-4823-45a9-86f5-fda2a558ceca"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acf394c8-1008-415b-b825-4e5cfee58cb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4E8F64-A754-43A1-81FA-C0EC4C3EE8C6}">
  <ds:schemaRefs>
    <ds:schemaRef ds:uri="http://schemas.openxmlformats.org/package/2006/metadata/core-properties"/>
    <ds:schemaRef ds:uri="http://schemas.microsoft.com/office/2006/metadata/properties"/>
    <ds:schemaRef ds:uri="http://schemas.microsoft.com/office/2006/documentManagement/types"/>
    <ds:schemaRef ds:uri="03dfc7d2-0090-4ece-a3c6-65f3f40863ca"/>
    <ds:schemaRef ds:uri="http://purl.org/dc/elements/1.1/"/>
    <ds:schemaRef ds:uri="http://purl.org/dc/terms/"/>
    <ds:schemaRef ds:uri="http://purl.org/dc/dcmitype/"/>
    <ds:schemaRef ds:uri="http://schemas.microsoft.com/office/infopath/2007/PartnerControls"/>
    <ds:schemaRef ds:uri="9b7fe67e-4823-45a9-86f5-fda2a558ceca"/>
    <ds:schemaRef ds:uri="http://www.w3.org/XML/1998/namespace"/>
  </ds:schemaRefs>
</ds:datastoreItem>
</file>

<file path=customXml/itemProps2.xml><?xml version="1.0" encoding="utf-8"?>
<ds:datastoreItem xmlns:ds="http://schemas.openxmlformats.org/officeDocument/2006/customXml" ds:itemID="{167FD2B1-9D5B-432D-A8E6-8268E694D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fc7d2-0090-4ece-a3c6-65f3f40863ca"/>
    <ds:schemaRef ds:uri="9b7fe67e-4823-45a9-86f5-fda2a558c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DBDF5E-BEEB-4F46-BBDB-C0B7DC73AF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HSAG_PPT_Template_Blocks</Template>
  <TotalTime>3811</TotalTime>
  <Words>954</Words>
  <Application>Microsoft Office PowerPoint</Application>
  <PresentationFormat>Widescreen</PresentationFormat>
  <Paragraphs>181</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Open Sans</vt:lpstr>
      <vt:lpstr>Times New Roman</vt:lpstr>
      <vt:lpstr>HSAG_PPT_Template_Blocks</vt:lpstr>
      <vt:lpstr> External Quality Review  Organization's Role  </vt:lpstr>
      <vt:lpstr>Agenda</vt:lpstr>
      <vt:lpstr>HSAG Leadership Team</vt:lpstr>
      <vt:lpstr>The HSAG Louisiana Contract Management Team</vt:lpstr>
      <vt:lpstr>Why is there an External Quality Review Organization?</vt:lpstr>
      <vt:lpstr>Balanced Budget Act (BBA) of 1997 </vt:lpstr>
      <vt:lpstr>Mandatory and Optional EQR Activities </vt:lpstr>
      <vt:lpstr>HSAG Medicaid Contracts</vt:lpstr>
      <vt:lpstr>HSAG – What We Do</vt:lpstr>
      <vt:lpstr>Enhanced Federal Match Through EQR</vt:lpstr>
      <vt:lpstr>Contracted EQR Activities in Louisiana</vt:lpstr>
      <vt:lpstr>Functional Approach to Manage LDH’s Contract</vt:lpstr>
      <vt:lpstr>Deliverables to LDH</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Health Services Advisory Group (HSAG)</dc:title>
  <dc:subject>Corporate Widescreen</dc:subject>
  <dc:creator>Melissa Hakim</dc:creator>
  <cp:keywords>interior, slide, best, practices, template, widescreen</cp:keywords>
  <cp:lastModifiedBy>Amy Lewis</cp:lastModifiedBy>
  <cp:revision>66</cp:revision>
  <dcterms:created xsi:type="dcterms:W3CDTF">2023-11-07T21:12:11Z</dcterms:created>
  <dcterms:modified xsi:type="dcterms:W3CDTF">2025-05-12T20:53:02Z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0x010100D4A35000D7D6B5428C323D848F68AC0801001687F18D493CE74AA134237B121E700E</vt:lpwstr>
  </property>
  <property fmtid="{D5CDD505-2E9C-101B-9397-08002B2CF9AE}" pid="3" name="MediaServiceImageTags">
    <vt:lpwstr/>
  </property>
  <property fmtid="{D5CDD505-2E9C-101B-9397-08002B2CF9AE}" pid="4" name="State/Location">
    <vt:lpwstr/>
  </property>
  <property fmtid="{D5CDD505-2E9C-101B-9397-08002B2CF9AE}" pid="5" name="Document Status">
    <vt:lpwstr/>
  </property>
  <property fmtid="{D5CDD505-2E9C-101B-9397-08002B2CF9AE}" pid="6" name="All Types">
    <vt:lpwstr/>
  </property>
  <property fmtid="{D5CDD505-2E9C-101B-9397-08002B2CF9AE}" pid="7" name="Year">
    <vt:lpwstr/>
  </property>
</Properties>
</file>