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ags/tag2.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24.jpg" ContentType="image/pn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7"/>
  </p:notesMasterIdLst>
  <p:sldIdLst>
    <p:sldId id="272" r:id="rId2"/>
    <p:sldId id="274" r:id="rId3"/>
    <p:sldId id="284" r:id="rId4"/>
    <p:sldId id="285" r:id="rId5"/>
    <p:sldId id="283" r:id="rId6"/>
  </p:sldIdLst>
  <p:sldSz cx="12192000" cy="6858000"/>
  <p:notesSz cx="6858000" cy="9144000"/>
  <p:custDataLst>
    <p:tags r:id="rId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1E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690"/>
    <p:restoredTop sz="89925"/>
  </p:normalViewPr>
  <p:slideViewPr>
    <p:cSldViewPr snapToGrid="0" snapToObjects="1">
      <p:cViewPr varScale="1">
        <p:scale>
          <a:sx n="103" d="100"/>
          <a:sy n="103" d="100"/>
        </p:scale>
        <p:origin x="1386" y="11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6840"/>
    </p:cViewPr>
  </p:sorterViewPr>
  <p:notesViewPr>
    <p:cSldViewPr snapToGrid="0" snapToObjects="1">
      <p:cViewPr>
        <p:scale>
          <a:sx n="66" d="100"/>
          <a:sy n="66" d="100"/>
        </p:scale>
        <p:origin x="2364" y="-7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en-US"/>
        </a:p>
      </c:txPr>
    </c:title>
    <c:autoTitleDeleted val="0"/>
    <c:plotArea>
      <c:layout/>
      <c:pieChart>
        <c:varyColors val="1"/>
        <c:ser>
          <c:idx val="0"/>
          <c:order val="0"/>
          <c:tx>
            <c:strRef>
              <c:f>Sheet1!$B$1</c:f>
              <c:strCache>
                <c:ptCount val="1"/>
                <c:pt idx="0">
                  <c:v>% of Budget</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5672-1B49-B011-018B56FA7418}"/>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5672-1B49-B011-018B56FA7418}"/>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5672-1B49-B011-018B56FA7418}"/>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5672-1B49-B011-018B56FA7418}"/>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5672-1B49-B011-018B56FA741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State General Fund</c:v>
                </c:pt>
                <c:pt idx="1">
                  <c:v>Interagency Transfers</c:v>
                </c:pt>
                <c:pt idx="2">
                  <c:v>Fees &amp; Self-Generated</c:v>
                </c:pt>
                <c:pt idx="3">
                  <c:v>Statutory Dedications</c:v>
                </c:pt>
                <c:pt idx="4">
                  <c:v>Federal</c:v>
                </c:pt>
              </c:strCache>
            </c:strRef>
          </c:cat>
          <c:val>
            <c:numRef>
              <c:f>Sheet1!$B$2:$B$6</c:f>
              <c:numCache>
                <c:formatCode>General</c:formatCode>
                <c:ptCount val="5"/>
                <c:pt idx="0">
                  <c:v>12.5</c:v>
                </c:pt>
                <c:pt idx="1">
                  <c:v>2.6</c:v>
                </c:pt>
                <c:pt idx="2">
                  <c:v>3.9</c:v>
                </c:pt>
                <c:pt idx="3">
                  <c:v>6.3</c:v>
                </c:pt>
                <c:pt idx="4">
                  <c:v>74.7</c:v>
                </c:pt>
              </c:numCache>
            </c:numRef>
          </c:val>
          <c:extLst>
            <c:ext xmlns:c16="http://schemas.microsoft.com/office/drawing/2014/chart" uri="{C3380CC4-5D6E-409C-BE32-E72D297353CC}">
              <c16:uniqueId val="{0000000A-5672-1B49-B011-018B56FA7418}"/>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7389267243273876"/>
          <c:y val="0.40033907625563231"/>
          <c:w val="0.24857791522799755"/>
          <c:h val="0.26368404018185526"/>
        </c:manualLayout>
      </c:layout>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en-US"/>
        </a:p>
      </c:txPr>
    </c:title>
    <c:autoTitleDeleted val="0"/>
    <c:plotArea>
      <c:layout/>
      <c:pieChart>
        <c:varyColors val="1"/>
        <c:ser>
          <c:idx val="0"/>
          <c:order val="0"/>
          <c:tx>
            <c:strRef>
              <c:f>Sheet1!$B$1</c:f>
              <c:strCache>
                <c:ptCount val="1"/>
                <c:pt idx="0">
                  <c:v>% of Budget</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6-6D50-B44B-B176-C7B2E2D61559}"/>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F8F5-2643-88C0-DA0B2F667498}"/>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F8F5-2643-88C0-DA0B2F667498}"/>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F8F5-2643-88C0-DA0B2F667498}"/>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2-6D50-B44B-B176-C7B2E2D6155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State General Fund</c:v>
                </c:pt>
                <c:pt idx="1">
                  <c:v>Interagency Transfers</c:v>
                </c:pt>
                <c:pt idx="2">
                  <c:v>Fees &amp; Self-Generated</c:v>
                </c:pt>
                <c:pt idx="3">
                  <c:v>Statutory Dedications</c:v>
                </c:pt>
                <c:pt idx="4">
                  <c:v>Federal</c:v>
                </c:pt>
              </c:strCache>
            </c:strRef>
          </c:cat>
          <c:val>
            <c:numRef>
              <c:f>Sheet1!$B$2:$B$6</c:f>
              <c:numCache>
                <c:formatCode>General</c:formatCode>
                <c:ptCount val="5"/>
                <c:pt idx="0">
                  <c:v>12.5</c:v>
                </c:pt>
                <c:pt idx="1">
                  <c:v>2.6</c:v>
                </c:pt>
                <c:pt idx="2">
                  <c:v>3.9</c:v>
                </c:pt>
                <c:pt idx="3">
                  <c:v>6.3</c:v>
                </c:pt>
                <c:pt idx="4">
                  <c:v>74.7</c:v>
                </c:pt>
              </c:numCache>
            </c:numRef>
          </c:val>
          <c:extLst>
            <c:ext xmlns:c16="http://schemas.microsoft.com/office/drawing/2014/chart" uri="{C3380CC4-5D6E-409C-BE32-E72D297353CC}">
              <c16:uniqueId val="{00000000-6D50-B44B-B176-C7B2E2D61559}"/>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7389267243273876"/>
          <c:y val="0.40033907625563231"/>
          <c:w val="0.24857791522799755"/>
          <c:h val="0.26368404018185526"/>
        </c:manualLayout>
      </c:layout>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ACAD7D-392C-424F-960D-F3F3BC33AD24}" type="datetimeFigureOut">
              <a:rPr lang="en-US" smtClean="0"/>
              <a:t>2/19/2025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76B676-C1C7-A14A-96E6-B49AD3BED0C3}" type="slidenum">
              <a:rPr lang="en-US" smtClean="0"/>
              <a:t>‹#›</a:t>
            </a:fld>
            <a:endParaRPr lang="en-US"/>
          </a:p>
        </p:txBody>
      </p:sp>
    </p:spTree>
    <p:extLst>
      <p:ext uri="{BB962C8B-B14F-4D97-AF65-F5344CB8AC3E}">
        <p14:creationId xmlns:p14="http://schemas.microsoft.com/office/powerpoint/2010/main" val="1929729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76B676-C1C7-A14A-96E6-B49AD3BED0C3}" type="slidenum">
              <a:rPr lang="en-US" smtClean="0"/>
              <a:t>1</a:t>
            </a:fld>
            <a:endParaRPr lang="en-US"/>
          </a:p>
        </p:txBody>
      </p:sp>
    </p:spTree>
    <p:extLst>
      <p:ext uri="{BB962C8B-B14F-4D97-AF65-F5344CB8AC3E}">
        <p14:creationId xmlns:p14="http://schemas.microsoft.com/office/powerpoint/2010/main" val="962629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876B676-C1C7-A14A-96E6-B49AD3BED0C3}" type="slidenum">
              <a:rPr lang="en-US" smtClean="0"/>
              <a:t>2</a:t>
            </a:fld>
            <a:endParaRPr lang="en-US"/>
          </a:p>
        </p:txBody>
      </p:sp>
    </p:spTree>
    <p:extLst>
      <p:ext uri="{BB962C8B-B14F-4D97-AF65-F5344CB8AC3E}">
        <p14:creationId xmlns:p14="http://schemas.microsoft.com/office/powerpoint/2010/main" val="2291828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4</a:t>
            </a:fld>
            <a:endParaRPr lang="en-US"/>
          </a:p>
        </p:txBody>
      </p:sp>
    </p:spTree>
    <p:extLst>
      <p:ext uri="{BB962C8B-B14F-4D97-AF65-F5344CB8AC3E}">
        <p14:creationId xmlns:p14="http://schemas.microsoft.com/office/powerpoint/2010/main" val="2714600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5</a:t>
            </a:fld>
            <a:endParaRPr lang="en-US"/>
          </a:p>
        </p:txBody>
      </p:sp>
    </p:spTree>
    <p:extLst>
      <p:ext uri="{BB962C8B-B14F-4D97-AF65-F5344CB8AC3E}">
        <p14:creationId xmlns:p14="http://schemas.microsoft.com/office/powerpoint/2010/main" val="6908204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6.jpeg"/><Relationship Id="rId5" Type="http://schemas.openxmlformats.org/officeDocument/2006/relationships/image" Target="../media/image5.emf"/><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ldh.la.gov/page/businessplan" TargetMode="External"/><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1.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7.emf"/><Relationship Id="rId5" Type="http://schemas.openxmlformats.org/officeDocument/2006/relationships/image" Target="../media/image13.emf"/><Relationship Id="rId4" Type="http://schemas.openxmlformats.org/officeDocument/2006/relationships/image" Target="../media/image1.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13.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6.jpe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0FF6C67-E31C-5440-8090-7B7AE0D3CDCF}"/>
              </a:ext>
            </a:extLst>
          </p:cNvPr>
          <p:cNvSpPr>
            <a:spLocks noGrp="1"/>
          </p:cNvSpPr>
          <p:nvPr>
            <p:ph type="dt" sz="half" idx="10"/>
          </p:nvPr>
        </p:nvSpPr>
        <p:spPr/>
        <p:txBody>
          <a:bodyPr/>
          <a:lstStyle/>
          <a:p>
            <a:fld id="{D376B04E-A116-4991-A97F-37C21FAF1AD9}" type="datetime1">
              <a:rPr lang="en-US" smtClean="0"/>
              <a:t>2/19/2025</a:t>
            </a:fld>
            <a:endParaRPr lang="en-US"/>
          </a:p>
        </p:txBody>
      </p:sp>
      <p:sp>
        <p:nvSpPr>
          <p:cNvPr id="5" name="Footer Placeholder 4">
            <a:extLst>
              <a:ext uri="{FF2B5EF4-FFF2-40B4-BE49-F238E27FC236}">
                <a16:creationId xmlns:a16="http://schemas.microsoft.com/office/drawing/2014/main" id="{333FBEC1-C742-CE4E-879C-7BA8CE8BA4EB}"/>
              </a:ext>
            </a:extLst>
          </p:cNvPr>
          <p:cNvSpPr>
            <a:spLocks noGrp="1"/>
          </p:cNvSpPr>
          <p:nvPr>
            <p:ph type="ftr" sz="quarter" idx="11"/>
          </p:nvPr>
        </p:nvSpPr>
        <p:spPr/>
        <p:txBody>
          <a:bodyPr/>
          <a:lstStyle>
            <a:lvl1pPr>
              <a:defRPr lang="en-US" smtClean="0">
                <a:effectLst/>
              </a:defRPr>
            </a:lvl1pPr>
          </a:lstStyle>
          <a:p>
            <a:r>
              <a:rPr lang="en-US" smtClean="0"/>
              <a:t>PUPP MAC Update - November 2024</a:t>
            </a:r>
            <a:endParaRPr lang="en-US" dirty="0"/>
          </a:p>
        </p:txBody>
      </p:sp>
      <p:pic>
        <p:nvPicPr>
          <p:cNvPr id="11" name="Picture 10">
            <a:extLst>
              <a:ext uri="{FF2B5EF4-FFF2-40B4-BE49-F238E27FC236}">
                <a16:creationId xmlns:a16="http://schemas.microsoft.com/office/drawing/2014/main" id="{08AB1C5B-BC0C-8B49-B7BB-6868FEB3C5E9}"/>
              </a:ext>
            </a:extLst>
          </p:cNvPr>
          <p:cNvPicPr>
            <a:picLocks noChangeAspect="1"/>
          </p:cNvPicPr>
          <p:nvPr userDrawn="1"/>
        </p:nvPicPr>
        <p:blipFill>
          <a:blip r:embed="rId3"/>
          <a:stretch>
            <a:fillRect/>
          </a:stretch>
        </p:blipFill>
        <p:spPr>
          <a:xfrm>
            <a:off x="559913" y="572809"/>
            <a:ext cx="3196668" cy="449684"/>
          </a:xfrm>
          <a:prstGeom prst="rect">
            <a:avLst/>
          </a:prstGeom>
        </p:spPr>
      </p:pic>
      <p:pic>
        <p:nvPicPr>
          <p:cNvPr id="12" name="Picture 11">
            <a:extLst>
              <a:ext uri="{FF2B5EF4-FFF2-40B4-BE49-F238E27FC236}">
                <a16:creationId xmlns:a16="http://schemas.microsoft.com/office/drawing/2014/main" id="{8B7149A6-FC12-1E49-9A2F-F191017E6F7C}"/>
              </a:ext>
            </a:extLst>
          </p:cNvPr>
          <p:cNvPicPr>
            <a:picLocks noChangeAspect="1"/>
          </p:cNvPicPr>
          <p:nvPr userDrawn="1"/>
        </p:nvPicPr>
        <p:blipFill>
          <a:blip r:embed="rId4"/>
          <a:stretch>
            <a:fillRect/>
          </a:stretch>
        </p:blipFill>
        <p:spPr>
          <a:xfrm>
            <a:off x="2800350" y="2736850"/>
            <a:ext cx="6591300" cy="1384300"/>
          </a:xfrm>
          <a:prstGeom prst="rect">
            <a:avLst/>
          </a:prstGeom>
        </p:spPr>
      </p:pic>
      <p:pic>
        <p:nvPicPr>
          <p:cNvPr id="13" name="Picture 12">
            <a:extLst>
              <a:ext uri="{FF2B5EF4-FFF2-40B4-BE49-F238E27FC236}">
                <a16:creationId xmlns:a16="http://schemas.microsoft.com/office/drawing/2014/main" id="{80AE0F9F-EA30-C246-91E1-08B2706083B4}"/>
              </a:ext>
            </a:extLst>
          </p:cNvPr>
          <p:cNvPicPr>
            <a:picLocks noChangeAspect="1"/>
          </p:cNvPicPr>
          <p:nvPr userDrawn="1"/>
        </p:nvPicPr>
        <p:blipFill>
          <a:blip r:embed="rId5"/>
          <a:stretch>
            <a:fillRect/>
          </a:stretch>
        </p:blipFill>
        <p:spPr>
          <a:xfrm>
            <a:off x="10082294" y="6055281"/>
            <a:ext cx="1765300" cy="431800"/>
          </a:xfrm>
          <a:prstGeom prst="rect">
            <a:avLst/>
          </a:prstGeom>
        </p:spPr>
      </p:pic>
      <p:pic>
        <p:nvPicPr>
          <p:cNvPr id="2" name="Picture 1">
            <a:extLst>
              <a:ext uri="{FF2B5EF4-FFF2-40B4-BE49-F238E27FC236}">
                <a16:creationId xmlns:a16="http://schemas.microsoft.com/office/drawing/2014/main" id="{FD7C1335-C8C9-EE46-BE70-3F637747830B}"/>
              </a:ext>
            </a:extLst>
          </p:cNvPr>
          <p:cNvPicPr>
            <a:picLocks noChangeAspect="1"/>
          </p:cNvPicPr>
          <p:nvPr userDrawn="1"/>
        </p:nvPicPr>
        <p:blipFill>
          <a:blip r:embed="rId6"/>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17058D40-A38C-2E44-BBE4-9CE121544CE7}"/>
              </a:ext>
            </a:extLst>
          </p:cNvPr>
          <p:cNvPicPr>
            <a:picLocks noChangeAspect="1"/>
          </p:cNvPicPr>
          <p:nvPr userDrawn="1"/>
        </p:nvPicPr>
        <p:blipFill>
          <a:blip r:embed="rId7"/>
          <a:stretch>
            <a:fillRect/>
          </a:stretch>
        </p:blipFill>
        <p:spPr>
          <a:xfrm>
            <a:off x="8824994" y="370919"/>
            <a:ext cx="3022600" cy="762000"/>
          </a:xfrm>
          <a:prstGeom prst="rect">
            <a:avLst/>
          </a:prstGeom>
        </p:spPr>
      </p:pic>
      <p:sp>
        <p:nvSpPr>
          <p:cNvPr id="17" name="Date Placeholder 3">
            <a:extLst>
              <a:ext uri="{FF2B5EF4-FFF2-40B4-BE49-F238E27FC236}">
                <a16:creationId xmlns:a16="http://schemas.microsoft.com/office/drawing/2014/main" id="{EE5A798B-099E-474B-A1D5-D6B02AF2C2DB}"/>
              </a:ext>
            </a:extLst>
          </p:cNvPr>
          <p:cNvSpPr txBox="1">
            <a:spLocks/>
          </p:cNvSpPr>
          <p:nvPr userDrawn="1"/>
        </p:nvSpPr>
        <p:spPr>
          <a:xfrm>
            <a:off x="1188907" y="4292844"/>
            <a:ext cx="3094629" cy="51825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BEDA5E-22BC-BB40-974C-65FEF1BC9CF2}" type="datetime1">
              <a:rPr lang="en-US" sz="2000" smtClean="0"/>
              <a:pPr/>
              <a:t>2/19/2025</a:t>
            </a:fld>
            <a:endParaRPr lang="en-US" sz="3600" dirty="0"/>
          </a:p>
        </p:txBody>
      </p:sp>
      <p:sp>
        <p:nvSpPr>
          <p:cNvPr id="19" name="Content Placeholder 2">
            <a:extLst>
              <a:ext uri="{FF2B5EF4-FFF2-40B4-BE49-F238E27FC236}">
                <a16:creationId xmlns:a16="http://schemas.microsoft.com/office/drawing/2014/main" id="{4CF06708-6822-F54C-9596-7A245DE7B6F5}"/>
              </a:ext>
            </a:extLst>
          </p:cNvPr>
          <p:cNvSpPr>
            <a:spLocks noGrp="1"/>
          </p:cNvSpPr>
          <p:nvPr>
            <p:ph idx="12" hasCustomPrompt="1"/>
          </p:nvPr>
        </p:nvSpPr>
        <p:spPr>
          <a:xfrm>
            <a:off x="1188907" y="3531883"/>
            <a:ext cx="7304382" cy="716437"/>
          </a:xfrm>
        </p:spPr>
        <p:txBody>
          <a:bodyPr>
            <a:normAutofit/>
          </a:bodyPr>
          <a:lstStyle>
            <a:lvl1pPr marL="0" indent="0">
              <a:buNone/>
              <a:defRPr sz="3600">
                <a:solidFill>
                  <a:schemeClr val="tx1"/>
                </a:solidFill>
              </a:defRPr>
            </a:lvl1pPr>
          </a:lstStyle>
          <a:p>
            <a:pPr lvl="0"/>
            <a:r>
              <a:rPr lang="en-US" dirty="0"/>
              <a:t>CLICK TO EDIT SUBHEAD </a:t>
            </a:r>
          </a:p>
        </p:txBody>
      </p:sp>
      <p:sp>
        <p:nvSpPr>
          <p:cNvPr id="10" name="Text Placeholder 9">
            <a:extLst>
              <a:ext uri="{FF2B5EF4-FFF2-40B4-BE49-F238E27FC236}">
                <a16:creationId xmlns:a16="http://schemas.microsoft.com/office/drawing/2014/main" id="{8B42A4EC-F3DF-BB4B-B0CF-09162642C2CE}"/>
              </a:ext>
            </a:extLst>
          </p:cNvPr>
          <p:cNvSpPr>
            <a:spLocks noGrp="1"/>
          </p:cNvSpPr>
          <p:nvPr>
            <p:ph type="body" sz="quarter" idx="13" hasCustomPrompt="1"/>
          </p:nvPr>
        </p:nvSpPr>
        <p:spPr>
          <a:xfrm>
            <a:off x="1188907" y="2425171"/>
            <a:ext cx="9639960" cy="1081087"/>
          </a:xfrm>
        </p:spPr>
        <p:txBody>
          <a:bodyPr anchor="b">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4800">
                <a:solidFill>
                  <a:schemeClr val="bg1"/>
                </a:solidFill>
                <a:latin typeface="+mn-lt"/>
              </a:defRPr>
            </a:lvl1pPr>
          </a:lstStyle>
          <a:p>
            <a:r>
              <a:rPr lang="en-US" sz="4800" dirty="0"/>
              <a:t>CLICK TO EDIT MASTER TITLE STYLE</a:t>
            </a:r>
          </a:p>
        </p:txBody>
      </p:sp>
    </p:spTree>
    <p:custDataLst>
      <p:tags r:id="rId1"/>
    </p:custDataLst>
    <p:extLst>
      <p:ext uri="{BB962C8B-B14F-4D97-AF65-F5344CB8AC3E}">
        <p14:creationId xmlns:p14="http://schemas.microsoft.com/office/powerpoint/2010/main" val="1587156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8E5D3D5-E7D1-0147-B31A-C76D26253849}"/>
              </a:ext>
            </a:extLst>
          </p:cNvPr>
          <p:cNvSpPr>
            <a:spLocks noGrp="1"/>
          </p:cNvSpPr>
          <p:nvPr>
            <p:ph type="dt" sz="half" idx="10"/>
          </p:nvPr>
        </p:nvSpPr>
        <p:spPr/>
        <p:txBody>
          <a:bodyPr/>
          <a:lstStyle/>
          <a:p>
            <a:fld id="{A43181F4-E2C0-4418-AB20-883800AB43EF}" type="datetime1">
              <a:rPr lang="en-US" smtClean="0"/>
              <a:t>2/19/2025</a:t>
            </a:fld>
            <a:endParaRPr lang="en-US"/>
          </a:p>
        </p:txBody>
      </p:sp>
      <p:sp>
        <p:nvSpPr>
          <p:cNvPr id="5" name="Footer Placeholder 4">
            <a:extLst>
              <a:ext uri="{FF2B5EF4-FFF2-40B4-BE49-F238E27FC236}">
                <a16:creationId xmlns:a16="http://schemas.microsoft.com/office/drawing/2014/main" id="{63E9342D-4A6E-A34C-B252-45364A5F9594}"/>
              </a:ext>
            </a:extLst>
          </p:cNvPr>
          <p:cNvSpPr>
            <a:spLocks noGrp="1"/>
          </p:cNvSpPr>
          <p:nvPr>
            <p:ph type="ftr" sz="quarter" idx="11"/>
          </p:nvPr>
        </p:nvSpPr>
        <p:spPr/>
        <p:txBody>
          <a:bodyPr/>
          <a:lstStyle/>
          <a:p>
            <a:pPr algn="ctr"/>
            <a:r>
              <a:rPr lang="en-US" smtClean="0"/>
              <a:t>PUPP MAC Update - November 2024</a:t>
            </a:r>
            <a:endParaRPr lang="en-US" dirty="0"/>
          </a:p>
        </p:txBody>
      </p:sp>
      <p:sp>
        <p:nvSpPr>
          <p:cNvPr id="6" name="Slide Number Placeholder 5">
            <a:extLst>
              <a:ext uri="{FF2B5EF4-FFF2-40B4-BE49-F238E27FC236}">
                <a16:creationId xmlns:a16="http://schemas.microsoft.com/office/drawing/2014/main" id="{38D2C949-5653-F54E-9CB2-A5BDF106AB43}"/>
              </a:ext>
            </a:extLst>
          </p:cNvPr>
          <p:cNvSpPr>
            <a:spLocks noGrp="1"/>
          </p:cNvSpPr>
          <p:nvPr>
            <p:ph type="sldNum" sz="quarter" idx="12"/>
          </p:nvPr>
        </p:nvSpPr>
        <p:spPr/>
        <p:txBody>
          <a:bodyPr/>
          <a:lstStyle/>
          <a:p>
            <a:fld id="{4235A44F-0B46-0144-9406-BEEFAFBECA74}" type="slidenum">
              <a:rPr lang="en-US" smtClean="0"/>
              <a:t>‹#›</a:t>
            </a:fld>
            <a:endParaRPr lang="en-US"/>
          </a:p>
        </p:txBody>
      </p:sp>
      <p:sp>
        <p:nvSpPr>
          <p:cNvPr id="8" name="Content Placeholder 3">
            <a:extLst>
              <a:ext uri="{FF2B5EF4-FFF2-40B4-BE49-F238E27FC236}">
                <a16:creationId xmlns:a16="http://schemas.microsoft.com/office/drawing/2014/main" id="{B7578FE3-9132-D141-9EB9-AEDC6F97749C}"/>
              </a:ext>
            </a:extLst>
          </p:cNvPr>
          <p:cNvSpPr>
            <a:spLocks noGrp="1"/>
          </p:cNvSpPr>
          <p:nvPr>
            <p:ph sz="half" idx="2"/>
          </p:nvPr>
        </p:nvSpPr>
        <p:spPr>
          <a:xfrm>
            <a:off x="838200" y="1981199"/>
            <a:ext cx="10515600" cy="39211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
            <a:extLst>
              <a:ext uri="{FF2B5EF4-FFF2-40B4-BE49-F238E27FC236}">
                <a16:creationId xmlns:a16="http://schemas.microsoft.com/office/drawing/2014/main" id="{45F25188-7F87-534F-B429-960DDE851B34}"/>
              </a:ext>
            </a:extLst>
          </p:cNvPr>
          <p:cNvSpPr>
            <a:spLocks noGrp="1"/>
          </p:cNvSpPr>
          <p:nvPr>
            <p:ph type="title"/>
          </p:nvPr>
        </p:nvSpPr>
        <p:spPr>
          <a:xfrm>
            <a:off x="838200" y="730918"/>
            <a:ext cx="10515600" cy="1097882"/>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689918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542F631-4F56-4949-8B3B-E1A0725D6984}"/>
              </a:ext>
            </a:extLst>
          </p:cNvPr>
          <p:cNvSpPr/>
          <p:nvPr userDrawn="1"/>
        </p:nvSpPr>
        <p:spPr>
          <a:xfrm>
            <a:off x="0" y="6366933"/>
            <a:ext cx="12192000" cy="491067"/>
          </a:xfrm>
          <a:prstGeom prst="rect">
            <a:avLst/>
          </a:prstGeom>
          <a:solidFill>
            <a:srgbClr val="051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B8E5D3D5-E7D1-0147-B31A-C76D26253849}"/>
              </a:ext>
            </a:extLst>
          </p:cNvPr>
          <p:cNvSpPr>
            <a:spLocks noGrp="1"/>
          </p:cNvSpPr>
          <p:nvPr>
            <p:ph type="dt" sz="half" idx="10"/>
          </p:nvPr>
        </p:nvSpPr>
        <p:spPr/>
        <p:txBody>
          <a:bodyPr/>
          <a:lstStyle/>
          <a:p>
            <a:fld id="{B5054EB3-2BA6-436D-AD7E-C51A71BE21D3}" type="datetime1">
              <a:rPr lang="en-US" smtClean="0"/>
              <a:t>2/19/2025</a:t>
            </a:fld>
            <a:endParaRPr lang="en-US"/>
          </a:p>
        </p:txBody>
      </p:sp>
      <p:sp>
        <p:nvSpPr>
          <p:cNvPr id="5" name="Footer Placeholder 4">
            <a:extLst>
              <a:ext uri="{FF2B5EF4-FFF2-40B4-BE49-F238E27FC236}">
                <a16:creationId xmlns:a16="http://schemas.microsoft.com/office/drawing/2014/main" id="{63E9342D-4A6E-A34C-B252-45364A5F9594}"/>
              </a:ext>
            </a:extLst>
          </p:cNvPr>
          <p:cNvSpPr>
            <a:spLocks noGrp="1"/>
          </p:cNvSpPr>
          <p:nvPr>
            <p:ph type="ftr" sz="quarter" idx="11"/>
          </p:nvPr>
        </p:nvSpPr>
        <p:spPr/>
        <p:txBody>
          <a:bodyPr/>
          <a:lstStyle/>
          <a:p>
            <a:pPr algn="ctr"/>
            <a:r>
              <a:rPr lang="en-US" smtClean="0"/>
              <a:t>PUPP MAC Update - November 2024</a:t>
            </a:r>
            <a:endParaRPr lang="en-US" dirty="0"/>
          </a:p>
        </p:txBody>
      </p:sp>
      <p:sp>
        <p:nvSpPr>
          <p:cNvPr id="6" name="Slide Number Placeholder 5">
            <a:extLst>
              <a:ext uri="{FF2B5EF4-FFF2-40B4-BE49-F238E27FC236}">
                <a16:creationId xmlns:a16="http://schemas.microsoft.com/office/drawing/2014/main" id="{38D2C949-5653-F54E-9CB2-A5BDF106AB43}"/>
              </a:ext>
            </a:extLst>
          </p:cNvPr>
          <p:cNvSpPr>
            <a:spLocks noGrp="1"/>
          </p:cNvSpPr>
          <p:nvPr>
            <p:ph type="sldNum" sz="quarter" idx="12"/>
          </p:nvPr>
        </p:nvSpPr>
        <p:spPr/>
        <p:txBody>
          <a:bodyPr/>
          <a:lstStyle/>
          <a:p>
            <a:fld id="{4235A44F-0B46-0144-9406-BEEFAFBECA74}" type="slidenum">
              <a:rPr lang="en-US" smtClean="0"/>
              <a:t>‹#›</a:t>
            </a:fld>
            <a:endParaRPr lang="en-US"/>
          </a:p>
        </p:txBody>
      </p:sp>
      <p:sp>
        <p:nvSpPr>
          <p:cNvPr id="8" name="Content Placeholder 3">
            <a:extLst>
              <a:ext uri="{FF2B5EF4-FFF2-40B4-BE49-F238E27FC236}">
                <a16:creationId xmlns:a16="http://schemas.microsoft.com/office/drawing/2014/main" id="{B7578FE3-9132-D141-9EB9-AEDC6F97749C}"/>
              </a:ext>
            </a:extLst>
          </p:cNvPr>
          <p:cNvSpPr>
            <a:spLocks noGrp="1"/>
          </p:cNvSpPr>
          <p:nvPr>
            <p:ph sz="half" idx="2"/>
          </p:nvPr>
        </p:nvSpPr>
        <p:spPr>
          <a:xfrm>
            <a:off x="838200" y="1981199"/>
            <a:ext cx="10515600" cy="39211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a:extLst>
              <a:ext uri="{FF2B5EF4-FFF2-40B4-BE49-F238E27FC236}">
                <a16:creationId xmlns:a16="http://schemas.microsoft.com/office/drawing/2014/main" id="{2B841D17-834A-6440-AB65-7B2DA8F2C6B9}"/>
              </a:ext>
            </a:extLst>
          </p:cNvPr>
          <p:cNvSpPr/>
          <p:nvPr userDrawn="1"/>
        </p:nvSpPr>
        <p:spPr>
          <a:xfrm>
            <a:off x="0" y="-29633"/>
            <a:ext cx="12192000" cy="735865"/>
          </a:xfrm>
          <a:prstGeom prst="rect">
            <a:avLst/>
          </a:prstGeom>
          <a:solidFill>
            <a:srgbClr val="051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Placeholder 1">
            <a:extLst>
              <a:ext uri="{FF2B5EF4-FFF2-40B4-BE49-F238E27FC236}">
                <a16:creationId xmlns:a16="http://schemas.microsoft.com/office/drawing/2014/main" id="{45F25188-7F87-534F-B429-960DDE851B34}"/>
              </a:ext>
            </a:extLst>
          </p:cNvPr>
          <p:cNvSpPr>
            <a:spLocks noGrp="1"/>
          </p:cNvSpPr>
          <p:nvPr>
            <p:ph type="title"/>
          </p:nvPr>
        </p:nvSpPr>
        <p:spPr>
          <a:xfrm>
            <a:off x="838200" y="730918"/>
            <a:ext cx="10515600" cy="1097882"/>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7" name="Picture 6">
            <a:extLst>
              <a:ext uri="{FF2B5EF4-FFF2-40B4-BE49-F238E27FC236}">
                <a16:creationId xmlns:a16="http://schemas.microsoft.com/office/drawing/2014/main" id="{DCAA34EC-4FCD-1945-B24A-12BB48AF2CDF}"/>
              </a:ext>
            </a:extLst>
          </p:cNvPr>
          <p:cNvPicPr>
            <a:picLocks noChangeAspect="1"/>
          </p:cNvPicPr>
          <p:nvPr userDrawn="1"/>
        </p:nvPicPr>
        <p:blipFill>
          <a:blip r:embed="rId2"/>
          <a:stretch>
            <a:fillRect/>
          </a:stretch>
        </p:blipFill>
        <p:spPr>
          <a:xfrm>
            <a:off x="9129025" y="179425"/>
            <a:ext cx="2768600" cy="393700"/>
          </a:xfrm>
          <a:prstGeom prst="rect">
            <a:avLst/>
          </a:prstGeom>
        </p:spPr>
      </p:pic>
    </p:spTree>
    <p:extLst>
      <p:ext uri="{BB962C8B-B14F-4D97-AF65-F5344CB8AC3E}">
        <p14:creationId xmlns:p14="http://schemas.microsoft.com/office/powerpoint/2010/main" val="1974906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32794F-E419-A745-B994-0703ACD5C519}"/>
              </a:ext>
            </a:extLst>
          </p:cNvPr>
          <p:cNvSpPr>
            <a:spLocks noGrp="1"/>
          </p:cNvSpPr>
          <p:nvPr>
            <p:ph sz="half" idx="1"/>
          </p:nvPr>
        </p:nvSpPr>
        <p:spPr>
          <a:xfrm>
            <a:off x="838200" y="1981200"/>
            <a:ext cx="5290032" cy="3854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8CF432E-D382-B74E-9BA6-84E7366C676D}"/>
              </a:ext>
            </a:extLst>
          </p:cNvPr>
          <p:cNvSpPr>
            <a:spLocks noGrp="1"/>
          </p:cNvSpPr>
          <p:nvPr>
            <p:ph sz="half" idx="2"/>
          </p:nvPr>
        </p:nvSpPr>
        <p:spPr>
          <a:xfrm>
            <a:off x="6356832" y="1981200"/>
            <a:ext cx="5105400" cy="3854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25FB8C-6952-EE47-9FE7-0A2CC67AE5BF}"/>
              </a:ext>
            </a:extLst>
          </p:cNvPr>
          <p:cNvSpPr>
            <a:spLocks noGrp="1"/>
          </p:cNvSpPr>
          <p:nvPr>
            <p:ph type="dt" sz="half" idx="10"/>
          </p:nvPr>
        </p:nvSpPr>
        <p:spPr/>
        <p:txBody>
          <a:bodyPr/>
          <a:lstStyle/>
          <a:p>
            <a:fld id="{E7E3964B-98B9-463A-B33B-09DFDD5EFEDC}" type="datetime1">
              <a:rPr lang="en-US" smtClean="0"/>
              <a:t>2/19/2025</a:t>
            </a:fld>
            <a:endParaRPr lang="en-US"/>
          </a:p>
        </p:txBody>
      </p:sp>
      <p:sp>
        <p:nvSpPr>
          <p:cNvPr id="6" name="Footer Placeholder 5">
            <a:extLst>
              <a:ext uri="{FF2B5EF4-FFF2-40B4-BE49-F238E27FC236}">
                <a16:creationId xmlns:a16="http://schemas.microsoft.com/office/drawing/2014/main" id="{DA5A4EDF-C4F6-2142-97C6-D28C4C2F132B}"/>
              </a:ext>
            </a:extLst>
          </p:cNvPr>
          <p:cNvSpPr>
            <a:spLocks noGrp="1"/>
          </p:cNvSpPr>
          <p:nvPr>
            <p:ph type="ftr" sz="quarter" idx="11"/>
          </p:nvPr>
        </p:nvSpPr>
        <p:spPr/>
        <p:txBody>
          <a:bodyPr/>
          <a:lstStyle/>
          <a:p>
            <a:pPr algn="ctr"/>
            <a:r>
              <a:rPr lang="en-US" smtClean="0"/>
              <a:t>PUPP MAC Update - November 2024</a:t>
            </a:r>
            <a:endParaRPr lang="en-US" dirty="0"/>
          </a:p>
        </p:txBody>
      </p:sp>
      <p:sp>
        <p:nvSpPr>
          <p:cNvPr id="7" name="Slide Number Placeholder 6">
            <a:extLst>
              <a:ext uri="{FF2B5EF4-FFF2-40B4-BE49-F238E27FC236}">
                <a16:creationId xmlns:a16="http://schemas.microsoft.com/office/drawing/2014/main" id="{0D9441D0-25AC-C041-A1D7-5CA764022E78}"/>
              </a:ext>
            </a:extLst>
          </p:cNvPr>
          <p:cNvSpPr>
            <a:spLocks noGrp="1"/>
          </p:cNvSpPr>
          <p:nvPr>
            <p:ph type="sldNum" sz="quarter" idx="12"/>
          </p:nvPr>
        </p:nvSpPr>
        <p:spPr/>
        <p:txBody>
          <a:bodyPr/>
          <a:lstStyle/>
          <a:p>
            <a:fld id="{4235A44F-0B46-0144-9406-BEEFAFBECA74}" type="slidenum">
              <a:rPr lang="en-US" smtClean="0"/>
              <a:t>‹#›</a:t>
            </a:fld>
            <a:endParaRPr lang="en-US"/>
          </a:p>
        </p:txBody>
      </p:sp>
      <p:sp>
        <p:nvSpPr>
          <p:cNvPr id="10" name="Title Placeholder 1">
            <a:extLst>
              <a:ext uri="{FF2B5EF4-FFF2-40B4-BE49-F238E27FC236}">
                <a16:creationId xmlns:a16="http://schemas.microsoft.com/office/drawing/2014/main" id="{7D953CEF-23C2-0B46-BA72-4D62F43FC878}"/>
              </a:ext>
            </a:extLst>
          </p:cNvPr>
          <p:cNvSpPr>
            <a:spLocks noGrp="1"/>
          </p:cNvSpPr>
          <p:nvPr>
            <p:ph type="title"/>
          </p:nvPr>
        </p:nvSpPr>
        <p:spPr>
          <a:xfrm>
            <a:off x="838200" y="732430"/>
            <a:ext cx="10515600" cy="109637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448453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626817-B17E-F948-B94E-5CFE0E293A75}"/>
              </a:ext>
            </a:extLst>
          </p:cNvPr>
          <p:cNvPicPr>
            <a:picLocks noChangeAspect="1"/>
          </p:cNvPicPr>
          <p:nvPr userDrawn="1"/>
        </p:nvPicPr>
        <p:blipFill rotWithShape="1">
          <a:blip r:embed="rId2"/>
          <a:srcRect l="20280"/>
          <a:stretch/>
        </p:blipFill>
        <p:spPr>
          <a:xfrm>
            <a:off x="6128232" y="1981200"/>
            <a:ext cx="6063768" cy="4278574"/>
          </a:xfrm>
          <a:prstGeom prst="rect">
            <a:avLst/>
          </a:prstGeom>
        </p:spPr>
      </p:pic>
      <p:sp>
        <p:nvSpPr>
          <p:cNvPr id="3" name="Content Placeholder 2">
            <a:extLst>
              <a:ext uri="{FF2B5EF4-FFF2-40B4-BE49-F238E27FC236}">
                <a16:creationId xmlns:a16="http://schemas.microsoft.com/office/drawing/2014/main" id="{0432794F-E419-A745-B994-0703ACD5C519}"/>
              </a:ext>
            </a:extLst>
          </p:cNvPr>
          <p:cNvSpPr>
            <a:spLocks noGrp="1"/>
          </p:cNvSpPr>
          <p:nvPr>
            <p:ph sz="half" idx="1"/>
          </p:nvPr>
        </p:nvSpPr>
        <p:spPr>
          <a:xfrm>
            <a:off x="838200" y="1981199"/>
            <a:ext cx="5290032" cy="42785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8CF432E-D382-B74E-9BA6-84E7366C676D}"/>
              </a:ext>
            </a:extLst>
          </p:cNvPr>
          <p:cNvSpPr>
            <a:spLocks noGrp="1"/>
          </p:cNvSpPr>
          <p:nvPr>
            <p:ph sz="half" idx="2"/>
          </p:nvPr>
        </p:nvSpPr>
        <p:spPr>
          <a:xfrm>
            <a:off x="6309815" y="2124502"/>
            <a:ext cx="5718412" cy="3945734"/>
          </a:xfrm>
        </p:spPr>
        <p:txBody>
          <a:bodyPr>
            <a:normAutofit/>
          </a:bodyPr>
          <a:lstStyle>
            <a:lvl1pPr marL="0" indent="0">
              <a:buFontTx/>
              <a:buNone/>
              <a:defRPr sz="20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5" name="Date Placeholder 4">
            <a:extLst>
              <a:ext uri="{FF2B5EF4-FFF2-40B4-BE49-F238E27FC236}">
                <a16:creationId xmlns:a16="http://schemas.microsoft.com/office/drawing/2014/main" id="{E125FB8C-6952-EE47-9FE7-0A2CC67AE5BF}"/>
              </a:ext>
            </a:extLst>
          </p:cNvPr>
          <p:cNvSpPr>
            <a:spLocks noGrp="1"/>
          </p:cNvSpPr>
          <p:nvPr>
            <p:ph type="dt" sz="half" idx="10"/>
          </p:nvPr>
        </p:nvSpPr>
        <p:spPr/>
        <p:txBody>
          <a:bodyPr/>
          <a:lstStyle/>
          <a:p>
            <a:fld id="{6B56CC27-91FB-48AA-87FA-5C8D9110D18E}" type="datetime1">
              <a:rPr lang="en-US" smtClean="0"/>
              <a:t>2/19/2025</a:t>
            </a:fld>
            <a:endParaRPr lang="en-US"/>
          </a:p>
        </p:txBody>
      </p:sp>
      <p:sp>
        <p:nvSpPr>
          <p:cNvPr id="6" name="Footer Placeholder 5">
            <a:extLst>
              <a:ext uri="{FF2B5EF4-FFF2-40B4-BE49-F238E27FC236}">
                <a16:creationId xmlns:a16="http://schemas.microsoft.com/office/drawing/2014/main" id="{DA5A4EDF-C4F6-2142-97C6-D28C4C2F132B}"/>
              </a:ext>
            </a:extLst>
          </p:cNvPr>
          <p:cNvSpPr>
            <a:spLocks noGrp="1"/>
          </p:cNvSpPr>
          <p:nvPr>
            <p:ph type="ftr" sz="quarter" idx="11"/>
          </p:nvPr>
        </p:nvSpPr>
        <p:spPr/>
        <p:txBody>
          <a:bodyPr/>
          <a:lstStyle>
            <a:lvl1pPr algn="ctr">
              <a:defRPr/>
            </a:lvl1pPr>
          </a:lstStyle>
          <a:p>
            <a:r>
              <a:rPr lang="en-US" smtClean="0"/>
              <a:t>PUPP MAC Update - November 2024</a:t>
            </a:r>
            <a:endParaRPr lang="en-US"/>
          </a:p>
        </p:txBody>
      </p:sp>
      <p:sp>
        <p:nvSpPr>
          <p:cNvPr id="7" name="Slide Number Placeholder 6">
            <a:extLst>
              <a:ext uri="{FF2B5EF4-FFF2-40B4-BE49-F238E27FC236}">
                <a16:creationId xmlns:a16="http://schemas.microsoft.com/office/drawing/2014/main" id="{0D9441D0-25AC-C041-A1D7-5CA764022E78}"/>
              </a:ext>
            </a:extLst>
          </p:cNvPr>
          <p:cNvSpPr>
            <a:spLocks noGrp="1"/>
          </p:cNvSpPr>
          <p:nvPr>
            <p:ph type="sldNum" sz="quarter" idx="12"/>
          </p:nvPr>
        </p:nvSpPr>
        <p:spPr/>
        <p:txBody>
          <a:bodyPr/>
          <a:lstStyle/>
          <a:p>
            <a:fld id="{4235A44F-0B46-0144-9406-BEEFAFBECA74}" type="slidenum">
              <a:rPr lang="en-US" smtClean="0"/>
              <a:t>‹#›</a:t>
            </a:fld>
            <a:endParaRPr lang="en-US"/>
          </a:p>
        </p:txBody>
      </p:sp>
      <p:sp>
        <p:nvSpPr>
          <p:cNvPr id="11" name="Title Placeholder 1">
            <a:extLst>
              <a:ext uri="{FF2B5EF4-FFF2-40B4-BE49-F238E27FC236}">
                <a16:creationId xmlns:a16="http://schemas.microsoft.com/office/drawing/2014/main" id="{393DF01A-898A-A540-BE45-2F019944D8A6}"/>
              </a:ext>
            </a:extLst>
          </p:cNvPr>
          <p:cNvSpPr>
            <a:spLocks noGrp="1"/>
          </p:cNvSpPr>
          <p:nvPr>
            <p:ph type="title"/>
          </p:nvPr>
        </p:nvSpPr>
        <p:spPr>
          <a:xfrm>
            <a:off x="838200" y="732430"/>
            <a:ext cx="10515600" cy="109637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945326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DDAA27-EABE-7D44-B6D6-31F11E41A317}"/>
              </a:ext>
            </a:extLst>
          </p:cNvPr>
          <p:cNvSpPr/>
          <p:nvPr userDrawn="1"/>
        </p:nvSpPr>
        <p:spPr>
          <a:xfrm>
            <a:off x="6128232" y="1981199"/>
            <a:ext cx="6063768" cy="42785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432794F-E419-A745-B994-0703ACD5C519}"/>
              </a:ext>
            </a:extLst>
          </p:cNvPr>
          <p:cNvSpPr>
            <a:spLocks noGrp="1"/>
          </p:cNvSpPr>
          <p:nvPr>
            <p:ph sz="half" idx="1"/>
          </p:nvPr>
        </p:nvSpPr>
        <p:spPr>
          <a:xfrm>
            <a:off x="838200" y="1981199"/>
            <a:ext cx="5290032" cy="42785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8CF432E-D382-B74E-9BA6-84E7366C676D}"/>
              </a:ext>
            </a:extLst>
          </p:cNvPr>
          <p:cNvSpPr>
            <a:spLocks noGrp="1"/>
          </p:cNvSpPr>
          <p:nvPr>
            <p:ph sz="half" idx="2"/>
          </p:nvPr>
        </p:nvSpPr>
        <p:spPr>
          <a:xfrm>
            <a:off x="6309815" y="2124502"/>
            <a:ext cx="5718412" cy="3945734"/>
          </a:xfrm>
        </p:spPr>
        <p:txBody>
          <a:bodyPr>
            <a:normAutofit/>
          </a:bodyPr>
          <a:lstStyle>
            <a:lvl1pPr marL="0" indent="0">
              <a:buFontTx/>
              <a:buNone/>
              <a:defRPr sz="2000">
                <a:solidFill>
                  <a:srgbClr val="051E4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5" name="Date Placeholder 4">
            <a:extLst>
              <a:ext uri="{FF2B5EF4-FFF2-40B4-BE49-F238E27FC236}">
                <a16:creationId xmlns:a16="http://schemas.microsoft.com/office/drawing/2014/main" id="{E125FB8C-6952-EE47-9FE7-0A2CC67AE5BF}"/>
              </a:ext>
            </a:extLst>
          </p:cNvPr>
          <p:cNvSpPr>
            <a:spLocks noGrp="1"/>
          </p:cNvSpPr>
          <p:nvPr>
            <p:ph type="dt" sz="half" idx="10"/>
          </p:nvPr>
        </p:nvSpPr>
        <p:spPr/>
        <p:txBody>
          <a:bodyPr/>
          <a:lstStyle/>
          <a:p>
            <a:fld id="{81E77E21-D389-4550-99C3-B2A21A1696A4}" type="datetime1">
              <a:rPr lang="en-US" smtClean="0"/>
              <a:t>2/19/2025</a:t>
            </a:fld>
            <a:endParaRPr lang="en-US"/>
          </a:p>
        </p:txBody>
      </p:sp>
      <p:sp>
        <p:nvSpPr>
          <p:cNvPr id="6" name="Footer Placeholder 5">
            <a:extLst>
              <a:ext uri="{FF2B5EF4-FFF2-40B4-BE49-F238E27FC236}">
                <a16:creationId xmlns:a16="http://schemas.microsoft.com/office/drawing/2014/main" id="{DA5A4EDF-C4F6-2142-97C6-D28C4C2F132B}"/>
              </a:ext>
            </a:extLst>
          </p:cNvPr>
          <p:cNvSpPr>
            <a:spLocks noGrp="1"/>
          </p:cNvSpPr>
          <p:nvPr>
            <p:ph type="ftr" sz="quarter" idx="11"/>
          </p:nvPr>
        </p:nvSpPr>
        <p:spPr/>
        <p:txBody>
          <a:bodyPr/>
          <a:lstStyle>
            <a:lvl1pPr algn="ctr">
              <a:defRPr/>
            </a:lvl1pPr>
          </a:lstStyle>
          <a:p>
            <a:r>
              <a:rPr lang="en-US" smtClean="0"/>
              <a:t>PUPP MAC Update - November 2024</a:t>
            </a:r>
            <a:endParaRPr lang="en-US"/>
          </a:p>
        </p:txBody>
      </p:sp>
      <p:sp>
        <p:nvSpPr>
          <p:cNvPr id="7" name="Slide Number Placeholder 6">
            <a:extLst>
              <a:ext uri="{FF2B5EF4-FFF2-40B4-BE49-F238E27FC236}">
                <a16:creationId xmlns:a16="http://schemas.microsoft.com/office/drawing/2014/main" id="{0D9441D0-25AC-C041-A1D7-5CA764022E78}"/>
              </a:ext>
            </a:extLst>
          </p:cNvPr>
          <p:cNvSpPr>
            <a:spLocks noGrp="1"/>
          </p:cNvSpPr>
          <p:nvPr>
            <p:ph type="sldNum" sz="quarter" idx="12"/>
          </p:nvPr>
        </p:nvSpPr>
        <p:spPr/>
        <p:txBody>
          <a:bodyPr/>
          <a:lstStyle/>
          <a:p>
            <a:fld id="{4235A44F-0B46-0144-9406-BEEFAFBECA74}" type="slidenum">
              <a:rPr lang="en-US" smtClean="0"/>
              <a:t>‹#›</a:t>
            </a:fld>
            <a:endParaRPr lang="en-US"/>
          </a:p>
        </p:txBody>
      </p:sp>
      <p:sp>
        <p:nvSpPr>
          <p:cNvPr id="11" name="Title Placeholder 1">
            <a:extLst>
              <a:ext uri="{FF2B5EF4-FFF2-40B4-BE49-F238E27FC236}">
                <a16:creationId xmlns:a16="http://schemas.microsoft.com/office/drawing/2014/main" id="{393DF01A-898A-A540-BE45-2F019944D8A6}"/>
              </a:ext>
            </a:extLst>
          </p:cNvPr>
          <p:cNvSpPr>
            <a:spLocks noGrp="1"/>
          </p:cNvSpPr>
          <p:nvPr>
            <p:ph type="title"/>
          </p:nvPr>
        </p:nvSpPr>
        <p:spPr>
          <a:xfrm>
            <a:off x="838200" y="732430"/>
            <a:ext cx="10515600" cy="109637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905779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DEAE60B-A4CE-EF46-8849-C7CDB159C3E6}"/>
              </a:ext>
            </a:extLst>
          </p:cNvPr>
          <p:cNvSpPr>
            <a:spLocks noGrp="1"/>
          </p:cNvSpPr>
          <p:nvPr>
            <p:ph type="body" idx="1"/>
          </p:nvPr>
        </p:nvSpPr>
        <p:spPr>
          <a:xfrm>
            <a:off x="838200" y="1981200"/>
            <a:ext cx="557992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52B1D3-5519-8742-90A8-E1851A930B75}"/>
              </a:ext>
            </a:extLst>
          </p:cNvPr>
          <p:cNvSpPr>
            <a:spLocks noGrp="1"/>
          </p:cNvSpPr>
          <p:nvPr>
            <p:ph sz="half" idx="2"/>
          </p:nvPr>
        </p:nvSpPr>
        <p:spPr>
          <a:xfrm>
            <a:off x="838200" y="2805112"/>
            <a:ext cx="5579926" cy="3441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4E792FDD-AEEC-ED44-8C6E-6398C292D0E0}"/>
              </a:ext>
            </a:extLst>
          </p:cNvPr>
          <p:cNvSpPr>
            <a:spLocks noGrp="1"/>
          </p:cNvSpPr>
          <p:nvPr>
            <p:ph type="body" sz="quarter" idx="3"/>
          </p:nvPr>
        </p:nvSpPr>
        <p:spPr>
          <a:xfrm>
            <a:off x="6170612" y="1981200"/>
            <a:ext cx="560740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B48587-28FE-CC4F-AE27-EF73B560D91A}"/>
              </a:ext>
            </a:extLst>
          </p:cNvPr>
          <p:cNvSpPr>
            <a:spLocks noGrp="1"/>
          </p:cNvSpPr>
          <p:nvPr>
            <p:ph sz="quarter" idx="4"/>
          </p:nvPr>
        </p:nvSpPr>
        <p:spPr>
          <a:xfrm>
            <a:off x="6170612" y="2805112"/>
            <a:ext cx="5607406" cy="3441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EFE302-0B17-5E48-9705-407E956CDADD}"/>
              </a:ext>
            </a:extLst>
          </p:cNvPr>
          <p:cNvSpPr>
            <a:spLocks noGrp="1"/>
          </p:cNvSpPr>
          <p:nvPr>
            <p:ph type="dt" sz="half" idx="10"/>
          </p:nvPr>
        </p:nvSpPr>
        <p:spPr/>
        <p:txBody>
          <a:bodyPr/>
          <a:lstStyle/>
          <a:p>
            <a:fld id="{FBAD4F04-2A27-40D7-AA96-172706395C3C}" type="datetime1">
              <a:rPr lang="en-US" smtClean="0"/>
              <a:t>2/19/2025</a:t>
            </a:fld>
            <a:endParaRPr lang="en-US"/>
          </a:p>
        </p:txBody>
      </p:sp>
      <p:sp>
        <p:nvSpPr>
          <p:cNvPr id="8" name="Footer Placeholder 7">
            <a:extLst>
              <a:ext uri="{FF2B5EF4-FFF2-40B4-BE49-F238E27FC236}">
                <a16:creationId xmlns:a16="http://schemas.microsoft.com/office/drawing/2014/main" id="{34E245A4-AA1A-6F44-9A8F-086E4D7DD592}"/>
              </a:ext>
            </a:extLst>
          </p:cNvPr>
          <p:cNvSpPr>
            <a:spLocks noGrp="1"/>
          </p:cNvSpPr>
          <p:nvPr>
            <p:ph type="ftr" sz="quarter" idx="11"/>
          </p:nvPr>
        </p:nvSpPr>
        <p:spPr/>
        <p:txBody>
          <a:bodyPr/>
          <a:lstStyle/>
          <a:p>
            <a:pPr algn="ctr"/>
            <a:r>
              <a:rPr lang="en-US" smtClean="0"/>
              <a:t>PUPP MAC Update - November 2024</a:t>
            </a:r>
            <a:endParaRPr lang="en-US" dirty="0"/>
          </a:p>
        </p:txBody>
      </p:sp>
      <p:sp>
        <p:nvSpPr>
          <p:cNvPr id="9" name="Slide Number Placeholder 8">
            <a:extLst>
              <a:ext uri="{FF2B5EF4-FFF2-40B4-BE49-F238E27FC236}">
                <a16:creationId xmlns:a16="http://schemas.microsoft.com/office/drawing/2014/main" id="{A3BC0550-981A-E644-A54F-DCE9A7ECE260}"/>
              </a:ext>
            </a:extLst>
          </p:cNvPr>
          <p:cNvSpPr>
            <a:spLocks noGrp="1"/>
          </p:cNvSpPr>
          <p:nvPr>
            <p:ph type="sldNum" sz="quarter" idx="12"/>
          </p:nvPr>
        </p:nvSpPr>
        <p:spPr/>
        <p:txBody>
          <a:bodyPr/>
          <a:lstStyle/>
          <a:p>
            <a:fld id="{4235A44F-0B46-0144-9406-BEEFAFBECA74}" type="slidenum">
              <a:rPr lang="en-US" smtClean="0"/>
              <a:t>‹#›</a:t>
            </a:fld>
            <a:endParaRPr lang="en-US"/>
          </a:p>
        </p:txBody>
      </p:sp>
      <p:sp>
        <p:nvSpPr>
          <p:cNvPr id="12" name="Title Placeholder 1">
            <a:extLst>
              <a:ext uri="{FF2B5EF4-FFF2-40B4-BE49-F238E27FC236}">
                <a16:creationId xmlns:a16="http://schemas.microsoft.com/office/drawing/2014/main" id="{A981926C-B11A-1741-8EDB-0F2B547B2A1B}"/>
              </a:ext>
            </a:extLst>
          </p:cNvPr>
          <p:cNvSpPr>
            <a:spLocks noGrp="1"/>
          </p:cNvSpPr>
          <p:nvPr>
            <p:ph type="title"/>
          </p:nvPr>
        </p:nvSpPr>
        <p:spPr>
          <a:xfrm>
            <a:off x="838200" y="732430"/>
            <a:ext cx="10515600" cy="109637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69395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6E01003-CB16-4C4D-B745-D49D0BD183A7}"/>
              </a:ext>
            </a:extLst>
          </p:cNvPr>
          <p:cNvSpPr>
            <a:spLocks noGrp="1"/>
          </p:cNvSpPr>
          <p:nvPr>
            <p:ph type="dt" sz="half" idx="10"/>
          </p:nvPr>
        </p:nvSpPr>
        <p:spPr/>
        <p:txBody>
          <a:bodyPr/>
          <a:lstStyle/>
          <a:p>
            <a:fld id="{3782C7EA-3F05-4EB6-AE01-1B7F31E973B7}" type="datetime1">
              <a:rPr lang="en-US" smtClean="0"/>
              <a:t>2/19/2025</a:t>
            </a:fld>
            <a:endParaRPr lang="en-US"/>
          </a:p>
        </p:txBody>
      </p:sp>
      <p:sp>
        <p:nvSpPr>
          <p:cNvPr id="4" name="Footer Placeholder 3">
            <a:extLst>
              <a:ext uri="{FF2B5EF4-FFF2-40B4-BE49-F238E27FC236}">
                <a16:creationId xmlns:a16="http://schemas.microsoft.com/office/drawing/2014/main" id="{3728BB06-BEDD-5C43-B9B2-4B670C25EBCC}"/>
              </a:ext>
            </a:extLst>
          </p:cNvPr>
          <p:cNvSpPr>
            <a:spLocks noGrp="1"/>
          </p:cNvSpPr>
          <p:nvPr>
            <p:ph type="ftr" sz="quarter" idx="11"/>
          </p:nvPr>
        </p:nvSpPr>
        <p:spPr/>
        <p:txBody>
          <a:bodyPr/>
          <a:lstStyle/>
          <a:p>
            <a:pPr algn="ctr"/>
            <a:r>
              <a:rPr lang="en-US" smtClean="0"/>
              <a:t>PUPP MAC Update - November 2024</a:t>
            </a:r>
            <a:endParaRPr lang="en-US" dirty="0"/>
          </a:p>
        </p:txBody>
      </p:sp>
      <p:sp>
        <p:nvSpPr>
          <p:cNvPr id="5" name="Slide Number Placeholder 4">
            <a:extLst>
              <a:ext uri="{FF2B5EF4-FFF2-40B4-BE49-F238E27FC236}">
                <a16:creationId xmlns:a16="http://schemas.microsoft.com/office/drawing/2014/main" id="{FEEBC026-4DBE-2B48-97B9-EEF0ECD85ABD}"/>
              </a:ext>
            </a:extLst>
          </p:cNvPr>
          <p:cNvSpPr>
            <a:spLocks noGrp="1"/>
          </p:cNvSpPr>
          <p:nvPr>
            <p:ph type="sldNum" sz="quarter" idx="12"/>
          </p:nvPr>
        </p:nvSpPr>
        <p:spPr/>
        <p:txBody>
          <a:bodyPr/>
          <a:lstStyle/>
          <a:p>
            <a:fld id="{4235A44F-0B46-0144-9406-BEEFAFBECA74}" type="slidenum">
              <a:rPr lang="en-US" smtClean="0"/>
              <a:t>‹#›</a:t>
            </a:fld>
            <a:endParaRPr lang="en-US"/>
          </a:p>
        </p:txBody>
      </p:sp>
      <p:sp>
        <p:nvSpPr>
          <p:cNvPr id="2" name="TextBox 1">
            <a:extLst>
              <a:ext uri="{FF2B5EF4-FFF2-40B4-BE49-F238E27FC236}">
                <a16:creationId xmlns:a16="http://schemas.microsoft.com/office/drawing/2014/main" id="{A4440692-0393-6446-992D-287352AB402C}"/>
              </a:ext>
            </a:extLst>
          </p:cNvPr>
          <p:cNvSpPr txBox="1"/>
          <p:nvPr userDrawn="1"/>
        </p:nvSpPr>
        <p:spPr>
          <a:xfrm>
            <a:off x="-814316" y="1069075"/>
            <a:ext cx="914400" cy="914400"/>
          </a:xfrm>
          <a:prstGeom prst="rect">
            <a:avLst/>
          </a:prstGeom>
        </p:spPr>
        <p:txBody>
          <a:bodyPr vert="horz" wrap="none" lIns="91440" tIns="45720" rIns="91440" bIns="45720" rtlCol="0" anchor="b">
            <a:normAutofit/>
          </a:bodyPr>
          <a:lstStyle/>
          <a:p>
            <a:pPr algn="l"/>
            <a:endParaRPr lang="en-US" dirty="0"/>
          </a:p>
        </p:txBody>
      </p:sp>
      <p:sp>
        <p:nvSpPr>
          <p:cNvPr id="10" name="Text Placeholder 9">
            <a:extLst>
              <a:ext uri="{FF2B5EF4-FFF2-40B4-BE49-F238E27FC236}">
                <a16:creationId xmlns:a16="http://schemas.microsoft.com/office/drawing/2014/main" id="{A638051D-3981-1E4F-B566-6A618BBC4B9D}"/>
              </a:ext>
            </a:extLst>
          </p:cNvPr>
          <p:cNvSpPr>
            <a:spLocks noGrp="1"/>
          </p:cNvSpPr>
          <p:nvPr>
            <p:ph type="body" sz="quarter" idx="13" hasCustomPrompt="1"/>
          </p:nvPr>
        </p:nvSpPr>
        <p:spPr>
          <a:xfrm>
            <a:off x="838200" y="728663"/>
            <a:ext cx="10548938" cy="1100137"/>
          </a:xfrm>
        </p:spPr>
        <p:txBody>
          <a:bodyPr anchor="ctr">
            <a:normAutofit/>
          </a:bodyPr>
          <a:lstStyle>
            <a:lvl1pPr marL="0" indent="0">
              <a:buFontTx/>
              <a:buNone/>
              <a:defRPr sz="4400">
                <a:solidFill>
                  <a:schemeClr val="tx2"/>
                </a:solidFill>
                <a:latin typeface="+mj-lt"/>
              </a:defRPr>
            </a:lvl1pPr>
          </a:lstStyle>
          <a:p>
            <a:pPr lvl="0"/>
            <a:r>
              <a:rPr lang="en-US" dirty="0"/>
              <a:t>Click to edit Master title style</a:t>
            </a:r>
          </a:p>
        </p:txBody>
      </p:sp>
    </p:spTree>
    <p:extLst>
      <p:ext uri="{BB962C8B-B14F-4D97-AF65-F5344CB8AC3E}">
        <p14:creationId xmlns:p14="http://schemas.microsoft.com/office/powerpoint/2010/main" val="41783839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517C66-8338-C843-9C0B-0D6B45BF7C59}"/>
              </a:ext>
            </a:extLst>
          </p:cNvPr>
          <p:cNvSpPr>
            <a:spLocks noGrp="1"/>
          </p:cNvSpPr>
          <p:nvPr>
            <p:ph type="dt" sz="half" idx="10"/>
          </p:nvPr>
        </p:nvSpPr>
        <p:spPr/>
        <p:txBody>
          <a:bodyPr/>
          <a:lstStyle/>
          <a:p>
            <a:fld id="{2FEDA80B-A978-4B99-8BC2-46E0921CD0C4}" type="datetime1">
              <a:rPr lang="en-US" smtClean="0"/>
              <a:t>2/19/2025</a:t>
            </a:fld>
            <a:endParaRPr lang="en-US"/>
          </a:p>
        </p:txBody>
      </p:sp>
      <p:sp>
        <p:nvSpPr>
          <p:cNvPr id="3" name="Footer Placeholder 2">
            <a:extLst>
              <a:ext uri="{FF2B5EF4-FFF2-40B4-BE49-F238E27FC236}">
                <a16:creationId xmlns:a16="http://schemas.microsoft.com/office/drawing/2014/main" id="{D9CB4DF2-20D8-324F-9412-5DA89AF4C196}"/>
              </a:ext>
            </a:extLst>
          </p:cNvPr>
          <p:cNvSpPr>
            <a:spLocks noGrp="1"/>
          </p:cNvSpPr>
          <p:nvPr>
            <p:ph type="ftr" sz="quarter" idx="11"/>
          </p:nvPr>
        </p:nvSpPr>
        <p:spPr/>
        <p:txBody>
          <a:bodyPr/>
          <a:lstStyle/>
          <a:p>
            <a:pPr algn="ctr"/>
            <a:r>
              <a:rPr lang="en-US" smtClean="0"/>
              <a:t>PUPP MAC Update - November 2024</a:t>
            </a:r>
            <a:endParaRPr lang="en-US" dirty="0"/>
          </a:p>
        </p:txBody>
      </p:sp>
      <p:sp>
        <p:nvSpPr>
          <p:cNvPr id="4" name="Slide Number Placeholder 3">
            <a:extLst>
              <a:ext uri="{FF2B5EF4-FFF2-40B4-BE49-F238E27FC236}">
                <a16:creationId xmlns:a16="http://schemas.microsoft.com/office/drawing/2014/main" id="{0AA57006-74CC-2C48-8001-10B35AAC6F11}"/>
              </a:ext>
            </a:extLst>
          </p:cNvPr>
          <p:cNvSpPr>
            <a:spLocks noGrp="1"/>
          </p:cNvSpPr>
          <p:nvPr>
            <p:ph type="sldNum" sz="quarter" idx="12"/>
          </p:nvPr>
        </p:nvSpPr>
        <p:spPr/>
        <p:txBody>
          <a:bodyPr/>
          <a:lstStyle/>
          <a:p>
            <a:fld id="{4235A44F-0B46-0144-9406-BEEFAFBECA74}" type="slidenum">
              <a:rPr lang="en-US" smtClean="0"/>
              <a:t>‹#›</a:t>
            </a:fld>
            <a:endParaRPr lang="en-US"/>
          </a:p>
        </p:txBody>
      </p:sp>
    </p:spTree>
    <p:extLst>
      <p:ext uri="{BB962C8B-B14F-4D97-AF65-F5344CB8AC3E}">
        <p14:creationId xmlns:p14="http://schemas.microsoft.com/office/powerpoint/2010/main" val="1966957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 BULLETS">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AFEFE302-0B17-5E48-9705-407E956CDADD}"/>
              </a:ext>
            </a:extLst>
          </p:cNvPr>
          <p:cNvSpPr>
            <a:spLocks noGrp="1"/>
          </p:cNvSpPr>
          <p:nvPr>
            <p:ph type="dt" sz="half" idx="10"/>
          </p:nvPr>
        </p:nvSpPr>
        <p:spPr/>
        <p:txBody>
          <a:bodyPr/>
          <a:lstStyle/>
          <a:p>
            <a:fld id="{C4292E0F-3AA2-44AC-8111-55187D5A3C65}" type="datetime1">
              <a:rPr lang="en-US" smtClean="0"/>
              <a:t>2/19/2025</a:t>
            </a:fld>
            <a:endParaRPr lang="en-US"/>
          </a:p>
        </p:txBody>
      </p:sp>
      <p:sp>
        <p:nvSpPr>
          <p:cNvPr id="8" name="Footer Placeholder 7">
            <a:extLst>
              <a:ext uri="{FF2B5EF4-FFF2-40B4-BE49-F238E27FC236}">
                <a16:creationId xmlns:a16="http://schemas.microsoft.com/office/drawing/2014/main" id="{34E245A4-AA1A-6F44-9A8F-086E4D7DD592}"/>
              </a:ext>
            </a:extLst>
          </p:cNvPr>
          <p:cNvSpPr>
            <a:spLocks noGrp="1"/>
          </p:cNvSpPr>
          <p:nvPr>
            <p:ph type="ftr" sz="quarter" idx="11"/>
          </p:nvPr>
        </p:nvSpPr>
        <p:spPr/>
        <p:txBody>
          <a:bodyPr/>
          <a:lstStyle/>
          <a:p>
            <a:pPr algn="ctr"/>
            <a:r>
              <a:rPr lang="en-US" smtClean="0"/>
              <a:t>PUPP MAC Update - November 2024</a:t>
            </a:r>
            <a:endParaRPr lang="en-US" dirty="0"/>
          </a:p>
        </p:txBody>
      </p:sp>
      <p:sp>
        <p:nvSpPr>
          <p:cNvPr id="9" name="Slide Number Placeholder 8">
            <a:extLst>
              <a:ext uri="{FF2B5EF4-FFF2-40B4-BE49-F238E27FC236}">
                <a16:creationId xmlns:a16="http://schemas.microsoft.com/office/drawing/2014/main" id="{A3BC0550-981A-E644-A54F-DCE9A7ECE260}"/>
              </a:ext>
            </a:extLst>
          </p:cNvPr>
          <p:cNvSpPr>
            <a:spLocks noGrp="1"/>
          </p:cNvSpPr>
          <p:nvPr>
            <p:ph type="sldNum" sz="quarter" idx="12"/>
          </p:nvPr>
        </p:nvSpPr>
        <p:spPr/>
        <p:txBody>
          <a:bodyPr/>
          <a:lstStyle/>
          <a:p>
            <a:fld id="{4235A44F-0B46-0144-9406-BEEFAFBECA74}" type="slidenum">
              <a:rPr lang="en-US" smtClean="0"/>
              <a:t>‹#›</a:t>
            </a:fld>
            <a:endParaRPr lang="en-US"/>
          </a:p>
        </p:txBody>
      </p:sp>
      <p:sp>
        <p:nvSpPr>
          <p:cNvPr id="12" name="Title Placeholder 1">
            <a:extLst>
              <a:ext uri="{FF2B5EF4-FFF2-40B4-BE49-F238E27FC236}">
                <a16:creationId xmlns:a16="http://schemas.microsoft.com/office/drawing/2014/main" id="{A981926C-B11A-1741-8EDB-0F2B547B2A1B}"/>
              </a:ext>
            </a:extLst>
          </p:cNvPr>
          <p:cNvSpPr>
            <a:spLocks noGrp="1"/>
          </p:cNvSpPr>
          <p:nvPr>
            <p:ph type="title"/>
          </p:nvPr>
        </p:nvSpPr>
        <p:spPr>
          <a:xfrm>
            <a:off x="838200" y="732430"/>
            <a:ext cx="10515600" cy="10963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0D90F0F8-865E-034E-BD83-1FA30A7721A5}"/>
              </a:ext>
            </a:extLst>
          </p:cNvPr>
          <p:cNvSpPr>
            <a:spLocks noGrp="1"/>
          </p:cNvSpPr>
          <p:nvPr>
            <p:ph idx="1"/>
          </p:nvPr>
        </p:nvSpPr>
        <p:spPr>
          <a:xfrm>
            <a:off x="5183188" y="1981199"/>
            <a:ext cx="6508394" cy="42421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3">
            <a:extLst>
              <a:ext uri="{FF2B5EF4-FFF2-40B4-BE49-F238E27FC236}">
                <a16:creationId xmlns:a16="http://schemas.microsoft.com/office/drawing/2014/main" id="{F840622F-2A39-AB4D-8AE6-E82B67B8B62B}"/>
              </a:ext>
            </a:extLst>
          </p:cNvPr>
          <p:cNvSpPr>
            <a:spLocks noGrp="1"/>
          </p:cNvSpPr>
          <p:nvPr>
            <p:ph type="body" sz="half" idx="2"/>
          </p:nvPr>
        </p:nvSpPr>
        <p:spPr>
          <a:xfrm>
            <a:off x="839788" y="3231484"/>
            <a:ext cx="3932237" cy="2991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 Placeholder 15">
            <a:extLst>
              <a:ext uri="{FF2B5EF4-FFF2-40B4-BE49-F238E27FC236}">
                <a16:creationId xmlns:a16="http://schemas.microsoft.com/office/drawing/2014/main" id="{828B441D-316E-D341-8ADF-BAFD13375129}"/>
              </a:ext>
            </a:extLst>
          </p:cNvPr>
          <p:cNvSpPr>
            <a:spLocks noGrp="1"/>
          </p:cNvSpPr>
          <p:nvPr>
            <p:ph type="body" sz="quarter" idx="13" hasCustomPrompt="1"/>
          </p:nvPr>
        </p:nvSpPr>
        <p:spPr>
          <a:xfrm>
            <a:off x="838200" y="1981200"/>
            <a:ext cx="3932236" cy="1148687"/>
          </a:xfrm>
        </p:spPr>
        <p:txBody>
          <a:bodyPr anchor="ctr">
            <a:noAutofit/>
          </a:bodyPr>
          <a:lstStyle>
            <a:lvl1pPr marL="0" indent="0">
              <a:buFontTx/>
              <a:buNone/>
              <a:defRPr sz="3200">
                <a:solidFill>
                  <a:schemeClr val="tx2"/>
                </a:solidFill>
                <a:latin typeface="+mj-lt"/>
              </a:defRPr>
            </a:lvl1pPr>
            <a:lvl2pPr marL="457200" indent="0">
              <a:buFontTx/>
              <a:buNone/>
              <a:defRPr sz="3200">
                <a:solidFill>
                  <a:schemeClr val="tx2"/>
                </a:solidFill>
                <a:latin typeface="+mj-lt"/>
              </a:defRPr>
            </a:lvl2pPr>
            <a:lvl3pPr marL="914400" indent="0">
              <a:buFontTx/>
              <a:buNone/>
              <a:defRPr sz="3200">
                <a:solidFill>
                  <a:schemeClr val="tx2"/>
                </a:solidFill>
                <a:latin typeface="+mj-lt"/>
              </a:defRPr>
            </a:lvl3pPr>
            <a:lvl4pPr marL="1371600" indent="0">
              <a:buFontTx/>
              <a:buNone/>
              <a:defRPr sz="3200">
                <a:solidFill>
                  <a:schemeClr val="tx2"/>
                </a:solidFill>
                <a:latin typeface="+mj-lt"/>
              </a:defRPr>
            </a:lvl4pPr>
            <a:lvl5pPr marL="1828800" indent="0">
              <a:buFontTx/>
              <a:buNone/>
              <a:defRPr sz="3200">
                <a:solidFill>
                  <a:schemeClr val="tx2"/>
                </a:solidFill>
                <a:latin typeface="+mj-lt"/>
              </a:defRPr>
            </a:lvl5pPr>
          </a:lstStyle>
          <a:p>
            <a:r>
              <a:rPr lang="en-US" dirty="0"/>
              <a:t>Click to edit Master title style</a:t>
            </a:r>
          </a:p>
        </p:txBody>
      </p:sp>
    </p:spTree>
    <p:extLst>
      <p:ext uri="{BB962C8B-B14F-4D97-AF65-F5344CB8AC3E}">
        <p14:creationId xmlns:p14="http://schemas.microsoft.com/office/powerpoint/2010/main" val="2268826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 CHART">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AFEFE302-0B17-5E48-9705-407E956CDADD}"/>
              </a:ext>
            </a:extLst>
          </p:cNvPr>
          <p:cNvSpPr>
            <a:spLocks noGrp="1"/>
          </p:cNvSpPr>
          <p:nvPr>
            <p:ph type="dt" sz="half" idx="10"/>
          </p:nvPr>
        </p:nvSpPr>
        <p:spPr/>
        <p:txBody>
          <a:bodyPr/>
          <a:lstStyle/>
          <a:p>
            <a:fld id="{92F4977D-4233-46CB-A821-B2221B1917F9}" type="datetime1">
              <a:rPr lang="en-US" smtClean="0"/>
              <a:t>2/19/2025</a:t>
            </a:fld>
            <a:endParaRPr lang="en-US"/>
          </a:p>
        </p:txBody>
      </p:sp>
      <p:sp>
        <p:nvSpPr>
          <p:cNvPr id="8" name="Footer Placeholder 7">
            <a:extLst>
              <a:ext uri="{FF2B5EF4-FFF2-40B4-BE49-F238E27FC236}">
                <a16:creationId xmlns:a16="http://schemas.microsoft.com/office/drawing/2014/main" id="{34E245A4-AA1A-6F44-9A8F-086E4D7DD592}"/>
              </a:ext>
            </a:extLst>
          </p:cNvPr>
          <p:cNvSpPr>
            <a:spLocks noGrp="1"/>
          </p:cNvSpPr>
          <p:nvPr>
            <p:ph type="ftr" sz="quarter" idx="11"/>
          </p:nvPr>
        </p:nvSpPr>
        <p:spPr/>
        <p:txBody>
          <a:bodyPr/>
          <a:lstStyle/>
          <a:p>
            <a:pPr algn="ctr"/>
            <a:r>
              <a:rPr lang="en-US" smtClean="0"/>
              <a:t>PUPP MAC Update - November 2024</a:t>
            </a:r>
            <a:endParaRPr lang="en-US" dirty="0"/>
          </a:p>
        </p:txBody>
      </p:sp>
      <p:sp>
        <p:nvSpPr>
          <p:cNvPr id="9" name="Slide Number Placeholder 8">
            <a:extLst>
              <a:ext uri="{FF2B5EF4-FFF2-40B4-BE49-F238E27FC236}">
                <a16:creationId xmlns:a16="http://schemas.microsoft.com/office/drawing/2014/main" id="{A3BC0550-981A-E644-A54F-DCE9A7ECE260}"/>
              </a:ext>
            </a:extLst>
          </p:cNvPr>
          <p:cNvSpPr>
            <a:spLocks noGrp="1"/>
          </p:cNvSpPr>
          <p:nvPr>
            <p:ph type="sldNum" sz="quarter" idx="12"/>
          </p:nvPr>
        </p:nvSpPr>
        <p:spPr/>
        <p:txBody>
          <a:bodyPr/>
          <a:lstStyle/>
          <a:p>
            <a:fld id="{4235A44F-0B46-0144-9406-BEEFAFBECA74}" type="slidenum">
              <a:rPr lang="en-US" smtClean="0"/>
              <a:t>‹#›</a:t>
            </a:fld>
            <a:endParaRPr lang="en-US"/>
          </a:p>
        </p:txBody>
      </p:sp>
      <p:sp>
        <p:nvSpPr>
          <p:cNvPr id="12" name="Title Placeholder 1">
            <a:extLst>
              <a:ext uri="{FF2B5EF4-FFF2-40B4-BE49-F238E27FC236}">
                <a16:creationId xmlns:a16="http://schemas.microsoft.com/office/drawing/2014/main" id="{A981926C-B11A-1741-8EDB-0F2B547B2A1B}"/>
              </a:ext>
            </a:extLst>
          </p:cNvPr>
          <p:cNvSpPr>
            <a:spLocks noGrp="1"/>
          </p:cNvSpPr>
          <p:nvPr>
            <p:ph type="title"/>
          </p:nvPr>
        </p:nvSpPr>
        <p:spPr>
          <a:xfrm>
            <a:off x="838200" y="732430"/>
            <a:ext cx="10515600" cy="10963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5" name="Text Placeholder 3">
            <a:extLst>
              <a:ext uri="{FF2B5EF4-FFF2-40B4-BE49-F238E27FC236}">
                <a16:creationId xmlns:a16="http://schemas.microsoft.com/office/drawing/2014/main" id="{955C81DD-B1F2-734F-969A-34B2CE4E615B}"/>
              </a:ext>
            </a:extLst>
          </p:cNvPr>
          <p:cNvSpPr>
            <a:spLocks noGrp="1"/>
          </p:cNvSpPr>
          <p:nvPr>
            <p:ph type="body" sz="half" idx="2"/>
          </p:nvPr>
        </p:nvSpPr>
        <p:spPr>
          <a:xfrm>
            <a:off x="839788" y="3037204"/>
            <a:ext cx="3932237" cy="322256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aphicFrame>
        <p:nvGraphicFramePr>
          <p:cNvPr id="16" name="Chart 15">
            <a:extLst>
              <a:ext uri="{FF2B5EF4-FFF2-40B4-BE49-F238E27FC236}">
                <a16:creationId xmlns:a16="http://schemas.microsoft.com/office/drawing/2014/main" id="{FF6F2382-9EF6-6242-9933-E0629570383A}"/>
              </a:ext>
            </a:extLst>
          </p:cNvPr>
          <p:cNvGraphicFramePr/>
          <p:nvPr userDrawn="1">
            <p:extLst>
              <p:ext uri="{D42A27DB-BD31-4B8C-83A1-F6EECF244321}">
                <p14:modId xmlns:p14="http://schemas.microsoft.com/office/powerpoint/2010/main" val="1038493092"/>
              </p:ext>
            </p:extLst>
          </p:nvPr>
        </p:nvGraphicFramePr>
        <p:xfrm>
          <a:off x="4935940" y="1981200"/>
          <a:ext cx="7033147" cy="437515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4B599CDA-C983-D349-9D7E-04416D4E4B11}"/>
              </a:ext>
            </a:extLst>
          </p:cNvPr>
          <p:cNvSpPr>
            <a:spLocks noGrp="1"/>
          </p:cNvSpPr>
          <p:nvPr>
            <p:ph type="body" sz="quarter" idx="13" hasCustomPrompt="1"/>
          </p:nvPr>
        </p:nvSpPr>
        <p:spPr>
          <a:xfrm>
            <a:off x="838200" y="1981200"/>
            <a:ext cx="3933825" cy="984250"/>
          </a:xfrm>
        </p:spPr>
        <p:txBody>
          <a:bodyPr>
            <a:normAutofit/>
          </a:bodyPr>
          <a:lstStyle>
            <a:lvl1pPr marL="0" indent="0">
              <a:buFontTx/>
              <a:buNone/>
              <a:defRPr sz="3200">
                <a:solidFill>
                  <a:schemeClr val="tx2"/>
                </a:solidFill>
                <a:latin typeface="+mj-lt"/>
              </a:defRPr>
            </a:lvl1pPr>
          </a:lstStyle>
          <a:p>
            <a:r>
              <a:rPr lang="en-US" dirty="0"/>
              <a:t>Click to edit Master title style</a:t>
            </a:r>
          </a:p>
        </p:txBody>
      </p:sp>
    </p:spTree>
    <p:extLst>
      <p:ext uri="{BB962C8B-B14F-4D97-AF65-F5344CB8AC3E}">
        <p14:creationId xmlns:p14="http://schemas.microsoft.com/office/powerpoint/2010/main" val="1767713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8E5D3D5-E7D1-0147-B31A-C76D26253849}"/>
              </a:ext>
            </a:extLst>
          </p:cNvPr>
          <p:cNvSpPr>
            <a:spLocks noGrp="1"/>
          </p:cNvSpPr>
          <p:nvPr>
            <p:ph type="dt" sz="half" idx="10"/>
          </p:nvPr>
        </p:nvSpPr>
        <p:spPr/>
        <p:txBody>
          <a:bodyPr/>
          <a:lstStyle/>
          <a:p>
            <a:fld id="{8E741182-B410-4C04-BC35-8C6EBBF59071}" type="datetime1">
              <a:rPr lang="en-US" smtClean="0"/>
              <a:t>2/19/2025</a:t>
            </a:fld>
            <a:endParaRPr lang="en-US"/>
          </a:p>
        </p:txBody>
      </p:sp>
      <p:sp>
        <p:nvSpPr>
          <p:cNvPr id="5" name="Footer Placeholder 4">
            <a:extLst>
              <a:ext uri="{FF2B5EF4-FFF2-40B4-BE49-F238E27FC236}">
                <a16:creationId xmlns:a16="http://schemas.microsoft.com/office/drawing/2014/main" id="{63E9342D-4A6E-A34C-B252-45364A5F9594}"/>
              </a:ext>
            </a:extLst>
          </p:cNvPr>
          <p:cNvSpPr>
            <a:spLocks noGrp="1"/>
          </p:cNvSpPr>
          <p:nvPr>
            <p:ph type="ftr" sz="quarter" idx="11"/>
          </p:nvPr>
        </p:nvSpPr>
        <p:spPr/>
        <p:txBody>
          <a:bodyPr/>
          <a:lstStyle/>
          <a:p>
            <a:pPr algn="ctr"/>
            <a:r>
              <a:rPr lang="en-US" smtClean="0"/>
              <a:t>PUPP MAC Update - November 2024</a:t>
            </a:r>
            <a:endParaRPr lang="en-US" dirty="0"/>
          </a:p>
        </p:txBody>
      </p:sp>
      <p:sp>
        <p:nvSpPr>
          <p:cNvPr id="6" name="Slide Number Placeholder 5">
            <a:extLst>
              <a:ext uri="{FF2B5EF4-FFF2-40B4-BE49-F238E27FC236}">
                <a16:creationId xmlns:a16="http://schemas.microsoft.com/office/drawing/2014/main" id="{38D2C949-5653-F54E-9CB2-A5BDF106AB43}"/>
              </a:ext>
            </a:extLst>
          </p:cNvPr>
          <p:cNvSpPr>
            <a:spLocks noGrp="1"/>
          </p:cNvSpPr>
          <p:nvPr>
            <p:ph type="sldNum" sz="quarter" idx="12"/>
          </p:nvPr>
        </p:nvSpPr>
        <p:spPr/>
        <p:txBody>
          <a:bodyPr/>
          <a:lstStyle/>
          <a:p>
            <a:fld id="{4235A44F-0B46-0144-9406-BEEFAFBECA74}" type="slidenum">
              <a:rPr lang="en-US" smtClean="0"/>
              <a:t>‹#›</a:t>
            </a:fld>
            <a:endParaRPr lang="en-US"/>
          </a:p>
        </p:txBody>
      </p:sp>
      <p:pic>
        <p:nvPicPr>
          <p:cNvPr id="3" name="Picture 2" descr="Logo, company name&#10;&#10;Description automatically generated">
            <a:extLst>
              <a:ext uri="{FF2B5EF4-FFF2-40B4-BE49-F238E27FC236}">
                <a16:creationId xmlns:a16="http://schemas.microsoft.com/office/drawing/2014/main" id="{7BE3A1A4-7AB9-6046-B517-119AB148F2C9}"/>
              </a:ext>
            </a:extLst>
          </p:cNvPr>
          <p:cNvPicPr>
            <a:picLocks noChangeAspect="1"/>
          </p:cNvPicPr>
          <p:nvPr userDrawn="1"/>
        </p:nvPicPr>
        <p:blipFill>
          <a:blip r:embed="rId2"/>
          <a:stretch>
            <a:fillRect/>
          </a:stretch>
        </p:blipFill>
        <p:spPr>
          <a:xfrm>
            <a:off x="9082019" y="4564659"/>
            <a:ext cx="1967855" cy="1418496"/>
          </a:xfrm>
          <a:prstGeom prst="rect">
            <a:avLst/>
          </a:prstGeom>
        </p:spPr>
      </p:pic>
      <p:pic>
        <p:nvPicPr>
          <p:cNvPr id="10" name="Picture 9" descr="Logo&#10;&#10;Description automatically generated with medium confidence">
            <a:extLst>
              <a:ext uri="{FF2B5EF4-FFF2-40B4-BE49-F238E27FC236}">
                <a16:creationId xmlns:a16="http://schemas.microsoft.com/office/drawing/2014/main" id="{20C0980A-7C7F-394D-9AAB-34D3FEF3495C}"/>
              </a:ext>
            </a:extLst>
          </p:cNvPr>
          <p:cNvPicPr>
            <a:picLocks noChangeAspect="1"/>
          </p:cNvPicPr>
          <p:nvPr userDrawn="1"/>
        </p:nvPicPr>
        <p:blipFill>
          <a:blip r:embed="rId3"/>
          <a:stretch>
            <a:fillRect/>
          </a:stretch>
        </p:blipFill>
        <p:spPr>
          <a:xfrm>
            <a:off x="8900339" y="1888433"/>
            <a:ext cx="2331214" cy="1220002"/>
          </a:xfrm>
          <a:prstGeom prst="rect">
            <a:avLst/>
          </a:prstGeom>
        </p:spPr>
      </p:pic>
      <p:pic>
        <p:nvPicPr>
          <p:cNvPr id="14" name="Picture 13" descr="A screenshot of a video game&#10;&#10;Description automatically generated with medium confidence">
            <a:extLst>
              <a:ext uri="{FF2B5EF4-FFF2-40B4-BE49-F238E27FC236}">
                <a16:creationId xmlns:a16="http://schemas.microsoft.com/office/drawing/2014/main" id="{2F413A2B-4E60-E541-86CF-820988F03C39}"/>
              </a:ext>
            </a:extLst>
          </p:cNvPr>
          <p:cNvPicPr>
            <a:picLocks noChangeAspect="1"/>
          </p:cNvPicPr>
          <p:nvPr userDrawn="1"/>
        </p:nvPicPr>
        <p:blipFill>
          <a:blip r:embed="rId4"/>
          <a:stretch>
            <a:fillRect/>
          </a:stretch>
        </p:blipFill>
        <p:spPr>
          <a:xfrm>
            <a:off x="8897546" y="3479521"/>
            <a:ext cx="2336800" cy="850900"/>
          </a:xfrm>
          <a:prstGeom prst="rect">
            <a:avLst/>
          </a:prstGeom>
        </p:spPr>
      </p:pic>
      <p:sp>
        <p:nvSpPr>
          <p:cNvPr id="15" name="TextBox 14">
            <a:extLst>
              <a:ext uri="{FF2B5EF4-FFF2-40B4-BE49-F238E27FC236}">
                <a16:creationId xmlns:a16="http://schemas.microsoft.com/office/drawing/2014/main" id="{21274DB4-53B2-8945-8126-27FF3027459C}"/>
              </a:ext>
            </a:extLst>
          </p:cNvPr>
          <p:cNvSpPr txBox="1"/>
          <p:nvPr userDrawn="1"/>
        </p:nvSpPr>
        <p:spPr>
          <a:xfrm>
            <a:off x="542362" y="1949035"/>
            <a:ext cx="347179" cy="469425"/>
          </a:xfrm>
          <a:prstGeom prst="rect">
            <a:avLst/>
          </a:prstGeom>
        </p:spPr>
        <p:txBody>
          <a:bodyPr vert="horz" wrap="square" lIns="91440" tIns="45720" rIns="91440" bIns="45720" rtlCol="0" anchor="b">
            <a:normAutofit fontScale="92500" lnSpcReduction="10000"/>
          </a:bodyPr>
          <a:lstStyle/>
          <a:p>
            <a:pPr algn="l"/>
            <a:r>
              <a:rPr lang="en-US" sz="2800" b="1" dirty="0">
                <a:solidFill>
                  <a:schemeClr val="accent5"/>
                </a:solidFill>
              </a:rPr>
              <a:t>1</a:t>
            </a:r>
          </a:p>
        </p:txBody>
      </p:sp>
      <p:sp>
        <p:nvSpPr>
          <p:cNvPr id="16" name="TextBox 15">
            <a:extLst>
              <a:ext uri="{FF2B5EF4-FFF2-40B4-BE49-F238E27FC236}">
                <a16:creationId xmlns:a16="http://schemas.microsoft.com/office/drawing/2014/main" id="{25620B4B-65BD-3B40-8411-FD3B9575B549}"/>
              </a:ext>
            </a:extLst>
          </p:cNvPr>
          <p:cNvSpPr txBox="1"/>
          <p:nvPr userDrawn="1"/>
        </p:nvSpPr>
        <p:spPr>
          <a:xfrm>
            <a:off x="542362" y="2941672"/>
            <a:ext cx="347179" cy="469425"/>
          </a:xfrm>
          <a:prstGeom prst="rect">
            <a:avLst/>
          </a:prstGeom>
        </p:spPr>
        <p:txBody>
          <a:bodyPr vert="horz" wrap="square" lIns="91440" tIns="45720" rIns="91440" bIns="45720" rtlCol="0" anchor="b">
            <a:normAutofit fontScale="92500" lnSpcReduction="10000"/>
          </a:bodyPr>
          <a:lstStyle/>
          <a:p>
            <a:pPr algn="l"/>
            <a:r>
              <a:rPr lang="en-US" sz="2800" b="1" dirty="0">
                <a:solidFill>
                  <a:schemeClr val="accent5"/>
                </a:solidFill>
              </a:rPr>
              <a:t>2</a:t>
            </a:r>
          </a:p>
        </p:txBody>
      </p:sp>
      <p:sp>
        <p:nvSpPr>
          <p:cNvPr id="17" name="TextBox 16">
            <a:extLst>
              <a:ext uri="{FF2B5EF4-FFF2-40B4-BE49-F238E27FC236}">
                <a16:creationId xmlns:a16="http://schemas.microsoft.com/office/drawing/2014/main" id="{FAA95DF3-EB26-A147-BA5A-DC3319C2DF04}"/>
              </a:ext>
            </a:extLst>
          </p:cNvPr>
          <p:cNvSpPr txBox="1"/>
          <p:nvPr userDrawn="1"/>
        </p:nvSpPr>
        <p:spPr>
          <a:xfrm>
            <a:off x="542362" y="3904971"/>
            <a:ext cx="347179" cy="469425"/>
          </a:xfrm>
          <a:prstGeom prst="rect">
            <a:avLst/>
          </a:prstGeom>
        </p:spPr>
        <p:txBody>
          <a:bodyPr vert="horz" wrap="square" lIns="91440" tIns="45720" rIns="91440" bIns="45720" rtlCol="0" anchor="b">
            <a:normAutofit fontScale="92500" lnSpcReduction="10000"/>
          </a:bodyPr>
          <a:lstStyle/>
          <a:p>
            <a:pPr algn="l"/>
            <a:r>
              <a:rPr lang="en-US" sz="2800" b="1" dirty="0">
                <a:solidFill>
                  <a:schemeClr val="accent5"/>
                </a:solidFill>
              </a:rPr>
              <a:t>3</a:t>
            </a:r>
          </a:p>
        </p:txBody>
      </p:sp>
      <p:sp>
        <p:nvSpPr>
          <p:cNvPr id="18" name="TextBox 17">
            <a:extLst>
              <a:ext uri="{FF2B5EF4-FFF2-40B4-BE49-F238E27FC236}">
                <a16:creationId xmlns:a16="http://schemas.microsoft.com/office/drawing/2014/main" id="{9BC8F543-E0FF-774C-94C7-29D985899CD5}"/>
              </a:ext>
            </a:extLst>
          </p:cNvPr>
          <p:cNvSpPr txBox="1"/>
          <p:nvPr userDrawn="1"/>
        </p:nvSpPr>
        <p:spPr>
          <a:xfrm>
            <a:off x="542362" y="4912278"/>
            <a:ext cx="347179" cy="469425"/>
          </a:xfrm>
          <a:prstGeom prst="rect">
            <a:avLst/>
          </a:prstGeom>
        </p:spPr>
        <p:txBody>
          <a:bodyPr vert="horz" wrap="square" lIns="91440" tIns="45720" rIns="91440" bIns="45720" rtlCol="0" anchor="b">
            <a:normAutofit fontScale="92500" lnSpcReduction="10000"/>
          </a:bodyPr>
          <a:lstStyle/>
          <a:p>
            <a:pPr algn="l"/>
            <a:r>
              <a:rPr lang="en-US" sz="2800" b="1" dirty="0">
                <a:solidFill>
                  <a:schemeClr val="accent5"/>
                </a:solidFill>
              </a:rPr>
              <a:t>4</a:t>
            </a:r>
          </a:p>
        </p:txBody>
      </p:sp>
      <p:sp>
        <p:nvSpPr>
          <p:cNvPr id="19" name="TextBox 18">
            <a:extLst>
              <a:ext uri="{FF2B5EF4-FFF2-40B4-BE49-F238E27FC236}">
                <a16:creationId xmlns:a16="http://schemas.microsoft.com/office/drawing/2014/main" id="{48D3261C-1DAD-FF47-AB6A-924AEBBA8735}"/>
              </a:ext>
            </a:extLst>
          </p:cNvPr>
          <p:cNvSpPr txBox="1"/>
          <p:nvPr userDrawn="1"/>
        </p:nvSpPr>
        <p:spPr>
          <a:xfrm>
            <a:off x="542362" y="5513730"/>
            <a:ext cx="347179" cy="469425"/>
          </a:xfrm>
          <a:prstGeom prst="rect">
            <a:avLst/>
          </a:prstGeom>
        </p:spPr>
        <p:txBody>
          <a:bodyPr vert="horz" wrap="square" lIns="91440" tIns="45720" rIns="91440" bIns="45720" rtlCol="0" anchor="b">
            <a:normAutofit fontScale="92500" lnSpcReduction="10000"/>
          </a:bodyPr>
          <a:lstStyle/>
          <a:p>
            <a:pPr algn="l"/>
            <a:r>
              <a:rPr lang="en-US" sz="2800" b="1" dirty="0">
                <a:solidFill>
                  <a:schemeClr val="accent5"/>
                </a:solidFill>
              </a:rPr>
              <a:t>5</a:t>
            </a:r>
          </a:p>
        </p:txBody>
      </p:sp>
      <p:sp>
        <p:nvSpPr>
          <p:cNvPr id="20" name="TextBox 19">
            <a:extLst>
              <a:ext uri="{FF2B5EF4-FFF2-40B4-BE49-F238E27FC236}">
                <a16:creationId xmlns:a16="http://schemas.microsoft.com/office/drawing/2014/main" id="{8FC822B1-FED9-3643-86F6-EE6C895B4A33}"/>
              </a:ext>
            </a:extLst>
          </p:cNvPr>
          <p:cNvSpPr txBox="1"/>
          <p:nvPr userDrawn="1"/>
        </p:nvSpPr>
        <p:spPr>
          <a:xfrm>
            <a:off x="838200" y="1981200"/>
            <a:ext cx="7655451" cy="4272905"/>
          </a:xfrm>
          <a:prstGeom prst="rect">
            <a:avLst/>
          </a:prstGeom>
        </p:spPr>
        <p:txBody>
          <a:bodyPr vert="horz" wrap="square" lIns="91440" tIns="45720" rIns="91440" bIns="45720" rtlCol="0" anchor="t">
            <a:normAutofit fontScale="70000" lnSpcReduction="20000"/>
          </a:bodyPr>
          <a:lstStyle/>
          <a:p>
            <a:pPr algn="l">
              <a:lnSpc>
                <a:spcPct val="120000"/>
              </a:lnSpc>
            </a:pPr>
            <a:r>
              <a:rPr lang="en-US" b="1" dirty="0">
                <a:solidFill>
                  <a:schemeClr val="accent1"/>
                </a:solidFill>
              </a:rPr>
              <a:t>Stood up the Bring Back Louisiana COVID-19 vaccination education and outreach campaign,</a:t>
            </a:r>
            <a:r>
              <a:rPr lang="en-US" b="0" dirty="0"/>
              <a:t> rooted in community partnerships and get-out-the-vote tactics, which would ultimately be hailed as best practice by the White House. In less than one year, more than 55% of Louisianans decided to start their COVID-19 vaccination series. </a:t>
            </a:r>
          </a:p>
          <a:p>
            <a:pPr algn="l">
              <a:lnSpc>
                <a:spcPct val="120000"/>
              </a:lnSpc>
            </a:pPr>
            <a:endParaRPr lang="en-US" b="0" dirty="0"/>
          </a:p>
          <a:p>
            <a:pPr algn="l">
              <a:lnSpc>
                <a:spcPct val="120000"/>
              </a:lnSpc>
            </a:pPr>
            <a:r>
              <a:rPr lang="en-US" b="1" dirty="0">
                <a:solidFill>
                  <a:schemeClr val="accent1"/>
                </a:solidFill>
              </a:rPr>
              <a:t>Continued to provide greater access to care through the expansion of Medicaid coverage, </a:t>
            </a:r>
            <a:r>
              <a:rPr lang="en-US" b="0" dirty="0"/>
              <a:t>which began five years ago. As a result, 73% of adults benefitting from the expansion have seen their doctor for medical care. To date, more than 600,000 residents benefit from access to quality healthcare that many otherwise were not able to afford.</a:t>
            </a:r>
          </a:p>
          <a:p>
            <a:pPr algn="l">
              <a:lnSpc>
                <a:spcPct val="120000"/>
              </a:lnSpc>
            </a:pPr>
            <a:endParaRPr lang="en-US" b="0" dirty="0"/>
          </a:p>
          <a:p>
            <a:pPr algn="l">
              <a:lnSpc>
                <a:spcPct val="120000"/>
              </a:lnSpc>
            </a:pPr>
            <a:r>
              <a:rPr lang="en-US" b="1" dirty="0">
                <a:solidFill>
                  <a:schemeClr val="accent1"/>
                </a:solidFill>
              </a:rPr>
              <a:t>Facilitated a decrease in unexpected delivery outcomes among birthing persons who experienced hemorrhage by 20% </a:t>
            </a:r>
            <a:r>
              <a:rPr lang="en-US" b="0" dirty="0"/>
              <a:t>at hospitals participating in the Reducing Maternal Morbidity Initiative. By the end of the initiative, these facilities reduced unexpected outcomes related to hemorrhage by 35%, and by Black birthing people who experienced hemorrhage by 49%.</a:t>
            </a:r>
          </a:p>
          <a:p>
            <a:pPr algn="l">
              <a:lnSpc>
                <a:spcPct val="120000"/>
              </a:lnSpc>
            </a:pPr>
            <a:endParaRPr lang="en-US" b="0" dirty="0"/>
          </a:p>
          <a:p>
            <a:pPr algn="l">
              <a:lnSpc>
                <a:spcPct val="120000"/>
              </a:lnSpc>
            </a:pPr>
            <a:r>
              <a:rPr lang="en-US" b="1" dirty="0">
                <a:solidFill>
                  <a:schemeClr val="accent1"/>
                </a:solidFill>
              </a:rPr>
              <a:t>Implemented the Children’s Medicaid Option, also known as TEFRA, </a:t>
            </a:r>
            <a:r>
              <a:rPr lang="en-US" b="0" dirty="0"/>
              <a:t>which allows certain children under 19 years of age with disabilities to receive Medicaid coverage, regardless of parental income. </a:t>
            </a:r>
          </a:p>
          <a:p>
            <a:pPr algn="l">
              <a:lnSpc>
                <a:spcPct val="120000"/>
              </a:lnSpc>
            </a:pPr>
            <a:endParaRPr lang="en-US" b="0" dirty="0"/>
          </a:p>
          <a:p>
            <a:pPr algn="l">
              <a:lnSpc>
                <a:spcPct val="120000"/>
              </a:lnSpc>
            </a:pPr>
            <a:r>
              <a:rPr lang="en-US" b="1" dirty="0">
                <a:solidFill>
                  <a:schemeClr val="accent1"/>
                </a:solidFill>
              </a:rPr>
              <a:t>WIC Breastfeeding Award of Excellence in the Gold category by USDA </a:t>
            </a:r>
            <a:r>
              <a:rPr lang="en-US" b="0" dirty="0"/>
              <a:t>for providing “exemplary breastfeeding promotion and support activities.” </a:t>
            </a:r>
          </a:p>
          <a:p>
            <a:pPr algn="l">
              <a:lnSpc>
                <a:spcPct val="120000"/>
              </a:lnSpc>
            </a:pPr>
            <a:endParaRPr lang="en-US" b="1" dirty="0"/>
          </a:p>
          <a:p>
            <a:pPr algn="l">
              <a:lnSpc>
                <a:spcPct val="120000"/>
              </a:lnSpc>
            </a:pPr>
            <a:endParaRPr lang="en-US" b="1" dirty="0"/>
          </a:p>
          <a:p>
            <a:pPr algn="l">
              <a:lnSpc>
                <a:spcPct val="120000"/>
              </a:lnSpc>
            </a:pPr>
            <a:endParaRPr lang="en-US" b="1" dirty="0"/>
          </a:p>
          <a:p>
            <a:pPr algn="l">
              <a:lnSpc>
                <a:spcPct val="120000"/>
              </a:lnSpc>
            </a:pPr>
            <a:endParaRPr lang="en-US" b="1" dirty="0"/>
          </a:p>
        </p:txBody>
      </p:sp>
      <p:sp>
        <p:nvSpPr>
          <p:cNvPr id="21" name="TextBox 20">
            <a:extLst>
              <a:ext uri="{FF2B5EF4-FFF2-40B4-BE49-F238E27FC236}">
                <a16:creationId xmlns:a16="http://schemas.microsoft.com/office/drawing/2014/main" id="{F2939739-72E4-4449-8978-1CFD1EB40144}"/>
              </a:ext>
            </a:extLst>
          </p:cNvPr>
          <p:cNvSpPr txBox="1"/>
          <p:nvPr userDrawn="1"/>
        </p:nvSpPr>
        <p:spPr>
          <a:xfrm>
            <a:off x="838198" y="985223"/>
            <a:ext cx="9225091" cy="769441"/>
          </a:xfrm>
          <a:prstGeom prst="rect">
            <a:avLst/>
          </a:prstGeom>
          <a:noFill/>
        </p:spPr>
        <p:txBody>
          <a:bodyPr wrap="square">
            <a:spAutoFit/>
          </a:bodyPr>
          <a:lstStyle/>
          <a:p>
            <a:r>
              <a:rPr lang="en-US" sz="4400" dirty="0">
                <a:solidFill>
                  <a:schemeClr val="tx2"/>
                </a:solidFill>
                <a:latin typeface="+mj-lt"/>
              </a:rPr>
              <a:t>LDH’S top accomplishments from 2021:</a:t>
            </a:r>
          </a:p>
        </p:txBody>
      </p:sp>
      <p:sp>
        <p:nvSpPr>
          <p:cNvPr id="22" name="TextBox 21">
            <a:extLst>
              <a:ext uri="{FF2B5EF4-FFF2-40B4-BE49-F238E27FC236}">
                <a16:creationId xmlns:a16="http://schemas.microsoft.com/office/drawing/2014/main" id="{64DE048E-12D0-6541-9470-86763C286DC4}"/>
              </a:ext>
            </a:extLst>
          </p:cNvPr>
          <p:cNvSpPr txBox="1"/>
          <p:nvPr userDrawn="1"/>
        </p:nvSpPr>
        <p:spPr>
          <a:xfrm>
            <a:off x="1119773" y="914400"/>
            <a:ext cx="0" cy="0"/>
          </a:xfrm>
          <a:prstGeom prst="rect">
            <a:avLst/>
          </a:prstGeom>
        </p:spPr>
        <p:txBody>
          <a:bodyPr vert="horz" wrap="none" lIns="91440" tIns="45720" rIns="91440" bIns="45720" rtlCol="0" anchor="b">
            <a:normAutofit fontScale="25000" lnSpcReduction="20000"/>
          </a:bodyPr>
          <a:lstStyle/>
          <a:p>
            <a:pPr algn="l"/>
            <a:endParaRPr lang="en-US" dirty="0"/>
          </a:p>
        </p:txBody>
      </p:sp>
    </p:spTree>
    <p:extLst>
      <p:ext uri="{BB962C8B-B14F-4D97-AF65-F5344CB8AC3E}">
        <p14:creationId xmlns:p14="http://schemas.microsoft.com/office/powerpoint/2010/main" val="810858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A3F21B5-348E-924A-8E32-80CB7AF31961}"/>
              </a:ext>
            </a:extLst>
          </p:cNvPr>
          <p:cNvSpPr>
            <a:spLocks noGrp="1"/>
          </p:cNvSpPr>
          <p:nvPr>
            <p:ph type="pic" idx="1" hasCustomPrompt="1"/>
          </p:nvPr>
        </p:nvSpPr>
        <p:spPr>
          <a:xfrm>
            <a:off x="5183188" y="1981200"/>
            <a:ext cx="7008812" cy="43672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enter picture </a:t>
            </a:r>
          </a:p>
        </p:txBody>
      </p:sp>
      <p:sp>
        <p:nvSpPr>
          <p:cNvPr id="2" name="Title 1">
            <a:extLst>
              <a:ext uri="{FF2B5EF4-FFF2-40B4-BE49-F238E27FC236}">
                <a16:creationId xmlns:a16="http://schemas.microsoft.com/office/drawing/2014/main" id="{BD1D2B64-3FE3-EB45-BC36-6F9867471730}"/>
              </a:ext>
            </a:extLst>
          </p:cNvPr>
          <p:cNvSpPr>
            <a:spLocks noGrp="1"/>
          </p:cNvSpPr>
          <p:nvPr>
            <p:ph type="title"/>
          </p:nvPr>
        </p:nvSpPr>
        <p:spPr>
          <a:xfrm>
            <a:off x="839788" y="1981200"/>
            <a:ext cx="3932237" cy="1096370"/>
          </a:xfrm>
        </p:spPr>
        <p:txBody>
          <a:bodyPr anchor="b"/>
          <a:lstStyle>
            <a:lvl1pPr>
              <a:defRPr sz="32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8B31C325-38A7-8C4C-8C44-7AAA31801BA4}"/>
              </a:ext>
            </a:extLst>
          </p:cNvPr>
          <p:cNvSpPr>
            <a:spLocks noGrp="1"/>
          </p:cNvSpPr>
          <p:nvPr>
            <p:ph type="body" sz="half" idx="2"/>
          </p:nvPr>
        </p:nvSpPr>
        <p:spPr>
          <a:xfrm>
            <a:off x="839788" y="3077570"/>
            <a:ext cx="3932237" cy="327877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7B79D7-D6DA-5641-AC18-C13979F674D0}"/>
              </a:ext>
            </a:extLst>
          </p:cNvPr>
          <p:cNvSpPr>
            <a:spLocks noGrp="1"/>
          </p:cNvSpPr>
          <p:nvPr>
            <p:ph type="dt" sz="half" idx="10"/>
          </p:nvPr>
        </p:nvSpPr>
        <p:spPr/>
        <p:txBody>
          <a:bodyPr/>
          <a:lstStyle/>
          <a:p>
            <a:fld id="{E0F3D92D-B565-4992-AF86-7279CDD712B7}" type="datetime1">
              <a:rPr lang="en-US" smtClean="0"/>
              <a:t>2/19/2025</a:t>
            </a:fld>
            <a:endParaRPr lang="en-US"/>
          </a:p>
        </p:txBody>
      </p:sp>
      <p:sp>
        <p:nvSpPr>
          <p:cNvPr id="6" name="Footer Placeholder 5">
            <a:extLst>
              <a:ext uri="{FF2B5EF4-FFF2-40B4-BE49-F238E27FC236}">
                <a16:creationId xmlns:a16="http://schemas.microsoft.com/office/drawing/2014/main" id="{3783B0D9-ECAC-6945-9E4D-1094B0D6848F}"/>
              </a:ext>
            </a:extLst>
          </p:cNvPr>
          <p:cNvSpPr>
            <a:spLocks noGrp="1"/>
          </p:cNvSpPr>
          <p:nvPr>
            <p:ph type="ftr" sz="quarter" idx="11"/>
          </p:nvPr>
        </p:nvSpPr>
        <p:spPr/>
        <p:txBody>
          <a:bodyPr/>
          <a:lstStyle/>
          <a:p>
            <a:pPr algn="ctr"/>
            <a:r>
              <a:rPr lang="en-US" smtClean="0"/>
              <a:t>PUPP MAC Update - November 2024</a:t>
            </a:r>
            <a:endParaRPr lang="en-US" dirty="0"/>
          </a:p>
        </p:txBody>
      </p:sp>
      <p:sp>
        <p:nvSpPr>
          <p:cNvPr id="7" name="Slide Number Placeholder 6">
            <a:extLst>
              <a:ext uri="{FF2B5EF4-FFF2-40B4-BE49-F238E27FC236}">
                <a16:creationId xmlns:a16="http://schemas.microsoft.com/office/drawing/2014/main" id="{37C2A8E4-C0C7-DD4E-8A5D-6547FE0212A1}"/>
              </a:ext>
            </a:extLst>
          </p:cNvPr>
          <p:cNvSpPr>
            <a:spLocks noGrp="1"/>
          </p:cNvSpPr>
          <p:nvPr>
            <p:ph type="sldNum" sz="quarter" idx="12"/>
          </p:nvPr>
        </p:nvSpPr>
        <p:spPr/>
        <p:txBody>
          <a:bodyPr/>
          <a:lstStyle/>
          <a:p>
            <a:fld id="{4235A44F-0B46-0144-9406-BEEFAFBECA74}" type="slidenum">
              <a:rPr lang="en-US" smtClean="0"/>
              <a:t>‹#›</a:t>
            </a:fld>
            <a:endParaRPr lang="en-US"/>
          </a:p>
        </p:txBody>
      </p:sp>
      <p:sp>
        <p:nvSpPr>
          <p:cNvPr id="12" name="Text Placeholder 9">
            <a:extLst>
              <a:ext uri="{FF2B5EF4-FFF2-40B4-BE49-F238E27FC236}">
                <a16:creationId xmlns:a16="http://schemas.microsoft.com/office/drawing/2014/main" id="{F42AEE33-8DC6-404A-A388-6D643C02D3A4}"/>
              </a:ext>
            </a:extLst>
          </p:cNvPr>
          <p:cNvSpPr>
            <a:spLocks noGrp="1"/>
          </p:cNvSpPr>
          <p:nvPr>
            <p:ph type="body" sz="quarter" idx="13" hasCustomPrompt="1"/>
          </p:nvPr>
        </p:nvSpPr>
        <p:spPr>
          <a:xfrm>
            <a:off x="838200" y="728663"/>
            <a:ext cx="10548938" cy="1100137"/>
          </a:xfrm>
        </p:spPr>
        <p:txBody>
          <a:bodyPr anchor="ctr">
            <a:normAutofit/>
          </a:bodyPr>
          <a:lstStyle>
            <a:lvl1pPr marL="0" indent="0">
              <a:buFontTx/>
              <a:buNone/>
              <a:defRPr sz="4400">
                <a:solidFill>
                  <a:schemeClr val="tx2"/>
                </a:solidFill>
                <a:latin typeface="+mj-lt"/>
              </a:defRPr>
            </a:lvl1pPr>
          </a:lstStyle>
          <a:p>
            <a:pPr lvl="0"/>
            <a:r>
              <a:rPr lang="en-US" dirty="0"/>
              <a:t>Click to edit Master title style</a:t>
            </a:r>
          </a:p>
        </p:txBody>
      </p:sp>
    </p:spTree>
    <p:extLst>
      <p:ext uri="{BB962C8B-B14F-4D97-AF65-F5344CB8AC3E}">
        <p14:creationId xmlns:p14="http://schemas.microsoft.com/office/powerpoint/2010/main" val="11268646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602E7-3F83-A84C-B4F2-BF8A4F862D8D}"/>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D4C963D-5756-774A-9FE2-A81A5803E6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243015C-D1A1-1E4B-96A1-F3311CA3F98A}"/>
              </a:ext>
            </a:extLst>
          </p:cNvPr>
          <p:cNvSpPr>
            <a:spLocks noGrp="1"/>
          </p:cNvSpPr>
          <p:nvPr>
            <p:ph type="dt" sz="half" idx="10"/>
          </p:nvPr>
        </p:nvSpPr>
        <p:spPr/>
        <p:txBody>
          <a:bodyPr/>
          <a:lstStyle/>
          <a:p>
            <a:fld id="{B1276829-70F8-4BFF-8D06-33A72F9A80BD}" type="datetime1">
              <a:rPr lang="en-US" smtClean="0"/>
              <a:t>2/19/2025</a:t>
            </a:fld>
            <a:endParaRPr lang="en-US"/>
          </a:p>
        </p:txBody>
      </p:sp>
      <p:sp>
        <p:nvSpPr>
          <p:cNvPr id="5" name="Footer Placeholder 4">
            <a:extLst>
              <a:ext uri="{FF2B5EF4-FFF2-40B4-BE49-F238E27FC236}">
                <a16:creationId xmlns:a16="http://schemas.microsoft.com/office/drawing/2014/main" id="{D5C63F0A-EE46-814C-82BC-F3F068F38F18}"/>
              </a:ext>
            </a:extLst>
          </p:cNvPr>
          <p:cNvSpPr>
            <a:spLocks noGrp="1"/>
          </p:cNvSpPr>
          <p:nvPr>
            <p:ph type="ftr" sz="quarter" idx="11"/>
          </p:nvPr>
        </p:nvSpPr>
        <p:spPr/>
        <p:txBody>
          <a:bodyPr/>
          <a:lstStyle/>
          <a:p>
            <a:pPr algn="ctr"/>
            <a:r>
              <a:rPr lang="en-US" smtClean="0"/>
              <a:t>PUPP MAC Update - November 2024</a:t>
            </a:r>
            <a:endParaRPr lang="en-US" dirty="0"/>
          </a:p>
        </p:txBody>
      </p:sp>
      <p:sp>
        <p:nvSpPr>
          <p:cNvPr id="6" name="Slide Number Placeholder 5">
            <a:extLst>
              <a:ext uri="{FF2B5EF4-FFF2-40B4-BE49-F238E27FC236}">
                <a16:creationId xmlns:a16="http://schemas.microsoft.com/office/drawing/2014/main" id="{B756A19B-BF92-5C49-B9EA-E35632476B6C}"/>
              </a:ext>
            </a:extLst>
          </p:cNvPr>
          <p:cNvSpPr>
            <a:spLocks noGrp="1"/>
          </p:cNvSpPr>
          <p:nvPr>
            <p:ph type="sldNum" sz="quarter" idx="12"/>
          </p:nvPr>
        </p:nvSpPr>
        <p:spPr/>
        <p:txBody>
          <a:bodyPr/>
          <a:lstStyle/>
          <a:p>
            <a:fld id="{4235A44F-0B46-0144-9406-BEEFAFBECA74}" type="slidenum">
              <a:rPr lang="en-US" smtClean="0"/>
              <a:t>‹#›</a:t>
            </a:fld>
            <a:endParaRPr lang="en-US"/>
          </a:p>
        </p:txBody>
      </p:sp>
    </p:spTree>
    <p:extLst>
      <p:ext uri="{BB962C8B-B14F-4D97-AF65-F5344CB8AC3E}">
        <p14:creationId xmlns:p14="http://schemas.microsoft.com/office/powerpoint/2010/main" val="32777674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40959B-E560-1B44-9BE3-1F14D6FC6102}"/>
              </a:ext>
            </a:extLst>
          </p:cNvPr>
          <p:cNvSpPr>
            <a:spLocks noGrp="1"/>
          </p:cNvSpPr>
          <p:nvPr>
            <p:ph type="title" orient="vert"/>
          </p:nvPr>
        </p:nvSpPr>
        <p:spPr>
          <a:xfrm>
            <a:off x="8724900" y="818865"/>
            <a:ext cx="2628900" cy="535809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43B0DED-2F35-154A-822C-34D1660D3391}"/>
              </a:ext>
            </a:extLst>
          </p:cNvPr>
          <p:cNvSpPr>
            <a:spLocks noGrp="1"/>
          </p:cNvSpPr>
          <p:nvPr>
            <p:ph type="body" orient="vert" idx="1"/>
          </p:nvPr>
        </p:nvSpPr>
        <p:spPr>
          <a:xfrm>
            <a:off x="838200" y="818865"/>
            <a:ext cx="7734300" cy="53580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13E210-7671-264A-9A80-2B0EC4D65A36}"/>
              </a:ext>
            </a:extLst>
          </p:cNvPr>
          <p:cNvSpPr>
            <a:spLocks noGrp="1"/>
          </p:cNvSpPr>
          <p:nvPr>
            <p:ph type="dt" sz="half" idx="10"/>
          </p:nvPr>
        </p:nvSpPr>
        <p:spPr/>
        <p:txBody>
          <a:bodyPr/>
          <a:lstStyle/>
          <a:p>
            <a:fld id="{9FBA9CE3-77A5-4524-8469-B807CFB9F9D3}" type="datetime1">
              <a:rPr lang="en-US" smtClean="0"/>
              <a:t>2/19/2025</a:t>
            </a:fld>
            <a:endParaRPr lang="en-US"/>
          </a:p>
        </p:txBody>
      </p:sp>
      <p:sp>
        <p:nvSpPr>
          <p:cNvPr id="5" name="Footer Placeholder 4">
            <a:extLst>
              <a:ext uri="{FF2B5EF4-FFF2-40B4-BE49-F238E27FC236}">
                <a16:creationId xmlns:a16="http://schemas.microsoft.com/office/drawing/2014/main" id="{E2F95768-C0FB-2F46-9FBC-5DD8B3BE2205}"/>
              </a:ext>
            </a:extLst>
          </p:cNvPr>
          <p:cNvSpPr>
            <a:spLocks noGrp="1"/>
          </p:cNvSpPr>
          <p:nvPr>
            <p:ph type="ftr" sz="quarter" idx="11"/>
          </p:nvPr>
        </p:nvSpPr>
        <p:spPr/>
        <p:txBody>
          <a:bodyPr/>
          <a:lstStyle/>
          <a:p>
            <a:pPr algn="ctr"/>
            <a:r>
              <a:rPr lang="en-US" smtClean="0"/>
              <a:t>PUPP MAC Update - November 2024</a:t>
            </a:r>
            <a:endParaRPr lang="en-US" dirty="0"/>
          </a:p>
        </p:txBody>
      </p:sp>
      <p:sp>
        <p:nvSpPr>
          <p:cNvPr id="6" name="Slide Number Placeholder 5">
            <a:extLst>
              <a:ext uri="{FF2B5EF4-FFF2-40B4-BE49-F238E27FC236}">
                <a16:creationId xmlns:a16="http://schemas.microsoft.com/office/drawing/2014/main" id="{245343BF-CF79-824B-A9AD-01C49EA7E8EF}"/>
              </a:ext>
            </a:extLst>
          </p:cNvPr>
          <p:cNvSpPr>
            <a:spLocks noGrp="1"/>
          </p:cNvSpPr>
          <p:nvPr>
            <p:ph type="sldNum" sz="quarter" idx="12"/>
          </p:nvPr>
        </p:nvSpPr>
        <p:spPr/>
        <p:txBody>
          <a:bodyPr/>
          <a:lstStyle/>
          <a:p>
            <a:fld id="{4235A44F-0B46-0144-9406-BEEFAFBECA74}" type="slidenum">
              <a:rPr lang="en-US" smtClean="0"/>
              <a:t>‹#›</a:t>
            </a:fld>
            <a:endParaRPr lang="en-US"/>
          </a:p>
        </p:txBody>
      </p:sp>
    </p:spTree>
    <p:extLst>
      <p:ext uri="{BB962C8B-B14F-4D97-AF65-F5344CB8AC3E}">
        <p14:creationId xmlns:p14="http://schemas.microsoft.com/office/powerpoint/2010/main" val="30660426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AFCD8-039D-AE4F-AE70-226CB6A57ADC}"/>
              </a:ext>
            </a:extLst>
          </p:cNvPr>
          <p:cNvSpPr>
            <a:spLocks noGrp="1"/>
          </p:cNvSpPr>
          <p:nvPr>
            <p:ph type="title"/>
          </p:nvPr>
        </p:nvSpPr>
        <p:spPr>
          <a:xfrm>
            <a:off x="839788" y="1981200"/>
            <a:ext cx="3932237" cy="1056004"/>
          </a:xfrm>
        </p:spPr>
        <p:txBody>
          <a:bodyPr anchor="b"/>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676A9C7D-FE34-7843-846A-72826BFE32C5}"/>
              </a:ext>
            </a:extLst>
          </p:cNvPr>
          <p:cNvSpPr>
            <a:spLocks noGrp="1"/>
          </p:cNvSpPr>
          <p:nvPr>
            <p:ph type="body" sz="half" idx="2"/>
          </p:nvPr>
        </p:nvSpPr>
        <p:spPr>
          <a:xfrm>
            <a:off x="839788" y="3037204"/>
            <a:ext cx="3932237" cy="322256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3B69D0-37A3-574C-B0C9-5C37ED9476D1}"/>
              </a:ext>
            </a:extLst>
          </p:cNvPr>
          <p:cNvSpPr>
            <a:spLocks noGrp="1"/>
          </p:cNvSpPr>
          <p:nvPr>
            <p:ph type="dt" sz="half" idx="10"/>
          </p:nvPr>
        </p:nvSpPr>
        <p:spPr/>
        <p:txBody>
          <a:bodyPr/>
          <a:lstStyle/>
          <a:p>
            <a:fld id="{89E8F631-0392-4E79-8996-DDB6F946B2EA}" type="datetime1">
              <a:rPr lang="en-US" smtClean="0"/>
              <a:t>2/19/2025</a:t>
            </a:fld>
            <a:endParaRPr lang="en-US"/>
          </a:p>
        </p:txBody>
      </p:sp>
      <p:sp>
        <p:nvSpPr>
          <p:cNvPr id="6" name="Footer Placeholder 5">
            <a:extLst>
              <a:ext uri="{FF2B5EF4-FFF2-40B4-BE49-F238E27FC236}">
                <a16:creationId xmlns:a16="http://schemas.microsoft.com/office/drawing/2014/main" id="{611D7556-FA56-F944-9B51-31FC057F35C9}"/>
              </a:ext>
            </a:extLst>
          </p:cNvPr>
          <p:cNvSpPr>
            <a:spLocks noGrp="1"/>
          </p:cNvSpPr>
          <p:nvPr>
            <p:ph type="ftr" sz="quarter" idx="11"/>
          </p:nvPr>
        </p:nvSpPr>
        <p:spPr/>
        <p:txBody>
          <a:bodyPr/>
          <a:lstStyle/>
          <a:p>
            <a:pPr algn="ctr"/>
            <a:r>
              <a:rPr lang="en-US" smtClean="0"/>
              <a:t>PUPP MAC Update - November 2024</a:t>
            </a:r>
            <a:endParaRPr lang="en-US" dirty="0"/>
          </a:p>
        </p:txBody>
      </p:sp>
      <p:sp>
        <p:nvSpPr>
          <p:cNvPr id="7" name="Slide Number Placeholder 6">
            <a:extLst>
              <a:ext uri="{FF2B5EF4-FFF2-40B4-BE49-F238E27FC236}">
                <a16:creationId xmlns:a16="http://schemas.microsoft.com/office/drawing/2014/main" id="{88F553BB-F2F9-2E4D-AA0C-6F5E810163C0}"/>
              </a:ext>
            </a:extLst>
          </p:cNvPr>
          <p:cNvSpPr>
            <a:spLocks noGrp="1"/>
          </p:cNvSpPr>
          <p:nvPr>
            <p:ph type="sldNum" sz="quarter" idx="12"/>
          </p:nvPr>
        </p:nvSpPr>
        <p:spPr/>
        <p:txBody>
          <a:bodyPr/>
          <a:lstStyle/>
          <a:p>
            <a:fld id="{4235A44F-0B46-0144-9406-BEEFAFBECA74}" type="slidenum">
              <a:rPr lang="en-US" smtClean="0"/>
              <a:t>‹#›</a:t>
            </a:fld>
            <a:endParaRPr lang="en-US"/>
          </a:p>
        </p:txBody>
      </p:sp>
      <p:graphicFrame>
        <p:nvGraphicFramePr>
          <p:cNvPr id="10" name="Chart 9">
            <a:extLst>
              <a:ext uri="{FF2B5EF4-FFF2-40B4-BE49-F238E27FC236}">
                <a16:creationId xmlns:a16="http://schemas.microsoft.com/office/drawing/2014/main" id="{5E8CE427-AF3F-CA4B-BD39-F1C255A3A0BD}"/>
              </a:ext>
            </a:extLst>
          </p:cNvPr>
          <p:cNvGraphicFramePr/>
          <p:nvPr userDrawn="1">
            <p:extLst>
              <p:ext uri="{D42A27DB-BD31-4B8C-83A1-F6EECF244321}">
                <p14:modId xmlns:p14="http://schemas.microsoft.com/office/powerpoint/2010/main" val="1007628261"/>
              </p:ext>
            </p:extLst>
          </p:nvPr>
        </p:nvGraphicFramePr>
        <p:xfrm>
          <a:off x="4935940" y="1981200"/>
          <a:ext cx="7033147" cy="4375150"/>
        </p:xfrm>
        <a:graphic>
          <a:graphicData uri="http://schemas.openxmlformats.org/drawingml/2006/chart">
            <c:chart xmlns:c="http://schemas.openxmlformats.org/drawingml/2006/chart" xmlns:r="http://schemas.openxmlformats.org/officeDocument/2006/relationships" r:id="rId2"/>
          </a:graphicData>
        </a:graphic>
      </p:graphicFrame>
      <p:sp>
        <p:nvSpPr>
          <p:cNvPr id="22" name="Title Placeholder 1">
            <a:extLst>
              <a:ext uri="{FF2B5EF4-FFF2-40B4-BE49-F238E27FC236}">
                <a16:creationId xmlns:a16="http://schemas.microsoft.com/office/drawing/2014/main" id="{61D4972F-8AA3-EB4F-A89A-90464D02347F}"/>
              </a:ext>
            </a:extLst>
          </p:cNvPr>
          <p:cNvSpPr txBox="1">
            <a:spLocks/>
          </p:cNvSpPr>
          <p:nvPr userDrawn="1"/>
        </p:nvSpPr>
        <p:spPr>
          <a:xfrm>
            <a:off x="838200" y="732430"/>
            <a:ext cx="10515600" cy="10963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20325999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992C3C-4946-BF49-B834-AE330CC66657}"/>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8E732D33-27F1-6D4E-8F2C-47D1EF5D971D}"/>
              </a:ext>
            </a:extLst>
          </p:cNvPr>
          <p:cNvPicPr>
            <a:picLocks noChangeAspect="1"/>
          </p:cNvPicPr>
          <p:nvPr userDrawn="1"/>
        </p:nvPicPr>
        <p:blipFill>
          <a:blip r:embed="rId3"/>
          <a:stretch>
            <a:fillRect/>
          </a:stretch>
        </p:blipFill>
        <p:spPr>
          <a:xfrm>
            <a:off x="4783065" y="5810890"/>
            <a:ext cx="2625867" cy="661983"/>
          </a:xfrm>
          <a:prstGeom prst="rect">
            <a:avLst/>
          </a:prstGeom>
        </p:spPr>
      </p:pic>
      <p:sp>
        <p:nvSpPr>
          <p:cNvPr id="10" name="Title 1">
            <a:extLst>
              <a:ext uri="{FF2B5EF4-FFF2-40B4-BE49-F238E27FC236}">
                <a16:creationId xmlns:a16="http://schemas.microsoft.com/office/drawing/2014/main" id="{1011E6FD-49BF-9F41-926B-3647E2DC1670}"/>
              </a:ext>
            </a:extLst>
          </p:cNvPr>
          <p:cNvSpPr txBox="1">
            <a:spLocks/>
          </p:cNvSpPr>
          <p:nvPr userDrawn="1"/>
        </p:nvSpPr>
        <p:spPr>
          <a:xfrm>
            <a:off x="3068471" y="2682550"/>
            <a:ext cx="6055056" cy="1260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stStyle>
          <a:p>
            <a:pPr algn="ctr"/>
            <a:r>
              <a:rPr lang="en-US" sz="4800" dirty="0">
                <a:solidFill>
                  <a:schemeClr val="bg1"/>
                </a:solidFill>
              </a:rPr>
              <a:t>THANK YOU</a:t>
            </a:r>
          </a:p>
        </p:txBody>
      </p:sp>
    </p:spTree>
    <p:extLst>
      <p:ext uri="{BB962C8B-B14F-4D97-AF65-F5344CB8AC3E}">
        <p14:creationId xmlns:p14="http://schemas.microsoft.com/office/powerpoint/2010/main" val="19688052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FINAL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992C3C-4946-BF49-B834-AE330CC66657}"/>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8E732D33-27F1-6D4E-8F2C-47D1EF5D971D}"/>
              </a:ext>
            </a:extLst>
          </p:cNvPr>
          <p:cNvPicPr>
            <a:picLocks noChangeAspect="1"/>
          </p:cNvPicPr>
          <p:nvPr userDrawn="1"/>
        </p:nvPicPr>
        <p:blipFill>
          <a:blip r:embed="rId3"/>
          <a:stretch>
            <a:fillRect/>
          </a:stretch>
        </p:blipFill>
        <p:spPr>
          <a:xfrm>
            <a:off x="4783065" y="5810890"/>
            <a:ext cx="2625867" cy="661983"/>
          </a:xfrm>
          <a:prstGeom prst="rect">
            <a:avLst/>
          </a:prstGeom>
        </p:spPr>
      </p:pic>
      <p:sp>
        <p:nvSpPr>
          <p:cNvPr id="10" name="Title 1">
            <a:extLst>
              <a:ext uri="{FF2B5EF4-FFF2-40B4-BE49-F238E27FC236}">
                <a16:creationId xmlns:a16="http://schemas.microsoft.com/office/drawing/2014/main" id="{1011E6FD-49BF-9F41-926B-3647E2DC1670}"/>
              </a:ext>
            </a:extLst>
          </p:cNvPr>
          <p:cNvSpPr txBox="1">
            <a:spLocks/>
          </p:cNvSpPr>
          <p:nvPr userDrawn="1"/>
        </p:nvSpPr>
        <p:spPr>
          <a:xfrm>
            <a:off x="3013438" y="786017"/>
            <a:ext cx="6055056" cy="1260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stStyle>
          <a:p>
            <a:pPr algn="ctr"/>
            <a:r>
              <a:rPr lang="en-US" sz="4800" dirty="0">
                <a:solidFill>
                  <a:schemeClr val="bg1"/>
                </a:solidFill>
              </a:rPr>
              <a:t>THANK YOU</a:t>
            </a:r>
          </a:p>
        </p:txBody>
      </p:sp>
      <p:sp>
        <p:nvSpPr>
          <p:cNvPr id="3" name="Text Placeholder 2">
            <a:extLst>
              <a:ext uri="{FF2B5EF4-FFF2-40B4-BE49-F238E27FC236}">
                <a16:creationId xmlns:a16="http://schemas.microsoft.com/office/drawing/2014/main" id="{7E1C9EEB-5F26-7A4A-A41A-A018B6A4F5ED}"/>
              </a:ext>
            </a:extLst>
          </p:cNvPr>
          <p:cNvSpPr>
            <a:spLocks noGrp="1"/>
          </p:cNvSpPr>
          <p:nvPr>
            <p:ph type="body" sz="quarter" idx="10" hasCustomPrompt="1"/>
          </p:nvPr>
        </p:nvSpPr>
        <p:spPr>
          <a:xfrm>
            <a:off x="3100916" y="2472258"/>
            <a:ext cx="5880100" cy="393170"/>
          </a:xfrm>
        </p:spPr>
        <p:txBody>
          <a:bodyPr/>
          <a:lstStyle>
            <a:lvl1pPr marL="0" indent="0" algn="ctr">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PRESENTER’S NAME</a:t>
            </a:r>
          </a:p>
        </p:txBody>
      </p:sp>
      <p:sp>
        <p:nvSpPr>
          <p:cNvPr id="8" name="Text Placeholder 2">
            <a:extLst>
              <a:ext uri="{FF2B5EF4-FFF2-40B4-BE49-F238E27FC236}">
                <a16:creationId xmlns:a16="http://schemas.microsoft.com/office/drawing/2014/main" id="{A16A3631-F4FF-8645-B4E0-E61B336DCFC3}"/>
              </a:ext>
            </a:extLst>
          </p:cNvPr>
          <p:cNvSpPr>
            <a:spLocks noGrp="1"/>
          </p:cNvSpPr>
          <p:nvPr>
            <p:ph type="body" sz="quarter" idx="11" hasCustomPrompt="1"/>
          </p:nvPr>
        </p:nvSpPr>
        <p:spPr>
          <a:xfrm>
            <a:off x="3100916" y="2904057"/>
            <a:ext cx="5880100" cy="325437"/>
          </a:xfrm>
        </p:spPr>
        <p:txBody>
          <a:bodyPr>
            <a:normAutofit/>
          </a:bodyPr>
          <a:lstStyle>
            <a:lvl1pPr marL="0" indent="0" algn="ctr">
              <a:buFontTx/>
              <a:buNone/>
              <a:defRPr sz="1800" i="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Presenter’s Title</a:t>
            </a:r>
          </a:p>
        </p:txBody>
      </p:sp>
      <p:sp>
        <p:nvSpPr>
          <p:cNvPr id="11" name="Text Placeholder 2">
            <a:extLst>
              <a:ext uri="{FF2B5EF4-FFF2-40B4-BE49-F238E27FC236}">
                <a16:creationId xmlns:a16="http://schemas.microsoft.com/office/drawing/2014/main" id="{0B113F4A-CE25-BB46-ABDF-089C90880EBA}"/>
              </a:ext>
            </a:extLst>
          </p:cNvPr>
          <p:cNvSpPr>
            <a:spLocks noGrp="1"/>
          </p:cNvSpPr>
          <p:nvPr>
            <p:ph type="body" sz="quarter" idx="12" hasCustomPrompt="1"/>
          </p:nvPr>
        </p:nvSpPr>
        <p:spPr>
          <a:xfrm>
            <a:off x="3100916" y="3484563"/>
            <a:ext cx="2918885" cy="325437"/>
          </a:xfrm>
        </p:spPr>
        <p:txBody>
          <a:bodyPr>
            <a:normAutofit/>
          </a:bodyPr>
          <a:lstStyle>
            <a:lvl1pPr marL="0" indent="0" algn="r">
              <a:buFontTx/>
              <a:buNone/>
              <a:defRPr sz="1800" i="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E-mail Address</a:t>
            </a:r>
          </a:p>
        </p:txBody>
      </p:sp>
      <p:sp>
        <p:nvSpPr>
          <p:cNvPr id="12" name="Text Placeholder 2">
            <a:extLst>
              <a:ext uri="{FF2B5EF4-FFF2-40B4-BE49-F238E27FC236}">
                <a16:creationId xmlns:a16="http://schemas.microsoft.com/office/drawing/2014/main" id="{E16FC165-9D25-934E-87AE-2A50BAF99258}"/>
              </a:ext>
            </a:extLst>
          </p:cNvPr>
          <p:cNvSpPr>
            <a:spLocks noGrp="1"/>
          </p:cNvSpPr>
          <p:nvPr>
            <p:ph type="body" sz="quarter" idx="13" hasCustomPrompt="1"/>
          </p:nvPr>
        </p:nvSpPr>
        <p:spPr>
          <a:xfrm>
            <a:off x="6172200" y="3484563"/>
            <a:ext cx="2808816" cy="325437"/>
          </a:xfrm>
        </p:spPr>
        <p:txBody>
          <a:bodyPr>
            <a:normAutofit/>
          </a:bodyPr>
          <a:lstStyle>
            <a:lvl1pPr marL="0" indent="0" algn="l">
              <a:buFontTx/>
              <a:buNone/>
              <a:defRPr sz="1800" i="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Phone Number</a:t>
            </a:r>
          </a:p>
        </p:txBody>
      </p:sp>
      <p:cxnSp>
        <p:nvCxnSpPr>
          <p:cNvPr id="5" name="Straight Connector 4">
            <a:extLst>
              <a:ext uri="{FF2B5EF4-FFF2-40B4-BE49-F238E27FC236}">
                <a16:creationId xmlns:a16="http://schemas.microsoft.com/office/drawing/2014/main" id="{90B84F8D-6114-E842-AA6E-BD67C7D34D4A}"/>
              </a:ext>
            </a:extLst>
          </p:cNvPr>
          <p:cNvCxnSpPr/>
          <p:nvPr userDrawn="1"/>
        </p:nvCxnSpPr>
        <p:spPr>
          <a:xfrm>
            <a:off x="6096000" y="3484563"/>
            <a:ext cx="0" cy="32543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994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8E5D3D5-E7D1-0147-B31A-C76D26253849}"/>
              </a:ext>
            </a:extLst>
          </p:cNvPr>
          <p:cNvSpPr>
            <a:spLocks noGrp="1"/>
          </p:cNvSpPr>
          <p:nvPr>
            <p:ph type="dt" sz="half" idx="10"/>
          </p:nvPr>
        </p:nvSpPr>
        <p:spPr/>
        <p:txBody>
          <a:bodyPr/>
          <a:lstStyle/>
          <a:p>
            <a:fld id="{869ACF66-50C7-44BF-A4E5-59DE1BC0A85E}" type="datetime1">
              <a:rPr lang="en-US" smtClean="0"/>
              <a:t>2/19/2025</a:t>
            </a:fld>
            <a:endParaRPr lang="en-US"/>
          </a:p>
        </p:txBody>
      </p:sp>
      <p:sp>
        <p:nvSpPr>
          <p:cNvPr id="5" name="Footer Placeholder 4">
            <a:extLst>
              <a:ext uri="{FF2B5EF4-FFF2-40B4-BE49-F238E27FC236}">
                <a16:creationId xmlns:a16="http://schemas.microsoft.com/office/drawing/2014/main" id="{63E9342D-4A6E-A34C-B252-45364A5F9594}"/>
              </a:ext>
            </a:extLst>
          </p:cNvPr>
          <p:cNvSpPr>
            <a:spLocks noGrp="1"/>
          </p:cNvSpPr>
          <p:nvPr>
            <p:ph type="ftr" sz="quarter" idx="11"/>
          </p:nvPr>
        </p:nvSpPr>
        <p:spPr/>
        <p:txBody>
          <a:bodyPr/>
          <a:lstStyle/>
          <a:p>
            <a:pPr algn="ctr"/>
            <a:r>
              <a:rPr lang="en-US" smtClean="0"/>
              <a:t>PUPP MAC Update - November 2024</a:t>
            </a:r>
            <a:endParaRPr lang="en-US" dirty="0"/>
          </a:p>
        </p:txBody>
      </p:sp>
      <p:sp>
        <p:nvSpPr>
          <p:cNvPr id="6" name="Slide Number Placeholder 5">
            <a:extLst>
              <a:ext uri="{FF2B5EF4-FFF2-40B4-BE49-F238E27FC236}">
                <a16:creationId xmlns:a16="http://schemas.microsoft.com/office/drawing/2014/main" id="{38D2C949-5653-F54E-9CB2-A5BDF106AB43}"/>
              </a:ext>
            </a:extLst>
          </p:cNvPr>
          <p:cNvSpPr>
            <a:spLocks noGrp="1"/>
          </p:cNvSpPr>
          <p:nvPr>
            <p:ph type="sldNum" sz="quarter" idx="12"/>
          </p:nvPr>
        </p:nvSpPr>
        <p:spPr/>
        <p:txBody>
          <a:bodyPr/>
          <a:lstStyle/>
          <a:p>
            <a:fld id="{4235A44F-0B46-0144-9406-BEEFAFBECA74}" type="slidenum">
              <a:rPr lang="en-US" smtClean="0"/>
              <a:t>‹#›</a:t>
            </a:fld>
            <a:endParaRPr lang="en-US"/>
          </a:p>
        </p:txBody>
      </p:sp>
      <p:pic>
        <p:nvPicPr>
          <p:cNvPr id="11" name="Picture 10" descr="A picture containing arrow&#10;&#10;Description automatically generated">
            <a:extLst>
              <a:ext uri="{FF2B5EF4-FFF2-40B4-BE49-F238E27FC236}">
                <a16:creationId xmlns:a16="http://schemas.microsoft.com/office/drawing/2014/main" id="{F4BE89FD-63BF-2F46-818B-259C60EC7C7E}"/>
              </a:ext>
            </a:extLst>
          </p:cNvPr>
          <p:cNvPicPr>
            <a:picLocks noChangeAspect="1"/>
          </p:cNvPicPr>
          <p:nvPr userDrawn="1"/>
        </p:nvPicPr>
        <p:blipFill>
          <a:blip r:embed="rId2"/>
          <a:stretch>
            <a:fillRect/>
          </a:stretch>
        </p:blipFill>
        <p:spPr>
          <a:xfrm>
            <a:off x="6736564" y="1295508"/>
            <a:ext cx="4876800" cy="4876800"/>
          </a:xfrm>
          <a:prstGeom prst="rect">
            <a:avLst/>
          </a:prstGeom>
        </p:spPr>
      </p:pic>
      <p:sp>
        <p:nvSpPr>
          <p:cNvPr id="13" name="TextBox 12">
            <a:extLst>
              <a:ext uri="{FF2B5EF4-FFF2-40B4-BE49-F238E27FC236}">
                <a16:creationId xmlns:a16="http://schemas.microsoft.com/office/drawing/2014/main" id="{E3476550-4BCB-C445-848B-278C85DB8133}"/>
              </a:ext>
            </a:extLst>
          </p:cNvPr>
          <p:cNvSpPr txBox="1"/>
          <p:nvPr userDrawn="1"/>
        </p:nvSpPr>
        <p:spPr>
          <a:xfrm>
            <a:off x="838200" y="2322675"/>
            <a:ext cx="7626112" cy="1598976"/>
          </a:xfrm>
          <a:prstGeom prst="rect">
            <a:avLst/>
          </a:prstGeom>
        </p:spPr>
        <p:txBody>
          <a:bodyPr vert="horz" wrap="square" lIns="91440" tIns="45720" rIns="91440" bIns="45720" rtlCol="0" anchor="t">
            <a:normAutofit fontScale="85000" lnSpcReduction="10000"/>
          </a:bodyPr>
          <a:lstStyle/>
          <a:p>
            <a:pPr algn="l"/>
            <a:r>
              <a:rPr lang="en-US" b="1" dirty="0">
                <a:solidFill>
                  <a:schemeClr val="accent5"/>
                </a:solidFill>
              </a:rPr>
              <a:t>1) Improve the Health and Well-being of Louisianans with an Emphasis on Prevention </a:t>
            </a:r>
          </a:p>
          <a:p>
            <a:pPr algn="l"/>
            <a:endParaRPr lang="en-US" b="1" dirty="0">
              <a:solidFill>
                <a:schemeClr val="accent5"/>
              </a:solidFill>
            </a:endParaRPr>
          </a:p>
          <a:p>
            <a:pPr algn="l"/>
            <a:r>
              <a:rPr lang="en-US" b="1" dirty="0">
                <a:solidFill>
                  <a:schemeClr val="accent5"/>
                </a:solidFill>
              </a:rPr>
              <a:t>2) Reshape #</a:t>
            </a:r>
            <a:r>
              <a:rPr lang="en-US" b="1" dirty="0" err="1">
                <a:solidFill>
                  <a:schemeClr val="accent5"/>
                </a:solidFill>
              </a:rPr>
              <a:t>TeamLDH</a:t>
            </a:r>
            <a:r>
              <a:rPr lang="en-US" b="1" dirty="0">
                <a:solidFill>
                  <a:schemeClr val="accent5"/>
                </a:solidFill>
              </a:rPr>
              <a:t> Culture</a:t>
            </a:r>
          </a:p>
          <a:p>
            <a:pPr algn="l"/>
            <a:endParaRPr lang="en-US" b="1" dirty="0">
              <a:solidFill>
                <a:schemeClr val="accent5"/>
              </a:solidFill>
            </a:endParaRPr>
          </a:p>
          <a:p>
            <a:pPr algn="l"/>
            <a:r>
              <a:rPr lang="en-US" b="1" dirty="0">
                <a:solidFill>
                  <a:schemeClr val="accent5"/>
                </a:solidFill>
              </a:rPr>
              <a:t>3) Enhance Customer Service, Partnerships, and Community Relations </a:t>
            </a:r>
          </a:p>
          <a:p>
            <a:pPr algn="l"/>
            <a:endParaRPr lang="en-US" b="1" dirty="0">
              <a:solidFill>
                <a:schemeClr val="accent5"/>
              </a:solidFill>
            </a:endParaRPr>
          </a:p>
          <a:p>
            <a:pPr algn="l"/>
            <a:r>
              <a:rPr lang="en-US" b="1" dirty="0">
                <a:solidFill>
                  <a:schemeClr val="accent5"/>
                </a:solidFill>
              </a:rPr>
              <a:t>4) Promote Transparency, Accountability, and Compliance</a:t>
            </a:r>
          </a:p>
          <a:p>
            <a:pPr algn="l"/>
            <a:endParaRPr lang="en-US" b="1" dirty="0">
              <a:solidFill>
                <a:schemeClr val="accent5"/>
              </a:solidFill>
            </a:endParaRPr>
          </a:p>
          <a:p>
            <a:pPr algn="l"/>
            <a:endParaRPr lang="en-US" b="1" dirty="0">
              <a:solidFill>
                <a:schemeClr val="accent5"/>
              </a:solidFill>
            </a:endParaRPr>
          </a:p>
        </p:txBody>
      </p:sp>
      <p:sp>
        <p:nvSpPr>
          <p:cNvPr id="25" name="TextBox 24">
            <a:extLst>
              <a:ext uri="{FF2B5EF4-FFF2-40B4-BE49-F238E27FC236}">
                <a16:creationId xmlns:a16="http://schemas.microsoft.com/office/drawing/2014/main" id="{9388DE73-512C-B54A-95F6-0436E63768DE}"/>
              </a:ext>
            </a:extLst>
          </p:cNvPr>
          <p:cNvSpPr txBox="1"/>
          <p:nvPr userDrawn="1"/>
        </p:nvSpPr>
        <p:spPr>
          <a:xfrm>
            <a:off x="838200" y="4395966"/>
            <a:ext cx="7626112" cy="1246909"/>
          </a:xfrm>
          <a:prstGeom prst="rect">
            <a:avLst/>
          </a:prstGeom>
        </p:spPr>
        <p:txBody>
          <a:bodyPr vert="horz" wrap="square" lIns="91440" tIns="45720" rIns="91440" bIns="45720" rtlCol="0" anchor="t">
            <a:normAutofit fontScale="92500" lnSpcReduction="20000"/>
          </a:bodyPr>
          <a:lstStyle/>
          <a:p>
            <a:pPr lvl="0"/>
            <a:r>
              <a:rPr lang="en-US" b="1" dirty="0">
                <a:solidFill>
                  <a:schemeClr val="accent5"/>
                </a:solidFill>
              </a:rPr>
              <a:t>• 17 initiatives</a:t>
            </a:r>
          </a:p>
          <a:p>
            <a:pPr lvl="0"/>
            <a:endParaRPr lang="en-US" b="1" dirty="0">
              <a:solidFill>
                <a:schemeClr val="accent5"/>
              </a:solidFill>
            </a:endParaRPr>
          </a:p>
          <a:p>
            <a:pPr lvl="0"/>
            <a:r>
              <a:rPr lang="en-US" b="1" dirty="0">
                <a:solidFill>
                  <a:schemeClr val="accent5"/>
                </a:solidFill>
              </a:rPr>
              <a:t>• 42 goals</a:t>
            </a:r>
          </a:p>
          <a:p>
            <a:pPr lvl="0"/>
            <a:endParaRPr lang="en-US" b="1" dirty="0">
              <a:solidFill>
                <a:schemeClr val="accent5"/>
              </a:solidFill>
            </a:endParaRPr>
          </a:p>
          <a:p>
            <a:pPr lvl="0"/>
            <a:r>
              <a:rPr lang="en-US" b="1" dirty="0">
                <a:solidFill>
                  <a:schemeClr val="accent5"/>
                </a:solidFill>
              </a:rPr>
              <a:t>• 260 deliverables</a:t>
            </a:r>
          </a:p>
          <a:p>
            <a:pPr lvl="0"/>
            <a:endParaRPr lang="en-US" b="1" dirty="0">
              <a:solidFill>
                <a:schemeClr val="accent5"/>
              </a:solidFill>
            </a:endParaRPr>
          </a:p>
        </p:txBody>
      </p:sp>
      <p:sp>
        <p:nvSpPr>
          <p:cNvPr id="27" name="TextBox 26">
            <a:extLst>
              <a:ext uri="{FF2B5EF4-FFF2-40B4-BE49-F238E27FC236}">
                <a16:creationId xmlns:a16="http://schemas.microsoft.com/office/drawing/2014/main" id="{B71274AB-0667-3F45-9253-151527CC7638}"/>
              </a:ext>
            </a:extLst>
          </p:cNvPr>
          <p:cNvSpPr txBox="1"/>
          <p:nvPr userDrawn="1"/>
        </p:nvSpPr>
        <p:spPr>
          <a:xfrm>
            <a:off x="838199" y="5713151"/>
            <a:ext cx="7450892" cy="584775"/>
          </a:xfrm>
          <a:prstGeom prst="rect">
            <a:avLst/>
          </a:prstGeom>
          <a:noFill/>
        </p:spPr>
        <p:txBody>
          <a:bodyPr wrap="square">
            <a:spAutoFit/>
          </a:bodyPr>
          <a:lstStyle/>
          <a:p>
            <a:pPr lvl="0"/>
            <a:r>
              <a:rPr lang="en-US" sz="1600" i="1" dirty="0"/>
              <a:t>LDH will report to the public progress in meeting its goals at the end of FY22.</a:t>
            </a:r>
          </a:p>
          <a:p>
            <a:pPr lvl="0"/>
            <a:endParaRPr lang="en-US" sz="1600" i="1" dirty="0"/>
          </a:p>
        </p:txBody>
      </p:sp>
      <p:sp>
        <p:nvSpPr>
          <p:cNvPr id="29" name="TextBox 28">
            <a:extLst>
              <a:ext uri="{FF2B5EF4-FFF2-40B4-BE49-F238E27FC236}">
                <a16:creationId xmlns:a16="http://schemas.microsoft.com/office/drawing/2014/main" id="{DA0FEBCC-69D2-924B-A0C6-E516B6660FEB}"/>
              </a:ext>
            </a:extLst>
          </p:cNvPr>
          <p:cNvSpPr txBox="1"/>
          <p:nvPr userDrawn="1"/>
        </p:nvSpPr>
        <p:spPr>
          <a:xfrm>
            <a:off x="838200" y="1895629"/>
            <a:ext cx="6095184" cy="400110"/>
          </a:xfrm>
          <a:prstGeom prst="rect">
            <a:avLst/>
          </a:prstGeom>
          <a:noFill/>
        </p:spPr>
        <p:txBody>
          <a:bodyPr wrap="square">
            <a:spAutoFit/>
          </a:bodyPr>
          <a:lstStyle/>
          <a:p>
            <a:r>
              <a:rPr lang="en-US" sz="2000" b="1" dirty="0"/>
              <a:t>OUR COMMITMENTS: </a:t>
            </a:r>
          </a:p>
        </p:txBody>
      </p:sp>
      <p:sp>
        <p:nvSpPr>
          <p:cNvPr id="31" name="TextBox 30">
            <a:extLst>
              <a:ext uri="{FF2B5EF4-FFF2-40B4-BE49-F238E27FC236}">
                <a16:creationId xmlns:a16="http://schemas.microsoft.com/office/drawing/2014/main" id="{1D6493F0-64DD-AD4E-96DB-EBE7537A7B22}"/>
              </a:ext>
            </a:extLst>
          </p:cNvPr>
          <p:cNvSpPr txBox="1"/>
          <p:nvPr userDrawn="1"/>
        </p:nvSpPr>
        <p:spPr>
          <a:xfrm>
            <a:off x="838199" y="3979014"/>
            <a:ext cx="6095184" cy="369332"/>
          </a:xfrm>
          <a:prstGeom prst="rect">
            <a:avLst/>
          </a:prstGeom>
          <a:noFill/>
        </p:spPr>
        <p:txBody>
          <a:bodyPr wrap="square">
            <a:spAutoFit/>
          </a:bodyPr>
          <a:lstStyle/>
          <a:p>
            <a:r>
              <a:rPr lang="en-US" b="1" dirty="0"/>
              <a:t>THESE COMMITMENTS ENCOMPASS: </a:t>
            </a:r>
          </a:p>
        </p:txBody>
      </p:sp>
      <p:sp>
        <p:nvSpPr>
          <p:cNvPr id="35" name="TextBox 34">
            <a:extLst>
              <a:ext uri="{FF2B5EF4-FFF2-40B4-BE49-F238E27FC236}">
                <a16:creationId xmlns:a16="http://schemas.microsoft.com/office/drawing/2014/main" id="{3564D9E0-57ED-244A-AD2B-CF1977138900}"/>
              </a:ext>
            </a:extLst>
          </p:cNvPr>
          <p:cNvSpPr txBox="1"/>
          <p:nvPr userDrawn="1"/>
        </p:nvSpPr>
        <p:spPr>
          <a:xfrm>
            <a:off x="838198" y="985223"/>
            <a:ext cx="9225091" cy="769441"/>
          </a:xfrm>
          <a:prstGeom prst="rect">
            <a:avLst/>
          </a:prstGeom>
          <a:noFill/>
        </p:spPr>
        <p:txBody>
          <a:bodyPr wrap="square">
            <a:spAutoFit/>
          </a:bodyPr>
          <a:lstStyle/>
          <a:p>
            <a:r>
              <a:rPr lang="en-US" sz="4400" dirty="0">
                <a:solidFill>
                  <a:schemeClr val="tx2"/>
                </a:solidFill>
                <a:latin typeface="+mj-lt"/>
              </a:rPr>
              <a:t>FY 2022 LDH Business Plan </a:t>
            </a:r>
          </a:p>
        </p:txBody>
      </p:sp>
      <p:sp>
        <p:nvSpPr>
          <p:cNvPr id="2" name="TextBox 1">
            <a:extLst>
              <a:ext uri="{FF2B5EF4-FFF2-40B4-BE49-F238E27FC236}">
                <a16:creationId xmlns:a16="http://schemas.microsoft.com/office/drawing/2014/main" id="{69D75D7D-1B4F-D640-A6D9-785C3487AFC6}"/>
              </a:ext>
            </a:extLst>
          </p:cNvPr>
          <p:cNvSpPr txBox="1"/>
          <p:nvPr userDrawn="1"/>
        </p:nvSpPr>
        <p:spPr>
          <a:xfrm>
            <a:off x="9342967" y="5691876"/>
            <a:ext cx="2345267" cy="254000"/>
          </a:xfrm>
          <a:prstGeom prst="rect">
            <a:avLst/>
          </a:prstGeom>
        </p:spPr>
        <p:txBody>
          <a:bodyPr vert="horz" wrap="square" lIns="91440" tIns="45720" rIns="91440" bIns="45720" rtlCol="0" anchor="b">
            <a:normAutofit fontScale="62500" lnSpcReduction="20000"/>
          </a:bodyPr>
          <a:lstStyle/>
          <a:p>
            <a:pPr algn="l"/>
            <a:r>
              <a:rPr lang="en-US" dirty="0"/>
              <a:t>Click </a:t>
            </a:r>
            <a:r>
              <a:rPr lang="en-US" dirty="0">
                <a:hlinkClick r:id="rId3"/>
              </a:rPr>
              <a:t>HERE</a:t>
            </a:r>
            <a:r>
              <a:rPr lang="en-US" dirty="0"/>
              <a:t> to view full Business Plan.</a:t>
            </a:r>
          </a:p>
        </p:txBody>
      </p:sp>
    </p:spTree>
    <p:extLst>
      <p:ext uri="{BB962C8B-B14F-4D97-AF65-F5344CB8AC3E}">
        <p14:creationId xmlns:p14="http://schemas.microsoft.com/office/powerpoint/2010/main" val="2816274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D87F57D-493B-F14B-A9F8-09460347436A}"/>
              </a:ext>
            </a:extLst>
          </p:cNvPr>
          <p:cNvPicPr>
            <a:picLocks noChangeAspect="1"/>
          </p:cNvPicPr>
          <p:nvPr userDrawn="1"/>
        </p:nvPicPr>
        <p:blipFill>
          <a:blip r:embed="rId2"/>
          <a:stretch>
            <a:fillRect/>
          </a:stretch>
        </p:blipFill>
        <p:spPr>
          <a:xfrm>
            <a:off x="0" y="-16932"/>
            <a:ext cx="12192000" cy="6858000"/>
          </a:xfrm>
          <a:prstGeom prst="rect">
            <a:avLst/>
          </a:prstGeom>
        </p:spPr>
      </p:pic>
      <p:pic>
        <p:nvPicPr>
          <p:cNvPr id="10" name="Picture 9">
            <a:extLst>
              <a:ext uri="{FF2B5EF4-FFF2-40B4-BE49-F238E27FC236}">
                <a16:creationId xmlns:a16="http://schemas.microsoft.com/office/drawing/2014/main" id="{36E8728F-F0D0-AD42-BDFF-5DAAC14E24D4}"/>
              </a:ext>
            </a:extLst>
          </p:cNvPr>
          <p:cNvPicPr>
            <a:picLocks noChangeAspect="1"/>
          </p:cNvPicPr>
          <p:nvPr userDrawn="1"/>
        </p:nvPicPr>
        <p:blipFill>
          <a:blip r:embed="rId3"/>
          <a:stretch>
            <a:fillRect/>
          </a:stretch>
        </p:blipFill>
        <p:spPr>
          <a:xfrm>
            <a:off x="0" y="2692400"/>
            <a:ext cx="12192000" cy="1473200"/>
          </a:xfrm>
          <a:prstGeom prst="rect">
            <a:avLst/>
          </a:prstGeom>
        </p:spPr>
      </p:pic>
      <p:sp>
        <p:nvSpPr>
          <p:cNvPr id="3" name="Content Placeholder 2">
            <a:extLst>
              <a:ext uri="{FF2B5EF4-FFF2-40B4-BE49-F238E27FC236}">
                <a16:creationId xmlns:a16="http://schemas.microsoft.com/office/drawing/2014/main" id="{B6D337E8-DACA-BC48-9E4D-CF71CFD17C8D}"/>
              </a:ext>
            </a:extLst>
          </p:cNvPr>
          <p:cNvSpPr>
            <a:spLocks noGrp="1"/>
          </p:cNvSpPr>
          <p:nvPr>
            <p:ph idx="1" hasCustomPrompt="1"/>
          </p:nvPr>
        </p:nvSpPr>
        <p:spPr>
          <a:xfrm>
            <a:off x="1319753" y="4300563"/>
            <a:ext cx="10034047" cy="716437"/>
          </a:xfrm>
        </p:spPr>
        <p:txBody>
          <a:bodyPr>
            <a:normAutofit/>
          </a:bodyPr>
          <a:lstStyle>
            <a:lvl1pPr marL="0" indent="0">
              <a:buNone/>
              <a:defRPr sz="2800">
                <a:solidFill>
                  <a:srgbClr val="051E41"/>
                </a:solidFill>
              </a:defRPr>
            </a:lvl1pPr>
          </a:lstStyle>
          <a:p>
            <a:pPr lvl="0"/>
            <a:r>
              <a:rPr lang="en-US" dirty="0"/>
              <a:t>CLICK TO EDIT SUBHEAD </a:t>
            </a:r>
          </a:p>
        </p:txBody>
      </p:sp>
      <p:pic>
        <p:nvPicPr>
          <p:cNvPr id="12" name="Picture 11">
            <a:extLst>
              <a:ext uri="{FF2B5EF4-FFF2-40B4-BE49-F238E27FC236}">
                <a16:creationId xmlns:a16="http://schemas.microsoft.com/office/drawing/2014/main" id="{47489D25-1714-214D-A62B-205E588AB3B9}"/>
              </a:ext>
            </a:extLst>
          </p:cNvPr>
          <p:cNvPicPr>
            <a:picLocks noChangeAspect="1"/>
          </p:cNvPicPr>
          <p:nvPr userDrawn="1"/>
        </p:nvPicPr>
        <p:blipFill>
          <a:blip r:embed="rId4"/>
          <a:stretch>
            <a:fillRect/>
          </a:stretch>
        </p:blipFill>
        <p:spPr>
          <a:xfrm flipV="1">
            <a:off x="0" y="6366933"/>
            <a:ext cx="12192000" cy="486834"/>
          </a:xfrm>
          <a:prstGeom prst="rect">
            <a:avLst/>
          </a:prstGeom>
        </p:spPr>
      </p:pic>
      <p:sp>
        <p:nvSpPr>
          <p:cNvPr id="4" name="Date Placeholder 3">
            <a:extLst>
              <a:ext uri="{FF2B5EF4-FFF2-40B4-BE49-F238E27FC236}">
                <a16:creationId xmlns:a16="http://schemas.microsoft.com/office/drawing/2014/main" id="{9688D3C4-13C8-144C-A126-9C3DA8ACD006}"/>
              </a:ext>
            </a:extLst>
          </p:cNvPr>
          <p:cNvSpPr>
            <a:spLocks noGrp="1"/>
          </p:cNvSpPr>
          <p:nvPr>
            <p:ph type="dt" sz="half" idx="10"/>
          </p:nvPr>
        </p:nvSpPr>
        <p:spPr/>
        <p:txBody>
          <a:bodyPr/>
          <a:lstStyle/>
          <a:p>
            <a:fld id="{7DEFE18E-743C-4382-A0B1-80FCD900FF87}" type="datetime1">
              <a:rPr lang="en-US" smtClean="0"/>
              <a:t>2/19/2025</a:t>
            </a:fld>
            <a:endParaRPr lang="en-US" dirty="0"/>
          </a:p>
        </p:txBody>
      </p:sp>
      <p:sp>
        <p:nvSpPr>
          <p:cNvPr id="5" name="Footer Placeholder 4">
            <a:extLst>
              <a:ext uri="{FF2B5EF4-FFF2-40B4-BE49-F238E27FC236}">
                <a16:creationId xmlns:a16="http://schemas.microsoft.com/office/drawing/2014/main" id="{2A2946DF-FB7E-934B-AF22-395A76B334A5}"/>
              </a:ext>
            </a:extLst>
          </p:cNvPr>
          <p:cNvSpPr>
            <a:spLocks noGrp="1"/>
          </p:cNvSpPr>
          <p:nvPr>
            <p:ph type="ftr" sz="quarter" idx="11"/>
          </p:nvPr>
        </p:nvSpPr>
        <p:spPr/>
        <p:txBody>
          <a:bodyPr/>
          <a:lstStyle/>
          <a:p>
            <a:pPr algn="ctr"/>
            <a:r>
              <a:rPr lang="en-US" smtClean="0"/>
              <a:t>PUPP MAC Update - November 2024</a:t>
            </a:r>
            <a:endParaRPr lang="en-US" dirty="0"/>
          </a:p>
        </p:txBody>
      </p:sp>
      <p:sp>
        <p:nvSpPr>
          <p:cNvPr id="6" name="Slide Number Placeholder 5">
            <a:extLst>
              <a:ext uri="{FF2B5EF4-FFF2-40B4-BE49-F238E27FC236}">
                <a16:creationId xmlns:a16="http://schemas.microsoft.com/office/drawing/2014/main" id="{D196BC32-A700-8A44-8685-0262BD2D7C3B}"/>
              </a:ext>
            </a:extLst>
          </p:cNvPr>
          <p:cNvSpPr>
            <a:spLocks noGrp="1"/>
          </p:cNvSpPr>
          <p:nvPr>
            <p:ph type="sldNum" sz="quarter" idx="12"/>
          </p:nvPr>
        </p:nvSpPr>
        <p:spPr>
          <a:xfrm>
            <a:off x="9890078" y="6447336"/>
            <a:ext cx="1463722" cy="365125"/>
          </a:xfrm>
        </p:spPr>
        <p:txBody>
          <a:bodyPr/>
          <a:lstStyle>
            <a:lvl1pPr>
              <a:defRPr>
                <a:solidFill>
                  <a:schemeClr val="bg1"/>
                </a:solidFill>
              </a:defRPr>
            </a:lvl1pPr>
          </a:lstStyle>
          <a:p>
            <a:fld id="{4235A44F-0B46-0144-9406-BEEFAFBECA74}" type="slidenum">
              <a:rPr lang="en-US" smtClean="0"/>
              <a:pPr/>
              <a:t>‹#›</a:t>
            </a:fld>
            <a:endParaRPr lang="en-US" dirty="0"/>
          </a:p>
        </p:txBody>
      </p:sp>
      <p:sp>
        <p:nvSpPr>
          <p:cNvPr id="7" name="TextBox 6">
            <a:extLst>
              <a:ext uri="{FF2B5EF4-FFF2-40B4-BE49-F238E27FC236}">
                <a16:creationId xmlns:a16="http://schemas.microsoft.com/office/drawing/2014/main" id="{2C512963-FFD3-CF47-880C-F4927ED65DAF}"/>
              </a:ext>
            </a:extLst>
          </p:cNvPr>
          <p:cNvSpPr txBox="1"/>
          <p:nvPr userDrawn="1"/>
        </p:nvSpPr>
        <p:spPr>
          <a:xfrm>
            <a:off x="11919045" y="6646460"/>
            <a:ext cx="0" cy="0"/>
          </a:xfrm>
          <a:prstGeom prst="rect">
            <a:avLst/>
          </a:prstGeom>
        </p:spPr>
        <p:txBody>
          <a:bodyPr vert="horz" wrap="none" lIns="91440" tIns="45720" rIns="91440" bIns="45720" rtlCol="0" anchor="b">
            <a:normAutofit fontScale="25000" lnSpcReduction="20000"/>
          </a:bodyPr>
          <a:lstStyle/>
          <a:p>
            <a:pPr algn="l"/>
            <a:endParaRPr lang="en-US" dirty="0"/>
          </a:p>
        </p:txBody>
      </p:sp>
      <p:sp>
        <p:nvSpPr>
          <p:cNvPr id="13" name="Title 1">
            <a:extLst>
              <a:ext uri="{FF2B5EF4-FFF2-40B4-BE49-F238E27FC236}">
                <a16:creationId xmlns:a16="http://schemas.microsoft.com/office/drawing/2014/main" id="{34468EC7-771E-4142-BDBA-302FA64DE9FC}"/>
              </a:ext>
            </a:extLst>
          </p:cNvPr>
          <p:cNvSpPr>
            <a:spLocks noGrp="1"/>
          </p:cNvSpPr>
          <p:nvPr>
            <p:ph type="title" hasCustomPrompt="1"/>
          </p:nvPr>
        </p:nvSpPr>
        <p:spPr>
          <a:xfrm>
            <a:off x="1319753" y="2755664"/>
            <a:ext cx="6271060" cy="1260999"/>
          </a:xfrm>
        </p:spPr>
        <p:txBody>
          <a:bodyPr anchor="ctr">
            <a:normAutofit/>
          </a:bodyPr>
          <a:lstStyle>
            <a:lvl1pPr>
              <a:defRPr sz="4000" b="1">
                <a:solidFill>
                  <a:schemeClr val="bg1"/>
                </a:solidFill>
              </a:defRPr>
            </a:lvl1pPr>
          </a:lstStyle>
          <a:p>
            <a:r>
              <a:rPr lang="en-US" dirty="0"/>
              <a:t>CLICK TO EDIT MASTER TITLE STYLE</a:t>
            </a:r>
          </a:p>
        </p:txBody>
      </p:sp>
      <p:pic>
        <p:nvPicPr>
          <p:cNvPr id="16" name="Picture 15">
            <a:extLst>
              <a:ext uri="{FF2B5EF4-FFF2-40B4-BE49-F238E27FC236}">
                <a16:creationId xmlns:a16="http://schemas.microsoft.com/office/drawing/2014/main" id="{D5DE527B-5E39-364A-AD3A-F893B346C8C2}"/>
              </a:ext>
            </a:extLst>
          </p:cNvPr>
          <p:cNvPicPr>
            <a:picLocks noChangeAspect="1"/>
          </p:cNvPicPr>
          <p:nvPr userDrawn="1"/>
        </p:nvPicPr>
        <p:blipFill>
          <a:blip r:embed="rId5"/>
          <a:stretch>
            <a:fillRect/>
          </a:stretch>
        </p:blipFill>
        <p:spPr>
          <a:xfrm>
            <a:off x="8824994" y="370919"/>
            <a:ext cx="3022600" cy="762000"/>
          </a:xfrm>
          <a:prstGeom prst="rect">
            <a:avLst/>
          </a:prstGeom>
        </p:spPr>
      </p:pic>
    </p:spTree>
    <p:extLst>
      <p:ext uri="{BB962C8B-B14F-4D97-AF65-F5344CB8AC3E}">
        <p14:creationId xmlns:p14="http://schemas.microsoft.com/office/powerpoint/2010/main" val="1775141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1BF654E-6C4D-D942-A7C0-DEF611FA5103}"/>
              </a:ext>
            </a:extLst>
          </p:cNvPr>
          <p:cNvSpPr/>
          <p:nvPr userDrawn="1"/>
        </p:nvSpPr>
        <p:spPr>
          <a:xfrm>
            <a:off x="0" y="-29633"/>
            <a:ext cx="12192000" cy="68876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6E8728F-F0D0-AD42-BDFF-5DAAC14E24D4}"/>
              </a:ext>
            </a:extLst>
          </p:cNvPr>
          <p:cNvPicPr>
            <a:picLocks noChangeAspect="1"/>
          </p:cNvPicPr>
          <p:nvPr userDrawn="1"/>
        </p:nvPicPr>
        <p:blipFill>
          <a:blip r:embed="rId2"/>
          <a:stretch>
            <a:fillRect/>
          </a:stretch>
        </p:blipFill>
        <p:spPr>
          <a:xfrm>
            <a:off x="0" y="2692400"/>
            <a:ext cx="12192000" cy="1473200"/>
          </a:xfrm>
          <a:prstGeom prst="rect">
            <a:avLst/>
          </a:prstGeom>
        </p:spPr>
      </p:pic>
      <p:sp>
        <p:nvSpPr>
          <p:cNvPr id="9" name="Rectangle 8">
            <a:extLst>
              <a:ext uri="{FF2B5EF4-FFF2-40B4-BE49-F238E27FC236}">
                <a16:creationId xmlns:a16="http://schemas.microsoft.com/office/drawing/2014/main" id="{EBD68DF7-7FA8-EF46-A7C8-E49918E18332}"/>
              </a:ext>
            </a:extLst>
          </p:cNvPr>
          <p:cNvSpPr/>
          <p:nvPr userDrawn="1"/>
        </p:nvSpPr>
        <p:spPr>
          <a:xfrm>
            <a:off x="0" y="6366933"/>
            <a:ext cx="12192000" cy="491067"/>
          </a:xfrm>
          <a:prstGeom prst="rect">
            <a:avLst/>
          </a:prstGeom>
          <a:solidFill>
            <a:srgbClr val="051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6D337E8-DACA-BC48-9E4D-CF71CFD17C8D}"/>
              </a:ext>
            </a:extLst>
          </p:cNvPr>
          <p:cNvSpPr>
            <a:spLocks noGrp="1"/>
          </p:cNvSpPr>
          <p:nvPr>
            <p:ph idx="1" hasCustomPrompt="1"/>
          </p:nvPr>
        </p:nvSpPr>
        <p:spPr>
          <a:xfrm>
            <a:off x="1319753" y="4300563"/>
            <a:ext cx="10034047" cy="716437"/>
          </a:xfrm>
        </p:spPr>
        <p:txBody>
          <a:bodyPr>
            <a:normAutofit/>
          </a:bodyPr>
          <a:lstStyle>
            <a:lvl1pPr marL="0" indent="0">
              <a:buNone/>
              <a:defRPr sz="2800">
                <a:solidFill>
                  <a:srgbClr val="051E41"/>
                </a:solidFill>
              </a:defRPr>
            </a:lvl1pPr>
          </a:lstStyle>
          <a:p>
            <a:pPr lvl="0"/>
            <a:r>
              <a:rPr lang="en-US" dirty="0"/>
              <a:t>CLICK TO EDIT SUBHEAD </a:t>
            </a:r>
          </a:p>
        </p:txBody>
      </p:sp>
      <p:sp>
        <p:nvSpPr>
          <p:cNvPr id="4" name="Date Placeholder 3">
            <a:extLst>
              <a:ext uri="{FF2B5EF4-FFF2-40B4-BE49-F238E27FC236}">
                <a16:creationId xmlns:a16="http://schemas.microsoft.com/office/drawing/2014/main" id="{9688D3C4-13C8-144C-A126-9C3DA8ACD006}"/>
              </a:ext>
            </a:extLst>
          </p:cNvPr>
          <p:cNvSpPr>
            <a:spLocks noGrp="1"/>
          </p:cNvSpPr>
          <p:nvPr>
            <p:ph type="dt" sz="half" idx="10"/>
          </p:nvPr>
        </p:nvSpPr>
        <p:spPr/>
        <p:txBody>
          <a:bodyPr/>
          <a:lstStyle/>
          <a:p>
            <a:fld id="{54769F5D-9E5F-43D3-899C-DEA8E9FB964E}" type="datetime1">
              <a:rPr lang="en-US" smtClean="0"/>
              <a:t>2/19/2025</a:t>
            </a:fld>
            <a:endParaRPr lang="en-US" dirty="0"/>
          </a:p>
        </p:txBody>
      </p:sp>
      <p:sp>
        <p:nvSpPr>
          <p:cNvPr id="5" name="Footer Placeholder 4">
            <a:extLst>
              <a:ext uri="{FF2B5EF4-FFF2-40B4-BE49-F238E27FC236}">
                <a16:creationId xmlns:a16="http://schemas.microsoft.com/office/drawing/2014/main" id="{2A2946DF-FB7E-934B-AF22-395A76B334A5}"/>
              </a:ext>
            </a:extLst>
          </p:cNvPr>
          <p:cNvSpPr>
            <a:spLocks noGrp="1"/>
          </p:cNvSpPr>
          <p:nvPr>
            <p:ph type="ftr" sz="quarter" idx="11"/>
          </p:nvPr>
        </p:nvSpPr>
        <p:spPr/>
        <p:txBody>
          <a:bodyPr/>
          <a:lstStyle/>
          <a:p>
            <a:pPr algn="ctr"/>
            <a:r>
              <a:rPr lang="en-US" smtClean="0"/>
              <a:t>PUPP MAC Update - November 2024</a:t>
            </a:r>
            <a:endParaRPr lang="en-US" dirty="0"/>
          </a:p>
        </p:txBody>
      </p:sp>
      <p:sp>
        <p:nvSpPr>
          <p:cNvPr id="6" name="Slide Number Placeholder 5">
            <a:extLst>
              <a:ext uri="{FF2B5EF4-FFF2-40B4-BE49-F238E27FC236}">
                <a16:creationId xmlns:a16="http://schemas.microsoft.com/office/drawing/2014/main" id="{D196BC32-A700-8A44-8685-0262BD2D7C3B}"/>
              </a:ext>
            </a:extLst>
          </p:cNvPr>
          <p:cNvSpPr>
            <a:spLocks noGrp="1"/>
          </p:cNvSpPr>
          <p:nvPr>
            <p:ph type="sldNum" sz="quarter" idx="12"/>
          </p:nvPr>
        </p:nvSpPr>
        <p:spPr>
          <a:xfrm>
            <a:off x="9890078" y="6447336"/>
            <a:ext cx="1463722" cy="365125"/>
          </a:xfrm>
        </p:spPr>
        <p:txBody>
          <a:bodyPr/>
          <a:lstStyle>
            <a:lvl1pPr>
              <a:defRPr>
                <a:solidFill>
                  <a:schemeClr val="bg1"/>
                </a:solidFill>
              </a:defRPr>
            </a:lvl1pPr>
          </a:lstStyle>
          <a:p>
            <a:fld id="{4235A44F-0B46-0144-9406-BEEFAFBECA74}" type="slidenum">
              <a:rPr lang="en-US" smtClean="0"/>
              <a:pPr/>
              <a:t>‹#›</a:t>
            </a:fld>
            <a:endParaRPr lang="en-US" dirty="0"/>
          </a:p>
        </p:txBody>
      </p:sp>
      <p:sp>
        <p:nvSpPr>
          <p:cNvPr id="7" name="TextBox 6">
            <a:extLst>
              <a:ext uri="{FF2B5EF4-FFF2-40B4-BE49-F238E27FC236}">
                <a16:creationId xmlns:a16="http://schemas.microsoft.com/office/drawing/2014/main" id="{2C512963-FFD3-CF47-880C-F4927ED65DAF}"/>
              </a:ext>
            </a:extLst>
          </p:cNvPr>
          <p:cNvSpPr txBox="1"/>
          <p:nvPr userDrawn="1"/>
        </p:nvSpPr>
        <p:spPr>
          <a:xfrm>
            <a:off x="11919045" y="6646460"/>
            <a:ext cx="0" cy="0"/>
          </a:xfrm>
          <a:prstGeom prst="rect">
            <a:avLst/>
          </a:prstGeom>
        </p:spPr>
        <p:txBody>
          <a:bodyPr vert="horz" wrap="none" lIns="91440" tIns="45720" rIns="91440" bIns="45720" rtlCol="0" anchor="b">
            <a:normAutofit fontScale="25000" lnSpcReduction="20000"/>
          </a:bodyPr>
          <a:lstStyle/>
          <a:p>
            <a:pPr algn="l"/>
            <a:endParaRPr lang="en-US" dirty="0"/>
          </a:p>
        </p:txBody>
      </p:sp>
      <p:sp>
        <p:nvSpPr>
          <p:cNvPr id="13" name="Title 1">
            <a:extLst>
              <a:ext uri="{FF2B5EF4-FFF2-40B4-BE49-F238E27FC236}">
                <a16:creationId xmlns:a16="http://schemas.microsoft.com/office/drawing/2014/main" id="{CFE7FBBE-B44B-0742-B81B-1D01B83EAA0B}"/>
              </a:ext>
            </a:extLst>
          </p:cNvPr>
          <p:cNvSpPr>
            <a:spLocks noGrp="1"/>
          </p:cNvSpPr>
          <p:nvPr>
            <p:ph type="title" hasCustomPrompt="1"/>
          </p:nvPr>
        </p:nvSpPr>
        <p:spPr>
          <a:xfrm>
            <a:off x="1319753" y="2755664"/>
            <a:ext cx="6271060" cy="1260999"/>
          </a:xfrm>
        </p:spPr>
        <p:txBody>
          <a:bodyPr anchor="ctr">
            <a:normAutofit/>
          </a:bodyPr>
          <a:lstStyle>
            <a:lvl1pPr>
              <a:defRPr sz="4000" b="1">
                <a:solidFill>
                  <a:schemeClr val="bg1"/>
                </a:solidFill>
              </a:defRPr>
            </a:lvl1pPr>
          </a:lstStyle>
          <a:p>
            <a:r>
              <a:rPr lang="en-US" dirty="0"/>
              <a:t>CLICK TO EDIT MASTER TITLE STYLE</a:t>
            </a:r>
          </a:p>
        </p:txBody>
      </p:sp>
      <p:pic>
        <p:nvPicPr>
          <p:cNvPr id="16" name="Picture 15">
            <a:extLst>
              <a:ext uri="{FF2B5EF4-FFF2-40B4-BE49-F238E27FC236}">
                <a16:creationId xmlns:a16="http://schemas.microsoft.com/office/drawing/2014/main" id="{919CCE7D-6890-4846-ABFD-E7E5ABB2FBD4}"/>
              </a:ext>
            </a:extLst>
          </p:cNvPr>
          <p:cNvPicPr>
            <a:picLocks noChangeAspect="1"/>
          </p:cNvPicPr>
          <p:nvPr userDrawn="1"/>
        </p:nvPicPr>
        <p:blipFill>
          <a:blip r:embed="rId3"/>
          <a:stretch>
            <a:fillRect/>
          </a:stretch>
        </p:blipFill>
        <p:spPr>
          <a:xfrm>
            <a:off x="8824994" y="370919"/>
            <a:ext cx="3022600" cy="762000"/>
          </a:xfrm>
          <a:prstGeom prst="rect">
            <a:avLst/>
          </a:prstGeom>
        </p:spPr>
      </p:pic>
    </p:spTree>
    <p:extLst>
      <p:ext uri="{BB962C8B-B14F-4D97-AF65-F5344CB8AC3E}">
        <p14:creationId xmlns:p14="http://schemas.microsoft.com/office/powerpoint/2010/main" val="1310541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162F209-BF3C-6843-9C27-44B3C9E7C7BF}"/>
              </a:ext>
            </a:extLst>
          </p:cNvPr>
          <p:cNvPicPr>
            <a:picLocks noChangeAspect="1"/>
          </p:cNvPicPr>
          <p:nvPr userDrawn="1"/>
        </p:nvPicPr>
        <p:blipFill>
          <a:blip r:embed="rId2"/>
          <a:stretch>
            <a:fillRect/>
          </a:stretch>
        </p:blipFill>
        <p:spPr>
          <a:xfrm>
            <a:off x="0" y="-12699"/>
            <a:ext cx="12192000" cy="6858000"/>
          </a:xfrm>
          <a:prstGeom prst="rect">
            <a:avLst/>
          </a:prstGeom>
        </p:spPr>
      </p:pic>
      <p:pic>
        <p:nvPicPr>
          <p:cNvPr id="10" name="Picture 9">
            <a:extLst>
              <a:ext uri="{FF2B5EF4-FFF2-40B4-BE49-F238E27FC236}">
                <a16:creationId xmlns:a16="http://schemas.microsoft.com/office/drawing/2014/main" id="{C0BA1B4E-0B92-7D44-88AB-58286C56EF99}"/>
              </a:ext>
            </a:extLst>
          </p:cNvPr>
          <p:cNvPicPr>
            <a:picLocks noChangeAspect="1"/>
          </p:cNvPicPr>
          <p:nvPr userDrawn="1"/>
        </p:nvPicPr>
        <p:blipFill>
          <a:blip r:embed="rId3"/>
          <a:stretch>
            <a:fillRect/>
          </a:stretch>
        </p:blipFill>
        <p:spPr>
          <a:xfrm>
            <a:off x="0" y="6400800"/>
            <a:ext cx="12192000" cy="457200"/>
          </a:xfrm>
          <a:prstGeom prst="rect">
            <a:avLst/>
          </a:prstGeom>
        </p:spPr>
      </p:pic>
      <p:pic>
        <p:nvPicPr>
          <p:cNvPr id="13" name="Picture 12">
            <a:extLst>
              <a:ext uri="{FF2B5EF4-FFF2-40B4-BE49-F238E27FC236}">
                <a16:creationId xmlns:a16="http://schemas.microsoft.com/office/drawing/2014/main" id="{3A5C33A4-7465-5442-8A41-A7CD1015D19A}"/>
              </a:ext>
            </a:extLst>
          </p:cNvPr>
          <p:cNvPicPr>
            <a:picLocks noChangeAspect="1"/>
          </p:cNvPicPr>
          <p:nvPr userDrawn="1"/>
        </p:nvPicPr>
        <p:blipFill>
          <a:blip r:embed="rId4"/>
          <a:stretch>
            <a:fillRect/>
          </a:stretch>
        </p:blipFill>
        <p:spPr>
          <a:xfrm rot="10800000" flipV="1">
            <a:off x="0" y="6396567"/>
            <a:ext cx="12192000" cy="461433"/>
          </a:xfrm>
          <a:prstGeom prst="rect">
            <a:avLst/>
          </a:prstGeom>
        </p:spPr>
      </p:pic>
      <p:sp>
        <p:nvSpPr>
          <p:cNvPr id="4" name="Date Placeholder 3">
            <a:extLst>
              <a:ext uri="{FF2B5EF4-FFF2-40B4-BE49-F238E27FC236}">
                <a16:creationId xmlns:a16="http://schemas.microsoft.com/office/drawing/2014/main" id="{9688D3C4-13C8-144C-A126-9C3DA8ACD006}"/>
              </a:ext>
            </a:extLst>
          </p:cNvPr>
          <p:cNvSpPr>
            <a:spLocks noGrp="1"/>
          </p:cNvSpPr>
          <p:nvPr>
            <p:ph type="dt" sz="half" idx="10"/>
          </p:nvPr>
        </p:nvSpPr>
        <p:spPr/>
        <p:txBody>
          <a:bodyPr/>
          <a:lstStyle/>
          <a:p>
            <a:fld id="{4CB62D88-9CE0-41E1-849E-6F0445FCF172}" type="datetime1">
              <a:rPr lang="en-US" smtClean="0"/>
              <a:t>2/19/2025</a:t>
            </a:fld>
            <a:endParaRPr lang="en-US"/>
          </a:p>
        </p:txBody>
      </p:sp>
      <p:pic>
        <p:nvPicPr>
          <p:cNvPr id="12" name="Picture 11">
            <a:extLst>
              <a:ext uri="{FF2B5EF4-FFF2-40B4-BE49-F238E27FC236}">
                <a16:creationId xmlns:a16="http://schemas.microsoft.com/office/drawing/2014/main" id="{11B41839-8E07-0241-B47C-6EA436CFFAF1}"/>
              </a:ext>
            </a:extLst>
          </p:cNvPr>
          <p:cNvPicPr>
            <a:picLocks noChangeAspect="1"/>
          </p:cNvPicPr>
          <p:nvPr userDrawn="1"/>
        </p:nvPicPr>
        <p:blipFill>
          <a:blip r:embed="rId5"/>
          <a:stretch>
            <a:fillRect/>
          </a:stretch>
        </p:blipFill>
        <p:spPr>
          <a:xfrm>
            <a:off x="0" y="2692400"/>
            <a:ext cx="12192000" cy="1473200"/>
          </a:xfrm>
          <a:prstGeom prst="rect">
            <a:avLst/>
          </a:prstGeom>
        </p:spPr>
      </p:pic>
      <p:sp>
        <p:nvSpPr>
          <p:cNvPr id="18" name="Content Placeholder 2">
            <a:extLst>
              <a:ext uri="{FF2B5EF4-FFF2-40B4-BE49-F238E27FC236}">
                <a16:creationId xmlns:a16="http://schemas.microsoft.com/office/drawing/2014/main" id="{915A8DBA-3D57-B445-A96C-614190AEE6EC}"/>
              </a:ext>
            </a:extLst>
          </p:cNvPr>
          <p:cNvSpPr>
            <a:spLocks noGrp="1"/>
          </p:cNvSpPr>
          <p:nvPr>
            <p:ph idx="1" hasCustomPrompt="1"/>
          </p:nvPr>
        </p:nvSpPr>
        <p:spPr>
          <a:xfrm>
            <a:off x="1319753" y="4300563"/>
            <a:ext cx="10034047" cy="716437"/>
          </a:xfrm>
        </p:spPr>
        <p:txBody>
          <a:bodyPr>
            <a:normAutofit/>
          </a:bodyPr>
          <a:lstStyle>
            <a:lvl1pPr marL="0" indent="0">
              <a:buNone/>
              <a:defRPr sz="2800">
                <a:solidFill>
                  <a:srgbClr val="051E41"/>
                </a:solidFill>
              </a:defRPr>
            </a:lvl1pPr>
          </a:lstStyle>
          <a:p>
            <a:pPr lvl="0"/>
            <a:r>
              <a:rPr lang="en-US" dirty="0"/>
              <a:t>CLICK TO EDIT SUBHEAD </a:t>
            </a:r>
          </a:p>
        </p:txBody>
      </p:sp>
      <p:sp>
        <p:nvSpPr>
          <p:cNvPr id="20" name="Slide Number Placeholder 5">
            <a:extLst>
              <a:ext uri="{FF2B5EF4-FFF2-40B4-BE49-F238E27FC236}">
                <a16:creationId xmlns:a16="http://schemas.microsoft.com/office/drawing/2014/main" id="{8511452A-03C1-F04A-8084-23AC79627B55}"/>
              </a:ext>
            </a:extLst>
          </p:cNvPr>
          <p:cNvSpPr txBox="1">
            <a:spLocks/>
          </p:cNvSpPr>
          <p:nvPr userDrawn="1"/>
        </p:nvSpPr>
        <p:spPr>
          <a:xfrm>
            <a:off x="10052145" y="6422387"/>
            <a:ext cx="14637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35A44F-0B46-0144-9406-BEEFAFBECA74}" type="slidenum">
              <a:rPr lang="en-US" smtClean="0"/>
              <a:pPr/>
              <a:t>‹#›</a:t>
            </a:fld>
            <a:endParaRPr lang="en-US" dirty="0"/>
          </a:p>
        </p:txBody>
      </p:sp>
      <p:sp>
        <p:nvSpPr>
          <p:cNvPr id="5" name="Footer Placeholder 4">
            <a:extLst>
              <a:ext uri="{FF2B5EF4-FFF2-40B4-BE49-F238E27FC236}">
                <a16:creationId xmlns:a16="http://schemas.microsoft.com/office/drawing/2014/main" id="{2A2946DF-FB7E-934B-AF22-395A76B334A5}"/>
              </a:ext>
            </a:extLst>
          </p:cNvPr>
          <p:cNvSpPr>
            <a:spLocks noGrp="1"/>
          </p:cNvSpPr>
          <p:nvPr>
            <p:ph type="ftr" sz="quarter" idx="11"/>
          </p:nvPr>
        </p:nvSpPr>
        <p:spPr/>
        <p:txBody>
          <a:bodyPr/>
          <a:lstStyle/>
          <a:p>
            <a:pPr algn="ctr"/>
            <a:r>
              <a:rPr lang="en-US" smtClean="0"/>
              <a:t>PUPP MAC Update - November 2024</a:t>
            </a:r>
            <a:endParaRPr lang="en-US" dirty="0"/>
          </a:p>
        </p:txBody>
      </p:sp>
      <p:sp>
        <p:nvSpPr>
          <p:cNvPr id="21" name="Date Placeholder 3">
            <a:extLst>
              <a:ext uri="{FF2B5EF4-FFF2-40B4-BE49-F238E27FC236}">
                <a16:creationId xmlns:a16="http://schemas.microsoft.com/office/drawing/2014/main" id="{ECCC76F9-2D2D-CF48-86F2-6DEFD72FFCC6}"/>
              </a:ext>
            </a:extLst>
          </p:cNvPr>
          <p:cNvSpPr txBox="1">
            <a:spLocks/>
          </p:cNvSpPr>
          <p:nvPr userDrawn="1"/>
        </p:nvSpPr>
        <p:spPr>
          <a:xfrm>
            <a:off x="956592" y="6446837"/>
            <a:ext cx="990600"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4" name="Title 1">
            <a:extLst>
              <a:ext uri="{FF2B5EF4-FFF2-40B4-BE49-F238E27FC236}">
                <a16:creationId xmlns:a16="http://schemas.microsoft.com/office/drawing/2014/main" id="{5E3794CF-AFDE-4140-95A1-23DC9B9B6C7C}"/>
              </a:ext>
            </a:extLst>
          </p:cNvPr>
          <p:cNvSpPr>
            <a:spLocks noGrp="1"/>
          </p:cNvSpPr>
          <p:nvPr>
            <p:ph type="title" hasCustomPrompt="1"/>
          </p:nvPr>
        </p:nvSpPr>
        <p:spPr>
          <a:xfrm>
            <a:off x="1319753" y="2755664"/>
            <a:ext cx="6271060" cy="1260999"/>
          </a:xfrm>
        </p:spPr>
        <p:txBody>
          <a:bodyPr anchor="ctr">
            <a:normAutofit/>
          </a:bodyPr>
          <a:lstStyle>
            <a:lvl1pPr>
              <a:defRPr sz="4000" b="1">
                <a:solidFill>
                  <a:schemeClr val="bg1"/>
                </a:solidFill>
              </a:defRPr>
            </a:lvl1pPr>
          </a:lstStyle>
          <a:p>
            <a:r>
              <a:rPr lang="en-US" dirty="0"/>
              <a:t>CLICK TO EDIT MASTER TITLE STYLE</a:t>
            </a:r>
          </a:p>
        </p:txBody>
      </p:sp>
      <p:pic>
        <p:nvPicPr>
          <p:cNvPr id="17" name="Picture 16">
            <a:extLst>
              <a:ext uri="{FF2B5EF4-FFF2-40B4-BE49-F238E27FC236}">
                <a16:creationId xmlns:a16="http://schemas.microsoft.com/office/drawing/2014/main" id="{8D609647-7C30-724A-9766-6A72A52E30C2}"/>
              </a:ext>
            </a:extLst>
          </p:cNvPr>
          <p:cNvPicPr>
            <a:picLocks noChangeAspect="1"/>
          </p:cNvPicPr>
          <p:nvPr userDrawn="1"/>
        </p:nvPicPr>
        <p:blipFill>
          <a:blip r:embed="rId6"/>
          <a:stretch>
            <a:fillRect/>
          </a:stretch>
        </p:blipFill>
        <p:spPr>
          <a:xfrm>
            <a:off x="8824994" y="370919"/>
            <a:ext cx="3022600" cy="762000"/>
          </a:xfrm>
          <a:prstGeom prst="rect">
            <a:avLst/>
          </a:prstGeom>
        </p:spPr>
      </p:pic>
    </p:spTree>
    <p:extLst>
      <p:ext uri="{BB962C8B-B14F-4D97-AF65-F5344CB8AC3E}">
        <p14:creationId xmlns:p14="http://schemas.microsoft.com/office/powerpoint/2010/main" val="1398804187"/>
      </p:ext>
    </p:extLst>
  </p:cSld>
  <p:clrMapOvr>
    <a:masterClrMapping/>
  </p:clrMapOvr>
  <p:extLst mod="1">
    <p:ext uri="{DCECCB84-F9BA-43D5-87BE-67443E8EF086}">
      <p15:sldGuideLst xmlns:p15="http://schemas.microsoft.com/office/powerpoint/2012/main">
        <p15:guide id="1" orient="horz" pos="2472"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162F209-BF3C-6843-9C27-44B3C9E7C7BF}"/>
              </a:ext>
            </a:extLst>
          </p:cNvPr>
          <p:cNvPicPr>
            <a:picLocks noChangeAspect="1"/>
          </p:cNvPicPr>
          <p:nvPr userDrawn="1"/>
        </p:nvPicPr>
        <p:blipFill>
          <a:blip r:embed="rId2"/>
          <a:stretch>
            <a:fillRect/>
          </a:stretch>
        </p:blipFill>
        <p:spPr>
          <a:xfrm>
            <a:off x="0" y="-12699"/>
            <a:ext cx="12192000" cy="6858000"/>
          </a:xfrm>
          <a:prstGeom prst="rect">
            <a:avLst/>
          </a:prstGeom>
        </p:spPr>
      </p:pic>
      <p:pic>
        <p:nvPicPr>
          <p:cNvPr id="10" name="Picture 9">
            <a:extLst>
              <a:ext uri="{FF2B5EF4-FFF2-40B4-BE49-F238E27FC236}">
                <a16:creationId xmlns:a16="http://schemas.microsoft.com/office/drawing/2014/main" id="{C0BA1B4E-0B92-7D44-88AB-58286C56EF99}"/>
              </a:ext>
            </a:extLst>
          </p:cNvPr>
          <p:cNvPicPr>
            <a:picLocks noChangeAspect="1"/>
          </p:cNvPicPr>
          <p:nvPr userDrawn="1"/>
        </p:nvPicPr>
        <p:blipFill>
          <a:blip r:embed="rId3"/>
          <a:stretch>
            <a:fillRect/>
          </a:stretch>
        </p:blipFill>
        <p:spPr>
          <a:xfrm>
            <a:off x="0" y="6400800"/>
            <a:ext cx="12192000" cy="457200"/>
          </a:xfrm>
          <a:prstGeom prst="rect">
            <a:avLst/>
          </a:prstGeom>
        </p:spPr>
      </p:pic>
      <p:sp>
        <p:nvSpPr>
          <p:cNvPr id="14" name="Rectangle 13">
            <a:extLst>
              <a:ext uri="{FF2B5EF4-FFF2-40B4-BE49-F238E27FC236}">
                <a16:creationId xmlns:a16="http://schemas.microsoft.com/office/drawing/2014/main" id="{4EABFFFF-9437-0B44-8EAC-7E21F7DE574B}"/>
              </a:ext>
            </a:extLst>
          </p:cNvPr>
          <p:cNvSpPr/>
          <p:nvPr userDrawn="1"/>
        </p:nvSpPr>
        <p:spPr>
          <a:xfrm>
            <a:off x="0" y="6366933"/>
            <a:ext cx="12192000" cy="491067"/>
          </a:xfrm>
          <a:prstGeom prst="rect">
            <a:avLst/>
          </a:prstGeom>
          <a:solidFill>
            <a:srgbClr val="051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9688D3C4-13C8-144C-A126-9C3DA8ACD006}"/>
              </a:ext>
            </a:extLst>
          </p:cNvPr>
          <p:cNvSpPr>
            <a:spLocks noGrp="1"/>
          </p:cNvSpPr>
          <p:nvPr>
            <p:ph type="dt" sz="half" idx="10"/>
          </p:nvPr>
        </p:nvSpPr>
        <p:spPr/>
        <p:txBody>
          <a:bodyPr/>
          <a:lstStyle/>
          <a:p>
            <a:fld id="{0E8B957B-D776-4ECF-9D52-8FF3E2422DB2}" type="datetime1">
              <a:rPr lang="en-US" smtClean="0"/>
              <a:t>2/19/2025</a:t>
            </a:fld>
            <a:endParaRPr lang="en-US"/>
          </a:p>
        </p:txBody>
      </p:sp>
      <p:pic>
        <p:nvPicPr>
          <p:cNvPr id="12" name="Picture 11">
            <a:extLst>
              <a:ext uri="{FF2B5EF4-FFF2-40B4-BE49-F238E27FC236}">
                <a16:creationId xmlns:a16="http://schemas.microsoft.com/office/drawing/2014/main" id="{11B41839-8E07-0241-B47C-6EA436CFFAF1}"/>
              </a:ext>
            </a:extLst>
          </p:cNvPr>
          <p:cNvPicPr>
            <a:picLocks noChangeAspect="1"/>
          </p:cNvPicPr>
          <p:nvPr userDrawn="1"/>
        </p:nvPicPr>
        <p:blipFill>
          <a:blip r:embed="rId4"/>
          <a:stretch>
            <a:fillRect/>
          </a:stretch>
        </p:blipFill>
        <p:spPr>
          <a:xfrm>
            <a:off x="0" y="2692400"/>
            <a:ext cx="12192000" cy="1473200"/>
          </a:xfrm>
          <a:prstGeom prst="rect">
            <a:avLst/>
          </a:prstGeom>
        </p:spPr>
      </p:pic>
      <p:sp>
        <p:nvSpPr>
          <p:cNvPr id="18" name="Content Placeholder 2">
            <a:extLst>
              <a:ext uri="{FF2B5EF4-FFF2-40B4-BE49-F238E27FC236}">
                <a16:creationId xmlns:a16="http://schemas.microsoft.com/office/drawing/2014/main" id="{915A8DBA-3D57-B445-A96C-614190AEE6EC}"/>
              </a:ext>
            </a:extLst>
          </p:cNvPr>
          <p:cNvSpPr>
            <a:spLocks noGrp="1"/>
          </p:cNvSpPr>
          <p:nvPr>
            <p:ph idx="1" hasCustomPrompt="1"/>
          </p:nvPr>
        </p:nvSpPr>
        <p:spPr>
          <a:xfrm>
            <a:off x="1319753" y="4300563"/>
            <a:ext cx="10034047" cy="716437"/>
          </a:xfrm>
        </p:spPr>
        <p:txBody>
          <a:bodyPr>
            <a:normAutofit/>
          </a:bodyPr>
          <a:lstStyle>
            <a:lvl1pPr marL="0" indent="0">
              <a:buNone/>
              <a:defRPr sz="2800">
                <a:solidFill>
                  <a:srgbClr val="051E41"/>
                </a:solidFill>
              </a:defRPr>
            </a:lvl1pPr>
          </a:lstStyle>
          <a:p>
            <a:pPr lvl="0"/>
            <a:r>
              <a:rPr lang="en-US" dirty="0"/>
              <a:t>CLICK TO EDIT SUBHEAD </a:t>
            </a:r>
          </a:p>
        </p:txBody>
      </p:sp>
      <p:sp>
        <p:nvSpPr>
          <p:cNvPr id="20" name="Slide Number Placeholder 5">
            <a:extLst>
              <a:ext uri="{FF2B5EF4-FFF2-40B4-BE49-F238E27FC236}">
                <a16:creationId xmlns:a16="http://schemas.microsoft.com/office/drawing/2014/main" id="{8511452A-03C1-F04A-8084-23AC79627B55}"/>
              </a:ext>
            </a:extLst>
          </p:cNvPr>
          <p:cNvSpPr txBox="1">
            <a:spLocks/>
          </p:cNvSpPr>
          <p:nvPr userDrawn="1"/>
        </p:nvSpPr>
        <p:spPr>
          <a:xfrm>
            <a:off x="10052145" y="6422387"/>
            <a:ext cx="14637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35A44F-0B46-0144-9406-BEEFAFBECA74}" type="slidenum">
              <a:rPr lang="en-US" smtClean="0"/>
              <a:pPr/>
              <a:t>‹#›</a:t>
            </a:fld>
            <a:endParaRPr lang="en-US" dirty="0"/>
          </a:p>
        </p:txBody>
      </p:sp>
      <p:sp>
        <p:nvSpPr>
          <p:cNvPr id="5" name="Footer Placeholder 4">
            <a:extLst>
              <a:ext uri="{FF2B5EF4-FFF2-40B4-BE49-F238E27FC236}">
                <a16:creationId xmlns:a16="http://schemas.microsoft.com/office/drawing/2014/main" id="{2A2946DF-FB7E-934B-AF22-395A76B334A5}"/>
              </a:ext>
            </a:extLst>
          </p:cNvPr>
          <p:cNvSpPr>
            <a:spLocks noGrp="1"/>
          </p:cNvSpPr>
          <p:nvPr>
            <p:ph type="ftr" sz="quarter" idx="11"/>
          </p:nvPr>
        </p:nvSpPr>
        <p:spPr/>
        <p:txBody>
          <a:bodyPr/>
          <a:lstStyle/>
          <a:p>
            <a:pPr algn="ctr"/>
            <a:r>
              <a:rPr lang="en-US" smtClean="0"/>
              <a:t>PUPP MAC Update - November 2024</a:t>
            </a:r>
            <a:endParaRPr lang="en-US" dirty="0"/>
          </a:p>
        </p:txBody>
      </p:sp>
      <p:sp>
        <p:nvSpPr>
          <p:cNvPr id="21" name="Date Placeholder 3">
            <a:extLst>
              <a:ext uri="{FF2B5EF4-FFF2-40B4-BE49-F238E27FC236}">
                <a16:creationId xmlns:a16="http://schemas.microsoft.com/office/drawing/2014/main" id="{ECCC76F9-2D2D-CF48-86F2-6DEFD72FFCC6}"/>
              </a:ext>
            </a:extLst>
          </p:cNvPr>
          <p:cNvSpPr txBox="1">
            <a:spLocks/>
          </p:cNvSpPr>
          <p:nvPr userDrawn="1"/>
        </p:nvSpPr>
        <p:spPr>
          <a:xfrm>
            <a:off x="956592" y="6446837"/>
            <a:ext cx="990600"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5" name="Title 1">
            <a:extLst>
              <a:ext uri="{FF2B5EF4-FFF2-40B4-BE49-F238E27FC236}">
                <a16:creationId xmlns:a16="http://schemas.microsoft.com/office/drawing/2014/main" id="{0E7C8BD5-559E-C041-9A39-DEB697DD8AC5}"/>
              </a:ext>
            </a:extLst>
          </p:cNvPr>
          <p:cNvSpPr>
            <a:spLocks noGrp="1"/>
          </p:cNvSpPr>
          <p:nvPr>
            <p:ph type="title" hasCustomPrompt="1"/>
          </p:nvPr>
        </p:nvSpPr>
        <p:spPr>
          <a:xfrm>
            <a:off x="1319753" y="2755664"/>
            <a:ext cx="6271060" cy="1260999"/>
          </a:xfrm>
        </p:spPr>
        <p:txBody>
          <a:bodyPr anchor="ctr">
            <a:normAutofit/>
          </a:bodyPr>
          <a:lstStyle>
            <a:lvl1pPr>
              <a:defRPr sz="4000" b="1">
                <a:solidFill>
                  <a:schemeClr val="bg1"/>
                </a:solidFill>
              </a:defRPr>
            </a:lvl1pPr>
          </a:lstStyle>
          <a:p>
            <a:r>
              <a:rPr lang="en-US" dirty="0"/>
              <a:t>CLICK TO EDIT MASTER TITLE STYLE</a:t>
            </a:r>
          </a:p>
        </p:txBody>
      </p:sp>
      <p:pic>
        <p:nvPicPr>
          <p:cNvPr id="17" name="Picture 16">
            <a:extLst>
              <a:ext uri="{FF2B5EF4-FFF2-40B4-BE49-F238E27FC236}">
                <a16:creationId xmlns:a16="http://schemas.microsoft.com/office/drawing/2014/main" id="{8B50ADA3-6311-0B47-B4FD-FD8632968EB4}"/>
              </a:ext>
            </a:extLst>
          </p:cNvPr>
          <p:cNvPicPr>
            <a:picLocks noChangeAspect="1"/>
          </p:cNvPicPr>
          <p:nvPr userDrawn="1"/>
        </p:nvPicPr>
        <p:blipFill>
          <a:blip r:embed="rId5"/>
          <a:stretch>
            <a:fillRect/>
          </a:stretch>
        </p:blipFill>
        <p:spPr>
          <a:xfrm>
            <a:off x="8824994" y="370919"/>
            <a:ext cx="3022600" cy="762000"/>
          </a:xfrm>
          <a:prstGeom prst="rect">
            <a:avLst/>
          </a:prstGeom>
        </p:spPr>
      </p:pic>
    </p:spTree>
    <p:extLst>
      <p:ext uri="{BB962C8B-B14F-4D97-AF65-F5344CB8AC3E}">
        <p14:creationId xmlns:p14="http://schemas.microsoft.com/office/powerpoint/2010/main" val="251598285"/>
      </p:ext>
    </p:extLst>
  </p:cSld>
  <p:clrMapOvr>
    <a:masterClrMapping/>
  </p:clrMapOvr>
  <p:extLst mod="1">
    <p:ext uri="{DCECCB84-F9BA-43D5-87BE-67443E8EF086}">
      <p15:sldGuideLst xmlns:p15="http://schemas.microsoft.com/office/powerpoint/2012/main">
        <p15:guide id="1" orient="horz" pos="2472"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0232A7-C29A-6B49-8956-FA7D0CD9B238}"/>
              </a:ext>
            </a:extLst>
          </p:cNvPr>
          <p:cNvPicPr>
            <a:picLocks noChangeAspect="1"/>
          </p:cNvPicPr>
          <p:nvPr userDrawn="1"/>
        </p:nvPicPr>
        <p:blipFill>
          <a:blip r:embed="rId2"/>
          <a:stretch>
            <a:fillRect/>
          </a:stretch>
        </p:blipFill>
        <p:spPr>
          <a:xfrm>
            <a:off x="0" y="-12699"/>
            <a:ext cx="12192000" cy="6858000"/>
          </a:xfrm>
          <a:prstGeom prst="rect">
            <a:avLst/>
          </a:prstGeom>
        </p:spPr>
      </p:pic>
      <p:pic>
        <p:nvPicPr>
          <p:cNvPr id="12" name="Picture 11">
            <a:extLst>
              <a:ext uri="{FF2B5EF4-FFF2-40B4-BE49-F238E27FC236}">
                <a16:creationId xmlns:a16="http://schemas.microsoft.com/office/drawing/2014/main" id="{11B41839-8E07-0241-B47C-6EA436CFFAF1}"/>
              </a:ext>
            </a:extLst>
          </p:cNvPr>
          <p:cNvPicPr>
            <a:picLocks noChangeAspect="1"/>
          </p:cNvPicPr>
          <p:nvPr userDrawn="1"/>
        </p:nvPicPr>
        <p:blipFill>
          <a:blip r:embed="rId3"/>
          <a:stretch>
            <a:fillRect/>
          </a:stretch>
        </p:blipFill>
        <p:spPr>
          <a:xfrm>
            <a:off x="0" y="2692400"/>
            <a:ext cx="12192000" cy="1473200"/>
          </a:xfrm>
          <a:prstGeom prst="rect">
            <a:avLst/>
          </a:prstGeom>
        </p:spPr>
      </p:pic>
      <p:sp>
        <p:nvSpPr>
          <p:cNvPr id="18" name="Content Placeholder 2">
            <a:extLst>
              <a:ext uri="{FF2B5EF4-FFF2-40B4-BE49-F238E27FC236}">
                <a16:creationId xmlns:a16="http://schemas.microsoft.com/office/drawing/2014/main" id="{915A8DBA-3D57-B445-A96C-614190AEE6EC}"/>
              </a:ext>
            </a:extLst>
          </p:cNvPr>
          <p:cNvSpPr>
            <a:spLocks noGrp="1"/>
          </p:cNvSpPr>
          <p:nvPr>
            <p:ph idx="1" hasCustomPrompt="1"/>
          </p:nvPr>
        </p:nvSpPr>
        <p:spPr>
          <a:xfrm>
            <a:off x="1319753" y="4300563"/>
            <a:ext cx="10034047" cy="716437"/>
          </a:xfrm>
        </p:spPr>
        <p:txBody>
          <a:bodyPr>
            <a:normAutofit/>
          </a:bodyPr>
          <a:lstStyle>
            <a:lvl1pPr marL="0" indent="0">
              <a:buNone/>
              <a:defRPr sz="2800">
                <a:solidFill>
                  <a:srgbClr val="051E41"/>
                </a:solidFill>
              </a:defRPr>
            </a:lvl1pPr>
          </a:lstStyle>
          <a:p>
            <a:pPr lvl="0"/>
            <a:r>
              <a:rPr lang="en-US" dirty="0"/>
              <a:t>CLICK TO EDIT SUBHEAD </a:t>
            </a:r>
          </a:p>
        </p:txBody>
      </p:sp>
      <p:pic>
        <p:nvPicPr>
          <p:cNvPr id="11" name="Picture 10">
            <a:extLst>
              <a:ext uri="{FF2B5EF4-FFF2-40B4-BE49-F238E27FC236}">
                <a16:creationId xmlns:a16="http://schemas.microsoft.com/office/drawing/2014/main" id="{FBF1298F-79C5-AE40-8BF6-6750608BBF40}"/>
              </a:ext>
            </a:extLst>
          </p:cNvPr>
          <p:cNvPicPr>
            <a:picLocks noChangeAspect="1"/>
          </p:cNvPicPr>
          <p:nvPr userDrawn="1"/>
        </p:nvPicPr>
        <p:blipFill>
          <a:blip r:embed="rId4"/>
          <a:stretch>
            <a:fillRect/>
          </a:stretch>
        </p:blipFill>
        <p:spPr>
          <a:xfrm rot="10800000" flipV="1">
            <a:off x="0" y="6366934"/>
            <a:ext cx="12192000" cy="478368"/>
          </a:xfrm>
          <a:prstGeom prst="rect">
            <a:avLst/>
          </a:prstGeom>
        </p:spPr>
      </p:pic>
      <p:sp>
        <p:nvSpPr>
          <p:cNvPr id="20" name="Slide Number Placeholder 5">
            <a:extLst>
              <a:ext uri="{FF2B5EF4-FFF2-40B4-BE49-F238E27FC236}">
                <a16:creationId xmlns:a16="http://schemas.microsoft.com/office/drawing/2014/main" id="{8511452A-03C1-F04A-8084-23AC79627B55}"/>
              </a:ext>
            </a:extLst>
          </p:cNvPr>
          <p:cNvSpPr txBox="1">
            <a:spLocks/>
          </p:cNvSpPr>
          <p:nvPr userDrawn="1"/>
        </p:nvSpPr>
        <p:spPr>
          <a:xfrm>
            <a:off x="10052145" y="6422387"/>
            <a:ext cx="14637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35A44F-0B46-0144-9406-BEEFAFBECA74}" type="slidenum">
              <a:rPr lang="en-US" smtClean="0"/>
              <a:pPr/>
              <a:t>‹#›</a:t>
            </a:fld>
            <a:endParaRPr lang="en-US" dirty="0"/>
          </a:p>
        </p:txBody>
      </p:sp>
      <p:sp>
        <p:nvSpPr>
          <p:cNvPr id="5" name="Footer Placeholder 4">
            <a:extLst>
              <a:ext uri="{FF2B5EF4-FFF2-40B4-BE49-F238E27FC236}">
                <a16:creationId xmlns:a16="http://schemas.microsoft.com/office/drawing/2014/main" id="{2A2946DF-FB7E-934B-AF22-395A76B334A5}"/>
              </a:ext>
            </a:extLst>
          </p:cNvPr>
          <p:cNvSpPr>
            <a:spLocks noGrp="1"/>
          </p:cNvSpPr>
          <p:nvPr>
            <p:ph type="ftr" sz="quarter" idx="11"/>
          </p:nvPr>
        </p:nvSpPr>
        <p:spPr/>
        <p:txBody>
          <a:bodyPr/>
          <a:lstStyle/>
          <a:p>
            <a:pPr algn="ctr"/>
            <a:r>
              <a:rPr lang="en-US" smtClean="0"/>
              <a:t>PUPP MAC Update - November 2024</a:t>
            </a:r>
            <a:endParaRPr lang="en-US" dirty="0"/>
          </a:p>
        </p:txBody>
      </p:sp>
      <p:sp>
        <p:nvSpPr>
          <p:cNvPr id="22" name="Title 1">
            <a:extLst>
              <a:ext uri="{FF2B5EF4-FFF2-40B4-BE49-F238E27FC236}">
                <a16:creationId xmlns:a16="http://schemas.microsoft.com/office/drawing/2014/main" id="{1346BAEE-2B46-2F47-976B-712776774C57}"/>
              </a:ext>
            </a:extLst>
          </p:cNvPr>
          <p:cNvSpPr>
            <a:spLocks noGrp="1"/>
          </p:cNvSpPr>
          <p:nvPr>
            <p:ph type="title" hasCustomPrompt="1"/>
          </p:nvPr>
        </p:nvSpPr>
        <p:spPr>
          <a:xfrm>
            <a:off x="1319753" y="2755664"/>
            <a:ext cx="6271060" cy="1260999"/>
          </a:xfrm>
        </p:spPr>
        <p:txBody>
          <a:bodyPr anchor="ctr">
            <a:normAutofit/>
          </a:bodyPr>
          <a:lstStyle>
            <a:lvl1pPr>
              <a:defRPr sz="4000" b="1">
                <a:solidFill>
                  <a:schemeClr val="bg1"/>
                </a:solidFill>
              </a:defRPr>
            </a:lvl1pPr>
          </a:lstStyle>
          <a:p>
            <a:r>
              <a:rPr lang="en-US" dirty="0"/>
              <a:t>CLICK TO EDIT MASTER TITLE STYLE</a:t>
            </a:r>
          </a:p>
        </p:txBody>
      </p:sp>
      <p:sp>
        <p:nvSpPr>
          <p:cNvPr id="14" name="Date Placeholder 3">
            <a:extLst>
              <a:ext uri="{FF2B5EF4-FFF2-40B4-BE49-F238E27FC236}">
                <a16:creationId xmlns:a16="http://schemas.microsoft.com/office/drawing/2014/main" id="{B50ADBFB-2990-1141-B2E7-F62BF134AC37}"/>
              </a:ext>
            </a:extLst>
          </p:cNvPr>
          <p:cNvSpPr>
            <a:spLocks noGrp="1"/>
          </p:cNvSpPr>
          <p:nvPr>
            <p:ph type="dt" sz="half" idx="10"/>
          </p:nvPr>
        </p:nvSpPr>
        <p:spPr>
          <a:xfrm>
            <a:off x="838200" y="6438891"/>
            <a:ext cx="990600" cy="365125"/>
          </a:xfrm>
        </p:spPr>
        <p:txBody>
          <a:bodyPr/>
          <a:lstStyle/>
          <a:p>
            <a:fld id="{E3385BD5-B0CC-47EC-8878-03640119EAE0}" type="datetime1">
              <a:rPr lang="en-US" smtClean="0"/>
              <a:t>2/19/2025</a:t>
            </a:fld>
            <a:endParaRPr lang="en-US"/>
          </a:p>
        </p:txBody>
      </p:sp>
      <p:pic>
        <p:nvPicPr>
          <p:cNvPr id="15" name="Picture 14">
            <a:extLst>
              <a:ext uri="{FF2B5EF4-FFF2-40B4-BE49-F238E27FC236}">
                <a16:creationId xmlns:a16="http://schemas.microsoft.com/office/drawing/2014/main" id="{DE41377B-67FD-874D-BDC8-C516FDFA7249}"/>
              </a:ext>
            </a:extLst>
          </p:cNvPr>
          <p:cNvPicPr>
            <a:picLocks noChangeAspect="1"/>
          </p:cNvPicPr>
          <p:nvPr userDrawn="1"/>
        </p:nvPicPr>
        <p:blipFill>
          <a:blip r:embed="rId5"/>
          <a:stretch>
            <a:fillRect/>
          </a:stretch>
        </p:blipFill>
        <p:spPr>
          <a:xfrm>
            <a:off x="8824994" y="370919"/>
            <a:ext cx="3022600" cy="762000"/>
          </a:xfrm>
          <a:prstGeom prst="rect">
            <a:avLst/>
          </a:prstGeom>
        </p:spPr>
      </p:pic>
    </p:spTree>
    <p:extLst>
      <p:ext uri="{BB962C8B-B14F-4D97-AF65-F5344CB8AC3E}">
        <p14:creationId xmlns:p14="http://schemas.microsoft.com/office/powerpoint/2010/main" val="2638348593"/>
      </p:ext>
    </p:extLst>
  </p:cSld>
  <p:clrMapOvr>
    <a:masterClrMapping/>
  </p:clrMapOvr>
  <p:extLst mod="1">
    <p:ext uri="{DCECCB84-F9BA-43D5-87BE-67443E8EF086}">
      <p15:sldGuideLst xmlns:p15="http://schemas.microsoft.com/office/powerpoint/2012/main">
        <p15:guide id="1" orient="horz" pos="2472"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0232A7-C29A-6B49-8956-FA7D0CD9B238}"/>
              </a:ext>
            </a:extLst>
          </p:cNvPr>
          <p:cNvPicPr>
            <a:picLocks noChangeAspect="1"/>
          </p:cNvPicPr>
          <p:nvPr userDrawn="1"/>
        </p:nvPicPr>
        <p:blipFill>
          <a:blip r:embed="rId2"/>
          <a:stretch>
            <a:fillRect/>
          </a:stretch>
        </p:blipFill>
        <p:spPr>
          <a:xfrm>
            <a:off x="0" y="-12699"/>
            <a:ext cx="12192000" cy="6858000"/>
          </a:xfrm>
          <a:prstGeom prst="rect">
            <a:avLst/>
          </a:prstGeom>
        </p:spPr>
      </p:pic>
      <p:pic>
        <p:nvPicPr>
          <p:cNvPr id="12" name="Picture 11">
            <a:extLst>
              <a:ext uri="{FF2B5EF4-FFF2-40B4-BE49-F238E27FC236}">
                <a16:creationId xmlns:a16="http://schemas.microsoft.com/office/drawing/2014/main" id="{11B41839-8E07-0241-B47C-6EA436CFFAF1}"/>
              </a:ext>
            </a:extLst>
          </p:cNvPr>
          <p:cNvPicPr>
            <a:picLocks noChangeAspect="1"/>
          </p:cNvPicPr>
          <p:nvPr userDrawn="1"/>
        </p:nvPicPr>
        <p:blipFill>
          <a:blip r:embed="rId3"/>
          <a:stretch>
            <a:fillRect/>
          </a:stretch>
        </p:blipFill>
        <p:spPr>
          <a:xfrm>
            <a:off x="0" y="2692400"/>
            <a:ext cx="12192000" cy="1473200"/>
          </a:xfrm>
          <a:prstGeom prst="rect">
            <a:avLst/>
          </a:prstGeom>
        </p:spPr>
      </p:pic>
      <p:sp>
        <p:nvSpPr>
          <p:cNvPr id="18" name="Content Placeholder 2">
            <a:extLst>
              <a:ext uri="{FF2B5EF4-FFF2-40B4-BE49-F238E27FC236}">
                <a16:creationId xmlns:a16="http://schemas.microsoft.com/office/drawing/2014/main" id="{915A8DBA-3D57-B445-A96C-614190AEE6EC}"/>
              </a:ext>
            </a:extLst>
          </p:cNvPr>
          <p:cNvSpPr>
            <a:spLocks noGrp="1"/>
          </p:cNvSpPr>
          <p:nvPr>
            <p:ph idx="1" hasCustomPrompt="1"/>
          </p:nvPr>
        </p:nvSpPr>
        <p:spPr>
          <a:xfrm>
            <a:off x="1319753" y="4300563"/>
            <a:ext cx="10034047" cy="716437"/>
          </a:xfrm>
        </p:spPr>
        <p:txBody>
          <a:bodyPr>
            <a:normAutofit/>
          </a:bodyPr>
          <a:lstStyle>
            <a:lvl1pPr marL="0" indent="0">
              <a:buNone/>
              <a:defRPr sz="2800">
                <a:solidFill>
                  <a:srgbClr val="051E41"/>
                </a:solidFill>
              </a:defRPr>
            </a:lvl1pPr>
          </a:lstStyle>
          <a:p>
            <a:pPr lvl="0"/>
            <a:r>
              <a:rPr lang="en-US" dirty="0"/>
              <a:t>CLICK TO EDIT SUBHEAD </a:t>
            </a:r>
          </a:p>
        </p:txBody>
      </p:sp>
      <p:sp>
        <p:nvSpPr>
          <p:cNvPr id="13" name="Rectangle 12">
            <a:extLst>
              <a:ext uri="{FF2B5EF4-FFF2-40B4-BE49-F238E27FC236}">
                <a16:creationId xmlns:a16="http://schemas.microsoft.com/office/drawing/2014/main" id="{D888F784-32EE-8F4B-ABC7-BCC7E616714C}"/>
              </a:ext>
            </a:extLst>
          </p:cNvPr>
          <p:cNvSpPr/>
          <p:nvPr userDrawn="1"/>
        </p:nvSpPr>
        <p:spPr>
          <a:xfrm>
            <a:off x="0" y="6366933"/>
            <a:ext cx="12192000" cy="491067"/>
          </a:xfrm>
          <a:prstGeom prst="rect">
            <a:avLst/>
          </a:prstGeom>
          <a:solidFill>
            <a:srgbClr val="051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lide Number Placeholder 5">
            <a:extLst>
              <a:ext uri="{FF2B5EF4-FFF2-40B4-BE49-F238E27FC236}">
                <a16:creationId xmlns:a16="http://schemas.microsoft.com/office/drawing/2014/main" id="{8511452A-03C1-F04A-8084-23AC79627B55}"/>
              </a:ext>
            </a:extLst>
          </p:cNvPr>
          <p:cNvSpPr txBox="1">
            <a:spLocks/>
          </p:cNvSpPr>
          <p:nvPr userDrawn="1"/>
        </p:nvSpPr>
        <p:spPr>
          <a:xfrm>
            <a:off x="10052145" y="6422387"/>
            <a:ext cx="14637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35A44F-0B46-0144-9406-BEEFAFBECA74}" type="slidenum">
              <a:rPr lang="en-US" smtClean="0"/>
              <a:pPr/>
              <a:t>‹#›</a:t>
            </a:fld>
            <a:endParaRPr lang="en-US" dirty="0"/>
          </a:p>
        </p:txBody>
      </p:sp>
      <p:sp>
        <p:nvSpPr>
          <p:cNvPr id="5" name="Footer Placeholder 4">
            <a:extLst>
              <a:ext uri="{FF2B5EF4-FFF2-40B4-BE49-F238E27FC236}">
                <a16:creationId xmlns:a16="http://schemas.microsoft.com/office/drawing/2014/main" id="{2A2946DF-FB7E-934B-AF22-395A76B334A5}"/>
              </a:ext>
            </a:extLst>
          </p:cNvPr>
          <p:cNvSpPr>
            <a:spLocks noGrp="1"/>
          </p:cNvSpPr>
          <p:nvPr>
            <p:ph type="ftr" sz="quarter" idx="11"/>
          </p:nvPr>
        </p:nvSpPr>
        <p:spPr/>
        <p:txBody>
          <a:bodyPr/>
          <a:lstStyle/>
          <a:p>
            <a:pPr algn="ctr"/>
            <a:r>
              <a:rPr lang="en-US" smtClean="0"/>
              <a:t>PUPP MAC Update - November 2024</a:t>
            </a:r>
            <a:endParaRPr lang="en-US" dirty="0"/>
          </a:p>
        </p:txBody>
      </p:sp>
      <p:sp>
        <p:nvSpPr>
          <p:cNvPr id="22" name="Title 1">
            <a:extLst>
              <a:ext uri="{FF2B5EF4-FFF2-40B4-BE49-F238E27FC236}">
                <a16:creationId xmlns:a16="http://schemas.microsoft.com/office/drawing/2014/main" id="{1346BAEE-2B46-2F47-976B-712776774C57}"/>
              </a:ext>
            </a:extLst>
          </p:cNvPr>
          <p:cNvSpPr>
            <a:spLocks noGrp="1"/>
          </p:cNvSpPr>
          <p:nvPr>
            <p:ph type="title" hasCustomPrompt="1"/>
          </p:nvPr>
        </p:nvSpPr>
        <p:spPr>
          <a:xfrm>
            <a:off x="1319752" y="2755664"/>
            <a:ext cx="7316247" cy="1260999"/>
          </a:xfrm>
        </p:spPr>
        <p:txBody>
          <a:bodyPr anchor="ctr">
            <a:normAutofit/>
          </a:bodyPr>
          <a:lstStyle>
            <a:lvl1pPr>
              <a:defRPr sz="4000" b="1">
                <a:solidFill>
                  <a:schemeClr val="bg1"/>
                </a:solidFill>
              </a:defRPr>
            </a:lvl1pPr>
          </a:lstStyle>
          <a:p>
            <a:r>
              <a:rPr lang="en-US" dirty="0"/>
              <a:t>CLICK TO EDIT MASTER TITLE STYLE</a:t>
            </a:r>
          </a:p>
        </p:txBody>
      </p:sp>
      <p:sp>
        <p:nvSpPr>
          <p:cNvPr id="14" name="Date Placeholder 3">
            <a:extLst>
              <a:ext uri="{FF2B5EF4-FFF2-40B4-BE49-F238E27FC236}">
                <a16:creationId xmlns:a16="http://schemas.microsoft.com/office/drawing/2014/main" id="{B50ADBFB-2990-1141-B2E7-F62BF134AC37}"/>
              </a:ext>
            </a:extLst>
          </p:cNvPr>
          <p:cNvSpPr>
            <a:spLocks noGrp="1"/>
          </p:cNvSpPr>
          <p:nvPr>
            <p:ph type="dt" sz="half" idx="10"/>
          </p:nvPr>
        </p:nvSpPr>
        <p:spPr>
          <a:xfrm>
            <a:off x="838200" y="6438891"/>
            <a:ext cx="990600" cy="365125"/>
          </a:xfrm>
        </p:spPr>
        <p:txBody>
          <a:bodyPr/>
          <a:lstStyle/>
          <a:p>
            <a:fld id="{C4CCC05E-09E3-4891-823B-E510AEB9386B}" type="datetime1">
              <a:rPr lang="en-US" smtClean="0"/>
              <a:t>2/19/2025</a:t>
            </a:fld>
            <a:endParaRPr lang="en-US"/>
          </a:p>
        </p:txBody>
      </p:sp>
      <p:pic>
        <p:nvPicPr>
          <p:cNvPr id="15" name="Picture 14">
            <a:extLst>
              <a:ext uri="{FF2B5EF4-FFF2-40B4-BE49-F238E27FC236}">
                <a16:creationId xmlns:a16="http://schemas.microsoft.com/office/drawing/2014/main" id="{813C6B5C-F34D-C44D-925A-56A3DC1F99C3}"/>
              </a:ext>
            </a:extLst>
          </p:cNvPr>
          <p:cNvPicPr>
            <a:picLocks noChangeAspect="1"/>
          </p:cNvPicPr>
          <p:nvPr userDrawn="1"/>
        </p:nvPicPr>
        <p:blipFill>
          <a:blip r:embed="rId4"/>
          <a:stretch>
            <a:fillRect/>
          </a:stretch>
        </p:blipFill>
        <p:spPr>
          <a:xfrm>
            <a:off x="8824994" y="370919"/>
            <a:ext cx="3022600" cy="762000"/>
          </a:xfrm>
          <a:prstGeom prst="rect">
            <a:avLst/>
          </a:prstGeom>
        </p:spPr>
      </p:pic>
    </p:spTree>
    <p:extLst>
      <p:ext uri="{BB962C8B-B14F-4D97-AF65-F5344CB8AC3E}">
        <p14:creationId xmlns:p14="http://schemas.microsoft.com/office/powerpoint/2010/main" val="3618450985"/>
      </p:ext>
    </p:extLst>
  </p:cSld>
  <p:clrMapOvr>
    <a:masterClrMapping/>
  </p:clrMapOvr>
  <p:extLst mod="1">
    <p:ext uri="{DCECCB84-F9BA-43D5-87BE-67443E8EF086}">
      <p15:sldGuideLst xmlns:p15="http://schemas.microsoft.com/office/powerpoint/2012/main">
        <p15:guide id="1" orient="horz" pos="2472"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FFE777B-9D0E-AF47-8002-C879FBADE02E}"/>
              </a:ext>
            </a:extLst>
          </p:cNvPr>
          <p:cNvPicPr>
            <a:picLocks noChangeAspect="1"/>
          </p:cNvPicPr>
          <p:nvPr userDrawn="1"/>
        </p:nvPicPr>
        <p:blipFill>
          <a:blip r:embed="rId27"/>
          <a:stretch>
            <a:fillRect/>
          </a:stretch>
        </p:blipFill>
        <p:spPr>
          <a:xfrm rot="10800000" flipV="1">
            <a:off x="0" y="6396567"/>
            <a:ext cx="12192000" cy="461433"/>
          </a:xfrm>
          <a:prstGeom prst="rect">
            <a:avLst/>
          </a:prstGeom>
        </p:spPr>
      </p:pic>
      <p:pic>
        <p:nvPicPr>
          <p:cNvPr id="7" name="Picture 6">
            <a:extLst>
              <a:ext uri="{FF2B5EF4-FFF2-40B4-BE49-F238E27FC236}">
                <a16:creationId xmlns:a16="http://schemas.microsoft.com/office/drawing/2014/main" id="{6378B2FE-93DC-FD4B-8312-116CA888342D}"/>
              </a:ext>
            </a:extLst>
          </p:cNvPr>
          <p:cNvPicPr>
            <a:picLocks noChangeAspect="1"/>
          </p:cNvPicPr>
          <p:nvPr userDrawn="1"/>
        </p:nvPicPr>
        <p:blipFill>
          <a:blip r:embed="rId27"/>
          <a:stretch>
            <a:fillRect/>
          </a:stretch>
        </p:blipFill>
        <p:spPr>
          <a:xfrm>
            <a:off x="0" y="-22703"/>
            <a:ext cx="12192000" cy="723900"/>
          </a:xfrm>
          <a:prstGeom prst="rect">
            <a:avLst/>
          </a:prstGeom>
        </p:spPr>
      </p:pic>
      <p:sp>
        <p:nvSpPr>
          <p:cNvPr id="2" name="Title Placeholder 1">
            <a:extLst>
              <a:ext uri="{FF2B5EF4-FFF2-40B4-BE49-F238E27FC236}">
                <a16:creationId xmlns:a16="http://schemas.microsoft.com/office/drawing/2014/main" id="{A097CB87-3B1D-4E4E-980C-1CFDB13EBF7F}"/>
              </a:ext>
            </a:extLst>
          </p:cNvPr>
          <p:cNvSpPr>
            <a:spLocks noGrp="1"/>
          </p:cNvSpPr>
          <p:nvPr>
            <p:ph type="title"/>
          </p:nvPr>
        </p:nvSpPr>
        <p:spPr>
          <a:xfrm>
            <a:off x="838200" y="730918"/>
            <a:ext cx="10515600" cy="109788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4099B18-BAFA-1241-A9BC-80C3498E2EFE}"/>
              </a:ext>
            </a:extLst>
          </p:cNvPr>
          <p:cNvSpPr>
            <a:spLocks noGrp="1"/>
          </p:cNvSpPr>
          <p:nvPr>
            <p:ph type="body" idx="1"/>
          </p:nvPr>
        </p:nvSpPr>
        <p:spPr>
          <a:xfrm>
            <a:off x="838200" y="1986593"/>
            <a:ext cx="10515600" cy="449635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3401247-AABF-6442-8F41-511DFF798A98}"/>
              </a:ext>
            </a:extLst>
          </p:cNvPr>
          <p:cNvSpPr>
            <a:spLocks noGrp="1"/>
          </p:cNvSpPr>
          <p:nvPr>
            <p:ph type="dt" sz="half" idx="2"/>
          </p:nvPr>
        </p:nvSpPr>
        <p:spPr>
          <a:xfrm>
            <a:off x="838200" y="6438891"/>
            <a:ext cx="990600" cy="365125"/>
          </a:xfrm>
          <a:prstGeom prst="rect">
            <a:avLst/>
          </a:prstGeom>
        </p:spPr>
        <p:txBody>
          <a:bodyPr vert="horz" lIns="91440" tIns="45720" rIns="91440" bIns="45720" rtlCol="0" anchor="ctr"/>
          <a:lstStyle>
            <a:lvl1pPr algn="l">
              <a:defRPr sz="1400">
                <a:solidFill>
                  <a:schemeClr val="bg1"/>
                </a:solidFill>
              </a:defRPr>
            </a:lvl1pPr>
          </a:lstStyle>
          <a:p>
            <a:fld id="{B4072193-7AFD-4402-8AC1-7D193ADFBC35}" type="datetime1">
              <a:rPr lang="en-US" smtClean="0"/>
              <a:t>2/19/2025</a:t>
            </a:fld>
            <a:endParaRPr lang="en-US" dirty="0"/>
          </a:p>
        </p:txBody>
      </p:sp>
      <p:sp>
        <p:nvSpPr>
          <p:cNvPr id="5" name="Footer Placeholder 4">
            <a:extLst>
              <a:ext uri="{FF2B5EF4-FFF2-40B4-BE49-F238E27FC236}">
                <a16:creationId xmlns:a16="http://schemas.microsoft.com/office/drawing/2014/main" id="{A40506E0-FD13-7F4D-AB19-1B377F3C148D}"/>
              </a:ext>
            </a:extLst>
          </p:cNvPr>
          <p:cNvSpPr>
            <a:spLocks noGrp="1"/>
          </p:cNvSpPr>
          <p:nvPr>
            <p:ph type="ftr" sz="quarter" idx="3"/>
          </p:nvPr>
        </p:nvSpPr>
        <p:spPr>
          <a:xfrm>
            <a:off x="2780558" y="6434341"/>
            <a:ext cx="6595454" cy="365125"/>
          </a:xfrm>
          <a:prstGeom prst="rect">
            <a:avLst/>
          </a:prstGeom>
        </p:spPr>
        <p:txBody>
          <a:bodyPr vert="horz" lIns="91440" tIns="45720" rIns="91440" bIns="45720" rtlCol="0" anchor="ctr"/>
          <a:lstStyle>
            <a:lvl1pPr algn="l">
              <a:defRPr lang="en-US" smtClean="0">
                <a:solidFill>
                  <a:schemeClr val="bg1"/>
                </a:solidFill>
                <a:effectLst/>
              </a:defRPr>
            </a:lvl1pPr>
          </a:lstStyle>
          <a:p>
            <a:pPr algn="ctr"/>
            <a:r>
              <a:rPr lang="en-US" smtClean="0"/>
              <a:t>PUPP MAC Update - November 2024</a:t>
            </a:r>
            <a:endParaRPr lang="en-US" dirty="0"/>
          </a:p>
        </p:txBody>
      </p:sp>
      <p:sp>
        <p:nvSpPr>
          <p:cNvPr id="6" name="Slide Number Placeholder 5">
            <a:extLst>
              <a:ext uri="{FF2B5EF4-FFF2-40B4-BE49-F238E27FC236}">
                <a16:creationId xmlns:a16="http://schemas.microsoft.com/office/drawing/2014/main" id="{98BADAEA-97AB-7944-913C-6B83114CAD6A}"/>
              </a:ext>
            </a:extLst>
          </p:cNvPr>
          <p:cNvSpPr>
            <a:spLocks noGrp="1"/>
          </p:cNvSpPr>
          <p:nvPr>
            <p:ph type="sldNum" sz="quarter" idx="4"/>
          </p:nvPr>
        </p:nvSpPr>
        <p:spPr>
          <a:xfrm>
            <a:off x="10327770" y="6442785"/>
            <a:ext cx="146372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35A44F-0B46-0144-9406-BEEFAFBECA74}" type="slidenum">
              <a:rPr lang="en-US" smtClean="0"/>
              <a:t>‹#›</a:t>
            </a:fld>
            <a:endParaRPr lang="en-US" dirty="0"/>
          </a:p>
        </p:txBody>
      </p:sp>
      <p:pic>
        <p:nvPicPr>
          <p:cNvPr id="8" name="Picture 7">
            <a:extLst>
              <a:ext uri="{FF2B5EF4-FFF2-40B4-BE49-F238E27FC236}">
                <a16:creationId xmlns:a16="http://schemas.microsoft.com/office/drawing/2014/main" id="{8CA664BA-3472-944D-913B-095466BD01D9}"/>
              </a:ext>
            </a:extLst>
          </p:cNvPr>
          <p:cNvPicPr>
            <a:picLocks noChangeAspect="1"/>
          </p:cNvPicPr>
          <p:nvPr userDrawn="1"/>
        </p:nvPicPr>
        <p:blipFill>
          <a:blip r:embed="rId28"/>
          <a:stretch>
            <a:fillRect/>
          </a:stretch>
        </p:blipFill>
        <p:spPr>
          <a:xfrm>
            <a:off x="9129025" y="179425"/>
            <a:ext cx="2768600" cy="393700"/>
          </a:xfrm>
          <a:prstGeom prst="rect">
            <a:avLst/>
          </a:prstGeom>
        </p:spPr>
      </p:pic>
      <p:sp>
        <p:nvSpPr>
          <p:cNvPr id="12" name="TextBox 11">
            <a:extLst>
              <a:ext uri="{FF2B5EF4-FFF2-40B4-BE49-F238E27FC236}">
                <a16:creationId xmlns:a16="http://schemas.microsoft.com/office/drawing/2014/main" id="{44B94508-2440-3F40-AAFA-4B6FCCB0B5F1}"/>
              </a:ext>
            </a:extLst>
          </p:cNvPr>
          <p:cNvSpPr txBox="1"/>
          <p:nvPr userDrawn="1"/>
        </p:nvSpPr>
        <p:spPr>
          <a:xfrm>
            <a:off x="6832979" y="-309349"/>
            <a:ext cx="0" cy="0"/>
          </a:xfrm>
          <a:prstGeom prst="rect">
            <a:avLst/>
          </a:prstGeom>
        </p:spPr>
        <p:txBody>
          <a:bodyPr vert="horz" wrap="none" lIns="91440" tIns="45720" rIns="91440" bIns="45720" rtlCol="0" anchor="b">
            <a:normAutofit fontScale="25000" lnSpcReduction="20000"/>
          </a:bodyPr>
          <a:lstStyle/>
          <a:p>
            <a:pPr algn="l"/>
            <a:endParaRPr lang="en-US" dirty="0"/>
          </a:p>
        </p:txBody>
      </p:sp>
    </p:spTree>
    <p:extLst>
      <p:ext uri="{BB962C8B-B14F-4D97-AF65-F5344CB8AC3E}">
        <p14:creationId xmlns:p14="http://schemas.microsoft.com/office/powerpoint/2010/main" val="1865444309"/>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74" r:id="rId3"/>
    <p:sldLayoutId id="2147483650" r:id="rId4"/>
    <p:sldLayoutId id="2147483668" r:id="rId5"/>
    <p:sldLayoutId id="2147483660" r:id="rId6"/>
    <p:sldLayoutId id="2147483669" r:id="rId7"/>
    <p:sldLayoutId id="2147483665" r:id="rId8"/>
    <p:sldLayoutId id="2147483670" r:id="rId9"/>
    <p:sldLayoutId id="2147483651" r:id="rId10"/>
    <p:sldLayoutId id="2147483671" r:id="rId11"/>
    <p:sldLayoutId id="2147483652" r:id="rId12"/>
    <p:sldLayoutId id="2147483663" r:id="rId13"/>
    <p:sldLayoutId id="2147483672" r:id="rId14"/>
    <p:sldLayoutId id="2147483653" r:id="rId15"/>
    <p:sldLayoutId id="2147483654" r:id="rId16"/>
    <p:sldLayoutId id="2147483655" r:id="rId17"/>
    <p:sldLayoutId id="2147483666" r:id="rId18"/>
    <p:sldLayoutId id="2147483667" r:id="rId19"/>
    <p:sldLayoutId id="2147483657" r:id="rId20"/>
    <p:sldLayoutId id="2147483658" r:id="rId21"/>
    <p:sldLayoutId id="2147483659" r:id="rId22"/>
    <p:sldLayoutId id="2147483662" r:id="rId23"/>
    <p:sldLayoutId id="2147483664" r:id="rId24"/>
    <p:sldLayoutId id="2147483675" r:id="rId25"/>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152" userDrawn="1">
          <p15:clr>
            <a:srgbClr val="F26B43"/>
          </p15:clr>
        </p15:guide>
        <p15:guide id="2" orient="horz" pos="1248" userDrawn="1">
          <p15:clr>
            <a:srgbClr val="F26B43"/>
          </p15:clr>
        </p15:guide>
        <p15:guide id="3" pos="5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xml"/><Relationship Id="rId1" Type="http://schemas.openxmlformats.org/officeDocument/2006/relationships/vmlDrawing" Target="../drawings/vmlDrawing1.vml"/><Relationship Id="rId5" Type="http://schemas.openxmlformats.org/officeDocument/2006/relationships/image" Target="../media/image17.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jpg"/><Relationship Id="rId4" Type="http://schemas.openxmlformats.org/officeDocument/2006/relationships/image" Target="../media/image19.png"/><Relationship Id="rId9"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235A44F-0B46-0144-9406-BEEFAFBECA74}" type="slidenum">
              <a:rPr lang="en-US" smtClean="0"/>
              <a:pPr/>
              <a:t>1</a:t>
            </a:fld>
            <a:endParaRPr lang="en-US" dirty="0"/>
          </a:p>
        </p:txBody>
      </p:sp>
      <p:sp>
        <p:nvSpPr>
          <p:cNvPr id="6" name="Title 5"/>
          <p:cNvSpPr>
            <a:spLocks noGrp="1"/>
          </p:cNvSpPr>
          <p:nvPr>
            <p:ph type="title"/>
          </p:nvPr>
        </p:nvSpPr>
        <p:spPr>
          <a:xfrm>
            <a:off x="1052517" y="3123540"/>
            <a:ext cx="10748958" cy="1260999"/>
          </a:xfrm>
        </p:spPr>
        <p:txBody>
          <a:bodyPr>
            <a:normAutofit fontScale="90000"/>
          </a:bodyPr>
          <a:lstStyle/>
          <a:p>
            <a:pPr algn="ctr"/>
            <a:r>
              <a:rPr lang="en-US" dirty="0" smtClean="0"/>
              <a:t>Public University Partnership Program Update</a:t>
            </a:r>
            <a:br>
              <a:rPr lang="en-US" dirty="0" smtClean="0"/>
            </a:br>
            <a:r>
              <a:rPr lang="en-US" dirty="0" smtClean="0"/>
              <a:t>November 2024 Medicaid Advisory Committee</a:t>
            </a:r>
            <a:br>
              <a:rPr lang="en-US" dirty="0" smtClean="0"/>
            </a:br>
            <a:endParaRPr lang="en-US" dirty="0"/>
          </a:p>
        </p:txBody>
      </p:sp>
      <p:sp>
        <p:nvSpPr>
          <p:cNvPr id="3" name="Footer Placeholder 2"/>
          <p:cNvSpPr>
            <a:spLocks noGrp="1"/>
          </p:cNvSpPr>
          <p:nvPr>
            <p:ph type="ftr" sz="quarter" idx="11"/>
          </p:nvPr>
        </p:nvSpPr>
        <p:spPr/>
        <p:txBody>
          <a:bodyPr/>
          <a:lstStyle/>
          <a:p>
            <a:pPr algn="ctr"/>
            <a:r>
              <a:rPr lang="en-US" smtClean="0"/>
              <a:t>PUPP MAC Update - November 2024</a:t>
            </a:r>
            <a:endParaRPr lang="en-US" dirty="0"/>
          </a:p>
        </p:txBody>
      </p:sp>
    </p:spTree>
    <p:extLst>
      <p:ext uri="{BB962C8B-B14F-4D97-AF65-F5344CB8AC3E}">
        <p14:creationId xmlns:p14="http://schemas.microsoft.com/office/powerpoint/2010/main" val="11822836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235A44F-0B46-0144-9406-BEEFAFBECA74}" type="slidenum">
              <a:rPr lang="en-US" smtClean="0"/>
              <a:t>2</a:t>
            </a:fld>
            <a:endParaRPr lang="en-US"/>
          </a:p>
        </p:txBody>
      </p:sp>
      <p:sp>
        <p:nvSpPr>
          <p:cNvPr id="4" name="Content Placeholder 3"/>
          <p:cNvSpPr>
            <a:spLocks noGrp="1"/>
          </p:cNvSpPr>
          <p:nvPr>
            <p:ph sz="half" idx="2"/>
          </p:nvPr>
        </p:nvSpPr>
        <p:spPr>
          <a:xfrm>
            <a:off x="415149" y="1026391"/>
            <a:ext cx="11326271" cy="3921147"/>
          </a:xfrm>
        </p:spPr>
        <p:txBody>
          <a:bodyPr>
            <a:noAutofit/>
          </a:bodyPr>
          <a:lstStyle/>
          <a:p>
            <a:pPr marL="0" indent="0" algn="ctr">
              <a:buNone/>
            </a:pPr>
            <a:r>
              <a:rPr lang="en-US" sz="3600" dirty="0" smtClean="0">
                <a:solidFill>
                  <a:schemeClr val="tx2"/>
                </a:solidFill>
              </a:rPr>
              <a:t>PUPP was implemented in 2020 after learning about this   program through other state Medicaid offices to address </a:t>
            </a:r>
            <a:r>
              <a:rPr lang="en-US" sz="3600" dirty="0">
                <a:solidFill>
                  <a:schemeClr val="tx2"/>
                </a:solidFill>
              </a:rPr>
              <a:t>the many challenges facing Medicaid </a:t>
            </a:r>
            <a:r>
              <a:rPr lang="en-US" sz="3600" dirty="0" smtClean="0">
                <a:solidFill>
                  <a:schemeClr val="tx2"/>
                </a:solidFill>
              </a:rPr>
              <a:t>programs.</a:t>
            </a:r>
          </a:p>
          <a:p>
            <a:pPr marL="0" indent="0" algn="ctr">
              <a:buNone/>
            </a:pPr>
            <a:endParaRPr lang="en-US" sz="3600" dirty="0">
              <a:solidFill>
                <a:schemeClr val="tx2"/>
              </a:solidFill>
            </a:endParaRPr>
          </a:p>
          <a:p>
            <a:pPr marL="0" indent="0" algn="ctr">
              <a:buNone/>
            </a:pPr>
            <a:r>
              <a:rPr lang="en-US" sz="3600" dirty="0">
                <a:solidFill>
                  <a:schemeClr val="tx2"/>
                </a:solidFill>
              </a:rPr>
              <a:t>State University Partnerships are a collaboration between Medicaid and Louisiana’s public universities to produce research that expands our understanding of how to improve the health and wellbeing of Louisiana Medicaid </a:t>
            </a:r>
            <a:r>
              <a:rPr lang="en-US" sz="3600" dirty="0" smtClean="0">
                <a:solidFill>
                  <a:schemeClr val="tx2"/>
                </a:solidFill>
              </a:rPr>
              <a:t>beneficiaries</a:t>
            </a:r>
            <a:r>
              <a:rPr lang="en-US" sz="3800" dirty="0" smtClean="0">
                <a:solidFill>
                  <a:schemeClr val="tx2"/>
                </a:solidFill>
              </a:rPr>
              <a:t>.</a:t>
            </a:r>
            <a:endParaRPr lang="en-US" sz="3800" dirty="0">
              <a:solidFill>
                <a:schemeClr val="tx2"/>
              </a:solidFill>
            </a:endParaRPr>
          </a:p>
        </p:txBody>
      </p:sp>
      <p:sp>
        <p:nvSpPr>
          <p:cNvPr id="2" name="Footer Placeholder 1"/>
          <p:cNvSpPr>
            <a:spLocks noGrp="1"/>
          </p:cNvSpPr>
          <p:nvPr>
            <p:ph type="ftr" sz="quarter" idx="11"/>
          </p:nvPr>
        </p:nvSpPr>
        <p:spPr/>
        <p:txBody>
          <a:bodyPr/>
          <a:lstStyle/>
          <a:p>
            <a:pPr algn="ctr"/>
            <a:r>
              <a:rPr lang="en-US" smtClean="0"/>
              <a:t>PUPP MAC Update - November 2024</a:t>
            </a:r>
            <a:endParaRPr lang="en-US" dirty="0"/>
          </a:p>
        </p:txBody>
      </p:sp>
    </p:spTree>
    <p:extLst>
      <p:ext uri="{BB962C8B-B14F-4D97-AF65-F5344CB8AC3E}">
        <p14:creationId xmlns:p14="http://schemas.microsoft.com/office/powerpoint/2010/main" val="24929899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lgn="ctr"/>
            <a:r>
              <a:rPr lang="en-US" dirty="0" smtClean="0"/>
              <a:t>PUPP MAC Update - November 2024</a:t>
            </a:r>
            <a:endParaRPr lang="en-US" dirty="0"/>
          </a:p>
        </p:txBody>
      </p:sp>
      <p:sp>
        <p:nvSpPr>
          <p:cNvPr id="3" name="Slide Number Placeholder 2"/>
          <p:cNvSpPr>
            <a:spLocks noGrp="1"/>
          </p:cNvSpPr>
          <p:nvPr>
            <p:ph type="sldNum" sz="quarter" idx="12"/>
          </p:nvPr>
        </p:nvSpPr>
        <p:spPr/>
        <p:txBody>
          <a:bodyPr/>
          <a:lstStyle/>
          <a:p>
            <a:fld id="{4235A44F-0B46-0144-9406-BEEFAFBECA74}" type="slidenum">
              <a:rPr lang="en-US" smtClean="0"/>
              <a:t>3</a:t>
            </a:fld>
            <a:endParaRPr lang="en-US"/>
          </a:p>
        </p:txBody>
      </p:sp>
      <p:sp>
        <p:nvSpPr>
          <p:cNvPr id="4" name="Content Placeholder 3"/>
          <p:cNvSpPr>
            <a:spLocks noGrp="1"/>
          </p:cNvSpPr>
          <p:nvPr>
            <p:ph sz="half" idx="2"/>
          </p:nvPr>
        </p:nvSpPr>
        <p:spPr>
          <a:xfrm>
            <a:off x="838200" y="1770976"/>
            <a:ext cx="10696575" cy="4686300"/>
          </a:xfrm>
        </p:spPr>
        <p:txBody>
          <a:bodyPr>
            <a:normAutofit fontScale="77500" lnSpcReduction="20000"/>
          </a:bodyPr>
          <a:lstStyle/>
          <a:p>
            <a:pPr marL="0" indent="0">
              <a:buNone/>
            </a:pPr>
            <a:r>
              <a:rPr lang="en-US" sz="3200" dirty="0" smtClean="0"/>
              <a:t>Milestone reached:   PUPP Research projects are at each phase.   New, In progress and Complete </a:t>
            </a:r>
          </a:p>
          <a:p>
            <a:pPr marL="0" indent="0">
              <a:buNone/>
            </a:pPr>
            <a:endParaRPr lang="en-US" sz="3200" dirty="0"/>
          </a:p>
          <a:p>
            <a:pPr marL="0" indent="0">
              <a:buNone/>
            </a:pPr>
            <a:r>
              <a:rPr lang="en-US" sz="3200" dirty="0" smtClean="0"/>
              <a:t>LDH and interested parties benefit from research that offers Louisiana-based evidence for policy and program development</a:t>
            </a:r>
          </a:p>
          <a:p>
            <a:pPr marL="0" indent="0">
              <a:buNone/>
            </a:pPr>
            <a:endParaRPr lang="en-US" sz="3200" dirty="0" smtClean="0"/>
          </a:p>
          <a:p>
            <a:pPr marL="0" indent="0">
              <a:buNone/>
            </a:pPr>
            <a:r>
              <a:rPr lang="en-US" sz="3200" dirty="0" smtClean="0"/>
              <a:t>Completed</a:t>
            </a:r>
          </a:p>
          <a:p>
            <a:r>
              <a:rPr lang="en-US" dirty="0" smtClean="0"/>
              <a:t>Three researchers finalized their investigation.  Findings are available for </a:t>
            </a:r>
          </a:p>
          <a:p>
            <a:pPr lvl="1"/>
            <a:r>
              <a:rPr lang="en-US" dirty="0" smtClean="0"/>
              <a:t>Costs/benefits of post partum expansion</a:t>
            </a:r>
          </a:p>
          <a:p>
            <a:pPr lvl="1"/>
            <a:r>
              <a:rPr lang="en-US" dirty="0" smtClean="0"/>
              <a:t>Recommendations for MOUD care continuity during weather emergencies</a:t>
            </a:r>
          </a:p>
          <a:p>
            <a:pPr lvl="1"/>
            <a:r>
              <a:rPr lang="en-US" dirty="0" smtClean="0"/>
              <a:t>Costs/Benefits of Medically Tailored Meals</a:t>
            </a:r>
          </a:p>
          <a:p>
            <a:pPr lvl="1"/>
            <a:r>
              <a:rPr lang="en-US" dirty="0" smtClean="0"/>
              <a:t>Costs associated with untreated mental health for maternal mortality.</a:t>
            </a:r>
          </a:p>
          <a:p>
            <a:r>
              <a:rPr lang="en-US" dirty="0" smtClean="0"/>
              <a:t>Three researchers expected to finish by 2</a:t>
            </a:r>
            <a:r>
              <a:rPr lang="en-US" baseline="30000" dirty="0" smtClean="0"/>
              <a:t>nd</a:t>
            </a:r>
            <a:r>
              <a:rPr lang="en-US" dirty="0" smtClean="0"/>
              <a:t> Quarter 2025</a:t>
            </a:r>
          </a:p>
          <a:p>
            <a:pPr lvl="1"/>
            <a:r>
              <a:rPr lang="en-US" dirty="0" smtClean="0"/>
              <a:t>Alternate </a:t>
            </a:r>
            <a:r>
              <a:rPr lang="en-US" dirty="0" err="1" smtClean="0"/>
              <a:t>payor</a:t>
            </a:r>
            <a:r>
              <a:rPr lang="en-US" dirty="0" smtClean="0"/>
              <a:t> model for Behavioral Health and two for diabetes care (CGM and GDM)</a:t>
            </a:r>
          </a:p>
          <a:p>
            <a:pPr marL="0" indent="0">
              <a:buNone/>
            </a:pPr>
            <a:endParaRPr lang="en-US" dirty="0" smtClean="0"/>
          </a:p>
          <a:p>
            <a:pPr marL="457200" lvl="1" indent="0">
              <a:buNone/>
            </a:pPr>
            <a:endParaRPr lang="en-US" dirty="0"/>
          </a:p>
        </p:txBody>
      </p:sp>
      <p:sp>
        <p:nvSpPr>
          <p:cNvPr id="5" name="Title 4"/>
          <p:cNvSpPr>
            <a:spLocks noGrp="1"/>
          </p:cNvSpPr>
          <p:nvPr>
            <p:ph type="title"/>
          </p:nvPr>
        </p:nvSpPr>
        <p:spPr/>
        <p:txBody>
          <a:bodyPr/>
          <a:lstStyle/>
          <a:p>
            <a:r>
              <a:rPr lang="en-US" b="1" dirty="0" smtClean="0"/>
              <a:t>Current Program Status – Completed</a:t>
            </a:r>
            <a:endParaRPr lang="en-US" b="1" dirty="0"/>
          </a:p>
        </p:txBody>
      </p:sp>
    </p:spTree>
    <p:extLst>
      <p:ext uri="{BB962C8B-B14F-4D97-AF65-F5344CB8AC3E}">
        <p14:creationId xmlns:p14="http://schemas.microsoft.com/office/powerpoint/2010/main" val="1447334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lgn="ctr"/>
            <a:r>
              <a:rPr lang="en-US" smtClean="0"/>
              <a:t>PUPP MAC Update - November 2024</a:t>
            </a:r>
            <a:endParaRPr lang="en-US" dirty="0"/>
          </a:p>
        </p:txBody>
      </p:sp>
      <p:sp>
        <p:nvSpPr>
          <p:cNvPr id="3" name="Slide Number Placeholder 2"/>
          <p:cNvSpPr>
            <a:spLocks noGrp="1"/>
          </p:cNvSpPr>
          <p:nvPr>
            <p:ph type="sldNum" sz="quarter" idx="12"/>
          </p:nvPr>
        </p:nvSpPr>
        <p:spPr/>
        <p:txBody>
          <a:bodyPr/>
          <a:lstStyle/>
          <a:p>
            <a:fld id="{4235A44F-0B46-0144-9406-BEEFAFBECA74}" type="slidenum">
              <a:rPr lang="en-US" smtClean="0"/>
              <a:t>4</a:t>
            </a:fld>
            <a:endParaRPr lang="en-US"/>
          </a:p>
        </p:txBody>
      </p:sp>
      <p:sp>
        <p:nvSpPr>
          <p:cNvPr id="4" name="Content Placeholder 3"/>
          <p:cNvSpPr>
            <a:spLocks noGrp="1"/>
          </p:cNvSpPr>
          <p:nvPr>
            <p:ph sz="half" idx="2"/>
          </p:nvPr>
        </p:nvSpPr>
        <p:spPr>
          <a:xfrm>
            <a:off x="971550" y="1757564"/>
            <a:ext cx="10515600" cy="4324351"/>
          </a:xfrm>
        </p:spPr>
        <p:txBody>
          <a:bodyPr>
            <a:normAutofit/>
          </a:bodyPr>
          <a:lstStyle/>
          <a:p>
            <a:r>
              <a:rPr lang="en-US" dirty="0" smtClean="0"/>
              <a:t>Seven Research Projects are active  </a:t>
            </a:r>
          </a:p>
          <a:p>
            <a:pPr lvl="1"/>
            <a:r>
              <a:rPr lang="en-US" dirty="0" smtClean="0"/>
              <a:t>Research projects are from Cycle 2 and Cycle 3.</a:t>
            </a:r>
          </a:p>
          <a:p>
            <a:pPr lvl="1"/>
            <a:r>
              <a:rPr lang="en-US" dirty="0" smtClean="0"/>
              <a:t>Staggered completion dates provide ongoing results from completed investigations</a:t>
            </a:r>
            <a:endParaRPr lang="en-US" dirty="0"/>
          </a:p>
          <a:p>
            <a:r>
              <a:rPr lang="en-US" dirty="0" smtClean="0"/>
              <a:t>Six New Researchers Awarded $1.14M as FFP</a:t>
            </a:r>
          </a:p>
          <a:p>
            <a:pPr lvl="1"/>
            <a:r>
              <a:rPr lang="en-US" dirty="0" smtClean="0"/>
              <a:t>New Research Projects start March 2025, N=11</a:t>
            </a:r>
          </a:p>
          <a:p>
            <a:r>
              <a:rPr lang="en-US" dirty="0" smtClean="0"/>
              <a:t>Anticipated 3 – 4 Research Briefs available annually</a:t>
            </a:r>
          </a:p>
          <a:p>
            <a:pPr lvl="1"/>
            <a:r>
              <a:rPr lang="en-US" dirty="0" smtClean="0"/>
              <a:t>Research Brief distribution network is under development</a:t>
            </a:r>
          </a:p>
          <a:p>
            <a:r>
              <a:rPr lang="en-US" dirty="0" smtClean="0"/>
              <a:t>Virtual Poster Day is under development (anticipated 2</a:t>
            </a:r>
            <a:r>
              <a:rPr lang="en-US" baseline="30000" dirty="0" smtClean="0"/>
              <a:t>nd</a:t>
            </a:r>
            <a:r>
              <a:rPr lang="en-US" dirty="0" smtClean="0"/>
              <a:t> Quarter 2025)</a:t>
            </a:r>
          </a:p>
          <a:p>
            <a:endParaRPr lang="en-US" dirty="0" smtClean="0"/>
          </a:p>
          <a:p>
            <a:endParaRPr lang="en-US" dirty="0" smtClean="0"/>
          </a:p>
          <a:p>
            <a:pPr marL="0" indent="0">
              <a:buNone/>
            </a:pPr>
            <a:endParaRPr lang="en-US" dirty="0" smtClean="0"/>
          </a:p>
        </p:txBody>
      </p:sp>
      <p:sp>
        <p:nvSpPr>
          <p:cNvPr id="5" name="Title 4"/>
          <p:cNvSpPr>
            <a:spLocks noGrp="1"/>
          </p:cNvSpPr>
          <p:nvPr>
            <p:ph type="title"/>
          </p:nvPr>
        </p:nvSpPr>
        <p:spPr/>
        <p:txBody>
          <a:bodyPr/>
          <a:lstStyle/>
          <a:p>
            <a:r>
              <a:rPr lang="en-US" b="1" dirty="0" smtClean="0"/>
              <a:t>Current Program Status - Active</a:t>
            </a:r>
            <a:endParaRPr lang="en-US" b="1" dirty="0"/>
          </a:p>
        </p:txBody>
      </p:sp>
      <p:sp>
        <p:nvSpPr>
          <p:cNvPr id="7" name="TextBox 6"/>
          <p:cNvSpPr txBox="1"/>
          <p:nvPr/>
        </p:nvSpPr>
        <p:spPr>
          <a:xfrm>
            <a:off x="10601325" y="1524202"/>
            <a:ext cx="1047750" cy="466724"/>
          </a:xfrm>
          <a:prstGeom prst="rect">
            <a:avLst/>
          </a:prstGeom>
        </p:spPr>
        <p:txBody>
          <a:bodyPr vert="horz" wrap="square" lIns="91440" tIns="45720" rIns="91440" bIns="45720" rtlCol="0" anchor="b">
            <a:normAutofit fontScale="55000" lnSpcReduction="20000"/>
          </a:bodyPr>
          <a:lstStyle/>
          <a:p>
            <a:pPr algn="l"/>
            <a:r>
              <a:rPr lang="en-US" dirty="0" smtClean="0"/>
              <a:t>SFY25 Awards Announcement</a:t>
            </a:r>
          </a:p>
        </p:txBody>
      </p:sp>
      <p:graphicFrame>
        <p:nvGraphicFramePr>
          <p:cNvPr id="9" name="Object 8"/>
          <p:cNvGraphicFramePr>
            <a:graphicFrameLocks noChangeAspect="1"/>
          </p:cNvGraphicFramePr>
          <p:nvPr>
            <p:extLst>
              <p:ext uri="{D42A27DB-BD31-4B8C-83A1-F6EECF244321}">
                <p14:modId xmlns:p14="http://schemas.microsoft.com/office/powerpoint/2010/main" val="4133834751"/>
              </p:ext>
            </p:extLst>
          </p:nvPr>
        </p:nvGraphicFramePr>
        <p:xfrm>
          <a:off x="10601325" y="1057275"/>
          <a:ext cx="914400" cy="771525"/>
        </p:xfrm>
        <a:graphic>
          <a:graphicData uri="http://schemas.openxmlformats.org/presentationml/2006/ole">
            <mc:AlternateContent xmlns:mc="http://schemas.openxmlformats.org/markup-compatibility/2006">
              <mc:Choice xmlns:v="urn:schemas-microsoft-com:vml" Requires="v">
                <p:oleObj spid="_x0000_s1028" name="Acrobat Document" showAsIcon="1" r:id="rId4" imgW="914400" imgH="771480" progId="AcroExch.Document.7">
                  <p:embed/>
                </p:oleObj>
              </mc:Choice>
              <mc:Fallback>
                <p:oleObj name="Acrobat Document" showAsIcon="1" r:id="rId4" imgW="914400" imgH="771480" progId="AcroExch.Document.7">
                  <p:embed/>
                  <p:pic>
                    <p:nvPicPr>
                      <p:cNvPr id="0" name=""/>
                      <p:cNvPicPr/>
                      <p:nvPr/>
                    </p:nvPicPr>
                    <p:blipFill>
                      <a:blip r:embed="rId5"/>
                      <a:stretch>
                        <a:fillRect/>
                      </a:stretch>
                    </p:blipFill>
                    <p:spPr>
                      <a:xfrm>
                        <a:off x="10601325" y="1057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249685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E2FEE-7188-3628-275D-C84DE7CA09B5}"/>
              </a:ext>
            </a:extLst>
          </p:cNvPr>
          <p:cNvSpPr>
            <a:spLocks noGrp="1"/>
          </p:cNvSpPr>
          <p:nvPr>
            <p:ph type="title"/>
          </p:nvPr>
        </p:nvSpPr>
        <p:spPr>
          <a:xfrm>
            <a:off x="175261" y="379551"/>
            <a:ext cx="10515600" cy="1325563"/>
          </a:xfrm>
        </p:spPr>
        <p:txBody>
          <a:bodyPr/>
          <a:lstStyle/>
          <a:p>
            <a:r>
              <a:rPr lang="en-US" b="1" i="1" dirty="0"/>
              <a:t>University </a:t>
            </a:r>
            <a:r>
              <a:rPr lang="en-US" b="1" i="1" dirty="0" smtClean="0"/>
              <a:t>Awardees</a:t>
            </a:r>
            <a:endParaRPr lang="en-US" b="1" i="1" dirty="0"/>
          </a:p>
        </p:txBody>
      </p:sp>
      <p:sp>
        <p:nvSpPr>
          <p:cNvPr id="5" name="Content Placeholder 4">
            <a:extLst>
              <a:ext uri="{FF2B5EF4-FFF2-40B4-BE49-F238E27FC236}">
                <a16:creationId xmlns:a16="http://schemas.microsoft.com/office/drawing/2014/main" id="{1688782A-3B61-7729-5830-6B67829BFF8E}"/>
              </a:ext>
            </a:extLst>
          </p:cNvPr>
          <p:cNvSpPr>
            <a:spLocks noGrp="1"/>
          </p:cNvSpPr>
          <p:nvPr>
            <p:ph sz="half" idx="2"/>
          </p:nvPr>
        </p:nvSpPr>
        <p:spPr>
          <a:xfrm>
            <a:off x="666450" y="1328656"/>
            <a:ext cx="5181600" cy="4351338"/>
          </a:xfrm>
        </p:spPr>
        <p:txBody>
          <a:bodyPr>
            <a:normAutofit/>
          </a:bodyPr>
          <a:lstStyle/>
          <a:p>
            <a:r>
              <a:rPr lang="en-US" sz="1800" dirty="0">
                <a:solidFill>
                  <a:srgbClr val="051E41"/>
                </a:solidFill>
              </a:rPr>
              <a:t>Louisiana State University and A&amp;M College</a:t>
            </a:r>
          </a:p>
          <a:p>
            <a:pPr lvl="1"/>
            <a:r>
              <a:rPr lang="en-US" sz="1400" b="1" dirty="0">
                <a:solidFill>
                  <a:srgbClr val="051E41"/>
                </a:solidFill>
              </a:rPr>
              <a:t>Julia Buckner, </a:t>
            </a:r>
            <a:r>
              <a:rPr lang="en-US" sz="1400" b="1" dirty="0" smtClean="0">
                <a:solidFill>
                  <a:srgbClr val="051E41"/>
                </a:solidFill>
              </a:rPr>
              <a:t>PhD</a:t>
            </a:r>
          </a:p>
          <a:p>
            <a:pPr lvl="1"/>
            <a:r>
              <a:rPr lang="en-US" sz="1400" b="1" dirty="0" smtClean="0">
                <a:solidFill>
                  <a:srgbClr val="051E41"/>
                </a:solidFill>
              </a:rPr>
              <a:t>Senlin </a:t>
            </a:r>
            <a:r>
              <a:rPr lang="en-US" sz="1400" b="1" dirty="0">
                <a:solidFill>
                  <a:srgbClr val="051E41"/>
                </a:solidFill>
              </a:rPr>
              <a:t>Chen, </a:t>
            </a:r>
            <a:r>
              <a:rPr lang="en-US" sz="1400" b="1" dirty="0" smtClean="0">
                <a:solidFill>
                  <a:srgbClr val="051E41"/>
                </a:solidFill>
              </a:rPr>
              <a:t>PhD</a:t>
            </a:r>
            <a:r>
              <a:rPr lang="en-US" sz="1400" dirty="0" smtClean="0">
                <a:solidFill>
                  <a:srgbClr val="051E41"/>
                </a:solidFill>
              </a:rPr>
              <a:t> </a:t>
            </a:r>
          </a:p>
          <a:p>
            <a:pPr lvl="1"/>
            <a:r>
              <a:rPr lang="en-US" sz="1400" b="1" dirty="0" smtClean="0">
                <a:solidFill>
                  <a:srgbClr val="051E41"/>
                </a:solidFill>
              </a:rPr>
              <a:t>Amie Moles, PhD – </a:t>
            </a:r>
            <a:r>
              <a:rPr lang="en-US" sz="1400" dirty="0" smtClean="0">
                <a:solidFill>
                  <a:srgbClr val="051E41"/>
                </a:solidFill>
              </a:rPr>
              <a:t>completing in December 2024</a:t>
            </a:r>
            <a:endParaRPr lang="en-US" sz="1400" dirty="0">
              <a:solidFill>
                <a:srgbClr val="051E41"/>
              </a:solidFill>
            </a:endParaRPr>
          </a:p>
          <a:p>
            <a:pPr lvl="1"/>
            <a:r>
              <a:rPr lang="en-US" sz="1400" b="1" dirty="0">
                <a:solidFill>
                  <a:srgbClr val="051E41"/>
                </a:solidFill>
              </a:rPr>
              <a:t>Janna Oetting, </a:t>
            </a:r>
            <a:r>
              <a:rPr lang="en-US" sz="1400" b="1" dirty="0" smtClean="0">
                <a:solidFill>
                  <a:srgbClr val="051E41"/>
                </a:solidFill>
              </a:rPr>
              <a:t>PhD</a:t>
            </a:r>
          </a:p>
          <a:p>
            <a:pPr marL="457200" lvl="1" indent="0">
              <a:buNone/>
            </a:pPr>
            <a:endParaRPr lang="en-US" sz="1300" b="1" dirty="0">
              <a:solidFill>
                <a:srgbClr val="051E41"/>
              </a:solidFill>
            </a:endParaRPr>
          </a:p>
          <a:p>
            <a:r>
              <a:rPr lang="en-US" sz="1800" dirty="0">
                <a:solidFill>
                  <a:srgbClr val="051E41"/>
                </a:solidFill>
              </a:rPr>
              <a:t>Louisiana State University Health Sciences Center</a:t>
            </a:r>
          </a:p>
          <a:p>
            <a:pPr lvl="1"/>
            <a:r>
              <a:rPr lang="en-US" sz="1400" b="1" dirty="0">
                <a:solidFill>
                  <a:srgbClr val="051E41"/>
                </a:solidFill>
              </a:rPr>
              <a:t>Peggy Honore, </a:t>
            </a:r>
            <a:r>
              <a:rPr lang="en-US" sz="1400" b="1" dirty="0" smtClean="0">
                <a:solidFill>
                  <a:srgbClr val="051E41"/>
                </a:solidFill>
              </a:rPr>
              <a:t>DHA</a:t>
            </a:r>
            <a:r>
              <a:rPr lang="en-US" sz="1400" b="1" dirty="0">
                <a:solidFill>
                  <a:srgbClr val="051E41"/>
                </a:solidFill>
              </a:rPr>
              <a:t> </a:t>
            </a:r>
            <a:r>
              <a:rPr lang="en-US" sz="1400" b="1" dirty="0" smtClean="0">
                <a:solidFill>
                  <a:srgbClr val="051E41"/>
                </a:solidFill>
              </a:rPr>
              <a:t>– </a:t>
            </a:r>
            <a:r>
              <a:rPr lang="en-US" sz="1400" dirty="0" smtClean="0">
                <a:solidFill>
                  <a:srgbClr val="051E41"/>
                </a:solidFill>
              </a:rPr>
              <a:t>completed June 2024</a:t>
            </a:r>
            <a:endParaRPr lang="en-US" sz="1400" dirty="0">
              <a:solidFill>
                <a:srgbClr val="051E41"/>
              </a:solidFill>
            </a:endParaRPr>
          </a:p>
          <a:p>
            <a:pPr lvl="1"/>
            <a:r>
              <a:rPr lang="en-US" sz="1400" b="1" dirty="0">
                <a:solidFill>
                  <a:srgbClr val="051E41"/>
                </a:solidFill>
              </a:rPr>
              <a:t>Benjamin Springgate MD, </a:t>
            </a:r>
            <a:r>
              <a:rPr lang="en-US" sz="1400" b="1" dirty="0" smtClean="0">
                <a:solidFill>
                  <a:srgbClr val="051E41"/>
                </a:solidFill>
              </a:rPr>
              <a:t>MPH</a:t>
            </a:r>
            <a:r>
              <a:rPr lang="en-US" sz="1400" dirty="0">
                <a:solidFill>
                  <a:srgbClr val="051E41"/>
                </a:solidFill>
              </a:rPr>
              <a:t>  </a:t>
            </a:r>
            <a:r>
              <a:rPr lang="en-US" sz="1400" dirty="0" smtClean="0">
                <a:solidFill>
                  <a:srgbClr val="051E41"/>
                </a:solidFill>
              </a:rPr>
              <a:t>-- completed June 2024</a:t>
            </a:r>
          </a:p>
          <a:p>
            <a:pPr lvl="1"/>
            <a:endParaRPr lang="en-US" sz="1400" dirty="0" smtClean="0">
              <a:solidFill>
                <a:srgbClr val="051E41"/>
              </a:solidFill>
            </a:endParaRPr>
          </a:p>
          <a:p>
            <a:r>
              <a:rPr lang="en-US" sz="1800" dirty="0">
                <a:solidFill>
                  <a:srgbClr val="051E41"/>
                </a:solidFill>
              </a:rPr>
              <a:t>Louisiana State University-Shreveport (LSUS) </a:t>
            </a:r>
          </a:p>
          <a:p>
            <a:pPr lvl="1"/>
            <a:r>
              <a:rPr lang="en-US" sz="1400" b="1" dirty="0">
                <a:solidFill>
                  <a:srgbClr val="051E41"/>
                </a:solidFill>
              </a:rPr>
              <a:t>Urska Cvek </a:t>
            </a:r>
            <a:r>
              <a:rPr lang="en-US" sz="1400" b="1" dirty="0" smtClean="0">
                <a:solidFill>
                  <a:srgbClr val="051E41"/>
                </a:solidFill>
              </a:rPr>
              <a:t>ScD</a:t>
            </a:r>
          </a:p>
          <a:p>
            <a:pPr lvl="1"/>
            <a:endParaRPr lang="en-US" sz="1300" b="1" dirty="0">
              <a:solidFill>
                <a:srgbClr val="051E41"/>
              </a:solidFill>
            </a:endParaRPr>
          </a:p>
          <a:p>
            <a:r>
              <a:rPr lang="en-US" sz="1800" dirty="0">
                <a:solidFill>
                  <a:srgbClr val="051E41"/>
                </a:solidFill>
              </a:rPr>
              <a:t>Louisiana Tech University</a:t>
            </a:r>
          </a:p>
          <a:p>
            <a:pPr lvl="1"/>
            <a:r>
              <a:rPr lang="en-US" sz="1400" b="1" dirty="0">
                <a:solidFill>
                  <a:srgbClr val="051E41"/>
                </a:solidFill>
              </a:rPr>
              <a:t>Prerna Dua, </a:t>
            </a:r>
            <a:r>
              <a:rPr lang="en-US" sz="1400" b="1" dirty="0" smtClean="0">
                <a:solidFill>
                  <a:srgbClr val="051E41"/>
                </a:solidFill>
              </a:rPr>
              <a:t>PhD </a:t>
            </a:r>
            <a:r>
              <a:rPr lang="en-US" sz="1400" b="1" dirty="0">
                <a:solidFill>
                  <a:srgbClr val="051E41"/>
                </a:solidFill>
              </a:rPr>
              <a:t>–</a:t>
            </a:r>
            <a:r>
              <a:rPr lang="en-US" sz="1400" b="1" dirty="0" smtClean="0">
                <a:solidFill>
                  <a:srgbClr val="051E41"/>
                </a:solidFill>
              </a:rPr>
              <a:t> </a:t>
            </a:r>
            <a:r>
              <a:rPr lang="en-US" sz="1400" dirty="0" smtClean="0">
                <a:solidFill>
                  <a:srgbClr val="051E41"/>
                </a:solidFill>
              </a:rPr>
              <a:t>completed June 2024</a:t>
            </a:r>
          </a:p>
          <a:p>
            <a:pPr lvl="1"/>
            <a:endParaRPr lang="en-US" sz="1400" dirty="0" smtClean="0"/>
          </a:p>
          <a:p>
            <a:pPr lvl="1"/>
            <a:endParaRPr lang="en-US" sz="1400" dirty="0"/>
          </a:p>
          <a:p>
            <a:pPr lvl="1"/>
            <a:endParaRPr lang="en-US" sz="1400" dirty="0"/>
          </a:p>
          <a:p>
            <a:pPr lvl="1"/>
            <a:endParaRPr lang="en-US" sz="1400" dirty="0"/>
          </a:p>
        </p:txBody>
      </p:sp>
      <p:sp>
        <p:nvSpPr>
          <p:cNvPr id="6" name="Content Placeholder 4">
            <a:extLst>
              <a:ext uri="{FF2B5EF4-FFF2-40B4-BE49-F238E27FC236}">
                <a16:creationId xmlns:a16="http://schemas.microsoft.com/office/drawing/2014/main" id="{2D6FF224-0BF7-560C-4ACC-AACBB9BC8A46}"/>
              </a:ext>
            </a:extLst>
          </p:cNvPr>
          <p:cNvSpPr txBox="1">
            <a:spLocks/>
          </p:cNvSpPr>
          <p:nvPr/>
        </p:nvSpPr>
        <p:spPr>
          <a:xfrm>
            <a:off x="6154381" y="1328656"/>
            <a:ext cx="5693907" cy="452537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rgbClr val="051E41"/>
                </a:solidFill>
              </a:rPr>
              <a:t>McNeese State University</a:t>
            </a:r>
          </a:p>
          <a:p>
            <a:pPr lvl="1"/>
            <a:r>
              <a:rPr lang="en-US" sz="1400" b="1" dirty="0">
                <a:solidFill>
                  <a:srgbClr val="051E41"/>
                </a:solidFill>
              </a:rPr>
              <a:t>Joanna Thompson, </a:t>
            </a:r>
            <a:r>
              <a:rPr lang="en-US" sz="1400" b="1" dirty="0" smtClean="0">
                <a:solidFill>
                  <a:srgbClr val="051E41"/>
                </a:solidFill>
              </a:rPr>
              <a:t>PhD</a:t>
            </a:r>
          </a:p>
          <a:p>
            <a:pPr lvl="1"/>
            <a:endParaRPr lang="en-US" sz="1800" dirty="0" smtClean="0">
              <a:solidFill>
                <a:srgbClr val="051E41"/>
              </a:solidFill>
            </a:endParaRPr>
          </a:p>
          <a:p>
            <a:r>
              <a:rPr lang="en-US" sz="1800" dirty="0">
                <a:solidFill>
                  <a:srgbClr val="051E41"/>
                </a:solidFill>
              </a:rPr>
              <a:t>Pennington Biomedical Research Center</a:t>
            </a:r>
          </a:p>
          <a:p>
            <a:pPr lvl="1"/>
            <a:r>
              <a:rPr lang="en-US" sz="1400" b="1" dirty="0">
                <a:solidFill>
                  <a:srgbClr val="051E41"/>
                </a:solidFill>
              </a:rPr>
              <a:t>Ronald Horswell, PhD  </a:t>
            </a:r>
            <a:r>
              <a:rPr lang="en-US" sz="1400" b="1" dirty="0" smtClean="0">
                <a:solidFill>
                  <a:srgbClr val="051E41"/>
                </a:solidFill>
              </a:rPr>
              <a:t>-- </a:t>
            </a:r>
            <a:r>
              <a:rPr lang="en-US" sz="1400" dirty="0" smtClean="0">
                <a:solidFill>
                  <a:srgbClr val="051E41"/>
                </a:solidFill>
              </a:rPr>
              <a:t>completing in February 2025</a:t>
            </a:r>
          </a:p>
          <a:p>
            <a:pPr lvl="1"/>
            <a:r>
              <a:rPr lang="en-US" sz="1400" b="1" dirty="0" smtClean="0">
                <a:solidFill>
                  <a:srgbClr val="051E41"/>
                </a:solidFill>
              </a:rPr>
              <a:t>Gang </a:t>
            </a:r>
            <a:r>
              <a:rPr lang="en-US" sz="1400" b="1" dirty="0">
                <a:solidFill>
                  <a:srgbClr val="051E41"/>
                </a:solidFill>
              </a:rPr>
              <a:t>Hu, </a:t>
            </a:r>
            <a:r>
              <a:rPr lang="en-US" sz="1400" b="1" dirty="0" smtClean="0">
                <a:solidFill>
                  <a:srgbClr val="051E41"/>
                </a:solidFill>
              </a:rPr>
              <a:t>MD</a:t>
            </a:r>
            <a:r>
              <a:rPr lang="en-US" sz="1400" b="1" dirty="0">
                <a:solidFill>
                  <a:srgbClr val="051E41"/>
                </a:solidFill>
              </a:rPr>
              <a:t> </a:t>
            </a:r>
            <a:r>
              <a:rPr lang="en-US" sz="1400" dirty="0" smtClean="0">
                <a:solidFill>
                  <a:srgbClr val="051E41"/>
                </a:solidFill>
              </a:rPr>
              <a:t>– completing in December 2024</a:t>
            </a:r>
            <a:endParaRPr lang="en-US" dirty="0">
              <a:solidFill>
                <a:srgbClr val="051E41"/>
              </a:solidFill>
            </a:endParaRPr>
          </a:p>
          <a:p>
            <a:pPr marL="457200" lvl="1" indent="0">
              <a:buNone/>
            </a:pPr>
            <a:endParaRPr lang="en-US" sz="1400" dirty="0" smtClean="0">
              <a:solidFill>
                <a:srgbClr val="051E41"/>
              </a:solidFill>
            </a:endParaRPr>
          </a:p>
          <a:p>
            <a:r>
              <a:rPr lang="en-US" sz="1800" dirty="0">
                <a:solidFill>
                  <a:srgbClr val="051E41"/>
                </a:solidFill>
              </a:rPr>
              <a:t>Southeastern Louisiana University</a:t>
            </a:r>
          </a:p>
          <a:p>
            <a:pPr lvl="1"/>
            <a:r>
              <a:rPr lang="en-US" sz="1400" b="1" dirty="0">
                <a:solidFill>
                  <a:srgbClr val="051E41"/>
                </a:solidFill>
              </a:rPr>
              <a:t>Linda Collins, PhD </a:t>
            </a:r>
            <a:endParaRPr lang="en-US" sz="1400" b="1" dirty="0" smtClean="0">
              <a:solidFill>
                <a:srgbClr val="051E41"/>
              </a:solidFill>
            </a:endParaRPr>
          </a:p>
          <a:p>
            <a:pPr lvl="1"/>
            <a:endParaRPr lang="en-US" sz="1400" b="1" dirty="0">
              <a:solidFill>
                <a:srgbClr val="051E41"/>
              </a:solidFill>
            </a:endParaRPr>
          </a:p>
          <a:p>
            <a:r>
              <a:rPr lang="en-US" sz="1800" dirty="0" smtClean="0">
                <a:solidFill>
                  <a:srgbClr val="051E41"/>
                </a:solidFill>
              </a:rPr>
              <a:t>University </a:t>
            </a:r>
            <a:r>
              <a:rPr lang="en-US" sz="1800" dirty="0">
                <a:solidFill>
                  <a:srgbClr val="051E41"/>
                </a:solidFill>
              </a:rPr>
              <a:t>of Louisiana </a:t>
            </a:r>
            <a:r>
              <a:rPr lang="en-US" sz="1800" dirty="0" smtClean="0">
                <a:solidFill>
                  <a:srgbClr val="051E41"/>
                </a:solidFill>
              </a:rPr>
              <a:t>at </a:t>
            </a:r>
            <a:r>
              <a:rPr lang="en-US" sz="1800" dirty="0">
                <a:solidFill>
                  <a:srgbClr val="051E41"/>
                </a:solidFill>
              </a:rPr>
              <a:t>Lafayette </a:t>
            </a:r>
            <a:endParaRPr lang="en-US" sz="1800" dirty="0" smtClean="0">
              <a:solidFill>
                <a:srgbClr val="051E41"/>
              </a:solidFill>
            </a:endParaRPr>
          </a:p>
          <a:p>
            <a:pPr lvl="1"/>
            <a:r>
              <a:rPr lang="en-US" sz="1400" b="1" dirty="0">
                <a:solidFill>
                  <a:srgbClr val="051E41"/>
                </a:solidFill>
              </a:rPr>
              <a:t>Stephen Barnes, </a:t>
            </a:r>
            <a:r>
              <a:rPr lang="en-US" sz="1400" b="1" dirty="0" smtClean="0">
                <a:solidFill>
                  <a:srgbClr val="051E41"/>
                </a:solidFill>
              </a:rPr>
              <a:t>PhD</a:t>
            </a:r>
          </a:p>
          <a:p>
            <a:pPr lvl="1"/>
            <a:endParaRPr lang="en-US" sz="1400" b="1" dirty="0">
              <a:solidFill>
                <a:srgbClr val="051E41"/>
              </a:solidFill>
            </a:endParaRPr>
          </a:p>
          <a:p>
            <a:r>
              <a:rPr lang="en-US" sz="1800" b="1" dirty="0" smtClean="0">
                <a:solidFill>
                  <a:srgbClr val="051E41"/>
                </a:solidFill>
              </a:rPr>
              <a:t>New Awards for 2025</a:t>
            </a:r>
          </a:p>
          <a:p>
            <a:pPr lvl="1"/>
            <a:r>
              <a:rPr lang="en-US" sz="1400" dirty="0" smtClean="0">
                <a:solidFill>
                  <a:srgbClr val="051E41"/>
                </a:solidFill>
              </a:rPr>
              <a:t>UNO</a:t>
            </a:r>
            <a:r>
              <a:rPr lang="en-US" sz="1400" b="1" dirty="0" smtClean="0">
                <a:solidFill>
                  <a:srgbClr val="051E41"/>
                </a:solidFill>
              </a:rPr>
              <a:t> – Shreya Banerjee, PhD</a:t>
            </a:r>
          </a:p>
          <a:p>
            <a:pPr lvl="1"/>
            <a:r>
              <a:rPr lang="en-US" sz="1400" b="1" dirty="0" smtClean="0">
                <a:solidFill>
                  <a:srgbClr val="051E41"/>
                </a:solidFill>
              </a:rPr>
              <a:t>L</a:t>
            </a:r>
            <a:r>
              <a:rPr lang="en-US" sz="1400" dirty="0" smtClean="0">
                <a:solidFill>
                  <a:srgbClr val="051E41"/>
                </a:solidFill>
              </a:rPr>
              <a:t>SUHS</a:t>
            </a:r>
            <a:r>
              <a:rPr lang="en-US" sz="1400" b="1" dirty="0" smtClean="0">
                <a:solidFill>
                  <a:srgbClr val="051E41"/>
                </a:solidFill>
              </a:rPr>
              <a:t> – John Vanchiere, MD</a:t>
            </a:r>
          </a:p>
          <a:p>
            <a:pPr lvl="1"/>
            <a:r>
              <a:rPr lang="en-US" sz="1400" dirty="0" smtClean="0">
                <a:solidFill>
                  <a:srgbClr val="051E41"/>
                </a:solidFill>
              </a:rPr>
              <a:t>LSUHSC</a:t>
            </a:r>
            <a:r>
              <a:rPr lang="en-US" sz="1400" b="1" dirty="0" smtClean="0">
                <a:solidFill>
                  <a:srgbClr val="051E41"/>
                </a:solidFill>
              </a:rPr>
              <a:t> – Bridgette Egan, MD; Claudia Leonard, PhD; Seth Vignes, MD</a:t>
            </a:r>
          </a:p>
          <a:p>
            <a:pPr lvl="1"/>
            <a:r>
              <a:rPr lang="en-US" sz="1400" dirty="0" smtClean="0">
                <a:solidFill>
                  <a:srgbClr val="051E41"/>
                </a:solidFill>
              </a:rPr>
              <a:t>LSUHSC Dental School  </a:t>
            </a:r>
            <a:r>
              <a:rPr lang="en-US" sz="1400" b="1" dirty="0" smtClean="0">
                <a:solidFill>
                  <a:srgbClr val="051E41"/>
                </a:solidFill>
              </a:rPr>
              <a:t>-- Nicholas Mosca, DDS, </a:t>
            </a:r>
            <a:r>
              <a:rPr lang="en-US" sz="1400" b="1" dirty="0" err="1" smtClean="0">
                <a:solidFill>
                  <a:srgbClr val="051E41"/>
                </a:solidFill>
              </a:rPr>
              <a:t>DrPH</a:t>
            </a:r>
            <a:endParaRPr lang="en-US" sz="1400" b="1" dirty="0" smtClean="0">
              <a:solidFill>
                <a:srgbClr val="051E41"/>
              </a:solidFill>
            </a:endParaRPr>
          </a:p>
          <a:p>
            <a:pPr marL="457200" lvl="1" indent="0">
              <a:buNone/>
            </a:pPr>
            <a:endParaRPr lang="en-US" sz="1400" b="1" dirty="0"/>
          </a:p>
          <a:p>
            <a:pPr marL="457200" lvl="1" indent="0">
              <a:buNone/>
            </a:pPr>
            <a:endParaRPr lang="en-US" sz="1400" dirty="0"/>
          </a:p>
          <a:p>
            <a:pPr lvl="1"/>
            <a:endParaRPr lang="en-US" sz="1400" dirty="0" smtClean="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p:txBody>
      </p:sp>
      <p:pic>
        <p:nvPicPr>
          <p:cNvPr id="7" name="Picture 6"/>
          <p:cNvPicPr>
            <a:picLocks noChangeAspect="1"/>
          </p:cNvPicPr>
          <p:nvPr/>
        </p:nvPicPr>
        <p:blipFill>
          <a:blip r:embed="rId3"/>
          <a:stretch>
            <a:fillRect/>
          </a:stretch>
        </p:blipFill>
        <p:spPr>
          <a:xfrm>
            <a:off x="4475293" y="5746132"/>
            <a:ext cx="930088" cy="567481"/>
          </a:xfrm>
          <a:prstGeom prst="rect">
            <a:avLst/>
          </a:prstGeom>
        </p:spPr>
      </p:pic>
      <p:pic>
        <p:nvPicPr>
          <p:cNvPr id="4" name="Picture 3"/>
          <p:cNvPicPr>
            <a:picLocks noChangeAspect="1"/>
          </p:cNvPicPr>
          <p:nvPr/>
        </p:nvPicPr>
        <p:blipFill rotWithShape="1">
          <a:blip r:embed="rId4"/>
          <a:srcRect t="12341" b="8373"/>
          <a:stretch/>
        </p:blipFill>
        <p:spPr>
          <a:xfrm>
            <a:off x="3013755" y="5899613"/>
            <a:ext cx="1404052" cy="327286"/>
          </a:xfrm>
          <a:prstGeom prst="rect">
            <a:avLst/>
          </a:prstGeom>
        </p:spPr>
      </p:pic>
      <p:pic>
        <p:nvPicPr>
          <p:cNvPr id="8" name="Picture 7" descr="A blue and red logo&#10;&#10;Description automatically generated">
            <a:extLst>
              <a:ext uri="{FF2B5EF4-FFF2-40B4-BE49-F238E27FC236}">
                <a16:creationId xmlns:a16="http://schemas.microsoft.com/office/drawing/2014/main" id="{1112A3C8-0246-0F48-D320-821807BD84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7161" y="5763490"/>
            <a:ext cx="799108" cy="577353"/>
          </a:xfrm>
          <a:prstGeom prst="rect">
            <a:avLst/>
          </a:prstGeom>
        </p:spPr>
      </p:pic>
      <p:pic>
        <p:nvPicPr>
          <p:cNvPr id="10" name="Picture 9">
            <a:extLst>
              <a:ext uri="{FF2B5EF4-FFF2-40B4-BE49-F238E27FC236}">
                <a16:creationId xmlns:a16="http://schemas.microsoft.com/office/drawing/2014/main" id="{D63DFF53-55BA-B794-8143-A95CBE419BB5}"/>
              </a:ext>
            </a:extLst>
          </p:cNvPr>
          <p:cNvPicPr>
            <a:picLocks noChangeAspect="1"/>
          </p:cNvPicPr>
          <p:nvPr/>
        </p:nvPicPr>
        <p:blipFill>
          <a:blip r:embed="rId6"/>
          <a:stretch>
            <a:fillRect/>
          </a:stretch>
        </p:blipFill>
        <p:spPr>
          <a:xfrm>
            <a:off x="720098" y="5759821"/>
            <a:ext cx="1376126" cy="546922"/>
          </a:xfrm>
          <a:prstGeom prst="rect">
            <a:avLst/>
          </a:prstGeom>
        </p:spPr>
      </p:pic>
      <p:pic>
        <p:nvPicPr>
          <p:cNvPr id="12" name="Picture 11"/>
          <p:cNvPicPr>
            <a:picLocks noChangeAspect="1"/>
          </p:cNvPicPr>
          <p:nvPr/>
        </p:nvPicPr>
        <p:blipFill>
          <a:blip r:embed="rId7"/>
          <a:stretch>
            <a:fillRect/>
          </a:stretch>
        </p:blipFill>
        <p:spPr>
          <a:xfrm>
            <a:off x="5462867" y="5863673"/>
            <a:ext cx="1088594" cy="322216"/>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90362" y="5630352"/>
            <a:ext cx="915104" cy="683261"/>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66398" y="5773933"/>
            <a:ext cx="916358" cy="548233"/>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321348" y="5742132"/>
            <a:ext cx="1199294" cy="521250"/>
          </a:xfrm>
          <a:prstGeom prst="rect">
            <a:avLst/>
          </a:prstGeom>
        </p:spPr>
      </p:pic>
      <p:pic>
        <p:nvPicPr>
          <p:cNvPr id="3" name="Picture 2"/>
          <p:cNvPicPr>
            <a:picLocks noChangeAspect="1"/>
          </p:cNvPicPr>
          <p:nvPr/>
        </p:nvPicPr>
        <p:blipFill>
          <a:blip r:embed="rId11"/>
          <a:stretch>
            <a:fillRect/>
          </a:stretch>
        </p:blipFill>
        <p:spPr>
          <a:xfrm>
            <a:off x="6660574" y="5657370"/>
            <a:ext cx="698218" cy="694563"/>
          </a:xfrm>
          <a:prstGeom prst="rect">
            <a:avLst/>
          </a:prstGeom>
        </p:spPr>
      </p:pic>
      <p:pic>
        <p:nvPicPr>
          <p:cNvPr id="9" name="Picture 8"/>
          <p:cNvPicPr>
            <a:picLocks noChangeAspect="1"/>
          </p:cNvPicPr>
          <p:nvPr/>
        </p:nvPicPr>
        <p:blipFill>
          <a:blip r:embed="rId12"/>
          <a:stretch>
            <a:fillRect/>
          </a:stretch>
        </p:blipFill>
        <p:spPr>
          <a:xfrm>
            <a:off x="9513072" y="5641919"/>
            <a:ext cx="779710" cy="765724"/>
          </a:xfrm>
          <a:prstGeom prst="rect">
            <a:avLst/>
          </a:prstGeom>
        </p:spPr>
      </p:pic>
      <p:sp>
        <p:nvSpPr>
          <p:cNvPr id="11" name="Footer Placeholder 10"/>
          <p:cNvSpPr>
            <a:spLocks noGrp="1"/>
          </p:cNvSpPr>
          <p:nvPr>
            <p:ph type="ftr" sz="quarter" idx="11"/>
          </p:nvPr>
        </p:nvSpPr>
        <p:spPr/>
        <p:txBody>
          <a:bodyPr/>
          <a:lstStyle/>
          <a:p>
            <a:pPr algn="ctr"/>
            <a:r>
              <a:rPr lang="en-US" smtClean="0"/>
              <a:t>PUPP MAC Update - November 2024</a:t>
            </a:r>
            <a:endParaRPr lang="en-US" dirty="0"/>
          </a:p>
        </p:txBody>
      </p:sp>
      <p:sp>
        <p:nvSpPr>
          <p:cNvPr id="16" name="Slide Number Placeholder 15"/>
          <p:cNvSpPr>
            <a:spLocks noGrp="1"/>
          </p:cNvSpPr>
          <p:nvPr>
            <p:ph type="sldNum" sz="quarter" idx="12"/>
          </p:nvPr>
        </p:nvSpPr>
        <p:spPr/>
        <p:txBody>
          <a:bodyPr/>
          <a:lstStyle/>
          <a:p>
            <a:fld id="{4235A44F-0B46-0144-9406-BEEFAFBECA74}" type="slidenum">
              <a:rPr lang="en-US" smtClean="0"/>
              <a:t>5</a:t>
            </a:fld>
            <a:endParaRPr lang="en-US"/>
          </a:p>
        </p:txBody>
      </p:sp>
    </p:spTree>
    <p:extLst>
      <p:ext uri="{BB962C8B-B14F-4D97-AF65-F5344CB8AC3E}">
        <p14:creationId xmlns:p14="http://schemas.microsoft.com/office/powerpoint/2010/main" val="167097340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OFFICE THEME" val="uLU6osJe"/>
  <p:tag name="ARTICULATE_SLIDE_COUNT"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4">
      <a:dk1>
        <a:srgbClr val="52BAC7"/>
      </a:dk1>
      <a:lt1>
        <a:srgbClr val="FEFFFE"/>
      </a:lt1>
      <a:dk2>
        <a:srgbClr val="15496F"/>
      </a:dk2>
      <a:lt2>
        <a:srgbClr val="AA8D2E"/>
      </a:lt2>
      <a:accent1>
        <a:srgbClr val="3F74B8"/>
      </a:accent1>
      <a:accent2>
        <a:srgbClr val="8CC0CD"/>
      </a:accent2>
      <a:accent3>
        <a:srgbClr val="A5A5A5"/>
      </a:accent3>
      <a:accent4>
        <a:srgbClr val="D1C299"/>
      </a:accent4>
      <a:accent5>
        <a:srgbClr val="7C84BB"/>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rmAutofit/>
      </a:bodyPr>
      <a:lstStyle>
        <a:defPPr algn="l">
          <a:defRPr dirty="0" smtClean="0"/>
        </a:defPPr>
      </a:lstStyle>
    </a:txDef>
  </a:objectDefaults>
  <a:extraClrSchemeLst/>
  <a:extLst>
    <a:ext uri="{05A4C25C-085E-4340-85A3-A5531E510DB2}">
      <thm15:themeFamily xmlns:thm15="http://schemas.microsoft.com/office/thememl/2012/main" name="LDH-Pres2022-v3" id="{D7DD40BE-7992-E64B-8AB0-0F20A257C663}" vid="{F9B67447-DCD0-E345-9E1B-8BF573BB25F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1492</TotalTime>
  <Words>443</Words>
  <Application>Microsoft Office PowerPoint</Application>
  <PresentationFormat>Widescreen</PresentationFormat>
  <Paragraphs>85</Paragraphs>
  <Slides>5</Slides>
  <Notes>4</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5</vt:i4>
      </vt:variant>
    </vt:vector>
  </HeadingPairs>
  <TitlesOfParts>
    <vt:vector size="10" baseType="lpstr">
      <vt:lpstr>Arial</vt:lpstr>
      <vt:lpstr>Calibri</vt:lpstr>
      <vt:lpstr>Calibri Light</vt:lpstr>
      <vt:lpstr>Office Theme</vt:lpstr>
      <vt:lpstr>Acrobat Document</vt:lpstr>
      <vt:lpstr>Public University Partnership Program Update November 2024 Medicaid Advisory Committee </vt:lpstr>
      <vt:lpstr>PowerPoint Presentation</vt:lpstr>
      <vt:lpstr>Current Program Status – Completed</vt:lpstr>
      <vt:lpstr>Current Program Status - Active</vt:lpstr>
      <vt:lpstr>University Awardees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Chelsey Alsander (MVA)</cp:lastModifiedBy>
  <cp:revision>122</cp:revision>
  <dcterms:created xsi:type="dcterms:W3CDTF">2022-02-17T22:28:37Z</dcterms:created>
  <dcterms:modified xsi:type="dcterms:W3CDTF">2025-02-19T16:56:30Z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3BAF3D31-3EAE-491A-BFAA-710E6918043F</vt:lpwstr>
  </property>
  <property fmtid="{D5CDD505-2E9C-101B-9397-08002B2CF9AE}" pid="3" name="ArticulatePath">
    <vt:lpwstr>LDH PowerPoint Template 2022 FINAL</vt:lpwstr>
  </property>
</Properties>
</file>