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85" r:id="rId5"/>
  </p:sldMasterIdLst>
  <p:notesMasterIdLst>
    <p:notesMasterId r:id="rId26"/>
  </p:notesMasterIdLst>
  <p:handoutMasterIdLst>
    <p:handoutMasterId r:id="rId27"/>
  </p:handoutMasterIdLst>
  <p:sldIdLst>
    <p:sldId id="256" r:id="rId6"/>
    <p:sldId id="277" r:id="rId7"/>
    <p:sldId id="257" r:id="rId8"/>
    <p:sldId id="278" r:id="rId9"/>
    <p:sldId id="327" r:id="rId10"/>
    <p:sldId id="328" r:id="rId11"/>
    <p:sldId id="321" r:id="rId12"/>
    <p:sldId id="260" r:id="rId13"/>
    <p:sldId id="279" r:id="rId14"/>
    <p:sldId id="302" r:id="rId15"/>
    <p:sldId id="320" r:id="rId16"/>
    <p:sldId id="315" r:id="rId17"/>
    <p:sldId id="308" r:id="rId18"/>
    <p:sldId id="329" r:id="rId19"/>
    <p:sldId id="333" r:id="rId20"/>
    <p:sldId id="331" r:id="rId21"/>
    <p:sldId id="332" r:id="rId22"/>
    <p:sldId id="330" r:id="rId23"/>
    <p:sldId id="323" r:id="rId24"/>
    <p:sldId id="295"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ra Delee" initials="TD" lastIdx="6" clrIdx="0">
    <p:extLst>
      <p:ext uri="{19B8F6BF-5375-455C-9EA6-DF929625EA0E}">
        <p15:presenceInfo xmlns:p15="http://schemas.microsoft.com/office/powerpoint/2012/main" userId="S-1-5-21-879169590-2894304047-4147668844-49630" providerId="AD"/>
      </p:ext>
    </p:extLst>
  </p:cmAuthor>
  <p:cmAuthor id="2" name="Ashlee Babin" initials="AB" lastIdx="5" clrIdx="1">
    <p:extLst>
      <p:ext uri="{19B8F6BF-5375-455C-9EA6-DF929625EA0E}">
        <p15:presenceInfo xmlns:p15="http://schemas.microsoft.com/office/powerpoint/2012/main" userId="S-1-5-21-879169590-2894304047-4147668844-357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96" autoAdjust="0"/>
    <p:restoredTop sz="93979" autoAdjust="0"/>
  </p:normalViewPr>
  <p:slideViewPr>
    <p:cSldViewPr snapToGrid="0">
      <p:cViewPr varScale="1">
        <p:scale>
          <a:sx n="113" d="100"/>
          <a:sy n="113" d="100"/>
        </p:scale>
        <p:origin x="108" y="150"/>
      </p:cViewPr>
      <p:guideLst/>
    </p:cSldViewPr>
  </p:slideViewPr>
  <p:notesTextViewPr>
    <p:cViewPr>
      <p:scale>
        <a:sx n="1" d="1"/>
        <a:sy n="1" d="1"/>
      </p:scale>
      <p:origin x="0" y="0"/>
    </p:cViewPr>
  </p:notesTextViewPr>
  <p:sorterViewPr>
    <p:cViewPr>
      <p:scale>
        <a:sx n="100" d="100"/>
        <a:sy n="100" d="100"/>
      </p:scale>
      <p:origin x="0" y="-12104"/>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pieChart>
        <c:varyColors val="1"/>
        <c:ser>
          <c:idx val="0"/>
          <c:order val="0"/>
          <c:tx>
            <c:strRef>
              <c:f>Sheet1!$B$1</c:f>
              <c:strCache>
                <c:ptCount val="1"/>
                <c:pt idx="0">
                  <c:v>% of Budget</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5672-1B49-B011-018B56FA7418}"/>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5672-1B49-B011-018B56FA7418}"/>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5672-1B49-B011-018B56FA7418}"/>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5672-1B49-B011-018B56FA7418}"/>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5672-1B49-B011-018B56FA741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State General Fund</c:v>
                </c:pt>
                <c:pt idx="1">
                  <c:v>Interagency Transfers</c:v>
                </c:pt>
                <c:pt idx="2">
                  <c:v>Fees &amp; Self-Generated</c:v>
                </c:pt>
                <c:pt idx="3">
                  <c:v>Statutory Dedications</c:v>
                </c:pt>
                <c:pt idx="4">
                  <c:v>Federal</c:v>
                </c:pt>
              </c:strCache>
            </c:strRef>
          </c:cat>
          <c:val>
            <c:numRef>
              <c:f>Sheet1!$B$2:$B$6</c:f>
              <c:numCache>
                <c:formatCode>General</c:formatCode>
                <c:ptCount val="5"/>
                <c:pt idx="0">
                  <c:v>12.5</c:v>
                </c:pt>
                <c:pt idx="1">
                  <c:v>2.6</c:v>
                </c:pt>
                <c:pt idx="2">
                  <c:v>3.9</c:v>
                </c:pt>
                <c:pt idx="3">
                  <c:v>6.3</c:v>
                </c:pt>
                <c:pt idx="4">
                  <c:v>74.7</c:v>
                </c:pt>
              </c:numCache>
            </c:numRef>
          </c:val>
          <c:extLst>
            <c:ext xmlns:c16="http://schemas.microsoft.com/office/drawing/2014/chart" uri="{C3380CC4-5D6E-409C-BE32-E72D297353CC}">
              <c16:uniqueId val="{0000000A-5672-1B49-B011-018B56FA7418}"/>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7389267243273876"/>
          <c:y val="0.40033907625563231"/>
          <c:w val="0.24857791522799755"/>
          <c:h val="0.26368404018185526"/>
        </c:manualLayout>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pieChart>
        <c:varyColors val="1"/>
        <c:ser>
          <c:idx val="0"/>
          <c:order val="0"/>
          <c:tx>
            <c:strRef>
              <c:f>Sheet1!$B$1</c:f>
              <c:strCache>
                <c:ptCount val="1"/>
                <c:pt idx="0">
                  <c:v>% of Budget</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6-6D50-B44B-B176-C7B2E2D61559}"/>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F8F5-2643-88C0-DA0B2F667498}"/>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F8F5-2643-88C0-DA0B2F667498}"/>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F8F5-2643-88C0-DA0B2F667498}"/>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2-6D50-B44B-B176-C7B2E2D6155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State General Fund</c:v>
                </c:pt>
                <c:pt idx="1">
                  <c:v>Interagency Transfers</c:v>
                </c:pt>
                <c:pt idx="2">
                  <c:v>Fees &amp; Self-Generated</c:v>
                </c:pt>
                <c:pt idx="3">
                  <c:v>Statutory Dedications</c:v>
                </c:pt>
                <c:pt idx="4">
                  <c:v>Federal</c:v>
                </c:pt>
              </c:strCache>
            </c:strRef>
          </c:cat>
          <c:val>
            <c:numRef>
              <c:f>Sheet1!$B$2:$B$6</c:f>
              <c:numCache>
                <c:formatCode>General</c:formatCode>
                <c:ptCount val="5"/>
                <c:pt idx="0">
                  <c:v>12.5</c:v>
                </c:pt>
                <c:pt idx="1">
                  <c:v>2.6</c:v>
                </c:pt>
                <c:pt idx="2">
                  <c:v>3.9</c:v>
                </c:pt>
                <c:pt idx="3">
                  <c:v>6.3</c:v>
                </c:pt>
                <c:pt idx="4">
                  <c:v>74.7</c:v>
                </c:pt>
              </c:numCache>
            </c:numRef>
          </c:val>
          <c:extLst>
            <c:ext xmlns:c16="http://schemas.microsoft.com/office/drawing/2014/chart" uri="{C3380CC4-5D6E-409C-BE32-E72D297353CC}">
              <c16:uniqueId val="{00000000-6D50-B44B-B176-C7B2E2D61559}"/>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7389267243273876"/>
          <c:y val="0.40033907625563231"/>
          <c:w val="0.24857791522799755"/>
          <c:h val="0.26368404018185526"/>
        </c:manualLayout>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3AC36B-E898-4B89-B31D-F4965CC78059}"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3D636AE4-5633-410F-B24A-96235B53FE1E}">
      <dgm:prSet phldrT="[Text]"/>
      <dgm:spPr>
        <a:solidFill>
          <a:schemeClr val="accent6">
            <a:lumMod val="75000"/>
          </a:schemeClr>
        </a:solidFill>
      </dgm:spPr>
      <dgm:t>
        <a:bodyPr/>
        <a:lstStyle/>
        <a:p>
          <a:r>
            <a:rPr lang="en-US" dirty="0" smtClean="0"/>
            <a:t>Right to a Fair Hearing</a:t>
          </a:r>
        </a:p>
        <a:p>
          <a:r>
            <a:rPr lang="en-US" dirty="0" smtClean="0"/>
            <a:t>“Due Process”</a:t>
          </a:r>
          <a:endParaRPr lang="en-US" dirty="0"/>
        </a:p>
      </dgm:t>
    </dgm:pt>
    <dgm:pt modelId="{005C686F-E3A0-4E75-86ED-5A50F9C992C5}" type="parTrans" cxnId="{B843AB47-942C-4FF3-AAA8-34E57F532528}">
      <dgm:prSet/>
      <dgm:spPr/>
      <dgm:t>
        <a:bodyPr/>
        <a:lstStyle/>
        <a:p>
          <a:endParaRPr lang="en-US"/>
        </a:p>
      </dgm:t>
    </dgm:pt>
    <dgm:pt modelId="{10046801-73BA-40E3-9AA2-B920EE2A6023}" type="sibTrans" cxnId="{B843AB47-942C-4FF3-AAA8-34E57F532528}">
      <dgm:prSet/>
      <dgm:spPr/>
      <dgm:t>
        <a:bodyPr/>
        <a:lstStyle/>
        <a:p>
          <a:endParaRPr lang="en-US"/>
        </a:p>
      </dgm:t>
    </dgm:pt>
    <dgm:pt modelId="{CCEA80CF-7BBC-4301-83D6-A61E5FE6F36B}">
      <dgm:prSet phldrT="[Text]" custT="1"/>
      <dgm:spPr>
        <a:solidFill>
          <a:schemeClr val="tx1">
            <a:lumMod val="75000"/>
          </a:schemeClr>
        </a:solidFill>
      </dgm:spPr>
      <dgm:t>
        <a:bodyPr/>
        <a:lstStyle/>
        <a:p>
          <a:r>
            <a:rPr lang="en-US" sz="1400" dirty="0" smtClean="0"/>
            <a:t>Hearing before Administrative Law Judge (ALJ)</a:t>
          </a:r>
          <a:endParaRPr lang="en-US" sz="1400" dirty="0"/>
        </a:p>
      </dgm:t>
    </dgm:pt>
    <dgm:pt modelId="{C2908068-D077-4150-81B1-07B9189DB906}" type="parTrans" cxnId="{4092A256-4DD4-4AE6-97B8-9672EF1A13D6}">
      <dgm:prSet/>
      <dgm:spPr/>
      <dgm:t>
        <a:bodyPr/>
        <a:lstStyle/>
        <a:p>
          <a:endParaRPr lang="en-US"/>
        </a:p>
      </dgm:t>
    </dgm:pt>
    <dgm:pt modelId="{50A9E5ED-64FC-4834-91B6-22E8C77B286D}" type="sibTrans" cxnId="{4092A256-4DD4-4AE6-97B8-9672EF1A13D6}">
      <dgm:prSet/>
      <dgm:spPr/>
      <dgm:t>
        <a:bodyPr/>
        <a:lstStyle/>
        <a:p>
          <a:endParaRPr lang="en-US"/>
        </a:p>
      </dgm:t>
    </dgm:pt>
    <dgm:pt modelId="{D75E5294-33B8-4BA1-A83F-F5AFA3847DC5}">
      <dgm:prSet phldrT="[Text]" custT="1"/>
      <dgm:spPr>
        <a:solidFill>
          <a:schemeClr val="bg2">
            <a:lumMod val="75000"/>
          </a:schemeClr>
        </a:solidFill>
      </dgm:spPr>
      <dgm:t>
        <a:bodyPr/>
        <a:lstStyle/>
        <a:p>
          <a:r>
            <a:rPr lang="en-US" sz="1400" dirty="0" smtClean="0"/>
            <a:t>Advance Notice</a:t>
          </a:r>
          <a:endParaRPr lang="en-US" sz="1400" dirty="0"/>
        </a:p>
      </dgm:t>
    </dgm:pt>
    <dgm:pt modelId="{99EDA3A5-06EF-4942-AF1C-D0185F7B00A7}" type="parTrans" cxnId="{A8D4DCD9-9391-458C-8403-666F2C229C4A}">
      <dgm:prSet/>
      <dgm:spPr/>
      <dgm:t>
        <a:bodyPr/>
        <a:lstStyle/>
        <a:p>
          <a:endParaRPr lang="en-US"/>
        </a:p>
      </dgm:t>
    </dgm:pt>
    <dgm:pt modelId="{A5F297C1-0DD2-4371-B224-551352E65E3E}" type="sibTrans" cxnId="{A8D4DCD9-9391-458C-8403-666F2C229C4A}">
      <dgm:prSet/>
      <dgm:spPr/>
      <dgm:t>
        <a:bodyPr/>
        <a:lstStyle/>
        <a:p>
          <a:endParaRPr lang="en-US"/>
        </a:p>
      </dgm:t>
    </dgm:pt>
    <dgm:pt modelId="{5EE6E952-9B74-4004-8499-193B712D04ED}">
      <dgm:prSet phldrT="[Text]" custT="1"/>
      <dgm:spPr>
        <a:solidFill>
          <a:schemeClr val="accent1">
            <a:lumMod val="75000"/>
          </a:schemeClr>
        </a:solidFill>
      </dgm:spPr>
      <dgm:t>
        <a:bodyPr/>
        <a:lstStyle/>
        <a:p>
          <a:r>
            <a:rPr lang="en-US" sz="1200" dirty="0" smtClean="0"/>
            <a:t>Appear with a Representative of their choosing (legal, relative, friend, etc.)</a:t>
          </a:r>
          <a:endParaRPr lang="en-US" sz="1200" dirty="0"/>
        </a:p>
      </dgm:t>
    </dgm:pt>
    <dgm:pt modelId="{5CCF4560-F094-4D04-A575-077DB9272232}" type="parTrans" cxnId="{716C5AD2-FD07-45F4-BF05-1D3E0C689AED}">
      <dgm:prSet/>
      <dgm:spPr/>
      <dgm:t>
        <a:bodyPr/>
        <a:lstStyle/>
        <a:p>
          <a:endParaRPr lang="en-US"/>
        </a:p>
      </dgm:t>
    </dgm:pt>
    <dgm:pt modelId="{5824BA40-20B9-4A51-AFD4-AFA36DFD2672}" type="sibTrans" cxnId="{716C5AD2-FD07-45F4-BF05-1D3E0C689AED}">
      <dgm:prSet/>
      <dgm:spPr/>
      <dgm:t>
        <a:bodyPr/>
        <a:lstStyle/>
        <a:p>
          <a:endParaRPr lang="en-US"/>
        </a:p>
      </dgm:t>
    </dgm:pt>
    <dgm:pt modelId="{4D6ACDCB-94FD-4A3B-825C-44777F1A6B51}">
      <dgm:prSet phldrT="[Text]" custT="1"/>
      <dgm:spPr>
        <a:solidFill>
          <a:schemeClr val="accent3">
            <a:lumMod val="75000"/>
          </a:schemeClr>
        </a:solidFill>
      </dgm:spPr>
      <dgm:t>
        <a:bodyPr/>
        <a:lstStyle/>
        <a:p>
          <a:r>
            <a:rPr lang="en-US" sz="1200" dirty="0" smtClean="0"/>
            <a:t>&gt;</a:t>
          </a:r>
          <a:r>
            <a:rPr lang="en-US" sz="1400" dirty="0" smtClean="0"/>
            <a:t>Examine Documents &gt;Present testimony</a:t>
          </a:r>
        </a:p>
        <a:p>
          <a:r>
            <a:rPr lang="en-US" sz="1400" dirty="0" smtClean="0"/>
            <a:t>&gt;Question/Refute the Department without interference</a:t>
          </a:r>
        </a:p>
        <a:p>
          <a:r>
            <a:rPr lang="en-US" sz="1400" dirty="0" smtClean="0"/>
            <a:t>&gt;Bring Witnesses</a:t>
          </a:r>
          <a:endParaRPr lang="en-US" sz="1400" dirty="0"/>
        </a:p>
      </dgm:t>
    </dgm:pt>
    <dgm:pt modelId="{53BAB5FA-99D2-4619-902F-3652AC9728A7}" type="parTrans" cxnId="{ADBD103E-907D-4AEF-9716-71FCF4461FAB}">
      <dgm:prSet/>
      <dgm:spPr/>
      <dgm:t>
        <a:bodyPr/>
        <a:lstStyle/>
        <a:p>
          <a:endParaRPr lang="en-US"/>
        </a:p>
      </dgm:t>
    </dgm:pt>
    <dgm:pt modelId="{9CBAE105-690E-4B5B-AB5F-D8192574A912}" type="sibTrans" cxnId="{ADBD103E-907D-4AEF-9716-71FCF4461FAB}">
      <dgm:prSet/>
      <dgm:spPr/>
      <dgm:t>
        <a:bodyPr/>
        <a:lstStyle/>
        <a:p>
          <a:endParaRPr lang="en-US"/>
        </a:p>
      </dgm:t>
    </dgm:pt>
    <dgm:pt modelId="{869E2ACD-7D95-4A6E-92B3-F352875ECAE0}">
      <dgm:prSet phldrT="[Text]" custT="1"/>
      <dgm:spPr>
        <a:solidFill>
          <a:schemeClr val="accent5">
            <a:lumMod val="75000"/>
          </a:schemeClr>
        </a:solidFill>
      </dgm:spPr>
      <dgm:t>
        <a:bodyPr/>
        <a:lstStyle/>
        <a:p>
          <a:r>
            <a:rPr lang="en-US" sz="1400" dirty="0" smtClean="0"/>
            <a:t>Decision based on legal rules and evidence at the hearing</a:t>
          </a:r>
          <a:endParaRPr lang="en-US" sz="1400" dirty="0"/>
        </a:p>
      </dgm:t>
    </dgm:pt>
    <dgm:pt modelId="{48FE46BE-780B-4056-ACF5-5B44A07FE698}" type="parTrans" cxnId="{D55C0AA8-7017-4DA6-A38F-B082DA190509}">
      <dgm:prSet/>
      <dgm:spPr/>
      <dgm:t>
        <a:bodyPr/>
        <a:lstStyle/>
        <a:p>
          <a:endParaRPr lang="en-US"/>
        </a:p>
      </dgm:t>
    </dgm:pt>
    <dgm:pt modelId="{69680797-F368-40C2-AEC6-D072B15FE98A}" type="sibTrans" cxnId="{D55C0AA8-7017-4DA6-A38F-B082DA190509}">
      <dgm:prSet/>
      <dgm:spPr/>
      <dgm:t>
        <a:bodyPr/>
        <a:lstStyle/>
        <a:p>
          <a:endParaRPr lang="en-US"/>
        </a:p>
      </dgm:t>
    </dgm:pt>
    <dgm:pt modelId="{F9FB5319-6957-47B8-8798-F1334F3708C6}" type="pres">
      <dgm:prSet presAssocID="{9B3AC36B-E898-4B89-B31D-F4965CC78059}" presName="cycle" presStyleCnt="0">
        <dgm:presLayoutVars>
          <dgm:chMax val="1"/>
          <dgm:dir/>
          <dgm:animLvl val="ctr"/>
          <dgm:resizeHandles val="exact"/>
        </dgm:presLayoutVars>
      </dgm:prSet>
      <dgm:spPr/>
      <dgm:t>
        <a:bodyPr/>
        <a:lstStyle/>
        <a:p>
          <a:endParaRPr lang="en-US"/>
        </a:p>
      </dgm:t>
    </dgm:pt>
    <dgm:pt modelId="{87CC240D-20BE-42E4-9516-96AB4583A5D9}" type="pres">
      <dgm:prSet presAssocID="{3D636AE4-5633-410F-B24A-96235B53FE1E}" presName="centerShape" presStyleLbl="node0" presStyleIdx="0" presStyleCnt="1" custScaleX="157112"/>
      <dgm:spPr/>
      <dgm:t>
        <a:bodyPr/>
        <a:lstStyle/>
        <a:p>
          <a:endParaRPr lang="en-US"/>
        </a:p>
      </dgm:t>
    </dgm:pt>
    <dgm:pt modelId="{FCDB6C4D-4499-4D49-BF89-0DFCABD3C98E}" type="pres">
      <dgm:prSet presAssocID="{C2908068-D077-4150-81B1-07B9189DB906}" presName="Name9" presStyleLbl="parChTrans1D2" presStyleIdx="0" presStyleCnt="5"/>
      <dgm:spPr/>
      <dgm:t>
        <a:bodyPr/>
        <a:lstStyle/>
        <a:p>
          <a:endParaRPr lang="en-US"/>
        </a:p>
      </dgm:t>
    </dgm:pt>
    <dgm:pt modelId="{2222B175-6607-43E2-9D4E-57E368D5A834}" type="pres">
      <dgm:prSet presAssocID="{C2908068-D077-4150-81B1-07B9189DB906}" presName="connTx" presStyleLbl="parChTrans1D2" presStyleIdx="0" presStyleCnt="5"/>
      <dgm:spPr/>
      <dgm:t>
        <a:bodyPr/>
        <a:lstStyle/>
        <a:p>
          <a:endParaRPr lang="en-US"/>
        </a:p>
      </dgm:t>
    </dgm:pt>
    <dgm:pt modelId="{0C5D6313-7F09-46B8-BAAC-00E58A8D32A5}" type="pres">
      <dgm:prSet presAssocID="{CCEA80CF-7BBC-4301-83D6-A61E5FE6F36B}" presName="node" presStyleLbl="node1" presStyleIdx="0" presStyleCnt="5" custScaleX="137847" custScaleY="122136">
        <dgm:presLayoutVars>
          <dgm:bulletEnabled val="1"/>
        </dgm:presLayoutVars>
      </dgm:prSet>
      <dgm:spPr/>
      <dgm:t>
        <a:bodyPr/>
        <a:lstStyle/>
        <a:p>
          <a:endParaRPr lang="en-US"/>
        </a:p>
      </dgm:t>
    </dgm:pt>
    <dgm:pt modelId="{5AE1D732-8EAA-428D-B9C9-40C344C30512}" type="pres">
      <dgm:prSet presAssocID="{99EDA3A5-06EF-4942-AF1C-D0185F7B00A7}" presName="Name9" presStyleLbl="parChTrans1D2" presStyleIdx="1" presStyleCnt="5"/>
      <dgm:spPr/>
      <dgm:t>
        <a:bodyPr/>
        <a:lstStyle/>
        <a:p>
          <a:endParaRPr lang="en-US"/>
        </a:p>
      </dgm:t>
    </dgm:pt>
    <dgm:pt modelId="{7F65544E-1958-42F0-A60D-5AAC9ECE0DE2}" type="pres">
      <dgm:prSet presAssocID="{99EDA3A5-06EF-4942-AF1C-D0185F7B00A7}" presName="connTx" presStyleLbl="parChTrans1D2" presStyleIdx="1" presStyleCnt="5"/>
      <dgm:spPr/>
      <dgm:t>
        <a:bodyPr/>
        <a:lstStyle/>
        <a:p>
          <a:endParaRPr lang="en-US"/>
        </a:p>
      </dgm:t>
    </dgm:pt>
    <dgm:pt modelId="{D20AC61E-99FD-4BD0-9C26-0F6EC58E1581}" type="pres">
      <dgm:prSet presAssocID="{D75E5294-33B8-4BA1-A83F-F5AFA3847DC5}" presName="node" presStyleLbl="node1" presStyleIdx="1" presStyleCnt="5" custRadScaleRad="136180" custRadScaleInc="662">
        <dgm:presLayoutVars>
          <dgm:bulletEnabled val="1"/>
        </dgm:presLayoutVars>
      </dgm:prSet>
      <dgm:spPr/>
      <dgm:t>
        <a:bodyPr/>
        <a:lstStyle/>
        <a:p>
          <a:endParaRPr lang="en-US"/>
        </a:p>
      </dgm:t>
    </dgm:pt>
    <dgm:pt modelId="{C60A974C-7FCE-4BC2-B63A-F29187FD369C}" type="pres">
      <dgm:prSet presAssocID="{5CCF4560-F094-4D04-A575-077DB9272232}" presName="Name9" presStyleLbl="parChTrans1D2" presStyleIdx="2" presStyleCnt="5"/>
      <dgm:spPr/>
      <dgm:t>
        <a:bodyPr/>
        <a:lstStyle/>
        <a:p>
          <a:endParaRPr lang="en-US"/>
        </a:p>
      </dgm:t>
    </dgm:pt>
    <dgm:pt modelId="{82FAE2C6-EA0D-4D24-B32F-D3FE5EA18FFE}" type="pres">
      <dgm:prSet presAssocID="{5CCF4560-F094-4D04-A575-077DB9272232}" presName="connTx" presStyleLbl="parChTrans1D2" presStyleIdx="2" presStyleCnt="5"/>
      <dgm:spPr/>
      <dgm:t>
        <a:bodyPr/>
        <a:lstStyle/>
        <a:p>
          <a:endParaRPr lang="en-US"/>
        </a:p>
      </dgm:t>
    </dgm:pt>
    <dgm:pt modelId="{24668E78-2B75-480D-A3B7-B4007FDFED0F}" type="pres">
      <dgm:prSet presAssocID="{5EE6E952-9B74-4004-8499-193B712D04ED}" presName="node" presStyleLbl="node1" presStyleIdx="2" presStyleCnt="5" custScaleX="135805" custScaleY="123518" custRadScaleRad="140562" custRadScaleInc="-56046">
        <dgm:presLayoutVars>
          <dgm:bulletEnabled val="1"/>
        </dgm:presLayoutVars>
      </dgm:prSet>
      <dgm:spPr/>
      <dgm:t>
        <a:bodyPr/>
        <a:lstStyle/>
        <a:p>
          <a:endParaRPr lang="en-US"/>
        </a:p>
      </dgm:t>
    </dgm:pt>
    <dgm:pt modelId="{98965DDA-52E9-4B59-A9B0-2FCB393D24D9}" type="pres">
      <dgm:prSet presAssocID="{53BAB5FA-99D2-4619-902F-3652AC9728A7}" presName="Name9" presStyleLbl="parChTrans1D2" presStyleIdx="3" presStyleCnt="5"/>
      <dgm:spPr/>
      <dgm:t>
        <a:bodyPr/>
        <a:lstStyle/>
        <a:p>
          <a:endParaRPr lang="en-US"/>
        </a:p>
      </dgm:t>
    </dgm:pt>
    <dgm:pt modelId="{FA5F125A-5B20-4F54-AA8C-5B70F9F77CEC}" type="pres">
      <dgm:prSet presAssocID="{53BAB5FA-99D2-4619-902F-3652AC9728A7}" presName="connTx" presStyleLbl="parChTrans1D2" presStyleIdx="3" presStyleCnt="5"/>
      <dgm:spPr/>
      <dgm:t>
        <a:bodyPr/>
        <a:lstStyle/>
        <a:p>
          <a:endParaRPr lang="en-US"/>
        </a:p>
      </dgm:t>
    </dgm:pt>
    <dgm:pt modelId="{2B5EB44E-2253-46C3-8CD6-5CB39BEB3505}" type="pres">
      <dgm:prSet presAssocID="{4D6ACDCB-94FD-4A3B-825C-44777F1A6B51}" presName="node" presStyleLbl="node1" presStyleIdx="3" presStyleCnt="5" custScaleX="171964" custScaleY="141742" custRadScaleRad="156447" custRadScaleInc="68445">
        <dgm:presLayoutVars>
          <dgm:bulletEnabled val="1"/>
        </dgm:presLayoutVars>
      </dgm:prSet>
      <dgm:spPr/>
      <dgm:t>
        <a:bodyPr/>
        <a:lstStyle/>
        <a:p>
          <a:endParaRPr lang="en-US"/>
        </a:p>
      </dgm:t>
    </dgm:pt>
    <dgm:pt modelId="{0FE91D6B-2D6C-45F3-B3E8-91AD5D3CF725}" type="pres">
      <dgm:prSet presAssocID="{48FE46BE-780B-4056-ACF5-5B44A07FE698}" presName="Name9" presStyleLbl="parChTrans1D2" presStyleIdx="4" presStyleCnt="5"/>
      <dgm:spPr/>
      <dgm:t>
        <a:bodyPr/>
        <a:lstStyle/>
        <a:p>
          <a:endParaRPr lang="en-US"/>
        </a:p>
      </dgm:t>
    </dgm:pt>
    <dgm:pt modelId="{482ECA88-1231-482F-A7FA-BB0CC28F8B79}" type="pres">
      <dgm:prSet presAssocID="{48FE46BE-780B-4056-ACF5-5B44A07FE698}" presName="connTx" presStyleLbl="parChTrans1D2" presStyleIdx="4" presStyleCnt="5"/>
      <dgm:spPr/>
      <dgm:t>
        <a:bodyPr/>
        <a:lstStyle/>
        <a:p>
          <a:endParaRPr lang="en-US"/>
        </a:p>
      </dgm:t>
    </dgm:pt>
    <dgm:pt modelId="{2B3BA137-1D05-4050-83B8-5916D7E6D49A}" type="pres">
      <dgm:prSet presAssocID="{869E2ACD-7D95-4A6E-92B3-F352875ECAE0}" presName="node" presStyleLbl="node1" presStyleIdx="4" presStyleCnt="5" custScaleX="116842" custScaleY="112263" custRadScaleRad="126096" custRadScaleInc="17907">
        <dgm:presLayoutVars>
          <dgm:bulletEnabled val="1"/>
        </dgm:presLayoutVars>
      </dgm:prSet>
      <dgm:spPr/>
      <dgm:t>
        <a:bodyPr/>
        <a:lstStyle/>
        <a:p>
          <a:endParaRPr lang="en-US"/>
        </a:p>
      </dgm:t>
    </dgm:pt>
  </dgm:ptLst>
  <dgm:cxnLst>
    <dgm:cxn modelId="{C38A31FA-AD44-444D-A52B-33FF1E4A3909}" type="presOf" srcId="{99EDA3A5-06EF-4942-AF1C-D0185F7B00A7}" destId="{7F65544E-1958-42F0-A60D-5AAC9ECE0DE2}" srcOrd="1" destOrd="0" presId="urn:microsoft.com/office/officeart/2005/8/layout/radial1"/>
    <dgm:cxn modelId="{8E380064-E23A-49B5-ABB6-D4A95BB7F52F}" type="presOf" srcId="{5CCF4560-F094-4D04-A575-077DB9272232}" destId="{82FAE2C6-EA0D-4D24-B32F-D3FE5EA18FFE}" srcOrd="1" destOrd="0" presId="urn:microsoft.com/office/officeart/2005/8/layout/radial1"/>
    <dgm:cxn modelId="{18A7BD36-7F5F-4163-B5D5-94CD4D276330}" type="presOf" srcId="{48FE46BE-780B-4056-ACF5-5B44A07FE698}" destId="{482ECA88-1231-482F-A7FA-BB0CC28F8B79}" srcOrd="1" destOrd="0" presId="urn:microsoft.com/office/officeart/2005/8/layout/radial1"/>
    <dgm:cxn modelId="{EFDB792A-FBF6-445C-A365-65C0B8A95414}" type="presOf" srcId="{48FE46BE-780B-4056-ACF5-5B44A07FE698}" destId="{0FE91D6B-2D6C-45F3-B3E8-91AD5D3CF725}" srcOrd="0" destOrd="0" presId="urn:microsoft.com/office/officeart/2005/8/layout/radial1"/>
    <dgm:cxn modelId="{E43E6282-9692-4E85-B4A6-8B48192C7F4F}" type="presOf" srcId="{3D636AE4-5633-410F-B24A-96235B53FE1E}" destId="{87CC240D-20BE-42E4-9516-96AB4583A5D9}" srcOrd="0" destOrd="0" presId="urn:microsoft.com/office/officeart/2005/8/layout/radial1"/>
    <dgm:cxn modelId="{6BE5976B-FECE-42C0-8F67-54A77D53A985}" type="presOf" srcId="{869E2ACD-7D95-4A6E-92B3-F352875ECAE0}" destId="{2B3BA137-1D05-4050-83B8-5916D7E6D49A}" srcOrd="0" destOrd="0" presId="urn:microsoft.com/office/officeart/2005/8/layout/radial1"/>
    <dgm:cxn modelId="{D55C0AA8-7017-4DA6-A38F-B082DA190509}" srcId="{3D636AE4-5633-410F-B24A-96235B53FE1E}" destId="{869E2ACD-7D95-4A6E-92B3-F352875ECAE0}" srcOrd="4" destOrd="0" parTransId="{48FE46BE-780B-4056-ACF5-5B44A07FE698}" sibTransId="{69680797-F368-40C2-AEC6-D072B15FE98A}"/>
    <dgm:cxn modelId="{79C3BD59-F9A0-4A44-A587-49F86D40DC36}" type="presOf" srcId="{C2908068-D077-4150-81B1-07B9189DB906}" destId="{FCDB6C4D-4499-4D49-BF89-0DFCABD3C98E}" srcOrd="0" destOrd="0" presId="urn:microsoft.com/office/officeart/2005/8/layout/radial1"/>
    <dgm:cxn modelId="{8F66B7C3-00D9-4BEA-83AE-C247B12981BB}" type="presOf" srcId="{4D6ACDCB-94FD-4A3B-825C-44777F1A6B51}" destId="{2B5EB44E-2253-46C3-8CD6-5CB39BEB3505}" srcOrd="0" destOrd="0" presId="urn:microsoft.com/office/officeart/2005/8/layout/radial1"/>
    <dgm:cxn modelId="{80E71036-6230-432C-8E38-76E3EFB26097}" type="presOf" srcId="{99EDA3A5-06EF-4942-AF1C-D0185F7B00A7}" destId="{5AE1D732-8EAA-428D-B9C9-40C344C30512}" srcOrd="0" destOrd="0" presId="urn:microsoft.com/office/officeart/2005/8/layout/radial1"/>
    <dgm:cxn modelId="{912FD64E-CA21-4744-BDF2-D582CA28A476}" type="presOf" srcId="{CCEA80CF-7BBC-4301-83D6-A61E5FE6F36B}" destId="{0C5D6313-7F09-46B8-BAAC-00E58A8D32A5}" srcOrd="0" destOrd="0" presId="urn:microsoft.com/office/officeart/2005/8/layout/radial1"/>
    <dgm:cxn modelId="{B843AB47-942C-4FF3-AAA8-34E57F532528}" srcId="{9B3AC36B-E898-4B89-B31D-F4965CC78059}" destId="{3D636AE4-5633-410F-B24A-96235B53FE1E}" srcOrd="0" destOrd="0" parTransId="{005C686F-E3A0-4E75-86ED-5A50F9C992C5}" sibTransId="{10046801-73BA-40E3-9AA2-B920EE2A6023}"/>
    <dgm:cxn modelId="{ADBD103E-907D-4AEF-9716-71FCF4461FAB}" srcId="{3D636AE4-5633-410F-B24A-96235B53FE1E}" destId="{4D6ACDCB-94FD-4A3B-825C-44777F1A6B51}" srcOrd="3" destOrd="0" parTransId="{53BAB5FA-99D2-4619-902F-3652AC9728A7}" sibTransId="{9CBAE105-690E-4B5B-AB5F-D8192574A912}"/>
    <dgm:cxn modelId="{A8D4DCD9-9391-458C-8403-666F2C229C4A}" srcId="{3D636AE4-5633-410F-B24A-96235B53FE1E}" destId="{D75E5294-33B8-4BA1-A83F-F5AFA3847DC5}" srcOrd="1" destOrd="0" parTransId="{99EDA3A5-06EF-4942-AF1C-D0185F7B00A7}" sibTransId="{A5F297C1-0DD2-4371-B224-551352E65E3E}"/>
    <dgm:cxn modelId="{AE9C7FA6-EE4F-4547-BEFC-E35506A27B10}" type="presOf" srcId="{53BAB5FA-99D2-4619-902F-3652AC9728A7}" destId="{FA5F125A-5B20-4F54-AA8C-5B70F9F77CEC}" srcOrd="1" destOrd="0" presId="urn:microsoft.com/office/officeart/2005/8/layout/radial1"/>
    <dgm:cxn modelId="{579810D6-4FD8-4FB0-A8C7-A8E320B439F7}" type="presOf" srcId="{5EE6E952-9B74-4004-8499-193B712D04ED}" destId="{24668E78-2B75-480D-A3B7-B4007FDFED0F}" srcOrd="0" destOrd="0" presId="urn:microsoft.com/office/officeart/2005/8/layout/radial1"/>
    <dgm:cxn modelId="{856C245E-ECD1-48E0-B563-2AD795B7DE9C}" type="presOf" srcId="{9B3AC36B-E898-4B89-B31D-F4965CC78059}" destId="{F9FB5319-6957-47B8-8798-F1334F3708C6}" srcOrd="0" destOrd="0" presId="urn:microsoft.com/office/officeart/2005/8/layout/radial1"/>
    <dgm:cxn modelId="{716C5AD2-FD07-45F4-BF05-1D3E0C689AED}" srcId="{3D636AE4-5633-410F-B24A-96235B53FE1E}" destId="{5EE6E952-9B74-4004-8499-193B712D04ED}" srcOrd="2" destOrd="0" parTransId="{5CCF4560-F094-4D04-A575-077DB9272232}" sibTransId="{5824BA40-20B9-4A51-AFD4-AFA36DFD2672}"/>
    <dgm:cxn modelId="{81072D47-0AB1-4A88-B498-B9BBC77F254C}" type="presOf" srcId="{5CCF4560-F094-4D04-A575-077DB9272232}" destId="{C60A974C-7FCE-4BC2-B63A-F29187FD369C}" srcOrd="0" destOrd="0" presId="urn:microsoft.com/office/officeart/2005/8/layout/radial1"/>
    <dgm:cxn modelId="{4092A256-4DD4-4AE6-97B8-9672EF1A13D6}" srcId="{3D636AE4-5633-410F-B24A-96235B53FE1E}" destId="{CCEA80CF-7BBC-4301-83D6-A61E5FE6F36B}" srcOrd="0" destOrd="0" parTransId="{C2908068-D077-4150-81B1-07B9189DB906}" sibTransId="{50A9E5ED-64FC-4834-91B6-22E8C77B286D}"/>
    <dgm:cxn modelId="{41FCAC29-AC0E-4FA6-93B3-4C3962D8F625}" type="presOf" srcId="{53BAB5FA-99D2-4619-902F-3652AC9728A7}" destId="{98965DDA-52E9-4B59-A9B0-2FCB393D24D9}" srcOrd="0" destOrd="0" presId="urn:microsoft.com/office/officeart/2005/8/layout/radial1"/>
    <dgm:cxn modelId="{787755EB-280E-42FD-8A61-5B51795B4AC7}" type="presOf" srcId="{C2908068-D077-4150-81B1-07B9189DB906}" destId="{2222B175-6607-43E2-9D4E-57E368D5A834}" srcOrd="1" destOrd="0" presId="urn:microsoft.com/office/officeart/2005/8/layout/radial1"/>
    <dgm:cxn modelId="{BBC12DBB-04B0-4C09-A45F-308C677D59B7}" type="presOf" srcId="{D75E5294-33B8-4BA1-A83F-F5AFA3847DC5}" destId="{D20AC61E-99FD-4BD0-9C26-0F6EC58E1581}" srcOrd="0" destOrd="0" presId="urn:microsoft.com/office/officeart/2005/8/layout/radial1"/>
    <dgm:cxn modelId="{42AAA04A-2558-47E2-ADEE-DC5C64108E72}" type="presParOf" srcId="{F9FB5319-6957-47B8-8798-F1334F3708C6}" destId="{87CC240D-20BE-42E4-9516-96AB4583A5D9}" srcOrd="0" destOrd="0" presId="urn:microsoft.com/office/officeart/2005/8/layout/radial1"/>
    <dgm:cxn modelId="{C474C8C7-345A-4955-A28E-35A5371BF764}" type="presParOf" srcId="{F9FB5319-6957-47B8-8798-F1334F3708C6}" destId="{FCDB6C4D-4499-4D49-BF89-0DFCABD3C98E}" srcOrd="1" destOrd="0" presId="urn:microsoft.com/office/officeart/2005/8/layout/radial1"/>
    <dgm:cxn modelId="{A5A6E46B-E296-4C69-9210-23ABB7A59883}" type="presParOf" srcId="{FCDB6C4D-4499-4D49-BF89-0DFCABD3C98E}" destId="{2222B175-6607-43E2-9D4E-57E368D5A834}" srcOrd="0" destOrd="0" presId="urn:microsoft.com/office/officeart/2005/8/layout/radial1"/>
    <dgm:cxn modelId="{B9C55D27-3B87-4708-B224-762B28342FE1}" type="presParOf" srcId="{F9FB5319-6957-47B8-8798-F1334F3708C6}" destId="{0C5D6313-7F09-46B8-BAAC-00E58A8D32A5}" srcOrd="2" destOrd="0" presId="urn:microsoft.com/office/officeart/2005/8/layout/radial1"/>
    <dgm:cxn modelId="{ACD9FAE6-A9FB-4C59-85BB-ED97CC47B9F3}" type="presParOf" srcId="{F9FB5319-6957-47B8-8798-F1334F3708C6}" destId="{5AE1D732-8EAA-428D-B9C9-40C344C30512}" srcOrd="3" destOrd="0" presId="urn:microsoft.com/office/officeart/2005/8/layout/radial1"/>
    <dgm:cxn modelId="{9D748635-E811-46C1-9933-28F8C92FC8A4}" type="presParOf" srcId="{5AE1D732-8EAA-428D-B9C9-40C344C30512}" destId="{7F65544E-1958-42F0-A60D-5AAC9ECE0DE2}" srcOrd="0" destOrd="0" presId="urn:microsoft.com/office/officeart/2005/8/layout/radial1"/>
    <dgm:cxn modelId="{5A5A76A7-5471-45AF-905B-350783A7BE9F}" type="presParOf" srcId="{F9FB5319-6957-47B8-8798-F1334F3708C6}" destId="{D20AC61E-99FD-4BD0-9C26-0F6EC58E1581}" srcOrd="4" destOrd="0" presId="urn:microsoft.com/office/officeart/2005/8/layout/radial1"/>
    <dgm:cxn modelId="{9AEF9E15-4EB4-4E41-94E6-9DE546710EC4}" type="presParOf" srcId="{F9FB5319-6957-47B8-8798-F1334F3708C6}" destId="{C60A974C-7FCE-4BC2-B63A-F29187FD369C}" srcOrd="5" destOrd="0" presId="urn:microsoft.com/office/officeart/2005/8/layout/radial1"/>
    <dgm:cxn modelId="{55ED26A1-4D47-4E1D-9C9D-81A779C177D6}" type="presParOf" srcId="{C60A974C-7FCE-4BC2-B63A-F29187FD369C}" destId="{82FAE2C6-EA0D-4D24-B32F-D3FE5EA18FFE}" srcOrd="0" destOrd="0" presId="urn:microsoft.com/office/officeart/2005/8/layout/radial1"/>
    <dgm:cxn modelId="{29C93DAC-DA16-440D-9D26-3D95794EFA9D}" type="presParOf" srcId="{F9FB5319-6957-47B8-8798-F1334F3708C6}" destId="{24668E78-2B75-480D-A3B7-B4007FDFED0F}" srcOrd="6" destOrd="0" presId="urn:microsoft.com/office/officeart/2005/8/layout/radial1"/>
    <dgm:cxn modelId="{88821264-FF77-4C54-823F-C4E70432835D}" type="presParOf" srcId="{F9FB5319-6957-47B8-8798-F1334F3708C6}" destId="{98965DDA-52E9-4B59-A9B0-2FCB393D24D9}" srcOrd="7" destOrd="0" presId="urn:microsoft.com/office/officeart/2005/8/layout/radial1"/>
    <dgm:cxn modelId="{87D3FC68-8F4C-404D-B00B-CD469C06FAD6}" type="presParOf" srcId="{98965DDA-52E9-4B59-A9B0-2FCB393D24D9}" destId="{FA5F125A-5B20-4F54-AA8C-5B70F9F77CEC}" srcOrd="0" destOrd="0" presId="urn:microsoft.com/office/officeart/2005/8/layout/radial1"/>
    <dgm:cxn modelId="{E3E426B1-B542-4A5A-87B4-2562816C21A3}" type="presParOf" srcId="{F9FB5319-6957-47B8-8798-F1334F3708C6}" destId="{2B5EB44E-2253-46C3-8CD6-5CB39BEB3505}" srcOrd="8" destOrd="0" presId="urn:microsoft.com/office/officeart/2005/8/layout/radial1"/>
    <dgm:cxn modelId="{AEB6FCB6-38F9-4DBE-984F-923D26BA77F0}" type="presParOf" srcId="{F9FB5319-6957-47B8-8798-F1334F3708C6}" destId="{0FE91D6B-2D6C-45F3-B3E8-91AD5D3CF725}" srcOrd="9" destOrd="0" presId="urn:microsoft.com/office/officeart/2005/8/layout/radial1"/>
    <dgm:cxn modelId="{0DC2FCBB-7C4A-4570-8CB6-F16956365FD8}" type="presParOf" srcId="{0FE91D6B-2D6C-45F3-B3E8-91AD5D3CF725}" destId="{482ECA88-1231-482F-A7FA-BB0CC28F8B79}" srcOrd="0" destOrd="0" presId="urn:microsoft.com/office/officeart/2005/8/layout/radial1"/>
    <dgm:cxn modelId="{E9DEAE42-C65D-4742-A5FC-5098AD0055D5}" type="presParOf" srcId="{F9FB5319-6957-47B8-8798-F1334F3708C6}" destId="{2B3BA137-1D05-4050-83B8-5916D7E6D49A}"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3CD466-0B69-4743-9633-52AC84BD604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16CAC50B-9D61-47DE-A165-299DA00EFB83}">
      <dgm:prSet phldrT="[Text]" custT="1"/>
      <dgm:spPr/>
      <dgm:t>
        <a:bodyPr/>
        <a:lstStyle/>
        <a:p>
          <a:r>
            <a:rPr lang="en-US" sz="1400" dirty="0" smtClean="0"/>
            <a:t>Advance Notice</a:t>
          </a:r>
          <a:endParaRPr lang="en-US" sz="1400" dirty="0"/>
        </a:p>
      </dgm:t>
    </dgm:pt>
    <dgm:pt modelId="{365ED5FC-769D-4988-A36B-0F50A8D2AAE4}" type="parTrans" cxnId="{19BECE56-6476-4BA7-80AE-59C5EE1840CA}">
      <dgm:prSet/>
      <dgm:spPr/>
      <dgm:t>
        <a:bodyPr/>
        <a:lstStyle/>
        <a:p>
          <a:endParaRPr lang="en-US"/>
        </a:p>
      </dgm:t>
    </dgm:pt>
    <dgm:pt modelId="{2B8C830A-D704-48DD-A60B-12767031BC70}" type="sibTrans" cxnId="{19BECE56-6476-4BA7-80AE-59C5EE1840CA}">
      <dgm:prSet/>
      <dgm:spPr/>
      <dgm:t>
        <a:bodyPr/>
        <a:lstStyle/>
        <a:p>
          <a:endParaRPr lang="en-US"/>
        </a:p>
      </dgm:t>
    </dgm:pt>
    <dgm:pt modelId="{652D2287-F965-46C3-AFB7-8119A095DB7A}">
      <dgm:prSet phldrT="[Text]"/>
      <dgm:spPr/>
      <dgm:t>
        <a:bodyPr/>
        <a:lstStyle/>
        <a:p>
          <a:r>
            <a:rPr lang="en-US" baseline="0" dirty="0" smtClean="0">
              <a:solidFill>
                <a:srgbClr val="000000"/>
              </a:solidFill>
            </a:rPr>
            <a:t>Notice in writing that explains the reason for decision and adverse action (rules/regulations/policies) </a:t>
          </a:r>
          <a:endParaRPr lang="en-US" dirty="0"/>
        </a:p>
      </dgm:t>
    </dgm:pt>
    <dgm:pt modelId="{5D2CF43D-2794-4CA5-B7AB-4C9B929D5D9B}" type="parTrans" cxnId="{AA1392DC-2D8C-48E1-BE1F-C7924C0AEACE}">
      <dgm:prSet/>
      <dgm:spPr/>
      <dgm:t>
        <a:bodyPr/>
        <a:lstStyle/>
        <a:p>
          <a:endParaRPr lang="en-US"/>
        </a:p>
      </dgm:t>
    </dgm:pt>
    <dgm:pt modelId="{AED7F3EC-3189-497E-A245-AC2033E0FFCA}" type="sibTrans" cxnId="{AA1392DC-2D8C-48E1-BE1F-C7924C0AEACE}">
      <dgm:prSet/>
      <dgm:spPr/>
      <dgm:t>
        <a:bodyPr/>
        <a:lstStyle/>
        <a:p>
          <a:endParaRPr lang="en-US"/>
        </a:p>
      </dgm:t>
    </dgm:pt>
    <dgm:pt modelId="{6FC4D0A8-BD79-4105-B3D2-7105D8EAB71D}">
      <dgm:prSet phldrT="[Text]" custT="1"/>
      <dgm:spPr/>
      <dgm:t>
        <a:bodyPr/>
        <a:lstStyle/>
        <a:p>
          <a:r>
            <a:rPr lang="en-US" sz="1400" dirty="0" smtClean="0"/>
            <a:t>Appeal  Requests</a:t>
          </a:r>
          <a:endParaRPr lang="en-US" sz="1400" dirty="0"/>
        </a:p>
      </dgm:t>
    </dgm:pt>
    <dgm:pt modelId="{37458E1C-E9CC-4E52-8BC0-E46D2F7A0C4A}" type="parTrans" cxnId="{9ADE5A3D-B962-4D87-BA25-13987578F812}">
      <dgm:prSet/>
      <dgm:spPr/>
      <dgm:t>
        <a:bodyPr/>
        <a:lstStyle/>
        <a:p>
          <a:endParaRPr lang="en-US"/>
        </a:p>
      </dgm:t>
    </dgm:pt>
    <dgm:pt modelId="{4A1D9A93-8184-4EA3-AEF8-AEF496590A0B}" type="sibTrans" cxnId="{9ADE5A3D-B962-4D87-BA25-13987578F812}">
      <dgm:prSet/>
      <dgm:spPr/>
      <dgm:t>
        <a:bodyPr/>
        <a:lstStyle/>
        <a:p>
          <a:endParaRPr lang="en-US"/>
        </a:p>
      </dgm:t>
    </dgm:pt>
    <dgm:pt modelId="{7D5C45E0-0442-40B4-8DEE-3B8EFD3FD93F}">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solidFill>
                <a:srgbClr val="000000"/>
              </a:solidFill>
            </a:rPr>
            <a:t>Participants appeal to the Division of Administrative Law (DAL) by mail, fax, telephone, DAL website, or in person. </a:t>
          </a:r>
          <a:endParaRPr lang="en-US" dirty="0"/>
        </a:p>
      </dgm:t>
    </dgm:pt>
    <dgm:pt modelId="{67B52C33-B9AD-49BA-8048-ADD676FD2D8F}" type="parTrans" cxnId="{E93BB3DB-4EFE-4744-8302-4A140F6866FB}">
      <dgm:prSet/>
      <dgm:spPr/>
      <dgm:t>
        <a:bodyPr/>
        <a:lstStyle/>
        <a:p>
          <a:endParaRPr lang="en-US"/>
        </a:p>
      </dgm:t>
    </dgm:pt>
    <dgm:pt modelId="{6D4B7EF5-82CA-4F07-A04B-F945398EFAB4}" type="sibTrans" cxnId="{E93BB3DB-4EFE-4744-8302-4A140F6866FB}">
      <dgm:prSet/>
      <dgm:spPr/>
      <dgm:t>
        <a:bodyPr/>
        <a:lstStyle/>
        <a:p>
          <a:endParaRPr lang="en-US"/>
        </a:p>
      </dgm:t>
    </dgm:pt>
    <dgm:pt modelId="{E04EB421-9882-4FC5-887D-A2F0BCE84B77}">
      <dgm:prSet phldrT="[Text]"/>
      <dgm:spPr/>
      <dgm:t>
        <a:bodyPr/>
        <a:lstStyle/>
        <a:p>
          <a:r>
            <a:rPr lang="en-US" dirty="0" smtClean="0"/>
            <a:t>Summary of Evidence Request</a:t>
          </a:r>
          <a:endParaRPr lang="en-US" dirty="0"/>
        </a:p>
      </dgm:t>
    </dgm:pt>
    <dgm:pt modelId="{F2DF8198-7C67-440E-BF5C-B65DCEAC27FC}" type="parTrans" cxnId="{32D431F8-DF77-4C70-8437-C8B66667CE7A}">
      <dgm:prSet/>
      <dgm:spPr/>
      <dgm:t>
        <a:bodyPr/>
        <a:lstStyle/>
        <a:p>
          <a:endParaRPr lang="en-US"/>
        </a:p>
      </dgm:t>
    </dgm:pt>
    <dgm:pt modelId="{260D2860-CB78-45A7-B74E-9F3744A1FC68}" type="sibTrans" cxnId="{32D431F8-DF77-4C70-8437-C8B66667CE7A}">
      <dgm:prSet/>
      <dgm:spPr/>
      <dgm:t>
        <a:bodyPr/>
        <a:lstStyle/>
        <a:p>
          <a:endParaRPr lang="en-US"/>
        </a:p>
      </dgm:t>
    </dgm:pt>
    <dgm:pt modelId="{90F7B30F-C252-40C3-81CA-9880FBE337FF}">
      <dgm:prSet phldrT="[Text]"/>
      <dgm:spPr/>
      <dgm:t>
        <a:bodyPr/>
        <a:lstStyle/>
        <a:p>
          <a:r>
            <a:rPr lang="en-US" dirty="0" smtClean="0">
              <a:solidFill>
                <a:srgbClr val="000000"/>
              </a:solidFill>
            </a:rPr>
            <a:t>A request from DAL to submit a written summary that explains the reason for OAAS’ action.  </a:t>
          </a:r>
          <a:endParaRPr lang="en-US" dirty="0">
            <a:solidFill>
              <a:srgbClr val="000000"/>
            </a:solidFill>
          </a:endParaRPr>
        </a:p>
      </dgm:t>
    </dgm:pt>
    <dgm:pt modelId="{D8D21974-3D1A-443F-B9B2-E0E1DAB1C5D1}" type="parTrans" cxnId="{A9625F22-B172-4757-9655-564C2326272B}">
      <dgm:prSet/>
      <dgm:spPr/>
      <dgm:t>
        <a:bodyPr/>
        <a:lstStyle/>
        <a:p>
          <a:endParaRPr lang="en-US"/>
        </a:p>
      </dgm:t>
    </dgm:pt>
    <dgm:pt modelId="{4A5938C3-7770-42F5-AEBA-4B3EA069A057}" type="sibTrans" cxnId="{A9625F22-B172-4757-9655-564C2326272B}">
      <dgm:prSet/>
      <dgm:spPr/>
      <dgm:t>
        <a:bodyPr/>
        <a:lstStyle/>
        <a:p>
          <a:endParaRPr lang="en-US"/>
        </a:p>
      </dgm:t>
    </dgm:pt>
    <dgm:pt modelId="{F3C0F8FD-6C8A-4EF0-91CA-3B79426DC2CF}">
      <dgm:prSet phldrT="[Text]"/>
      <dgm:spPr/>
      <dgm:t>
        <a:bodyPr/>
        <a:lstStyle/>
        <a:p>
          <a:r>
            <a:rPr lang="en-US" dirty="0" smtClean="0">
              <a:solidFill>
                <a:srgbClr val="000000"/>
              </a:solidFill>
            </a:rPr>
            <a:t>The SOE must include all evidence that OAAS used in making the decision.  (rules, regulations, policies, assessments, plans of care, etc.)</a:t>
          </a:r>
          <a:endParaRPr lang="en-US" dirty="0">
            <a:solidFill>
              <a:srgbClr val="000000"/>
            </a:solidFill>
          </a:endParaRPr>
        </a:p>
      </dgm:t>
    </dgm:pt>
    <dgm:pt modelId="{BBE0F8A5-4E71-436C-8C23-C6E048EE926C}" type="parTrans" cxnId="{1ED3A3CC-BBA3-4B55-B4EE-9E95531EB282}">
      <dgm:prSet/>
      <dgm:spPr/>
      <dgm:t>
        <a:bodyPr/>
        <a:lstStyle/>
        <a:p>
          <a:endParaRPr lang="en-US"/>
        </a:p>
      </dgm:t>
    </dgm:pt>
    <dgm:pt modelId="{4DDD16A8-1C30-4451-82C8-E03C736CD012}" type="sibTrans" cxnId="{1ED3A3CC-BBA3-4B55-B4EE-9E95531EB282}">
      <dgm:prSet/>
      <dgm:spPr/>
      <dgm:t>
        <a:bodyPr/>
        <a:lstStyle/>
        <a:p>
          <a:endParaRPr lang="en-US"/>
        </a:p>
      </dgm:t>
    </dgm:pt>
    <dgm:pt modelId="{71174FF2-477C-4A80-8E56-94888D2CF379}">
      <dgm:prSet/>
      <dgm:spPr/>
      <dgm:t>
        <a:bodyPr/>
        <a:lstStyle/>
        <a:p>
          <a:r>
            <a:rPr lang="en-US" baseline="0" dirty="0" smtClean="0">
              <a:solidFill>
                <a:srgbClr val="000000"/>
              </a:solidFill>
            </a:rPr>
            <a:t>Provide instructions on how to appeal. </a:t>
          </a:r>
          <a:endParaRPr lang="en-US" dirty="0">
            <a:solidFill>
              <a:srgbClr val="000000"/>
            </a:solidFill>
          </a:endParaRPr>
        </a:p>
      </dgm:t>
    </dgm:pt>
    <dgm:pt modelId="{7564FED6-68BE-4217-9830-276A16CE4D3F}" type="parTrans" cxnId="{49C5C00E-315C-4206-A8A6-A6CA46410C93}">
      <dgm:prSet/>
      <dgm:spPr/>
      <dgm:t>
        <a:bodyPr/>
        <a:lstStyle/>
        <a:p>
          <a:endParaRPr lang="en-US"/>
        </a:p>
      </dgm:t>
    </dgm:pt>
    <dgm:pt modelId="{8EFC58DD-2981-4F03-BDA0-D594090D3D3D}" type="sibTrans" cxnId="{49C5C00E-315C-4206-A8A6-A6CA46410C93}">
      <dgm:prSet/>
      <dgm:spPr/>
      <dgm:t>
        <a:bodyPr/>
        <a:lstStyle/>
        <a:p>
          <a:endParaRPr lang="en-US"/>
        </a:p>
      </dgm:t>
    </dgm:pt>
    <dgm:pt modelId="{326BB3C1-FDBD-40CB-B124-5C2B5EF81410}">
      <dgm:prSet/>
      <dgm:spPr/>
      <dgm:t>
        <a:bodyPr/>
        <a:lstStyle/>
        <a:p>
          <a:pPr marL="114300" lvl="1" indent="0" defTabSz="666750">
            <a:lnSpc>
              <a:spcPct val="90000"/>
            </a:lnSpc>
            <a:spcBef>
              <a:spcPct val="0"/>
            </a:spcBef>
            <a:spcAft>
              <a:spcPct val="15000"/>
            </a:spcAft>
            <a:buNone/>
          </a:pPr>
          <a:r>
            <a:rPr lang="en-US" baseline="0" dirty="0" smtClean="0">
              <a:solidFill>
                <a:srgbClr val="000000"/>
              </a:solidFill>
            </a:rPr>
            <a:t>Must appeal within 14 calendar days to keep their services (Federal law says 10 calendar days)</a:t>
          </a:r>
          <a:endParaRPr lang="en-US" dirty="0">
            <a:solidFill>
              <a:srgbClr val="000000"/>
            </a:solidFill>
          </a:endParaRPr>
        </a:p>
      </dgm:t>
    </dgm:pt>
    <dgm:pt modelId="{26ADD53B-AEB6-43E1-BFDC-7FD18ACCCA6A}" type="parTrans" cxnId="{74518C59-5433-4C12-9B56-90611379E9C6}">
      <dgm:prSet/>
      <dgm:spPr/>
      <dgm:t>
        <a:bodyPr/>
        <a:lstStyle/>
        <a:p>
          <a:endParaRPr lang="en-US"/>
        </a:p>
      </dgm:t>
    </dgm:pt>
    <dgm:pt modelId="{992B513D-ACA5-4E37-AA1C-7807F1BEB23E}" type="sibTrans" cxnId="{74518C59-5433-4C12-9B56-90611379E9C6}">
      <dgm:prSet/>
      <dgm:spPr/>
      <dgm:t>
        <a:bodyPr/>
        <a:lstStyle/>
        <a:p>
          <a:endParaRPr lang="en-US"/>
        </a:p>
      </dgm:t>
    </dgm:pt>
    <dgm:pt modelId="{71FE1E15-09F4-479D-A54D-138650B03B1B}">
      <dgm:prSet/>
      <dgm:spPr/>
      <dgm:t>
        <a:bodyPr/>
        <a:lstStyle/>
        <a:p>
          <a:pPr marL="228600" lvl="2" indent="0" defTabSz="666750">
            <a:lnSpc>
              <a:spcPct val="90000"/>
            </a:lnSpc>
            <a:spcBef>
              <a:spcPct val="0"/>
            </a:spcBef>
            <a:spcAft>
              <a:spcPct val="15000"/>
            </a:spcAft>
            <a:buNone/>
          </a:pPr>
          <a:r>
            <a:rPr lang="en-US" dirty="0" smtClean="0">
              <a:solidFill>
                <a:srgbClr val="000000"/>
              </a:solidFill>
            </a:rPr>
            <a:t>OAAS notifies SRI if a PA needs to be extended (within 3 business days of the appeal requests)</a:t>
          </a:r>
          <a:endParaRPr lang="en-US" dirty="0">
            <a:solidFill>
              <a:srgbClr val="000000"/>
            </a:solidFill>
          </a:endParaRPr>
        </a:p>
      </dgm:t>
    </dgm:pt>
    <dgm:pt modelId="{96CF33E0-5D87-4EA7-9BF4-8E99885DCB37}" type="parTrans" cxnId="{E5F123EC-9022-4A9E-AD31-8ABC0E83CDD5}">
      <dgm:prSet/>
      <dgm:spPr/>
      <dgm:t>
        <a:bodyPr/>
        <a:lstStyle/>
        <a:p>
          <a:endParaRPr lang="en-US"/>
        </a:p>
      </dgm:t>
    </dgm:pt>
    <dgm:pt modelId="{21BD0DA5-FD38-4CBC-92E7-3BD7685F36BC}" type="sibTrans" cxnId="{E5F123EC-9022-4A9E-AD31-8ABC0E83CDD5}">
      <dgm:prSet/>
      <dgm:spPr/>
      <dgm:t>
        <a:bodyPr/>
        <a:lstStyle/>
        <a:p>
          <a:endParaRPr lang="en-US"/>
        </a:p>
      </dgm:t>
    </dgm:pt>
    <dgm:pt modelId="{D2D4832A-9CB2-456B-A784-264DA144C493}">
      <dgm:prSet phldrT="[Text]"/>
      <dgm:spPr/>
      <dgm:t>
        <a:bodyPr/>
        <a:lstStyle/>
        <a:p>
          <a:pPr marL="114300" lvl="1" indent="0" defTabSz="666750">
            <a:lnSpc>
              <a:spcPct val="90000"/>
            </a:lnSpc>
            <a:spcBef>
              <a:spcPct val="0"/>
            </a:spcBef>
            <a:spcAft>
              <a:spcPct val="15000"/>
            </a:spcAft>
            <a:buNone/>
          </a:pPr>
          <a:r>
            <a:rPr lang="en-US" dirty="0" smtClean="0">
              <a:solidFill>
                <a:srgbClr val="000000"/>
              </a:solidFill>
            </a:rPr>
            <a:t>Must appeal within 30 calendar</a:t>
          </a:r>
          <a:r>
            <a:rPr lang="en-US" baseline="0" dirty="0" smtClean="0">
              <a:solidFill>
                <a:srgbClr val="000000"/>
              </a:solidFill>
            </a:rPr>
            <a:t> days. </a:t>
          </a:r>
          <a:endParaRPr lang="en-US" dirty="0"/>
        </a:p>
      </dgm:t>
    </dgm:pt>
    <dgm:pt modelId="{C5EF57F5-DEDD-4C82-8696-A5A604B97369}" type="parTrans" cxnId="{C0A25F48-224D-4C97-81A4-2453C46812EB}">
      <dgm:prSet/>
      <dgm:spPr/>
      <dgm:t>
        <a:bodyPr/>
        <a:lstStyle/>
        <a:p>
          <a:endParaRPr lang="en-US"/>
        </a:p>
      </dgm:t>
    </dgm:pt>
    <dgm:pt modelId="{A261B8BF-5FF2-4C0B-81D1-2F602E9E3849}" type="sibTrans" cxnId="{C0A25F48-224D-4C97-81A4-2453C46812EB}">
      <dgm:prSet/>
      <dgm:spPr/>
      <dgm:t>
        <a:bodyPr/>
        <a:lstStyle/>
        <a:p>
          <a:endParaRPr lang="en-US"/>
        </a:p>
      </dgm:t>
    </dgm:pt>
    <dgm:pt modelId="{08034787-3385-43B1-87A3-78AF4E36CC32}">
      <dgm:prSet phldrT="[Text]"/>
      <dgm:spPr/>
      <dgm:t>
        <a:bodyPr/>
        <a:lstStyle/>
        <a:p>
          <a:r>
            <a:rPr lang="en-US" dirty="0" smtClean="0">
              <a:solidFill>
                <a:srgbClr val="000000"/>
              </a:solidFill>
            </a:rPr>
            <a:t>OAAS must submit the SOE and Packet within 7 business days of the appeal request.</a:t>
          </a:r>
          <a:endParaRPr lang="en-US" dirty="0">
            <a:solidFill>
              <a:srgbClr val="000000"/>
            </a:solidFill>
          </a:endParaRPr>
        </a:p>
      </dgm:t>
    </dgm:pt>
    <dgm:pt modelId="{482A9794-7BBD-499D-8553-AFC6E00DA499}" type="parTrans" cxnId="{281EBC7F-DDFA-4129-9A30-79851EABD3ED}">
      <dgm:prSet/>
      <dgm:spPr/>
      <dgm:t>
        <a:bodyPr/>
        <a:lstStyle/>
        <a:p>
          <a:endParaRPr lang="en-US"/>
        </a:p>
      </dgm:t>
    </dgm:pt>
    <dgm:pt modelId="{467C036D-0971-4049-9AA4-79AABFD1CDC6}" type="sibTrans" cxnId="{281EBC7F-DDFA-4129-9A30-79851EABD3ED}">
      <dgm:prSet/>
      <dgm:spPr/>
      <dgm:t>
        <a:bodyPr/>
        <a:lstStyle/>
        <a:p>
          <a:endParaRPr lang="en-US"/>
        </a:p>
      </dgm:t>
    </dgm:pt>
    <dgm:pt modelId="{AF7D8937-03AC-4318-9510-DFC7CA501B9B}" type="pres">
      <dgm:prSet presAssocID="{263CD466-0B69-4743-9633-52AC84BD604D}" presName="linearFlow" presStyleCnt="0">
        <dgm:presLayoutVars>
          <dgm:dir/>
          <dgm:animLvl val="lvl"/>
          <dgm:resizeHandles val="exact"/>
        </dgm:presLayoutVars>
      </dgm:prSet>
      <dgm:spPr/>
      <dgm:t>
        <a:bodyPr/>
        <a:lstStyle/>
        <a:p>
          <a:endParaRPr lang="en-US"/>
        </a:p>
      </dgm:t>
    </dgm:pt>
    <dgm:pt modelId="{B8BCEBE4-629B-4020-A91E-CFDD47604BCA}" type="pres">
      <dgm:prSet presAssocID="{16CAC50B-9D61-47DE-A165-299DA00EFB83}" presName="composite" presStyleCnt="0"/>
      <dgm:spPr/>
    </dgm:pt>
    <dgm:pt modelId="{5475F27B-203A-4149-885D-456E07765DEB}" type="pres">
      <dgm:prSet presAssocID="{16CAC50B-9D61-47DE-A165-299DA00EFB83}" presName="parentText" presStyleLbl="alignNode1" presStyleIdx="0" presStyleCnt="3">
        <dgm:presLayoutVars>
          <dgm:chMax val="1"/>
          <dgm:bulletEnabled val="1"/>
        </dgm:presLayoutVars>
      </dgm:prSet>
      <dgm:spPr/>
      <dgm:t>
        <a:bodyPr/>
        <a:lstStyle/>
        <a:p>
          <a:endParaRPr lang="en-US"/>
        </a:p>
      </dgm:t>
    </dgm:pt>
    <dgm:pt modelId="{D7552CD6-AAC0-41EF-940F-1FD64797B993}" type="pres">
      <dgm:prSet presAssocID="{16CAC50B-9D61-47DE-A165-299DA00EFB83}" presName="descendantText" presStyleLbl="alignAcc1" presStyleIdx="0" presStyleCnt="3" custScaleY="100000">
        <dgm:presLayoutVars>
          <dgm:bulletEnabled val="1"/>
        </dgm:presLayoutVars>
      </dgm:prSet>
      <dgm:spPr/>
      <dgm:t>
        <a:bodyPr/>
        <a:lstStyle/>
        <a:p>
          <a:endParaRPr lang="en-US"/>
        </a:p>
      </dgm:t>
    </dgm:pt>
    <dgm:pt modelId="{009D1ABC-94C7-41EC-829C-7DEF29BE0C59}" type="pres">
      <dgm:prSet presAssocID="{2B8C830A-D704-48DD-A60B-12767031BC70}" presName="sp" presStyleCnt="0"/>
      <dgm:spPr/>
    </dgm:pt>
    <dgm:pt modelId="{7A3A03BA-0096-4FB4-8B20-FA12360DADD8}" type="pres">
      <dgm:prSet presAssocID="{6FC4D0A8-BD79-4105-B3D2-7105D8EAB71D}" presName="composite" presStyleCnt="0"/>
      <dgm:spPr/>
    </dgm:pt>
    <dgm:pt modelId="{D4FDCD08-FA0E-4303-8D45-8C9EE1940044}" type="pres">
      <dgm:prSet presAssocID="{6FC4D0A8-BD79-4105-B3D2-7105D8EAB71D}" presName="parentText" presStyleLbl="alignNode1" presStyleIdx="1" presStyleCnt="3">
        <dgm:presLayoutVars>
          <dgm:chMax val="1"/>
          <dgm:bulletEnabled val="1"/>
        </dgm:presLayoutVars>
      </dgm:prSet>
      <dgm:spPr/>
      <dgm:t>
        <a:bodyPr/>
        <a:lstStyle/>
        <a:p>
          <a:endParaRPr lang="en-US"/>
        </a:p>
      </dgm:t>
    </dgm:pt>
    <dgm:pt modelId="{110E6598-37D6-4DB3-A0C9-096115345ED5}" type="pres">
      <dgm:prSet presAssocID="{6FC4D0A8-BD79-4105-B3D2-7105D8EAB71D}" presName="descendantText" presStyleLbl="alignAcc1" presStyleIdx="1" presStyleCnt="3">
        <dgm:presLayoutVars>
          <dgm:bulletEnabled val="1"/>
        </dgm:presLayoutVars>
      </dgm:prSet>
      <dgm:spPr/>
      <dgm:t>
        <a:bodyPr/>
        <a:lstStyle/>
        <a:p>
          <a:endParaRPr lang="en-US"/>
        </a:p>
      </dgm:t>
    </dgm:pt>
    <dgm:pt modelId="{C6D03D1B-CC3A-4715-9000-24480644245C}" type="pres">
      <dgm:prSet presAssocID="{4A1D9A93-8184-4EA3-AEF8-AEF496590A0B}" presName="sp" presStyleCnt="0"/>
      <dgm:spPr/>
    </dgm:pt>
    <dgm:pt modelId="{52CFBE4E-4A97-4D42-95EB-643A4D0602CF}" type="pres">
      <dgm:prSet presAssocID="{E04EB421-9882-4FC5-887D-A2F0BCE84B77}" presName="composite" presStyleCnt="0"/>
      <dgm:spPr/>
    </dgm:pt>
    <dgm:pt modelId="{DDF0F0B3-2BC3-4968-94F6-F46ADC335C09}" type="pres">
      <dgm:prSet presAssocID="{E04EB421-9882-4FC5-887D-A2F0BCE84B77}" presName="parentText" presStyleLbl="alignNode1" presStyleIdx="2" presStyleCnt="3">
        <dgm:presLayoutVars>
          <dgm:chMax val="1"/>
          <dgm:bulletEnabled val="1"/>
        </dgm:presLayoutVars>
      </dgm:prSet>
      <dgm:spPr/>
      <dgm:t>
        <a:bodyPr/>
        <a:lstStyle/>
        <a:p>
          <a:endParaRPr lang="en-US"/>
        </a:p>
      </dgm:t>
    </dgm:pt>
    <dgm:pt modelId="{0C7C1171-B844-4527-8402-7C55D93E503E}" type="pres">
      <dgm:prSet presAssocID="{E04EB421-9882-4FC5-887D-A2F0BCE84B77}" presName="descendantText" presStyleLbl="alignAcc1" presStyleIdx="2" presStyleCnt="3">
        <dgm:presLayoutVars>
          <dgm:bulletEnabled val="1"/>
        </dgm:presLayoutVars>
      </dgm:prSet>
      <dgm:spPr/>
      <dgm:t>
        <a:bodyPr/>
        <a:lstStyle/>
        <a:p>
          <a:endParaRPr lang="en-US"/>
        </a:p>
      </dgm:t>
    </dgm:pt>
  </dgm:ptLst>
  <dgm:cxnLst>
    <dgm:cxn modelId="{695D5AB0-42F1-457E-A579-197BEF16030A}" type="presOf" srcId="{F3C0F8FD-6C8A-4EF0-91CA-3B79426DC2CF}" destId="{0C7C1171-B844-4527-8402-7C55D93E503E}" srcOrd="0" destOrd="1" presId="urn:microsoft.com/office/officeart/2005/8/layout/chevron2"/>
    <dgm:cxn modelId="{A9625F22-B172-4757-9655-564C2326272B}" srcId="{E04EB421-9882-4FC5-887D-A2F0BCE84B77}" destId="{90F7B30F-C252-40C3-81CA-9880FBE337FF}" srcOrd="0" destOrd="0" parTransId="{D8D21974-3D1A-443F-B9B2-E0E1DAB1C5D1}" sibTransId="{4A5938C3-7770-42F5-AEBA-4B3EA069A057}"/>
    <dgm:cxn modelId="{49C5C00E-315C-4206-A8A6-A6CA46410C93}" srcId="{16CAC50B-9D61-47DE-A165-299DA00EFB83}" destId="{71174FF2-477C-4A80-8E56-94888D2CF379}" srcOrd="1" destOrd="0" parTransId="{7564FED6-68BE-4217-9830-276A16CE4D3F}" sibTransId="{8EFC58DD-2981-4F03-BDA0-D594090D3D3D}"/>
    <dgm:cxn modelId="{A7B9883A-A0F4-4211-B284-DCAC885BCB70}" type="presOf" srcId="{08034787-3385-43B1-87A3-78AF4E36CC32}" destId="{0C7C1171-B844-4527-8402-7C55D93E503E}" srcOrd="0" destOrd="2" presId="urn:microsoft.com/office/officeart/2005/8/layout/chevron2"/>
    <dgm:cxn modelId="{8B3CC69D-732B-4CAC-9FB3-FCD9E260A02E}" type="presOf" srcId="{652D2287-F965-46C3-AFB7-8119A095DB7A}" destId="{D7552CD6-AAC0-41EF-940F-1FD64797B993}" srcOrd="0" destOrd="0" presId="urn:microsoft.com/office/officeart/2005/8/layout/chevron2"/>
    <dgm:cxn modelId="{1ED3A3CC-BBA3-4B55-B4EE-9E95531EB282}" srcId="{E04EB421-9882-4FC5-887D-A2F0BCE84B77}" destId="{F3C0F8FD-6C8A-4EF0-91CA-3B79426DC2CF}" srcOrd="1" destOrd="0" parTransId="{BBE0F8A5-4E71-436C-8C23-C6E048EE926C}" sibTransId="{4DDD16A8-1C30-4451-82C8-E03C736CD012}"/>
    <dgm:cxn modelId="{9ADE5A3D-B962-4D87-BA25-13987578F812}" srcId="{263CD466-0B69-4743-9633-52AC84BD604D}" destId="{6FC4D0A8-BD79-4105-B3D2-7105D8EAB71D}" srcOrd="1" destOrd="0" parTransId="{37458E1C-E9CC-4E52-8BC0-E46D2F7A0C4A}" sibTransId="{4A1D9A93-8184-4EA3-AEF8-AEF496590A0B}"/>
    <dgm:cxn modelId="{18A290BA-71E0-4F2E-8681-5C74B8FFCCC0}" type="presOf" srcId="{D2D4832A-9CB2-456B-A784-264DA144C493}" destId="{110E6598-37D6-4DB3-A0C9-096115345ED5}" srcOrd="0" destOrd="1" presId="urn:microsoft.com/office/officeart/2005/8/layout/chevron2"/>
    <dgm:cxn modelId="{AEFA91B5-C6A3-4234-8EA7-7316DC1C7147}" type="presOf" srcId="{E04EB421-9882-4FC5-887D-A2F0BCE84B77}" destId="{DDF0F0B3-2BC3-4968-94F6-F46ADC335C09}" srcOrd="0" destOrd="0" presId="urn:microsoft.com/office/officeart/2005/8/layout/chevron2"/>
    <dgm:cxn modelId="{19BECE56-6476-4BA7-80AE-59C5EE1840CA}" srcId="{263CD466-0B69-4743-9633-52AC84BD604D}" destId="{16CAC50B-9D61-47DE-A165-299DA00EFB83}" srcOrd="0" destOrd="0" parTransId="{365ED5FC-769D-4988-A36B-0F50A8D2AAE4}" sibTransId="{2B8C830A-D704-48DD-A60B-12767031BC70}"/>
    <dgm:cxn modelId="{AA1392DC-2D8C-48E1-BE1F-C7924C0AEACE}" srcId="{16CAC50B-9D61-47DE-A165-299DA00EFB83}" destId="{652D2287-F965-46C3-AFB7-8119A095DB7A}" srcOrd="0" destOrd="0" parTransId="{5D2CF43D-2794-4CA5-B7AB-4C9B929D5D9B}" sibTransId="{AED7F3EC-3189-497E-A245-AC2033E0FFCA}"/>
    <dgm:cxn modelId="{B45D1F22-229C-424D-BDFF-3C05BD223DF8}" type="presOf" srcId="{7D5C45E0-0442-40B4-8DEE-3B8EFD3FD93F}" destId="{110E6598-37D6-4DB3-A0C9-096115345ED5}" srcOrd="0" destOrd="0" presId="urn:microsoft.com/office/officeart/2005/8/layout/chevron2"/>
    <dgm:cxn modelId="{74518C59-5433-4C12-9B56-90611379E9C6}" srcId="{6FC4D0A8-BD79-4105-B3D2-7105D8EAB71D}" destId="{326BB3C1-FDBD-40CB-B124-5C2B5EF81410}" srcOrd="2" destOrd="0" parTransId="{26ADD53B-AEB6-43E1-BFDC-7FD18ACCCA6A}" sibTransId="{992B513D-ACA5-4E37-AA1C-7807F1BEB23E}"/>
    <dgm:cxn modelId="{281EBC7F-DDFA-4129-9A30-79851EABD3ED}" srcId="{E04EB421-9882-4FC5-887D-A2F0BCE84B77}" destId="{08034787-3385-43B1-87A3-78AF4E36CC32}" srcOrd="2" destOrd="0" parTransId="{482A9794-7BBD-499D-8553-AFC6E00DA499}" sibTransId="{467C036D-0971-4049-9AA4-79AABFD1CDC6}"/>
    <dgm:cxn modelId="{2DC7D3E2-B570-4952-9004-18CB66426F19}" type="presOf" srcId="{326BB3C1-FDBD-40CB-B124-5C2B5EF81410}" destId="{110E6598-37D6-4DB3-A0C9-096115345ED5}" srcOrd="0" destOrd="2" presId="urn:microsoft.com/office/officeart/2005/8/layout/chevron2"/>
    <dgm:cxn modelId="{C0A25F48-224D-4C97-81A4-2453C46812EB}" srcId="{6FC4D0A8-BD79-4105-B3D2-7105D8EAB71D}" destId="{D2D4832A-9CB2-456B-A784-264DA144C493}" srcOrd="1" destOrd="0" parTransId="{C5EF57F5-DEDD-4C82-8696-A5A604B97369}" sibTransId="{A261B8BF-5FF2-4C0B-81D1-2F602E9E3849}"/>
    <dgm:cxn modelId="{03E54253-842B-4AB5-A6AA-5E1566B8E785}" type="presOf" srcId="{16CAC50B-9D61-47DE-A165-299DA00EFB83}" destId="{5475F27B-203A-4149-885D-456E07765DEB}" srcOrd="0" destOrd="0" presId="urn:microsoft.com/office/officeart/2005/8/layout/chevron2"/>
    <dgm:cxn modelId="{26948A64-A8F2-48AC-AFED-084FE128C8C3}" type="presOf" srcId="{90F7B30F-C252-40C3-81CA-9880FBE337FF}" destId="{0C7C1171-B844-4527-8402-7C55D93E503E}" srcOrd="0" destOrd="0" presId="urn:microsoft.com/office/officeart/2005/8/layout/chevron2"/>
    <dgm:cxn modelId="{AE59F4DC-F73F-40D4-8A48-1C55A3049382}" type="presOf" srcId="{6FC4D0A8-BD79-4105-B3D2-7105D8EAB71D}" destId="{D4FDCD08-FA0E-4303-8D45-8C9EE1940044}" srcOrd="0" destOrd="0" presId="urn:microsoft.com/office/officeart/2005/8/layout/chevron2"/>
    <dgm:cxn modelId="{E5F123EC-9022-4A9E-AD31-8ABC0E83CDD5}" srcId="{326BB3C1-FDBD-40CB-B124-5C2B5EF81410}" destId="{71FE1E15-09F4-479D-A54D-138650B03B1B}" srcOrd="0" destOrd="0" parTransId="{96CF33E0-5D87-4EA7-9BF4-8E99885DCB37}" sibTransId="{21BD0DA5-FD38-4CBC-92E7-3BD7685F36BC}"/>
    <dgm:cxn modelId="{BA056C7C-5743-4A79-B6E4-2067ABF8F9DE}" type="presOf" srcId="{71174FF2-477C-4A80-8E56-94888D2CF379}" destId="{D7552CD6-AAC0-41EF-940F-1FD64797B993}" srcOrd="0" destOrd="1" presId="urn:microsoft.com/office/officeart/2005/8/layout/chevron2"/>
    <dgm:cxn modelId="{27894497-4316-40FF-BAF4-C47FA8A379B1}" type="presOf" srcId="{263CD466-0B69-4743-9633-52AC84BD604D}" destId="{AF7D8937-03AC-4318-9510-DFC7CA501B9B}" srcOrd="0" destOrd="0" presId="urn:microsoft.com/office/officeart/2005/8/layout/chevron2"/>
    <dgm:cxn modelId="{E93BB3DB-4EFE-4744-8302-4A140F6866FB}" srcId="{6FC4D0A8-BD79-4105-B3D2-7105D8EAB71D}" destId="{7D5C45E0-0442-40B4-8DEE-3B8EFD3FD93F}" srcOrd="0" destOrd="0" parTransId="{67B52C33-B9AD-49BA-8048-ADD676FD2D8F}" sibTransId="{6D4B7EF5-82CA-4F07-A04B-F945398EFAB4}"/>
    <dgm:cxn modelId="{32D431F8-DF77-4C70-8437-C8B66667CE7A}" srcId="{263CD466-0B69-4743-9633-52AC84BD604D}" destId="{E04EB421-9882-4FC5-887D-A2F0BCE84B77}" srcOrd="2" destOrd="0" parTransId="{F2DF8198-7C67-440E-BF5C-B65DCEAC27FC}" sibTransId="{260D2860-CB78-45A7-B74E-9F3744A1FC68}"/>
    <dgm:cxn modelId="{3F41CB84-FECD-4EB9-8BE0-611380C1A32F}" type="presOf" srcId="{71FE1E15-09F4-479D-A54D-138650B03B1B}" destId="{110E6598-37D6-4DB3-A0C9-096115345ED5}" srcOrd="0" destOrd="3" presId="urn:microsoft.com/office/officeart/2005/8/layout/chevron2"/>
    <dgm:cxn modelId="{1FD447FE-ECF9-44A3-9B41-B9622477E3B1}" type="presParOf" srcId="{AF7D8937-03AC-4318-9510-DFC7CA501B9B}" destId="{B8BCEBE4-629B-4020-A91E-CFDD47604BCA}" srcOrd="0" destOrd="0" presId="urn:microsoft.com/office/officeart/2005/8/layout/chevron2"/>
    <dgm:cxn modelId="{1CFE068B-27A6-4496-811B-1E5AE40382F4}" type="presParOf" srcId="{B8BCEBE4-629B-4020-A91E-CFDD47604BCA}" destId="{5475F27B-203A-4149-885D-456E07765DEB}" srcOrd="0" destOrd="0" presId="urn:microsoft.com/office/officeart/2005/8/layout/chevron2"/>
    <dgm:cxn modelId="{E7F843A3-F179-412B-A10B-EBF004DD1F4D}" type="presParOf" srcId="{B8BCEBE4-629B-4020-A91E-CFDD47604BCA}" destId="{D7552CD6-AAC0-41EF-940F-1FD64797B993}" srcOrd="1" destOrd="0" presId="urn:microsoft.com/office/officeart/2005/8/layout/chevron2"/>
    <dgm:cxn modelId="{490D6ECB-2FE4-4AF7-BE12-D5D180346724}" type="presParOf" srcId="{AF7D8937-03AC-4318-9510-DFC7CA501B9B}" destId="{009D1ABC-94C7-41EC-829C-7DEF29BE0C59}" srcOrd="1" destOrd="0" presId="urn:microsoft.com/office/officeart/2005/8/layout/chevron2"/>
    <dgm:cxn modelId="{A6646F9D-F629-4E0F-82AA-C51B95E8A645}" type="presParOf" srcId="{AF7D8937-03AC-4318-9510-DFC7CA501B9B}" destId="{7A3A03BA-0096-4FB4-8B20-FA12360DADD8}" srcOrd="2" destOrd="0" presId="urn:microsoft.com/office/officeart/2005/8/layout/chevron2"/>
    <dgm:cxn modelId="{EC9E6F04-55AC-4DC5-A994-D6F1910B4C6B}" type="presParOf" srcId="{7A3A03BA-0096-4FB4-8B20-FA12360DADD8}" destId="{D4FDCD08-FA0E-4303-8D45-8C9EE1940044}" srcOrd="0" destOrd="0" presId="urn:microsoft.com/office/officeart/2005/8/layout/chevron2"/>
    <dgm:cxn modelId="{43F3EDF7-DD35-4C75-A5C5-AA13C1765390}" type="presParOf" srcId="{7A3A03BA-0096-4FB4-8B20-FA12360DADD8}" destId="{110E6598-37D6-4DB3-A0C9-096115345ED5}" srcOrd="1" destOrd="0" presId="urn:microsoft.com/office/officeart/2005/8/layout/chevron2"/>
    <dgm:cxn modelId="{ECD1E38F-3AC7-42D6-B3B7-E5AB9BA21A48}" type="presParOf" srcId="{AF7D8937-03AC-4318-9510-DFC7CA501B9B}" destId="{C6D03D1B-CC3A-4715-9000-24480644245C}" srcOrd="3" destOrd="0" presId="urn:microsoft.com/office/officeart/2005/8/layout/chevron2"/>
    <dgm:cxn modelId="{650E52F5-70D8-48D0-AB3E-EC5414A12DAB}" type="presParOf" srcId="{AF7D8937-03AC-4318-9510-DFC7CA501B9B}" destId="{52CFBE4E-4A97-4D42-95EB-643A4D0602CF}" srcOrd="4" destOrd="0" presId="urn:microsoft.com/office/officeart/2005/8/layout/chevron2"/>
    <dgm:cxn modelId="{55EEE6AB-0196-43F6-A3B5-D5E7B0CFC24B}" type="presParOf" srcId="{52CFBE4E-4A97-4D42-95EB-643A4D0602CF}" destId="{DDF0F0B3-2BC3-4968-94F6-F46ADC335C09}" srcOrd="0" destOrd="0" presId="urn:microsoft.com/office/officeart/2005/8/layout/chevron2"/>
    <dgm:cxn modelId="{5384DF0F-8ECD-4B8D-AAD6-640B99526EF2}" type="presParOf" srcId="{52CFBE4E-4A97-4D42-95EB-643A4D0602CF}" destId="{0C7C1171-B844-4527-8402-7C55D93E503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3CD466-0B69-4743-9633-52AC84BD604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16CAC50B-9D61-47DE-A165-299DA00EFB83}">
      <dgm:prSet phldrT="[Text]"/>
      <dgm:spPr/>
      <dgm:t>
        <a:bodyPr/>
        <a:lstStyle/>
        <a:p>
          <a:r>
            <a:rPr lang="en-US" dirty="0" smtClean="0"/>
            <a:t>Appeal Hearing</a:t>
          </a:r>
          <a:endParaRPr lang="en-US" dirty="0"/>
        </a:p>
      </dgm:t>
    </dgm:pt>
    <dgm:pt modelId="{365ED5FC-769D-4988-A36B-0F50A8D2AAE4}" type="parTrans" cxnId="{19BECE56-6476-4BA7-80AE-59C5EE1840CA}">
      <dgm:prSet/>
      <dgm:spPr/>
      <dgm:t>
        <a:bodyPr/>
        <a:lstStyle/>
        <a:p>
          <a:endParaRPr lang="en-US"/>
        </a:p>
      </dgm:t>
    </dgm:pt>
    <dgm:pt modelId="{2B8C830A-D704-48DD-A60B-12767031BC70}" type="sibTrans" cxnId="{19BECE56-6476-4BA7-80AE-59C5EE1840CA}">
      <dgm:prSet/>
      <dgm:spPr/>
      <dgm:t>
        <a:bodyPr/>
        <a:lstStyle/>
        <a:p>
          <a:endParaRPr lang="en-US"/>
        </a:p>
      </dgm:t>
    </dgm:pt>
    <dgm:pt modelId="{652D2287-F965-46C3-AFB7-8119A095DB7A}">
      <dgm:prSet phldrT="[Text]"/>
      <dgm:spPr/>
      <dgm:t>
        <a:bodyPr/>
        <a:lstStyle/>
        <a:p>
          <a:r>
            <a:rPr lang="en-US" dirty="0" smtClean="0">
              <a:solidFill>
                <a:srgbClr val="000000"/>
              </a:solidFill>
            </a:rPr>
            <a:t>DAL notifies OAAS of the hearing date.</a:t>
          </a:r>
          <a:endParaRPr lang="en-US" dirty="0">
            <a:solidFill>
              <a:srgbClr val="000000"/>
            </a:solidFill>
          </a:endParaRPr>
        </a:p>
      </dgm:t>
    </dgm:pt>
    <dgm:pt modelId="{5D2CF43D-2794-4CA5-B7AB-4C9B929D5D9B}" type="parTrans" cxnId="{AA1392DC-2D8C-48E1-BE1F-C7924C0AEACE}">
      <dgm:prSet/>
      <dgm:spPr/>
      <dgm:t>
        <a:bodyPr/>
        <a:lstStyle/>
        <a:p>
          <a:endParaRPr lang="en-US"/>
        </a:p>
      </dgm:t>
    </dgm:pt>
    <dgm:pt modelId="{AED7F3EC-3189-497E-A245-AC2033E0FFCA}" type="sibTrans" cxnId="{AA1392DC-2D8C-48E1-BE1F-C7924C0AEACE}">
      <dgm:prSet/>
      <dgm:spPr/>
      <dgm:t>
        <a:bodyPr/>
        <a:lstStyle/>
        <a:p>
          <a:endParaRPr lang="en-US"/>
        </a:p>
      </dgm:t>
    </dgm:pt>
    <dgm:pt modelId="{6FC4D0A8-BD79-4105-B3D2-7105D8EAB71D}">
      <dgm:prSet phldrT="[Text]"/>
      <dgm:spPr/>
      <dgm:t>
        <a:bodyPr/>
        <a:lstStyle/>
        <a:p>
          <a:r>
            <a:rPr lang="en-US" dirty="0" smtClean="0"/>
            <a:t>Final Decisions</a:t>
          </a:r>
          <a:endParaRPr lang="en-US" dirty="0"/>
        </a:p>
      </dgm:t>
    </dgm:pt>
    <dgm:pt modelId="{37458E1C-E9CC-4E52-8BC0-E46D2F7A0C4A}" type="parTrans" cxnId="{9ADE5A3D-B962-4D87-BA25-13987578F812}">
      <dgm:prSet/>
      <dgm:spPr/>
      <dgm:t>
        <a:bodyPr/>
        <a:lstStyle/>
        <a:p>
          <a:endParaRPr lang="en-US"/>
        </a:p>
      </dgm:t>
    </dgm:pt>
    <dgm:pt modelId="{4A1D9A93-8184-4EA3-AEF8-AEF496590A0B}" type="sibTrans" cxnId="{9ADE5A3D-B962-4D87-BA25-13987578F812}">
      <dgm:prSet/>
      <dgm:spPr/>
      <dgm:t>
        <a:bodyPr/>
        <a:lstStyle/>
        <a:p>
          <a:endParaRPr lang="en-US"/>
        </a:p>
      </dgm:t>
    </dgm:pt>
    <dgm:pt modelId="{7D5C45E0-0442-40B4-8DEE-3B8EFD3FD93F}">
      <dgm:prSet phldrT="[Text]" custT="1"/>
      <dgm:spPr/>
      <dgm:t>
        <a:bodyPr/>
        <a:lstStyle/>
        <a:p>
          <a:r>
            <a:rPr lang="en-US" sz="1400" dirty="0" smtClean="0">
              <a:solidFill>
                <a:srgbClr val="000000"/>
              </a:solidFill>
            </a:rPr>
            <a:t>The final official written recommendation report from the ALJ that contains the findings of fact and conclusions of law. </a:t>
          </a:r>
          <a:endParaRPr lang="en-US" sz="1400" dirty="0"/>
        </a:p>
      </dgm:t>
    </dgm:pt>
    <dgm:pt modelId="{67B52C33-B9AD-49BA-8048-ADD676FD2D8F}" type="parTrans" cxnId="{E93BB3DB-4EFE-4744-8302-4A140F6866FB}">
      <dgm:prSet/>
      <dgm:spPr/>
      <dgm:t>
        <a:bodyPr/>
        <a:lstStyle/>
        <a:p>
          <a:endParaRPr lang="en-US"/>
        </a:p>
      </dgm:t>
    </dgm:pt>
    <dgm:pt modelId="{6D4B7EF5-82CA-4F07-A04B-F945398EFAB4}" type="sibTrans" cxnId="{E93BB3DB-4EFE-4744-8302-4A140F6866FB}">
      <dgm:prSet/>
      <dgm:spPr/>
      <dgm:t>
        <a:bodyPr/>
        <a:lstStyle/>
        <a:p>
          <a:endParaRPr lang="en-US"/>
        </a:p>
      </dgm:t>
    </dgm:pt>
    <dgm:pt modelId="{90F7B30F-C252-40C3-81CA-9880FBE337FF}">
      <dgm:prSet phldrT="[Text]"/>
      <dgm:spPr/>
      <dgm:t>
        <a:bodyPr/>
        <a:lstStyle/>
        <a:p>
          <a:r>
            <a:rPr lang="en-US" dirty="0" smtClean="0">
              <a:solidFill>
                <a:schemeClr val="bg1"/>
              </a:solidFill>
            </a:rPr>
            <a:t>Motions </a:t>
          </a:r>
          <a:endParaRPr lang="en-US" dirty="0">
            <a:solidFill>
              <a:schemeClr val="bg1"/>
            </a:solidFill>
          </a:endParaRPr>
        </a:p>
      </dgm:t>
    </dgm:pt>
    <dgm:pt modelId="{D8D21974-3D1A-443F-B9B2-E0E1DAB1C5D1}" type="parTrans" cxnId="{A9625F22-B172-4757-9655-564C2326272B}">
      <dgm:prSet/>
      <dgm:spPr/>
      <dgm:t>
        <a:bodyPr/>
        <a:lstStyle/>
        <a:p>
          <a:endParaRPr lang="en-US"/>
        </a:p>
      </dgm:t>
    </dgm:pt>
    <dgm:pt modelId="{4A5938C3-7770-42F5-AEBA-4B3EA069A057}" type="sibTrans" cxnId="{A9625F22-B172-4757-9655-564C2326272B}">
      <dgm:prSet/>
      <dgm:spPr/>
      <dgm:t>
        <a:bodyPr/>
        <a:lstStyle/>
        <a:p>
          <a:endParaRPr lang="en-US"/>
        </a:p>
      </dgm:t>
    </dgm:pt>
    <dgm:pt modelId="{6F12C317-94A0-4B1A-8FF5-10304D1D3C1E}">
      <dgm:prSet phldrT="[Text]"/>
      <dgm:spPr/>
      <dgm:t>
        <a:bodyPr/>
        <a:lstStyle/>
        <a:p>
          <a:r>
            <a:rPr lang="en-US" dirty="0" smtClean="0">
              <a:solidFill>
                <a:srgbClr val="000000"/>
              </a:solidFill>
            </a:rPr>
            <a:t>In front of an impartial Administrative Law Judge (ALJ).</a:t>
          </a:r>
          <a:endParaRPr lang="en-US" dirty="0">
            <a:solidFill>
              <a:srgbClr val="000000"/>
            </a:solidFill>
          </a:endParaRPr>
        </a:p>
      </dgm:t>
    </dgm:pt>
    <dgm:pt modelId="{BDB6C94E-F7B8-49ED-B7DC-E56A44E2F667}" type="parTrans" cxnId="{75D2E020-5D24-4868-885D-88A419FB7FC3}">
      <dgm:prSet/>
      <dgm:spPr/>
      <dgm:t>
        <a:bodyPr/>
        <a:lstStyle/>
        <a:p>
          <a:endParaRPr lang="en-US"/>
        </a:p>
      </dgm:t>
    </dgm:pt>
    <dgm:pt modelId="{E4C62DE6-DBB6-44BC-A6C8-032F985E1E08}" type="sibTrans" cxnId="{75D2E020-5D24-4868-885D-88A419FB7FC3}">
      <dgm:prSet/>
      <dgm:spPr/>
      <dgm:t>
        <a:bodyPr/>
        <a:lstStyle/>
        <a:p>
          <a:endParaRPr lang="en-US"/>
        </a:p>
      </dgm:t>
    </dgm:pt>
    <dgm:pt modelId="{CE6E13D5-CA9B-49BC-97ED-8394E82FAD80}">
      <dgm:prSet phldrT="[Text]"/>
      <dgm:spPr/>
      <dgm:t>
        <a:bodyPr/>
        <a:lstStyle/>
        <a:p>
          <a:r>
            <a:rPr lang="en-US" dirty="0" smtClean="0">
              <a:solidFill>
                <a:srgbClr val="000000"/>
              </a:solidFill>
            </a:rPr>
            <a:t>Hearings are typically via teleconference or zoom.</a:t>
          </a:r>
          <a:endParaRPr lang="en-US" dirty="0">
            <a:solidFill>
              <a:srgbClr val="000000"/>
            </a:solidFill>
          </a:endParaRPr>
        </a:p>
      </dgm:t>
    </dgm:pt>
    <dgm:pt modelId="{C4D81769-A3A6-4D51-9158-BED7D59AC71D}" type="parTrans" cxnId="{30C5770E-C00A-4B22-9BD0-FFA12B43A34C}">
      <dgm:prSet/>
      <dgm:spPr/>
      <dgm:t>
        <a:bodyPr/>
        <a:lstStyle/>
        <a:p>
          <a:endParaRPr lang="en-US"/>
        </a:p>
      </dgm:t>
    </dgm:pt>
    <dgm:pt modelId="{37969D89-D026-4896-8E9C-0FE85DBEEAE4}" type="sibTrans" cxnId="{30C5770E-C00A-4B22-9BD0-FFA12B43A34C}">
      <dgm:prSet/>
      <dgm:spPr/>
      <dgm:t>
        <a:bodyPr/>
        <a:lstStyle/>
        <a:p>
          <a:endParaRPr lang="en-US"/>
        </a:p>
      </dgm:t>
    </dgm:pt>
    <dgm:pt modelId="{8D7C29C3-536B-42A1-A130-62843C8A8C97}">
      <dgm:prSet custT="1"/>
      <dgm:spPr/>
      <dgm:t>
        <a:bodyPr/>
        <a:lstStyle/>
        <a:p>
          <a:r>
            <a:rPr lang="en-US" sz="1400" dirty="0" smtClean="0">
              <a:solidFill>
                <a:srgbClr val="000000"/>
              </a:solidFill>
            </a:rPr>
            <a:t>OAAS emails SRI if PA Action is needed (3 business days from the final decision)</a:t>
          </a:r>
          <a:endParaRPr lang="en-US" sz="1400" dirty="0">
            <a:solidFill>
              <a:srgbClr val="000000"/>
            </a:solidFill>
          </a:endParaRPr>
        </a:p>
      </dgm:t>
    </dgm:pt>
    <dgm:pt modelId="{D7ED8F04-1FDB-4CA6-93CF-33152530AB9F}" type="parTrans" cxnId="{D9BF53AB-3F1D-44CE-A258-0BE0AEDB1C7D}">
      <dgm:prSet/>
      <dgm:spPr/>
      <dgm:t>
        <a:bodyPr/>
        <a:lstStyle/>
        <a:p>
          <a:endParaRPr lang="en-US"/>
        </a:p>
      </dgm:t>
    </dgm:pt>
    <dgm:pt modelId="{760A073F-E402-468F-88A4-54393616BD38}" type="sibTrans" cxnId="{D9BF53AB-3F1D-44CE-A258-0BE0AEDB1C7D}">
      <dgm:prSet/>
      <dgm:spPr/>
      <dgm:t>
        <a:bodyPr/>
        <a:lstStyle/>
        <a:p>
          <a:endParaRPr lang="en-US"/>
        </a:p>
      </dgm:t>
    </dgm:pt>
    <dgm:pt modelId="{3DD599E3-F4F6-453D-AD86-7C2B47037F39}">
      <dgm:prSet custT="1"/>
      <dgm:spPr/>
      <dgm:t>
        <a:bodyPr/>
        <a:lstStyle/>
        <a:p>
          <a:r>
            <a:rPr lang="en-US" sz="1400" dirty="0" smtClean="0">
              <a:solidFill>
                <a:srgbClr val="000000"/>
              </a:solidFill>
            </a:rPr>
            <a:t>Affirmed=&gt; Terminate or reduce services as noted. </a:t>
          </a:r>
          <a:endParaRPr lang="en-US" sz="1400" dirty="0">
            <a:solidFill>
              <a:srgbClr val="000000"/>
            </a:solidFill>
          </a:endParaRPr>
        </a:p>
      </dgm:t>
    </dgm:pt>
    <dgm:pt modelId="{FEB4B672-67FD-416F-AF48-F8E61C07CAC8}" type="parTrans" cxnId="{32767CAE-C499-4060-9D99-CA14D33912AD}">
      <dgm:prSet/>
      <dgm:spPr/>
      <dgm:t>
        <a:bodyPr/>
        <a:lstStyle/>
        <a:p>
          <a:endParaRPr lang="en-US"/>
        </a:p>
      </dgm:t>
    </dgm:pt>
    <dgm:pt modelId="{4A93B0DB-3F41-4F15-903C-36A0E73FB132}" type="sibTrans" cxnId="{32767CAE-C499-4060-9D99-CA14D33912AD}">
      <dgm:prSet/>
      <dgm:spPr/>
      <dgm:t>
        <a:bodyPr/>
        <a:lstStyle/>
        <a:p>
          <a:endParaRPr lang="en-US"/>
        </a:p>
      </dgm:t>
    </dgm:pt>
    <dgm:pt modelId="{EA41437C-5D04-4CE9-8841-9FF6A6B3536C}">
      <dgm:prSet custT="1"/>
      <dgm:spPr/>
      <dgm:t>
        <a:bodyPr/>
        <a:lstStyle/>
        <a:p>
          <a:r>
            <a:rPr lang="en-US" sz="1400" dirty="0" smtClean="0">
              <a:solidFill>
                <a:srgbClr val="000000"/>
              </a:solidFill>
            </a:rPr>
            <a:t>Overturned =&gt; Consult with Legal; reinstate previous services </a:t>
          </a:r>
          <a:endParaRPr lang="en-US" sz="1400" dirty="0">
            <a:solidFill>
              <a:srgbClr val="000000"/>
            </a:solidFill>
          </a:endParaRPr>
        </a:p>
      </dgm:t>
    </dgm:pt>
    <dgm:pt modelId="{46FCF4A5-50EE-4062-88A8-068BA21EDE62}" type="parTrans" cxnId="{97924B67-66A6-4F8E-84E6-43699065D787}">
      <dgm:prSet/>
      <dgm:spPr/>
      <dgm:t>
        <a:bodyPr/>
        <a:lstStyle/>
        <a:p>
          <a:endParaRPr lang="en-US"/>
        </a:p>
      </dgm:t>
    </dgm:pt>
    <dgm:pt modelId="{4A3D9C93-CB7F-4244-A970-B79FEE82F5A9}" type="sibTrans" cxnId="{97924B67-66A6-4F8E-84E6-43699065D787}">
      <dgm:prSet/>
      <dgm:spPr/>
      <dgm:t>
        <a:bodyPr/>
        <a:lstStyle/>
        <a:p>
          <a:endParaRPr lang="en-US"/>
        </a:p>
      </dgm:t>
    </dgm:pt>
    <dgm:pt modelId="{E6F1608A-B30B-4271-ACB6-C9D43DF4D4AD}">
      <dgm:prSet phldrT="[Text]"/>
      <dgm:spPr/>
      <dgm:t>
        <a:bodyPr/>
        <a:lstStyle/>
        <a:p>
          <a:r>
            <a:rPr lang="en-US" dirty="0" smtClean="0">
              <a:solidFill>
                <a:srgbClr val="000000"/>
              </a:solidFill>
            </a:rPr>
            <a:t>Participants have a right to review the evidence, present evidence/testimony, call witnesses, and refute the Department. </a:t>
          </a:r>
          <a:endParaRPr lang="en-US" dirty="0">
            <a:solidFill>
              <a:srgbClr val="000000"/>
            </a:solidFill>
          </a:endParaRPr>
        </a:p>
      </dgm:t>
    </dgm:pt>
    <dgm:pt modelId="{F3381B28-4E35-4713-A3B8-87CE9354208F}" type="parTrans" cxnId="{64CCDB7C-FFBE-4D36-B064-088BE61C936E}">
      <dgm:prSet/>
      <dgm:spPr/>
      <dgm:t>
        <a:bodyPr/>
        <a:lstStyle/>
        <a:p>
          <a:endParaRPr lang="en-US"/>
        </a:p>
      </dgm:t>
    </dgm:pt>
    <dgm:pt modelId="{48F00759-0A5D-4711-972D-3F04DCC5754B}" type="sibTrans" cxnId="{64CCDB7C-FFBE-4D36-B064-088BE61C936E}">
      <dgm:prSet/>
      <dgm:spPr/>
      <dgm:t>
        <a:bodyPr/>
        <a:lstStyle/>
        <a:p>
          <a:endParaRPr lang="en-US"/>
        </a:p>
      </dgm:t>
    </dgm:pt>
    <dgm:pt modelId="{3E54FB4E-09F8-4601-AAE6-702B60629DE4}">
      <dgm:prSet phldrT="[Text]"/>
      <dgm:spPr/>
      <dgm:t>
        <a:bodyPr/>
        <a:lstStyle/>
        <a:p>
          <a:r>
            <a:rPr lang="en-US" dirty="0" smtClean="0">
              <a:solidFill>
                <a:srgbClr val="000000"/>
              </a:solidFill>
            </a:rPr>
            <a:t>Written request to the ALJ to resolve a legal issue. </a:t>
          </a:r>
          <a:endParaRPr lang="en-US" dirty="0">
            <a:solidFill>
              <a:srgbClr val="000000"/>
            </a:solidFill>
          </a:endParaRPr>
        </a:p>
      </dgm:t>
    </dgm:pt>
    <dgm:pt modelId="{011E51FF-E2F5-4036-A3CD-97FE94D8763F}" type="parTrans" cxnId="{A8A42F14-D153-43A4-B30F-7A6ACE255868}">
      <dgm:prSet/>
      <dgm:spPr/>
      <dgm:t>
        <a:bodyPr/>
        <a:lstStyle/>
        <a:p>
          <a:endParaRPr lang="en-US"/>
        </a:p>
      </dgm:t>
    </dgm:pt>
    <dgm:pt modelId="{83DD38BB-0DDF-4273-BC65-503E76E2F3AA}" type="sibTrans" cxnId="{A8A42F14-D153-43A4-B30F-7A6ACE255868}">
      <dgm:prSet/>
      <dgm:spPr/>
      <dgm:t>
        <a:bodyPr/>
        <a:lstStyle/>
        <a:p>
          <a:endParaRPr lang="en-US"/>
        </a:p>
      </dgm:t>
    </dgm:pt>
    <dgm:pt modelId="{26A71072-776C-4F53-A326-BBF0A82309DD}">
      <dgm:prSet phldrT="[Text]"/>
      <dgm:spPr/>
      <dgm:t>
        <a:bodyPr/>
        <a:lstStyle/>
        <a:p>
          <a:r>
            <a:rPr lang="en-US" dirty="0" smtClean="0">
              <a:solidFill>
                <a:srgbClr val="000000"/>
              </a:solidFill>
            </a:rPr>
            <a:t>Example: Motion to Dismiss; withdrawal</a:t>
          </a:r>
          <a:endParaRPr lang="en-US" dirty="0">
            <a:solidFill>
              <a:srgbClr val="000000"/>
            </a:solidFill>
          </a:endParaRPr>
        </a:p>
      </dgm:t>
    </dgm:pt>
    <dgm:pt modelId="{9F0F9A0E-3474-42C7-B7A5-33597398CD00}" type="parTrans" cxnId="{46ADFB15-39D0-4AE8-93DA-42F216E77EE9}">
      <dgm:prSet/>
      <dgm:spPr/>
      <dgm:t>
        <a:bodyPr/>
        <a:lstStyle/>
        <a:p>
          <a:endParaRPr lang="en-US"/>
        </a:p>
      </dgm:t>
    </dgm:pt>
    <dgm:pt modelId="{91D652BA-04C3-4809-8BCE-63D9FE6B3213}" type="sibTrans" cxnId="{46ADFB15-39D0-4AE8-93DA-42F216E77EE9}">
      <dgm:prSet/>
      <dgm:spPr/>
      <dgm:t>
        <a:bodyPr/>
        <a:lstStyle/>
        <a:p>
          <a:endParaRPr lang="en-US"/>
        </a:p>
      </dgm:t>
    </dgm:pt>
    <dgm:pt modelId="{2CE3136C-F87F-4F1F-B07B-9E55426E5A3C}">
      <dgm:prSet custT="1"/>
      <dgm:spPr/>
      <dgm:t>
        <a:bodyPr/>
        <a:lstStyle/>
        <a:p>
          <a:r>
            <a:rPr lang="en-US" sz="1400" dirty="0" smtClean="0">
              <a:solidFill>
                <a:srgbClr val="000000"/>
              </a:solidFill>
            </a:rPr>
            <a:t>Overturned appeals must be signed off and certified by the LDH Undersecretary before being final. </a:t>
          </a:r>
          <a:endParaRPr lang="en-US" sz="1400" dirty="0">
            <a:solidFill>
              <a:srgbClr val="000000"/>
            </a:solidFill>
          </a:endParaRPr>
        </a:p>
      </dgm:t>
    </dgm:pt>
    <dgm:pt modelId="{467D4BEA-10B2-4962-8C54-C169843DF6B0}" type="parTrans" cxnId="{D948A6C0-28D7-484B-B932-5F8E4329808C}">
      <dgm:prSet/>
      <dgm:spPr/>
      <dgm:t>
        <a:bodyPr/>
        <a:lstStyle/>
        <a:p>
          <a:endParaRPr lang="en-US"/>
        </a:p>
      </dgm:t>
    </dgm:pt>
    <dgm:pt modelId="{49A353C6-BA92-4DD9-9392-A995B53B55B4}" type="sibTrans" cxnId="{D948A6C0-28D7-484B-B932-5F8E4329808C}">
      <dgm:prSet/>
      <dgm:spPr/>
      <dgm:t>
        <a:bodyPr/>
        <a:lstStyle/>
        <a:p>
          <a:endParaRPr lang="en-US"/>
        </a:p>
      </dgm:t>
    </dgm:pt>
    <dgm:pt modelId="{AF7D8937-03AC-4318-9510-DFC7CA501B9B}" type="pres">
      <dgm:prSet presAssocID="{263CD466-0B69-4743-9633-52AC84BD604D}" presName="linearFlow" presStyleCnt="0">
        <dgm:presLayoutVars>
          <dgm:dir/>
          <dgm:animLvl val="lvl"/>
          <dgm:resizeHandles val="exact"/>
        </dgm:presLayoutVars>
      </dgm:prSet>
      <dgm:spPr/>
      <dgm:t>
        <a:bodyPr/>
        <a:lstStyle/>
        <a:p>
          <a:endParaRPr lang="en-US"/>
        </a:p>
      </dgm:t>
    </dgm:pt>
    <dgm:pt modelId="{B8BCEBE4-629B-4020-A91E-CFDD47604BCA}" type="pres">
      <dgm:prSet presAssocID="{16CAC50B-9D61-47DE-A165-299DA00EFB83}" presName="composite" presStyleCnt="0"/>
      <dgm:spPr/>
    </dgm:pt>
    <dgm:pt modelId="{5475F27B-203A-4149-885D-456E07765DEB}" type="pres">
      <dgm:prSet presAssocID="{16CAC50B-9D61-47DE-A165-299DA00EFB83}" presName="parentText" presStyleLbl="alignNode1" presStyleIdx="0" presStyleCnt="3">
        <dgm:presLayoutVars>
          <dgm:chMax val="1"/>
          <dgm:bulletEnabled val="1"/>
        </dgm:presLayoutVars>
      </dgm:prSet>
      <dgm:spPr/>
      <dgm:t>
        <a:bodyPr/>
        <a:lstStyle/>
        <a:p>
          <a:endParaRPr lang="en-US"/>
        </a:p>
      </dgm:t>
    </dgm:pt>
    <dgm:pt modelId="{D7552CD6-AAC0-41EF-940F-1FD64797B993}" type="pres">
      <dgm:prSet presAssocID="{16CAC50B-9D61-47DE-A165-299DA00EFB83}" presName="descendantText" presStyleLbl="alignAcc1" presStyleIdx="0" presStyleCnt="3" custScaleY="100000">
        <dgm:presLayoutVars>
          <dgm:bulletEnabled val="1"/>
        </dgm:presLayoutVars>
      </dgm:prSet>
      <dgm:spPr/>
      <dgm:t>
        <a:bodyPr/>
        <a:lstStyle/>
        <a:p>
          <a:endParaRPr lang="en-US"/>
        </a:p>
      </dgm:t>
    </dgm:pt>
    <dgm:pt modelId="{009D1ABC-94C7-41EC-829C-7DEF29BE0C59}" type="pres">
      <dgm:prSet presAssocID="{2B8C830A-D704-48DD-A60B-12767031BC70}" presName="sp" presStyleCnt="0"/>
      <dgm:spPr/>
    </dgm:pt>
    <dgm:pt modelId="{7A3A03BA-0096-4FB4-8B20-FA12360DADD8}" type="pres">
      <dgm:prSet presAssocID="{6FC4D0A8-BD79-4105-B3D2-7105D8EAB71D}" presName="composite" presStyleCnt="0"/>
      <dgm:spPr/>
    </dgm:pt>
    <dgm:pt modelId="{D4FDCD08-FA0E-4303-8D45-8C9EE1940044}" type="pres">
      <dgm:prSet presAssocID="{6FC4D0A8-BD79-4105-B3D2-7105D8EAB71D}" presName="parentText" presStyleLbl="alignNode1" presStyleIdx="1" presStyleCnt="3">
        <dgm:presLayoutVars>
          <dgm:chMax val="1"/>
          <dgm:bulletEnabled val="1"/>
        </dgm:presLayoutVars>
      </dgm:prSet>
      <dgm:spPr/>
      <dgm:t>
        <a:bodyPr/>
        <a:lstStyle/>
        <a:p>
          <a:endParaRPr lang="en-US"/>
        </a:p>
      </dgm:t>
    </dgm:pt>
    <dgm:pt modelId="{110E6598-37D6-4DB3-A0C9-096115345ED5}" type="pres">
      <dgm:prSet presAssocID="{6FC4D0A8-BD79-4105-B3D2-7105D8EAB71D}" presName="descendantText" presStyleLbl="alignAcc1" presStyleIdx="1" presStyleCnt="3" custScaleY="97943">
        <dgm:presLayoutVars>
          <dgm:bulletEnabled val="1"/>
        </dgm:presLayoutVars>
      </dgm:prSet>
      <dgm:spPr/>
      <dgm:t>
        <a:bodyPr/>
        <a:lstStyle/>
        <a:p>
          <a:endParaRPr lang="en-US"/>
        </a:p>
      </dgm:t>
    </dgm:pt>
    <dgm:pt modelId="{C6D03D1B-CC3A-4715-9000-24480644245C}" type="pres">
      <dgm:prSet presAssocID="{4A1D9A93-8184-4EA3-AEF8-AEF496590A0B}" presName="sp" presStyleCnt="0"/>
      <dgm:spPr/>
    </dgm:pt>
    <dgm:pt modelId="{D7FF7B99-4793-4824-A163-B3035FE3558D}" type="pres">
      <dgm:prSet presAssocID="{90F7B30F-C252-40C3-81CA-9880FBE337FF}" presName="composite" presStyleCnt="0"/>
      <dgm:spPr/>
    </dgm:pt>
    <dgm:pt modelId="{BD158B44-6293-4172-A3BD-94D1D27BDD15}" type="pres">
      <dgm:prSet presAssocID="{90F7B30F-C252-40C3-81CA-9880FBE337FF}" presName="parentText" presStyleLbl="alignNode1" presStyleIdx="2" presStyleCnt="3">
        <dgm:presLayoutVars>
          <dgm:chMax val="1"/>
          <dgm:bulletEnabled val="1"/>
        </dgm:presLayoutVars>
      </dgm:prSet>
      <dgm:spPr/>
      <dgm:t>
        <a:bodyPr/>
        <a:lstStyle/>
        <a:p>
          <a:endParaRPr lang="en-US"/>
        </a:p>
      </dgm:t>
    </dgm:pt>
    <dgm:pt modelId="{FD3AC07A-77F4-45AF-8FA6-9C5C5A9326F8}" type="pres">
      <dgm:prSet presAssocID="{90F7B30F-C252-40C3-81CA-9880FBE337FF}" presName="descendantText" presStyleLbl="alignAcc1" presStyleIdx="2" presStyleCnt="3">
        <dgm:presLayoutVars>
          <dgm:bulletEnabled val="1"/>
        </dgm:presLayoutVars>
      </dgm:prSet>
      <dgm:spPr/>
      <dgm:t>
        <a:bodyPr/>
        <a:lstStyle/>
        <a:p>
          <a:endParaRPr lang="en-US"/>
        </a:p>
      </dgm:t>
    </dgm:pt>
  </dgm:ptLst>
  <dgm:cxnLst>
    <dgm:cxn modelId="{A9625F22-B172-4757-9655-564C2326272B}" srcId="{263CD466-0B69-4743-9633-52AC84BD604D}" destId="{90F7B30F-C252-40C3-81CA-9880FBE337FF}" srcOrd="2" destOrd="0" parTransId="{D8D21974-3D1A-443F-B9B2-E0E1DAB1C5D1}" sibTransId="{4A5938C3-7770-42F5-AEBA-4B3EA069A057}"/>
    <dgm:cxn modelId="{64CCDB7C-FFBE-4D36-B064-088BE61C936E}" srcId="{16CAC50B-9D61-47DE-A165-299DA00EFB83}" destId="{E6F1608A-B30B-4271-ACB6-C9D43DF4D4AD}" srcOrd="3" destOrd="0" parTransId="{F3381B28-4E35-4713-A3B8-87CE9354208F}" sibTransId="{48F00759-0A5D-4711-972D-3F04DCC5754B}"/>
    <dgm:cxn modelId="{D948A6C0-28D7-484B-B932-5F8E4329808C}" srcId="{EA41437C-5D04-4CE9-8841-9FF6A6B3536C}" destId="{2CE3136C-F87F-4F1F-B07B-9E55426E5A3C}" srcOrd="0" destOrd="0" parTransId="{467D4BEA-10B2-4962-8C54-C169843DF6B0}" sibTransId="{49A353C6-BA92-4DD9-9392-A995B53B55B4}"/>
    <dgm:cxn modelId="{75D2E020-5D24-4868-885D-88A419FB7FC3}" srcId="{16CAC50B-9D61-47DE-A165-299DA00EFB83}" destId="{6F12C317-94A0-4B1A-8FF5-10304D1D3C1E}" srcOrd="2" destOrd="0" parTransId="{BDB6C94E-F7B8-49ED-B7DC-E56A44E2F667}" sibTransId="{E4C62DE6-DBB6-44BC-A6C8-032F985E1E08}"/>
    <dgm:cxn modelId="{54EAC17F-0477-47F9-875A-5371935494D9}" type="presOf" srcId="{26A71072-776C-4F53-A326-BBF0A82309DD}" destId="{FD3AC07A-77F4-45AF-8FA6-9C5C5A9326F8}" srcOrd="0" destOrd="1" presId="urn:microsoft.com/office/officeart/2005/8/layout/chevron2"/>
    <dgm:cxn modelId="{8B3CC69D-732B-4CAC-9FB3-FCD9E260A02E}" type="presOf" srcId="{652D2287-F965-46C3-AFB7-8119A095DB7A}" destId="{D7552CD6-AAC0-41EF-940F-1FD64797B993}" srcOrd="0" destOrd="0" presId="urn:microsoft.com/office/officeart/2005/8/layout/chevron2"/>
    <dgm:cxn modelId="{30C5770E-C00A-4B22-9BD0-FFA12B43A34C}" srcId="{16CAC50B-9D61-47DE-A165-299DA00EFB83}" destId="{CE6E13D5-CA9B-49BC-97ED-8394E82FAD80}" srcOrd="1" destOrd="0" parTransId="{C4D81769-A3A6-4D51-9158-BED7D59AC71D}" sibTransId="{37969D89-D026-4896-8E9C-0FE85DBEEAE4}"/>
    <dgm:cxn modelId="{9A37AE4F-B7AA-4281-A88A-44DDBFFA4B0E}" type="presOf" srcId="{3E54FB4E-09F8-4601-AAE6-702B60629DE4}" destId="{FD3AC07A-77F4-45AF-8FA6-9C5C5A9326F8}" srcOrd="0" destOrd="0" presId="urn:microsoft.com/office/officeart/2005/8/layout/chevron2"/>
    <dgm:cxn modelId="{3EC13A97-2836-4506-83BF-3DE1868D5146}" type="presOf" srcId="{CE6E13D5-CA9B-49BC-97ED-8394E82FAD80}" destId="{D7552CD6-AAC0-41EF-940F-1FD64797B993}" srcOrd="0" destOrd="1" presId="urn:microsoft.com/office/officeart/2005/8/layout/chevron2"/>
    <dgm:cxn modelId="{9ADE5A3D-B962-4D87-BA25-13987578F812}" srcId="{263CD466-0B69-4743-9633-52AC84BD604D}" destId="{6FC4D0A8-BD79-4105-B3D2-7105D8EAB71D}" srcOrd="1" destOrd="0" parTransId="{37458E1C-E9CC-4E52-8BC0-E46D2F7A0C4A}" sibTransId="{4A1D9A93-8184-4EA3-AEF8-AEF496590A0B}"/>
    <dgm:cxn modelId="{A8A42F14-D153-43A4-B30F-7A6ACE255868}" srcId="{90F7B30F-C252-40C3-81CA-9880FBE337FF}" destId="{3E54FB4E-09F8-4601-AAE6-702B60629DE4}" srcOrd="0" destOrd="0" parTransId="{011E51FF-E2F5-4036-A3CD-97FE94D8763F}" sibTransId="{83DD38BB-0DDF-4273-BC65-503E76E2F3AA}"/>
    <dgm:cxn modelId="{97924B67-66A6-4F8E-84E6-43699065D787}" srcId="{8D7C29C3-536B-42A1-A130-62843C8A8C97}" destId="{EA41437C-5D04-4CE9-8841-9FF6A6B3536C}" srcOrd="1" destOrd="0" parTransId="{46FCF4A5-50EE-4062-88A8-068BA21EDE62}" sibTransId="{4A3D9C93-CB7F-4244-A970-B79FEE82F5A9}"/>
    <dgm:cxn modelId="{19BECE56-6476-4BA7-80AE-59C5EE1840CA}" srcId="{263CD466-0B69-4743-9633-52AC84BD604D}" destId="{16CAC50B-9D61-47DE-A165-299DA00EFB83}" srcOrd="0" destOrd="0" parTransId="{365ED5FC-769D-4988-A36B-0F50A8D2AAE4}" sibTransId="{2B8C830A-D704-48DD-A60B-12767031BC70}"/>
    <dgm:cxn modelId="{AA1392DC-2D8C-48E1-BE1F-C7924C0AEACE}" srcId="{16CAC50B-9D61-47DE-A165-299DA00EFB83}" destId="{652D2287-F965-46C3-AFB7-8119A095DB7A}" srcOrd="0" destOrd="0" parTransId="{5D2CF43D-2794-4CA5-B7AB-4C9B929D5D9B}" sibTransId="{AED7F3EC-3189-497E-A245-AC2033E0FFCA}"/>
    <dgm:cxn modelId="{D9BF53AB-3F1D-44CE-A258-0BE0AEDB1C7D}" srcId="{6FC4D0A8-BD79-4105-B3D2-7105D8EAB71D}" destId="{8D7C29C3-536B-42A1-A130-62843C8A8C97}" srcOrd="1" destOrd="0" parTransId="{D7ED8F04-1FDB-4CA6-93CF-33152530AB9F}" sibTransId="{760A073F-E402-468F-88A4-54393616BD38}"/>
    <dgm:cxn modelId="{B45D1F22-229C-424D-BDFF-3C05BD223DF8}" type="presOf" srcId="{7D5C45E0-0442-40B4-8DEE-3B8EFD3FD93F}" destId="{110E6598-37D6-4DB3-A0C9-096115345ED5}" srcOrd="0" destOrd="0" presId="urn:microsoft.com/office/officeart/2005/8/layout/chevron2"/>
    <dgm:cxn modelId="{B71FF8E1-7FB4-429F-A2C0-9635A81CC0C3}" type="presOf" srcId="{6F12C317-94A0-4B1A-8FF5-10304D1D3C1E}" destId="{D7552CD6-AAC0-41EF-940F-1FD64797B993}" srcOrd="0" destOrd="2" presId="urn:microsoft.com/office/officeart/2005/8/layout/chevron2"/>
    <dgm:cxn modelId="{6D82E465-E4A3-4CD7-B7C2-A78BCAA08126}" type="presOf" srcId="{EA41437C-5D04-4CE9-8841-9FF6A6B3536C}" destId="{110E6598-37D6-4DB3-A0C9-096115345ED5}" srcOrd="0" destOrd="3" presId="urn:microsoft.com/office/officeart/2005/8/layout/chevron2"/>
    <dgm:cxn modelId="{D5C947FB-6C98-45E5-9A04-BEADB1B3B1B3}" type="presOf" srcId="{E6F1608A-B30B-4271-ACB6-C9D43DF4D4AD}" destId="{D7552CD6-AAC0-41EF-940F-1FD64797B993}" srcOrd="0" destOrd="3" presId="urn:microsoft.com/office/officeart/2005/8/layout/chevron2"/>
    <dgm:cxn modelId="{03E54253-842B-4AB5-A6AA-5E1566B8E785}" type="presOf" srcId="{16CAC50B-9D61-47DE-A165-299DA00EFB83}" destId="{5475F27B-203A-4149-885D-456E07765DEB}" srcOrd="0" destOrd="0" presId="urn:microsoft.com/office/officeart/2005/8/layout/chevron2"/>
    <dgm:cxn modelId="{26EB82A8-D3E3-455A-8A62-969FC5A169C9}" type="presOf" srcId="{2CE3136C-F87F-4F1F-B07B-9E55426E5A3C}" destId="{110E6598-37D6-4DB3-A0C9-096115345ED5}" srcOrd="0" destOrd="4" presId="urn:microsoft.com/office/officeart/2005/8/layout/chevron2"/>
    <dgm:cxn modelId="{3D41501E-F725-4DBF-88E4-D4B659BD256F}" type="presOf" srcId="{3DD599E3-F4F6-453D-AD86-7C2B47037F39}" destId="{110E6598-37D6-4DB3-A0C9-096115345ED5}" srcOrd="0" destOrd="2" presId="urn:microsoft.com/office/officeart/2005/8/layout/chevron2"/>
    <dgm:cxn modelId="{AE59F4DC-F73F-40D4-8A48-1C55A3049382}" type="presOf" srcId="{6FC4D0A8-BD79-4105-B3D2-7105D8EAB71D}" destId="{D4FDCD08-FA0E-4303-8D45-8C9EE1940044}" srcOrd="0" destOrd="0" presId="urn:microsoft.com/office/officeart/2005/8/layout/chevron2"/>
    <dgm:cxn modelId="{27894497-4316-40FF-BAF4-C47FA8A379B1}" type="presOf" srcId="{263CD466-0B69-4743-9633-52AC84BD604D}" destId="{AF7D8937-03AC-4318-9510-DFC7CA501B9B}" srcOrd="0" destOrd="0" presId="urn:microsoft.com/office/officeart/2005/8/layout/chevron2"/>
    <dgm:cxn modelId="{46ADFB15-39D0-4AE8-93DA-42F216E77EE9}" srcId="{90F7B30F-C252-40C3-81CA-9880FBE337FF}" destId="{26A71072-776C-4F53-A326-BBF0A82309DD}" srcOrd="1" destOrd="0" parTransId="{9F0F9A0E-3474-42C7-B7A5-33597398CD00}" sibTransId="{91D652BA-04C3-4809-8BCE-63D9FE6B3213}"/>
    <dgm:cxn modelId="{E93BB3DB-4EFE-4744-8302-4A140F6866FB}" srcId="{6FC4D0A8-BD79-4105-B3D2-7105D8EAB71D}" destId="{7D5C45E0-0442-40B4-8DEE-3B8EFD3FD93F}" srcOrd="0" destOrd="0" parTransId="{67B52C33-B9AD-49BA-8048-ADD676FD2D8F}" sibTransId="{6D4B7EF5-82CA-4F07-A04B-F945398EFAB4}"/>
    <dgm:cxn modelId="{EFA7A2E7-47C6-413A-A315-CDAEFF412185}" type="presOf" srcId="{90F7B30F-C252-40C3-81CA-9880FBE337FF}" destId="{BD158B44-6293-4172-A3BD-94D1D27BDD15}" srcOrd="0" destOrd="0" presId="urn:microsoft.com/office/officeart/2005/8/layout/chevron2"/>
    <dgm:cxn modelId="{32767CAE-C499-4060-9D99-CA14D33912AD}" srcId="{8D7C29C3-536B-42A1-A130-62843C8A8C97}" destId="{3DD599E3-F4F6-453D-AD86-7C2B47037F39}" srcOrd="0" destOrd="0" parTransId="{FEB4B672-67FD-416F-AF48-F8E61C07CAC8}" sibTransId="{4A93B0DB-3F41-4F15-903C-36A0E73FB132}"/>
    <dgm:cxn modelId="{313E18BF-BE59-4766-BD76-BE0A178165A4}" type="presOf" srcId="{8D7C29C3-536B-42A1-A130-62843C8A8C97}" destId="{110E6598-37D6-4DB3-A0C9-096115345ED5}" srcOrd="0" destOrd="1" presId="urn:microsoft.com/office/officeart/2005/8/layout/chevron2"/>
    <dgm:cxn modelId="{1FD447FE-ECF9-44A3-9B41-B9622477E3B1}" type="presParOf" srcId="{AF7D8937-03AC-4318-9510-DFC7CA501B9B}" destId="{B8BCEBE4-629B-4020-A91E-CFDD47604BCA}" srcOrd="0" destOrd="0" presId="urn:microsoft.com/office/officeart/2005/8/layout/chevron2"/>
    <dgm:cxn modelId="{1CFE068B-27A6-4496-811B-1E5AE40382F4}" type="presParOf" srcId="{B8BCEBE4-629B-4020-A91E-CFDD47604BCA}" destId="{5475F27B-203A-4149-885D-456E07765DEB}" srcOrd="0" destOrd="0" presId="urn:microsoft.com/office/officeart/2005/8/layout/chevron2"/>
    <dgm:cxn modelId="{E7F843A3-F179-412B-A10B-EBF004DD1F4D}" type="presParOf" srcId="{B8BCEBE4-629B-4020-A91E-CFDD47604BCA}" destId="{D7552CD6-AAC0-41EF-940F-1FD64797B993}" srcOrd="1" destOrd="0" presId="urn:microsoft.com/office/officeart/2005/8/layout/chevron2"/>
    <dgm:cxn modelId="{490D6ECB-2FE4-4AF7-BE12-D5D180346724}" type="presParOf" srcId="{AF7D8937-03AC-4318-9510-DFC7CA501B9B}" destId="{009D1ABC-94C7-41EC-829C-7DEF29BE0C59}" srcOrd="1" destOrd="0" presId="urn:microsoft.com/office/officeart/2005/8/layout/chevron2"/>
    <dgm:cxn modelId="{A6646F9D-F629-4E0F-82AA-C51B95E8A645}" type="presParOf" srcId="{AF7D8937-03AC-4318-9510-DFC7CA501B9B}" destId="{7A3A03BA-0096-4FB4-8B20-FA12360DADD8}" srcOrd="2" destOrd="0" presId="urn:microsoft.com/office/officeart/2005/8/layout/chevron2"/>
    <dgm:cxn modelId="{EC9E6F04-55AC-4DC5-A994-D6F1910B4C6B}" type="presParOf" srcId="{7A3A03BA-0096-4FB4-8B20-FA12360DADD8}" destId="{D4FDCD08-FA0E-4303-8D45-8C9EE1940044}" srcOrd="0" destOrd="0" presId="urn:microsoft.com/office/officeart/2005/8/layout/chevron2"/>
    <dgm:cxn modelId="{43F3EDF7-DD35-4C75-A5C5-AA13C1765390}" type="presParOf" srcId="{7A3A03BA-0096-4FB4-8B20-FA12360DADD8}" destId="{110E6598-37D6-4DB3-A0C9-096115345ED5}" srcOrd="1" destOrd="0" presId="urn:microsoft.com/office/officeart/2005/8/layout/chevron2"/>
    <dgm:cxn modelId="{ECD1E38F-3AC7-42D6-B3B7-E5AB9BA21A48}" type="presParOf" srcId="{AF7D8937-03AC-4318-9510-DFC7CA501B9B}" destId="{C6D03D1B-CC3A-4715-9000-24480644245C}" srcOrd="3" destOrd="0" presId="urn:microsoft.com/office/officeart/2005/8/layout/chevron2"/>
    <dgm:cxn modelId="{BBFCF5D6-CCBE-44FE-93D1-EC0617FA4D1A}" type="presParOf" srcId="{AF7D8937-03AC-4318-9510-DFC7CA501B9B}" destId="{D7FF7B99-4793-4824-A163-B3035FE3558D}" srcOrd="4" destOrd="0" presId="urn:microsoft.com/office/officeart/2005/8/layout/chevron2"/>
    <dgm:cxn modelId="{D129D250-8460-41C8-9A0A-56E533F31C4A}" type="presParOf" srcId="{D7FF7B99-4793-4824-A163-B3035FE3558D}" destId="{BD158B44-6293-4172-A3BD-94D1D27BDD15}" srcOrd="0" destOrd="0" presId="urn:microsoft.com/office/officeart/2005/8/layout/chevron2"/>
    <dgm:cxn modelId="{67AD5320-6DA8-430F-A1D6-B43F0D4197AA}" type="presParOf" srcId="{D7FF7B99-4793-4824-A163-B3035FE3558D}" destId="{FD3AC07A-77F4-45AF-8FA6-9C5C5A9326F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799452-9713-416A-BFB6-890981007374}" type="doc">
      <dgm:prSet loTypeId="urn:microsoft.com/office/officeart/2005/8/layout/vList6" loCatId="process" qsTypeId="urn:microsoft.com/office/officeart/2005/8/quickstyle/simple1" qsCatId="simple" csTypeId="urn:microsoft.com/office/officeart/2005/8/colors/accent1_2" csCatId="accent1" phldr="1"/>
      <dgm:spPr/>
    </dgm:pt>
    <dgm:pt modelId="{E09AF8E6-243C-4D4B-A71C-8BE3A81C7352}">
      <dgm:prSet phldrT="[Text]" custT="1"/>
      <dgm:spPr/>
      <dgm:t>
        <a:bodyPr/>
        <a:lstStyle/>
        <a:p>
          <a:r>
            <a:rPr lang="en-US" sz="1800" b="1" dirty="0" smtClean="0"/>
            <a:t>Initial Eligibility </a:t>
          </a:r>
          <a:endParaRPr lang="en-US" sz="1800" b="1" dirty="0"/>
        </a:p>
      </dgm:t>
    </dgm:pt>
    <dgm:pt modelId="{FA8AFE67-C68B-4291-BACE-CFD7291C6C9C}" type="parTrans" cxnId="{EEDF0B19-B57D-40FD-9927-427800038342}">
      <dgm:prSet/>
      <dgm:spPr/>
      <dgm:t>
        <a:bodyPr/>
        <a:lstStyle/>
        <a:p>
          <a:endParaRPr lang="en-US"/>
        </a:p>
      </dgm:t>
    </dgm:pt>
    <dgm:pt modelId="{79BA6D57-94B9-4F4A-82CC-F1C7EDBFE210}" type="sibTrans" cxnId="{EEDF0B19-B57D-40FD-9927-427800038342}">
      <dgm:prSet/>
      <dgm:spPr/>
      <dgm:t>
        <a:bodyPr/>
        <a:lstStyle/>
        <a:p>
          <a:endParaRPr lang="en-US"/>
        </a:p>
      </dgm:t>
    </dgm:pt>
    <dgm:pt modelId="{83A2621F-C270-4846-A789-E33955F84328}">
      <dgm:prSet phldrT="[Text]" custT="1"/>
      <dgm:spPr/>
      <dgm:t>
        <a:bodyPr/>
        <a:lstStyle/>
        <a:p>
          <a:r>
            <a:rPr lang="en-US" sz="1800" b="1" dirty="0" smtClean="0"/>
            <a:t>Resource Allocation </a:t>
          </a:r>
        </a:p>
      </dgm:t>
    </dgm:pt>
    <dgm:pt modelId="{68827296-6F4E-4F8D-B1EB-80F021C1FE0B}" type="parTrans" cxnId="{02E194F2-CBB9-4AF4-BC3B-BFEFBC076270}">
      <dgm:prSet/>
      <dgm:spPr/>
      <dgm:t>
        <a:bodyPr/>
        <a:lstStyle/>
        <a:p>
          <a:endParaRPr lang="en-US"/>
        </a:p>
      </dgm:t>
    </dgm:pt>
    <dgm:pt modelId="{D49158D3-EE6A-495E-BDAD-AED49F0CFE2C}" type="sibTrans" cxnId="{02E194F2-CBB9-4AF4-BC3B-BFEFBC076270}">
      <dgm:prSet/>
      <dgm:spPr/>
      <dgm:t>
        <a:bodyPr/>
        <a:lstStyle/>
        <a:p>
          <a:endParaRPr lang="en-US"/>
        </a:p>
      </dgm:t>
    </dgm:pt>
    <dgm:pt modelId="{73E8CC30-89EC-4FF8-B216-01EE95F3BA4C}">
      <dgm:prSet phldrT="[Text]" custT="1"/>
      <dgm:spPr/>
      <dgm:t>
        <a:bodyPr/>
        <a:lstStyle/>
        <a:p>
          <a:r>
            <a:rPr lang="en-US" sz="1800" b="1" dirty="0" smtClean="0"/>
            <a:t>Continued Eligibility</a:t>
          </a:r>
        </a:p>
        <a:p>
          <a:r>
            <a:rPr lang="en-US" sz="1800" b="0" dirty="0" smtClean="0"/>
            <a:t>(Reassessments/Review)</a:t>
          </a:r>
          <a:endParaRPr lang="en-US" sz="1800" b="0" dirty="0"/>
        </a:p>
      </dgm:t>
    </dgm:pt>
    <dgm:pt modelId="{DD7039B8-3CBF-4BD5-B8F3-901E02A96A6A}" type="parTrans" cxnId="{DECBC003-3EEB-4533-8D73-670029DE65E6}">
      <dgm:prSet/>
      <dgm:spPr/>
      <dgm:t>
        <a:bodyPr/>
        <a:lstStyle/>
        <a:p>
          <a:endParaRPr lang="en-US"/>
        </a:p>
      </dgm:t>
    </dgm:pt>
    <dgm:pt modelId="{76170D71-3D11-4123-B227-5633A7CBA50B}" type="sibTrans" cxnId="{DECBC003-3EEB-4533-8D73-670029DE65E6}">
      <dgm:prSet/>
      <dgm:spPr/>
      <dgm:t>
        <a:bodyPr/>
        <a:lstStyle/>
        <a:p>
          <a:endParaRPr lang="en-US"/>
        </a:p>
      </dgm:t>
    </dgm:pt>
    <dgm:pt modelId="{8C34580B-F832-48AC-AC19-334C3F399FCF}">
      <dgm:prSet phldrT="[Text]" custT="1"/>
      <dgm:spPr/>
      <dgm:t>
        <a:bodyPr/>
        <a:lstStyle/>
        <a:p>
          <a:r>
            <a:rPr lang="en-US" sz="1800" b="1" dirty="0" smtClean="0">
              <a:solidFill>
                <a:schemeClr val="tx2"/>
              </a:solidFill>
            </a:rPr>
            <a:t>LT-PCS: ADL Index</a:t>
          </a:r>
        </a:p>
        <a:p>
          <a:endParaRPr lang="en-US" sz="1800" dirty="0"/>
        </a:p>
      </dgm:t>
    </dgm:pt>
    <dgm:pt modelId="{5419A65E-6C57-4950-9B7B-47C07A611B32}" type="parTrans" cxnId="{A72C9129-5987-4218-A84C-889DFF5A7161}">
      <dgm:prSet/>
      <dgm:spPr/>
      <dgm:t>
        <a:bodyPr/>
        <a:lstStyle/>
        <a:p>
          <a:endParaRPr lang="en-US"/>
        </a:p>
      </dgm:t>
    </dgm:pt>
    <dgm:pt modelId="{0A18AE0C-64A6-4DFA-814F-2C5F82C2AD83}" type="sibTrans" cxnId="{A72C9129-5987-4218-A84C-889DFF5A7161}">
      <dgm:prSet/>
      <dgm:spPr/>
      <dgm:t>
        <a:bodyPr/>
        <a:lstStyle/>
        <a:p>
          <a:endParaRPr lang="en-US"/>
        </a:p>
      </dgm:t>
    </dgm:pt>
    <dgm:pt modelId="{DBCC6912-7B60-40E5-B071-9A5C524FDA6E}">
      <dgm:prSet phldrT="[Text]" custT="1"/>
      <dgm:spPr/>
      <dgm:t>
        <a:bodyPr/>
        <a:lstStyle/>
        <a:p>
          <a:r>
            <a:rPr lang="en-US" sz="1800" b="1" dirty="0" smtClean="0">
              <a:solidFill>
                <a:schemeClr val="tx2"/>
              </a:solidFill>
            </a:rPr>
            <a:t>NFLOC (LOCET &amp; </a:t>
          </a:r>
          <a:r>
            <a:rPr lang="en-US" sz="1800" b="1" dirty="0" err="1" smtClean="0">
              <a:solidFill>
                <a:schemeClr val="tx2"/>
              </a:solidFill>
            </a:rPr>
            <a:t>iHC</a:t>
          </a:r>
          <a:r>
            <a:rPr lang="en-US" sz="1800" b="1" dirty="0" smtClean="0">
              <a:solidFill>
                <a:schemeClr val="tx2"/>
              </a:solidFill>
            </a:rPr>
            <a:t>)</a:t>
          </a:r>
          <a:endParaRPr lang="en-US" sz="1800" b="1" dirty="0">
            <a:solidFill>
              <a:schemeClr val="tx2"/>
            </a:solidFill>
          </a:endParaRPr>
        </a:p>
      </dgm:t>
    </dgm:pt>
    <dgm:pt modelId="{E24428D5-DF46-4688-BAE2-BA59B484BD64}" type="parTrans" cxnId="{6A162105-56CA-4AE8-9154-CF74FA9EAF1D}">
      <dgm:prSet/>
      <dgm:spPr/>
      <dgm:t>
        <a:bodyPr/>
        <a:lstStyle/>
        <a:p>
          <a:endParaRPr lang="en-US"/>
        </a:p>
      </dgm:t>
    </dgm:pt>
    <dgm:pt modelId="{D443E3C6-9E96-47E5-BE1E-CDFD4337FB0B}" type="sibTrans" cxnId="{6A162105-56CA-4AE8-9154-CF74FA9EAF1D}">
      <dgm:prSet/>
      <dgm:spPr/>
      <dgm:t>
        <a:bodyPr/>
        <a:lstStyle/>
        <a:p>
          <a:endParaRPr lang="en-US"/>
        </a:p>
      </dgm:t>
    </dgm:pt>
    <dgm:pt modelId="{91BA6155-5CBE-48AB-862F-60B1E739CE65}">
      <dgm:prSet phldrT="[Text]" custT="1"/>
      <dgm:spPr/>
      <dgm:t>
        <a:bodyPr/>
        <a:lstStyle/>
        <a:p>
          <a:r>
            <a:rPr lang="en-US" sz="1800" b="1" dirty="0" smtClean="0">
              <a:solidFill>
                <a:schemeClr val="tx2"/>
              </a:solidFill>
            </a:rPr>
            <a:t>Program Specific Requirements</a:t>
          </a:r>
          <a:endParaRPr lang="en-US" sz="1800" b="1" dirty="0">
            <a:solidFill>
              <a:schemeClr val="tx2"/>
            </a:solidFill>
          </a:endParaRPr>
        </a:p>
      </dgm:t>
    </dgm:pt>
    <dgm:pt modelId="{74DF6E78-D25F-4F02-B1AF-C9E00AB03143}" type="parTrans" cxnId="{21612AE8-81DA-4936-9BF7-44C6D8BC16C3}">
      <dgm:prSet/>
      <dgm:spPr/>
      <dgm:t>
        <a:bodyPr/>
        <a:lstStyle/>
        <a:p>
          <a:endParaRPr lang="en-US"/>
        </a:p>
      </dgm:t>
    </dgm:pt>
    <dgm:pt modelId="{4CFEED5A-1D50-4B42-8FCE-88F8ECE19477}" type="sibTrans" cxnId="{21612AE8-81DA-4936-9BF7-44C6D8BC16C3}">
      <dgm:prSet/>
      <dgm:spPr/>
      <dgm:t>
        <a:bodyPr/>
        <a:lstStyle/>
        <a:p>
          <a:endParaRPr lang="en-US"/>
        </a:p>
      </dgm:t>
    </dgm:pt>
    <dgm:pt modelId="{78F3A855-475B-4515-80B8-E83967F69340}">
      <dgm:prSet phldrT="[Text]" custT="1"/>
      <dgm:spPr/>
      <dgm:t>
        <a:bodyPr/>
        <a:lstStyle/>
        <a:p>
          <a:r>
            <a:rPr lang="en-US" sz="1800" b="1" dirty="0" smtClean="0">
              <a:solidFill>
                <a:schemeClr val="tx2"/>
              </a:solidFill>
            </a:rPr>
            <a:t>CCW: </a:t>
          </a:r>
          <a:r>
            <a:rPr lang="en-US" sz="1800" b="1" dirty="0" err="1" smtClean="0">
              <a:solidFill>
                <a:schemeClr val="tx2"/>
              </a:solidFill>
            </a:rPr>
            <a:t>iHC</a:t>
          </a:r>
          <a:r>
            <a:rPr lang="en-US" sz="1800" b="1" dirty="0" smtClean="0">
              <a:solidFill>
                <a:schemeClr val="tx2"/>
              </a:solidFill>
            </a:rPr>
            <a:t> RUGs</a:t>
          </a:r>
        </a:p>
      </dgm:t>
    </dgm:pt>
    <dgm:pt modelId="{E2C491B4-40DD-4943-BDE1-4A2054995606}" type="parTrans" cxnId="{2D667883-1469-40D2-87EA-9A766CA96AB3}">
      <dgm:prSet/>
      <dgm:spPr/>
      <dgm:t>
        <a:bodyPr/>
        <a:lstStyle/>
        <a:p>
          <a:endParaRPr lang="en-US"/>
        </a:p>
      </dgm:t>
    </dgm:pt>
    <dgm:pt modelId="{76B2B56D-0E7E-486F-8155-818982734EA6}" type="sibTrans" cxnId="{2D667883-1469-40D2-87EA-9A766CA96AB3}">
      <dgm:prSet/>
      <dgm:spPr/>
      <dgm:t>
        <a:bodyPr/>
        <a:lstStyle/>
        <a:p>
          <a:endParaRPr lang="en-US"/>
        </a:p>
      </dgm:t>
    </dgm:pt>
    <dgm:pt modelId="{EBD5540A-9A8F-431B-87CB-E93D6F6201D6}">
      <dgm:prSet phldrT="[Text]" custT="1"/>
      <dgm:spPr/>
      <dgm:t>
        <a:bodyPr/>
        <a:lstStyle/>
        <a:p>
          <a:r>
            <a:rPr lang="en-US" sz="1800" b="1" dirty="0" smtClean="0">
              <a:solidFill>
                <a:schemeClr val="tx2"/>
              </a:solidFill>
            </a:rPr>
            <a:t>Medicaid Eligibility</a:t>
          </a:r>
          <a:endParaRPr lang="en-US" sz="1800" b="1" dirty="0">
            <a:solidFill>
              <a:schemeClr val="tx2"/>
            </a:solidFill>
          </a:endParaRPr>
        </a:p>
      </dgm:t>
    </dgm:pt>
    <dgm:pt modelId="{293E96C5-8202-4A94-8866-C21C37749FA6}" type="parTrans" cxnId="{7B66D9A7-C956-46EE-A2E9-4F664246E18A}">
      <dgm:prSet/>
      <dgm:spPr/>
      <dgm:t>
        <a:bodyPr/>
        <a:lstStyle/>
        <a:p>
          <a:endParaRPr lang="en-US"/>
        </a:p>
      </dgm:t>
    </dgm:pt>
    <dgm:pt modelId="{145557F2-035A-4C89-A838-26B375063D52}" type="sibTrans" cxnId="{7B66D9A7-C956-46EE-A2E9-4F664246E18A}">
      <dgm:prSet/>
      <dgm:spPr/>
      <dgm:t>
        <a:bodyPr/>
        <a:lstStyle/>
        <a:p>
          <a:endParaRPr lang="en-US"/>
        </a:p>
      </dgm:t>
    </dgm:pt>
    <dgm:pt modelId="{11659306-0E15-47D7-BFA9-7A7FFDE2A3B7}">
      <dgm:prSet phldrT="[Text]" custT="1"/>
      <dgm:spPr/>
      <dgm:t>
        <a:bodyPr/>
        <a:lstStyle/>
        <a:p>
          <a:r>
            <a:rPr lang="en-US" sz="1800" b="1" dirty="0" smtClean="0">
              <a:solidFill>
                <a:schemeClr val="tx2"/>
              </a:solidFill>
            </a:rPr>
            <a:t>NFLOC (</a:t>
          </a:r>
          <a:r>
            <a:rPr lang="en-US" sz="1800" b="1" dirty="0" err="1" smtClean="0">
              <a:solidFill>
                <a:schemeClr val="tx2"/>
              </a:solidFill>
            </a:rPr>
            <a:t>iHC</a:t>
          </a:r>
          <a:r>
            <a:rPr lang="en-US" sz="1800" b="1" dirty="0" smtClean="0">
              <a:solidFill>
                <a:schemeClr val="tx2"/>
              </a:solidFill>
            </a:rPr>
            <a:t>)</a:t>
          </a:r>
          <a:endParaRPr lang="en-US" sz="1800" b="1" dirty="0">
            <a:solidFill>
              <a:schemeClr val="tx2"/>
            </a:solidFill>
          </a:endParaRPr>
        </a:p>
      </dgm:t>
    </dgm:pt>
    <dgm:pt modelId="{7EF7B3E7-A127-492D-9D0A-935A9FD5E0CC}" type="parTrans" cxnId="{AB3F0BA4-B3DD-405C-8FC1-5EBEF2B48ED2}">
      <dgm:prSet/>
      <dgm:spPr/>
      <dgm:t>
        <a:bodyPr/>
        <a:lstStyle/>
        <a:p>
          <a:endParaRPr lang="en-US"/>
        </a:p>
      </dgm:t>
    </dgm:pt>
    <dgm:pt modelId="{098734D0-46C5-4C97-9E11-DC8E46AED92F}" type="sibTrans" cxnId="{AB3F0BA4-B3DD-405C-8FC1-5EBEF2B48ED2}">
      <dgm:prSet/>
      <dgm:spPr/>
      <dgm:t>
        <a:bodyPr/>
        <a:lstStyle/>
        <a:p>
          <a:endParaRPr lang="en-US"/>
        </a:p>
      </dgm:t>
    </dgm:pt>
    <dgm:pt modelId="{00013298-4F9C-4B19-A201-D9D5C104888C}">
      <dgm:prSet phldrT="[Text]" custT="1"/>
      <dgm:spPr/>
      <dgm:t>
        <a:bodyPr/>
        <a:lstStyle/>
        <a:p>
          <a:r>
            <a:rPr lang="en-US" sz="1800" b="1" dirty="0" smtClean="0">
              <a:solidFill>
                <a:schemeClr val="tx2"/>
              </a:solidFill>
            </a:rPr>
            <a:t>Program Specific Requirements</a:t>
          </a:r>
          <a:endParaRPr lang="en-US" sz="1800" b="1" dirty="0">
            <a:solidFill>
              <a:schemeClr val="tx2"/>
            </a:solidFill>
          </a:endParaRPr>
        </a:p>
      </dgm:t>
    </dgm:pt>
    <dgm:pt modelId="{AFD41A15-8C2B-46EB-A70A-4A476B42594C}" type="parTrans" cxnId="{DA7BF4B7-96F0-4260-A7F7-4C242C15006C}">
      <dgm:prSet/>
      <dgm:spPr/>
      <dgm:t>
        <a:bodyPr/>
        <a:lstStyle/>
        <a:p>
          <a:endParaRPr lang="en-US"/>
        </a:p>
      </dgm:t>
    </dgm:pt>
    <dgm:pt modelId="{3E37F77A-66CE-4051-A0A4-C7082840A50A}" type="sibTrans" cxnId="{DA7BF4B7-96F0-4260-A7F7-4C242C15006C}">
      <dgm:prSet/>
      <dgm:spPr/>
      <dgm:t>
        <a:bodyPr/>
        <a:lstStyle/>
        <a:p>
          <a:endParaRPr lang="en-US"/>
        </a:p>
      </dgm:t>
    </dgm:pt>
    <dgm:pt modelId="{94600B83-1462-425B-8C80-F4A277CDE844}">
      <dgm:prSet phldrT="[Text]" custT="1"/>
      <dgm:spPr/>
      <dgm:t>
        <a:bodyPr/>
        <a:lstStyle/>
        <a:p>
          <a:r>
            <a:rPr lang="en-US" sz="1800" b="1" dirty="0" smtClean="0">
              <a:solidFill>
                <a:schemeClr val="tx2"/>
              </a:solidFill>
            </a:rPr>
            <a:t>Resource Allocation</a:t>
          </a:r>
        </a:p>
        <a:p>
          <a:endParaRPr lang="en-US" sz="1800" dirty="0" smtClean="0"/>
        </a:p>
        <a:p>
          <a:endParaRPr lang="en-US" sz="1800" dirty="0"/>
        </a:p>
      </dgm:t>
    </dgm:pt>
    <dgm:pt modelId="{A9B7530B-FC73-4A85-9740-5B4B39B95454}" type="parTrans" cxnId="{720BE287-D711-4E5B-B552-E19BE9028070}">
      <dgm:prSet/>
      <dgm:spPr/>
      <dgm:t>
        <a:bodyPr/>
        <a:lstStyle/>
        <a:p>
          <a:endParaRPr lang="en-US"/>
        </a:p>
      </dgm:t>
    </dgm:pt>
    <dgm:pt modelId="{133EB383-09FD-409D-9B95-7ED304CF2AA8}" type="sibTrans" cxnId="{720BE287-D711-4E5B-B552-E19BE9028070}">
      <dgm:prSet/>
      <dgm:spPr/>
      <dgm:t>
        <a:bodyPr/>
        <a:lstStyle/>
        <a:p>
          <a:endParaRPr lang="en-US"/>
        </a:p>
      </dgm:t>
    </dgm:pt>
    <dgm:pt modelId="{F20FC7CB-6FB9-45E5-8421-A93F73ECDF7C}" type="pres">
      <dgm:prSet presAssocID="{6A799452-9713-416A-BFB6-890981007374}" presName="Name0" presStyleCnt="0">
        <dgm:presLayoutVars>
          <dgm:dir/>
          <dgm:animLvl val="lvl"/>
          <dgm:resizeHandles/>
        </dgm:presLayoutVars>
      </dgm:prSet>
      <dgm:spPr/>
    </dgm:pt>
    <dgm:pt modelId="{8B541E8F-AE7B-4528-81AF-E86F53AFA762}" type="pres">
      <dgm:prSet presAssocID="{E09AF8E6-243C-4D4B-A71C-8BE3A81C7352}" presName="linNode" presStyleCnt="0"/>
      <dgm:spPr/>
    </dgm:pt>
    <dgm:pt modelId="{DF2CB0F8-B3F1-4FB9-B0C6-39A81173A160}" type="pres">
      <dgm:prSet presAssocID="{E09AF8E6-243C-4D4B-A71C-8BE3A81C7352}" presName="parentShp" presStyleLbl="node1" presStyleIdx="0" presStyleCnt="3">
        <dgm:presLayoutVars>
          <dgm:bulletEnabled val="1"/>
        </dgm:presLayoutVars>
      </dgm:prSet>
      <dgm:spPr/>
      <dgm:t>
        <a:bodyPr/>
        <a:lstStyle/>
        <a:p>
          <a:endParaRPr lang="en-US"/>
        </a:p>
      </dgm:t>
    </dgm:pt>
    <dgm:pt modelId="{97A711AB-55D0-46A9-8D75-8EACC6B31355}" type="pres">
      <dgm:prSet presAssocID="{E09AF8E6-243C-4D4B-A71C-8BE3A81C7352}" presName="childShp" presStyleLbl="bgAccFollowNode1" presStyleIdx="0" presStyleCnt="3">
        <dgm:presLayoutVars>
          <dgm:bulletEnabled val="1"/>
        </dgm:presLayoutVars>
      </dgm:prSet>
      <dgm:spPr/>
      <dgm:t>
        <a:bodyPr/>
        <a:lstStyle/>
        <a:p>
          <a:endParaRPr lang="en-US"/>
        </a:p>
      </dgm:t>
    </dgm:pt>
    <dgm:pt modelId="{11FC23D8-9521-44B0-B301-E480E2AFE32E}" type="pres">
      <dgm:prSet presAssocID="{79BA6D57-94B9-4F4A-82CC-F1C7EDBFE210}" presName="spacing" presStyleCnt="0"/>
      <dgm:spPr/>
    </dgm:pt>
    <dgm:pt modelId="{2DE985B2-9507-4F9D-9909-900716C4AC34}" type="pres">
      <dgm:prSet presAssocID="{83A2621F-C270-4846-A789-E33955F84328}" presName="linNode" presStyleCnt="0"/>
      <dgm:spPr/>
    </dgm:pt>
    <dgm:pt modelId="{D5D9E134-3680-440A-B342-BBF5D1C515A0}" type="pres">
      <dgm:prSet presAssocID="{83A2621F-C270-4846-A789-E33955F84328}" presName="parentShp" presStyleLbl="node1" presStyleIdx="1" presStyleCnt="3">
        <dgm:presLayoutVars>
          <dgm:bulletEnabled val="1"/>
        </dgm:presLayoutVars>
      </dgm:prSet>
      <dgm:spPr/>
      <dgm:t>
        <a:bodyPr/>
        <a:lstStyle/>
        <a:p>
          <a:endParaRPr lang="en-US"/>
        </a:p>
      </dgm:t>
    </dgm:pt>
    <dgm:pt modelId="{F40294BA-37F6-4283-AA13-3DA504C06859}" type="pres">
      <dgm:prSet presAssocID="{83A2621F-C270-4846-A789-E33955F84328}" presName="childShp" presStyleLbl="bgAccFollowNode1" presStyleIdx="1" presStyleCnt="3">
        <dgm:presLayoutVars>
          <dgm:bulletEnabled val="1"/>
        </dgm:presLayoutVars>
      </dgm:prSet>
      <dgm:spPr/>
      <dgm:t>
        <a:bodyPr/>
        <a:lstStyle/>
        <a:p>
          <a:endParaRPr lang="en-US"/>
        </a:p>
      </dgm:t>
    </dgm:pt>
    <dgm:pt modelId="{29804459-8AEF-41DA-A3CF-3A39CE20EDAE}" type="pres">
      <dgm:prSet presAssocID="{D49158D3-EE6A-495E-BDAD-AED49F0CFE2C}" presName="spacing" presStyleCnt="0"/>
      <dgm:spPr/>
    </dgm:pt>
    <dgm:pt modelId="{2FCE216E-0CD5-42C6-8151-769D7BDFD008}" type="pres">
      <dgm:prSet presAssocID="{73E8CC30-89EC-4FF8-B216-01EE95F3BA4C}" presName="linNode" presStyleCnt="0"/>
      <dgm:spPr/>
    </dgm:pt>
    <dgm:pt modelId="{0E656031-EE39-4F6A-8B58-3D29CC1F79D8}" type="pres">
      <dgm:prSet presAssocID="{73E8CC30-89EC-4FF8-B216-01EE95F3BA4C}" presName="parentShp" presStyleLbl="node1" presStyleIdx="2" presStyleCnt="3">
        <dgm:presLayoutVars>
          <dgm:bulletEnabled val="1"/>
        </dgm:presLayoutVars>
      </dgm:prSet>
      <dgm:spPr/>
      <dgm:t>
        <a:bodyPr/>
        <a:lstStyle/>
        <a:p>
          <a:endParaRPr lang="en-US"/>
        </a:p>
      </dgm:t>
    </dgm:pt>
    <dgm:pt modelId="{47B83F2B-7425-4712-B323-FAD3B48FBC90}" type="pres">
      <dgm:prSet presAssocID="{73E8CC30-89EC-4FF8-B216-01EE95F3BA4C}" presName="childShp" presStyleLbl="bgAccFollowNode1" presStyleIdx="2" presStyleCnt="3">
        <dgm:presLayoutVars>
          <dgm:bulletEnabled val="1"/>
        </dgm:presLayoutVars>
      </dgm:prSet>
      <dgm:spPr/>
      <dgm:t>
        <a:bodyPr/>
        <a:lstStyle/>
        <a:p>
          <a:endParaRPr lang="en-US"/>
        </a:p>
      </dgm:t>
    </dgm:pt>
  </dgm:ptLst>
  <dgm:cxnLst>
    <dgm:cxn modelId="{291D89BC-CCD8-4651-BE6A-34127427DE56}" type="presOf" srcId="{EBD5540A-9A8F-431B-87CB-E93D6F6201D6}" destId="{97A711AB-55D0-46A9-8D75-8EACC6B31355}" srcOrd="0" destOrd="0" presId="urn:microsoft.com/office/officeart/2005/8/layout/vList6"/>
    <dgm:cxn modelId="{426D3EDC-DABE-4BB6-BE9B-ACE7266DA7F0}" type="presOf" srcId="{6A799452-9713-416A-BFB6-890981007374}" destId="{F20FC7CB-6FB9-45E5-8421-A93F73ECDF7C}" srcOrd="0" destOrd="0" presId="urn:microsoft.com/office/officeart/2005/8/layout/vList6"/>
    <dgm:cxn modelId="{41D5C3ED-5FD7-4EF6-BF5B-4D58C617168D}" type="presOf" srcId="{DBCC6912-7B60-40E5-B071-9A5C524FDA6E}" destId="{97A711AB-55D0-46A9-8D75-8EACC6B31355}" srcOrd="0" destOrd="1" presId="urn:microsoft.com/office/officeart/2005/8/layout/vList6"/>
    <dgm:cxn modelId="{B98D9BF4-0779-4662-BB72-65A614FC5946}" type="presOf" srcId="{00013298-4F9C-4B19-A201-D9D5C104888C}" destId="{47B83F2B-7425-4712-B323-FAD3B48FBC90}" srcOrd="0" destOrd="1" presId="urn:microsoft.com/office/officeart/2005/8/layout/vList6"/>
    <dgm:cxn modelId="{FB577DC8-634D-42A0-A674-141F0F62037C}" type="presOf" srcId="{78F3A855-475B-4515-80B8-E83967F69340}" destId="{F40294BA-37F6-4283-AA13-3DA504C06859}" srcOrd="0" destOrd="0" presId="urn:microsoft.com/office/officeart/2005/8/layout/vList6"/>
    <dgm:cxn modelId="{A72C9129-5987-4218-A84C-889DFF5A7161}" srcId="{83A2621F-C270-4846-A789-E33955F84328}" destId="{8C34580B-F832-48AC-AC19-334C3F399FCF}" srcOrd="1" destOrd="0" parTransId="{5419A65E-6C57-4950-9B7B-47C07A611B32}" sibTransId="{0A18AE0C-64A6-4DFA-814F-2C5F82C2AD83}"/>
    <dgm:cxn modelId="{02E194F2-CBB9-4AF4-BC3B-BFEFBC076270}" srcId="{6A799452-9713-416A-BFB6-890981007374}" destId="{83A2621F-C270-4846-A789-E33955F84328}" srcOrd="1" destOrd="0" parTransId="{68827296-6F4E-4F8D-B1EB-80F021C1FE0B}" sibTransId="{D49158D3-EE6A-495E-BDAD-AED49F0CFE2C}"/>
    <dgm:cxn modelId="{98EE680C-3E64-42FE-A9B5-107B554F0729}" type="presOf" srcId="{94600B83-1462-425B-8C80-F4A277CDE844}" destId="{47B83F2B-7425-4712-B323-FAD3B48FBC90}" srcOrd="0" destOrd="2" presId="urn:microsoft.com/office/officeart/2005/8/layout/vList6"/>
    <dgm:cxn modelId="{21612AE8-81DA-4936-9BF7-44C6D8BC16C3}" srcId="{E09AF8E6-243C-4D4B-A71C-8BE3A81C7352}" destId="{91BA6155-5CBE-48AB-862F-60B1E739CE65}" srcOrd="2" destOrd="0" parTransId="{74DF6E78-D25F-4F02-B1AF-C9E00AB03143}" sibTransId="{4CFEED5A-1D50-4B42-8FCE-88F8ECE19477}"/>
    <dgm:cxn modelId="{AB3F0BA4-B3DD-405C-8FC1-5EBEF2B48ED2}" srcId="{73E8CC30-89EC-4FF8-B216-01EE95F3BA4C}" destId="{11659306-0E15-47D7-BFA9-7A7FFDE2A3B7}" srcOrd="0" destOrd="0" parTransId="{7EF7B3E7-A127-492D-9D0A-935A9FD5E0CC}" sibTransId="{098734D0-46C5-4C97-9E11-DC8E46AED92F}"/>
    <dgm:cxn modelId="{F934931E-466B-4E86-BCD1-A12FE77055B2}" type="presOf" srcId="{91BA6155-5CBE-48AB-862F-60B1E739CE65}" destId="{97A711AB-55D0-46A9-8D75-8EACC6B31355}" srcOrd="0" destOrd="2" presId="urn:microsoft.com/office/officeart/2005/8/layout/vList6"/>
    <dgm:cxn modelId="{01854F50-57F0-460E-9EE4-B7622E11C613}" type="presOf" srcId="{11659306-0E15-47D7-BFA9-7A7FFDE2A3B7}" destId="{47B83F2B-7425-4712-B323-FAD3B48FBC90}" srcOrd="0" destOrd="0" presId="urn:microsoft.com/office/officeart/2005/8/layout/vList6"/>
    <dgm:cxn modelId="{7B66D9A7-C956-46EE-A2E9-4F664246E18A}" srcId="{E09AF8E6-243C-4D4B-A71C-8BE3A81C7352}" destId="{EBD5540A-9A8F-431B-87CB-E93D6F6201D6}" srcOrd="0" destOrd="0" parTransId="{293E96C5-8202-4A94-8866-C21C37749FA6}" sibTransId="{145557F2-035A-4C89-A838-26B375063D52}"/>
    <dgm:cxn modelId="{720BE287-D711-4E5B-B552-E19BE9028070}" srcId="{73E8CC30-89EC-4FF8-B216-01EE95F3BA4C}" destId="{94600B83-1462-425B-8C80-F4A277CDE844}" srcOrd="2" destOrd="0" parTransId="{A9B7530B-FC73-4A85-9740-5B4B39B95454}" sibTransId="{133EB383-09FD-409D-9B95-7ED304CF2AA8}"/>
    <dgm:cxn modelId="{EEDF0B19-B57D-40FD-9927-427800038342}" srcId="{6A799452-9713-416A-BFB6-890981007374}" destId="{E09AF8E6-243C-4D4B-A71C-8BE3A81C7352}" srcOrd="0" destOrd="0" parTransId="{FA8AFE67-C68B-4291-BACE-CFD7291C6C9C}" sibTransId="{79BA6D57-94B9-4F4A-82CC-F1C7EDBFE210}"/>
    <dgm:cxn modelId="{2D667883-1469-40D2-87EA-9A766CA96AB3}" srcId="{83A2621F-C270-4846-A789-E33955F84328}" destId="{78F3A855-475B-4515-80B8-E83967F69340}" srcOrd="0" destOrd="0" parTransId="{E2C491B4-40DD-4943-BDE1-4A2054995606}" sibTransId="{76B2B56D-0E7E-486F-8155-818982734EA6}"/>
    <dgm:cxn modelId="{8D21D8FC-BFA4-4504-AA31-110698B5C86E}" type="presOf" srcId="{73E8CC30-89EC-4FF8-B216-01EE95F3BA4C}" destId="{0E656031-EE39-4F6A-8B58-3D29CC1F79D8}" srcOrd="0" destOrd="0" presId="urn:microsoft.com/office/officeart/2005/8/layout/vList6"/>
    <dgm:cxn modelId="{DECBC003-3EEB-4533-8D73-670029DE65E6}" srcId="{6A799452-9713-416A-BFB6-890981007374}" destId="{73E8CC30-89EC-4FF8-B216-01EE95F3BA4C}" srcOrd="2" destOrd="0" parTransId="{DD7039B8-3CBF-4BD5-B8F3-901E02A96A6A}" sibTransId="{76170D71-3D11-4123-B227-5633A7CBA50B}"/>
    <dgm:cxn modelId="{DA7BF4B7-96F0-4260-A7F7-4C242C15006C}" srcId="{73E8CC30-89EC-4FF8-B216-01EE95F3BA4C}" destId="{00013298-4F9C-4B19-A201-D9D5C104888C}" srcOrd="1" destOrd="0" parTransId="{AFD41A15-8C2B-46EB-A70A-4A476B42594C}" sibTransId="{3E37F77A-66CE-4051-A0A4-C7082840A50A}"/>
    <dgm:cxn modelId="{0E629BEE-E9D3-462A-A3D8-38FD55E27B6C}" type="presOf" srcId="{83A2621F-C270-4846-A789-E33955F84328}" destId="{D5D9E134-3680-440A-B342-BBF5D1C515A0}" srcOrd="0" destOrd="0" presId="urn:microsoft.com/office/officeart/2005/8/layout/vList6"/>
    <dgm:cxn modelId="{1E64F1BB-7523-41D9-B64D-5DFB5DFF09A1}" type="presOf" srcId="{8C34580B-F832-48AC-AC19-334C3F399FCF}" destId="{F40294BA-37F6-4283-AA13-3DA504C06859}" srcOrd="0" destOrd="1" presId="urn:microsoft.com/office/officeart/2005/8/layout/vList6"/>
    <dgm:cxn modelId="{A21BFC8B-3BF1-4394-8CE0-72E3D598DBD0}" type="presOf" srcId="{E09AF8E6-243C-4D4B-A71C-8BE3A81C7352}" destId="{DF2CB0F8-B3F1-4FB9-B0C6-39A81173A160}" srcOrd="0" destOrd="0" presId="urn:microsoft.com/office/officeart/2005/8/layout/vList6"/>
    <dgm:cxn modelId="{6A162105-56CA-4AE8-9154-CF74FA9EAF1D}" srcId="{E09AF8E6-243C-4D4B-A71C-8BE3A81C7352}" destId="{DBCC6912-7B60-40E5-B071-9A5C524FDA6E}" srcOrd="1" destOrd="0" parTransId="{E24428D5-DF46-4688-BAE2-BA59B484BD64}" sibTransId="{D443E3C6-9E96-47E5-BE1E-CDFD4337FB0B}"/>
    <dgm:cxn modelId="{0D289CAC-30D5-4665-A8B0-8899B863738F}" type="presParOf" srcId="{F20FC7CB-6FB9-45E5-8421-A93F73ECDF7C}" destId="{8B541E8F-AE7B-4528-81AF-E86F53AFA762}" srcOrd="0" destOrd="0" presId="urn:microsoft.com/office/officeart/2005/8/layout/vList6"/>
    <dgm:cxn modelId="{53C3E133-2582-4850-846C-1BD8B1FF5614}" type="presParOf" srcId="{8B541E8F-AE7B-4528-81AF-E86F53AFA762}" destId="{DF2CB0F8-B3F1-4FB9-B0C6-39A81173A160}" srcOrd="0" destOrd="0" presId="urn:microsoft.com/office/officeart/2005/8/layout/vList6"/>
    <dgm:cxn modelId="{C8493531-9308-4453-A633-0549B396A71F}" type="presParOf" srcId="{8B541E8F-AE7B-4528-81AF-E86F53AFA762}" destId="{97A711AB-55D0-46A9-8D75-8EACC6B31355}" srcOrd="1" destOrd="0" presId="urn:microsoft.com/office/officeart/2005/8/layout/vList6"/>
    <dgm:cxn modelId="{414B2C90-C293-4A84-95A6-1C3B4BD07BE0}" type="presParOf" srcId="{F20FC7CB-6FB9-45E5-8421-A93F73ECDF7C}" destId="{11FC23D8-9521-44B0-B301-E480E2AFE32E}" srcOrd="1" destOrd="0" presId="urn:microsoft.com/office/officeart/2005/8/layout/vList6"/>
    <dgm:cxn modelId="{EC5B662B-4238-4E72-A0BB-9EE0F487BDB4}" type="presParOf" srcId="{F20FC7CB-6FB9-45E5-8421-A93F73ECDF7C}" destId="{2DE985B2-9507-4F9D-9909-900716C4AC34}" srcOrd="2" destOrd="0" presId="urn:microsoft.com/office/officeart/2005/8/layout/vList6"/>
    <dgm:cxn modelId="{41A0D86B-8920-411A-8253-E3E7418259E6}" type="presParOf" srcId="{2DE985B2-9507-4F9D-9909-900716C4AC34}" destId="{D5D9E134-3680-440A-B342-BBF5D1C515A0}" srcOrd="0" destOrd="0" presId="urn:microsoft.com/office/officeart/2005/8/layout/vList6"/>
    <dgm:cxn modelId="{DC9ECBD6-23D1-4CA5-916A-2978EDD7CD16}" type="presParOf" srcId="{2DE985B2-9507-4F9D-9909-900716C4AC34}" destId="{F40294BA-37F6-4283-AA13-3DA504C06859}" srcOrd="1" destOrd="0" presId="urn:microsoft.com/office/officeart/2005/8/layout/vList6"/>
    <dgm:cxn modelId="{C61CA8EA-106B-4636-88EA-1F55F8705EC3}" type="presParOf" srcId="{F20FC7CB-6FB9-45E5-8421-A93F73ECDF7C}" destId="{29804459-8AEF-41DA-A3CF-3A39CE20EDAE}" srcOrd="3" destOrd="0" presId="urn:microsoft.com/office/officeart/2005/8/layout/vList6"/>
    <dgm:cxn modelId="{7D692680-9088-4BA6-B5F4-E641F9770496}" type="presParOf" srcId="{F20FC7CB-6FB9-45E5-8421-A93F73ECDF7C}" destId="{2FCE216E-0CD5-42C6-8151-769D7BDFD008}" srcOrd="4" destOrd="0" presId="urn:microsoft.com/office/officeart/2005/8/layout/vList6"/>
    <dgm:cxn modelId="{B110415D-3C66-44FE-9E80-3431712BB034}" type="presParOf" srcId="{2FCE216E-0CD5-42C6-8151-769D7BDFD008}" destId="{0E656031-EE39-4F6A-8B58-3D29CC1F79D8}" srcOrd="0" destOrd="0" presId="urn:microsoft.com/office/officeart/2005/8/layout/vList6"/>
    <dgm:cxn modelId="{73E4DAEB-21A1-4D84-891F-86E632345157}" type="presParOf" srcId="{2FCE216E-0CD5-42C6-8151-769D7BDFD008}" destId="{47B83F2B-7425-4712-B323-FAD3B48FBC90}"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B92396-4048-4E03-859E-23443908446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D138EDD7-075F-4AED-A7F2-A1C24B6DAFE4}">
      <dgm:prSet phldrT="[Text]" custT="1"/>
      <dgm:spPr/>
      <dgm:t>
        <a:bodyPr/>
        <a:lstStyle/>
        <a:p>
          <a:r>
            <a:rPr lang="en-US" sz="1600" dirty="0" smtClean="0"/>
            <a:t>Appeal request is within 30 calendar days?</a:t>
          </a:r>
          <a:endParaRPr lang="en-US" sz="1600" dirty="0"/>
        </a:p>
      </dgm:t>
    </dgm:pt>
    <dgm:pt modelId="{DFB2B684-E120-426C-93C2-02C526FBFB9E}" type="parTrans" cxnId="{1B3BAE3F-4080-4AC7-8EDB-B48424AC1357}">
      <dgm:prSet/>
      <dgm:spPr/>
      <dgm:t>
        <a:bodyPr/>
        <a:lstStyle/>
        <a:p>
          <a:endParaRPr lang="en-US"/>
        </a:p>
      </dgm:t>
    </dgm:pt>
    <dgm:pt modelId="{9DF0FE50-1D95-4912-B1C3-2006811A1774}" type="sibTrans" cxnId="{1B3BAE3F-4080-4AC7-8EDB-B48424AC1357}">
      <dgm:prSet/>
      <dgm:spPr/>
      <dgm:t>
        <a:bodyPr/>
        <a:lstStyle/>
        <a:p>
          <a:endParaRPr lang="en-US"/>
        </a:p>
      </dgm:t>
    </dgm:pt>
    <dgm:pt modelId="{4EB6840F-0BA2-457C-9CE4-3A3B4AB2FF8C}">
      <dgm:prSet phldrT="[Text]"/>
      <dgm:spPr/>
      <dgm:t>
        <a:bodyPr/>
        <a:lstStyle/>
        <a:p>
          <a:r>
            <a:rPr lang="en-US" dirty="0" smtClean="0"/>
            <a:t>No</a:t>
          </a:r>
          <a:endParaRPr lang="en-US" dirty="0"/>
        </a:p>
      </dgm:t>
    </dgm:pt>
    <dgm:pt modelId="{D469ACA1-3420-43D8-896B-31D4FC44B491}" type="parTrans" cxnId="{A279C994-C39C-4D32-981C-239CF22F661F}">
      <dgm:prSet/>
      <dgm:spPr/>
      <dgm:t>
        <a:bodyPr/>
        <a:lstStyle/>
        <a:p>
          <a:endParaRPr lang="en-US"/>
        </a:p>
      </dgm:t>
    </dgm:pt>
    <dgm:pt modelId="{F83F46C7-B13B-452B-BA12-7CE555F48BF5}" type="sibTrans" cxnId="{A279C994-C39C-4D32-981C-239CF22F661F}">
      <dgm:prSet/>
      <dgm:spPr/>
      <dgm:t>
        <a:bodyPr/>
        <a:lstStyle/>
        <a:p>
          <a:endParaRPr lang="en-US"/>
        </a:p>
      </dgm:t>
    </dgm:pt>
    <dgm:pt modelId="{D3A66E94-15E2-4B95-BB93-4C3F3FC0B45F}">
      <dgm:prSet phldrT="[Text]" custT="1"/>
      <dgm:spPr/>
      <dgm:t>
        <a:bodyPr/>
        <a:lstStyle/>
        <a:p>
          <a:r>
            <a:rPr lang="en-US" sz="1600" dirty="0" smtClean="0"/>
            <a:t>Complete Motion To Dismiss (MTD)/Close Appeal</a:t>
          </a:r>
          <a:endParaRPr lang="en-US" sz="1600" dirty="0"/>
        </a:p>
      </dgm:t>
    </dgm:pt>
    <dgm:pt modelId="{AD789D95-8682-4992-8F90-7F01CF080177}" type="parTrans" cxnId="{DF9D93AC-6151-4FBE-BA07-9BBDAA418117}">
      <dgm:prSet/>
      <dgm:spPr/>
      <dgm:t>
        <a:bodyPr/>
        <a:lstStyle/>
        <a:p>
          <a:endParaRPr lang="en-US"/>
        </a:p>
      </dgm:t>
    </dgm:pt>
    <dgm:pt modelId="{BA6FF269-C719-4212-A0BD-5D3770D1DDA1}" type="sibTrans" cxnId="{DF9D93AC-6151-4FBE-BA07-9BBDAA418117}">
      <dgm:prSet/>
      <dgm:spPr/>
      <dgm:t>
        <a:bodyPr/>
        <a:lstStyle/>
        <a:p>
          <a:endParaRPr lang="en-US"/>
        </a:p>
      </dgm:t>
    </dgm:pt>
    <dgm:pt modelId="{EA94064D-01A6-467F-949F-AFBD07BD5C32}">
      <dgm:prSet phldrT="[Text]"/>
      <dgm:spPr/>
      <dgm:t>
        <a:bodyPr/>
        <a:lstStyle/>
        <a:p>
          <a:r>
            <a:rPr lang="en-US" dirty="0" smtClean="0"/>
            <a:t>Yes</a:t>
          </a:r>
          <a:endParaRPr lang="en-US" dirty="0"/>
        </a:p>
      </dgm:t>
    </dgm:pt>
    <dgm:pt modelId="{035A5FEC-C85B-45A1-B0EF-DE27CFFE57C1}" type="parTrans" cxnId="{3459418E-D58E-4F9B-B94E-5141AA570369}">
      <dgm:prSet/>
      <dgm:spPr/>
      <dgm:t>
        <a:bodyPr/>
        <a:lstStyle/>
        <a:p>
          <a:endParaRPr lang="en-US"/>
        </a:p>
      </dgm:t>
    </dgm:pt>
    <dgm:pt modelId="{A50F327B-A01C-4649-84DF-F4AC429007DA}" type="sibTrans" cxnId="{3459418E-D58E-4F9B-B94E-5141AA570369}">
      <dgm:prSet/>
      <dgm:spPr/>
      <dgm:t>
        <a:bodyPr/>
        <a:lstStyle/>
        <a:p>
          <a:endParaRPr lang="en-US"/>
        </a:p>
      </dgm:t>
    </dgm:pt>
    <dgm:pt modelId="{E60B14A5-B537-45FE-9F2E-033CA36FFD05}">
      <dgm:prSet phldrT="[Text]" custT="1"/>
      <dgm:spPr>
        <a:solidFill>
          <a:schemeClr val="accent6">
            <a:lumMod val="75000"/>
          </a:schemeClr>
        </a:solidFill>
      </dgm:spPr>
      <dgm:t>
        <a:bodyPr/>
        <a:lstStyle/>
        <a:p>
          <a:r>
            <a:rPr lang="en-US" sz="1600" dirty="0" smtClean="0"/>
            <a:t>Appeal request is within 14 calendar days</a:t>
          </a:r>
          <a:endParaRPr lang="en-US" sz="1600" dirty="0"/>
        </a:p>
      </dgm:t>
    </dgm:pt>
    <dgm:pt modelId="{6284A9B4-3103-4F05-A066-9A035A5937A9}" type="parTrans" cxnId="{17994AE8-2BA4-4762-8F11-A5F25A27663C}">
      <dgm:prSet/>
      <dgm:spPr/>
      <dgm:t>
        <a:bodyPr/>
        <a:lstStyle/>
        <a:p>
          <a:endParaRPr lang="en-US"/>
        </a:p>
      </dgm:t>
    </dgm:pt>
    <dgm:pt modelId="{7704B8CE-AAF1-4713-9BF7-0F524FF9FA84}" type="sibTrans" cxnId="{17994AE8-2BA4-4762-8F11-A5F25A27663C}">
      <dgm:prSet/>
      <dgm:spPr/>
      <dgm:t>
        <a:bodyPr/>
        <a:lstStyle/>
        <a:p>
          <a:endParaRPr lang="en-US"/>
        </a:p>
      </dgm:t>
    </dgm:pt>
    <dgm:pt modelId="{BDC9639F-9281-4744-8B61-64E4508B5372}">
      <dgm:prSet phldrT="[Text]"/>
      <dgm:spPr/>
      <dgm:t>
        <a:bodyPr/>
        <a:lstStyle/>
        <a:p>
          <a:r>
            <a:rPr lang="en-US" dirty="0" smtClean="0"/>
            <a:t>No</a:t>
          </a:r>
          <a:endParaRPr lang="en-US" dirty="0"/>
        </a:p>
      </dgm:t>
    </dgm:pt>
    <dgm:pt modelId="{F7AB0224-A7BB-44E6-8FA4-AA9D513974EE}" type="parTrans" cxnId="{A669D177-1F0B-4D4D-B242-2F15E8A2D502}">
      <dgm:prSet/>
      <dgm:spPr/>
      <dgm:t>
        <a:bodyPr/>
        <a:lstStyle/>
        <a:p>
          <a:endParaRPr lang="en-US"/>
        </a:p>
      </dgm:t>
    </dgm:pt>
    <dgm:pt modelId="{45A7F4A9-9335-45E1-A6A7-AAA07B7704CE}" type="sibTrans" cxnId="{A669D177-1F0B-4D4D-B242-2F15E8A2D502}">
      <dgm:prSet/>
      <dgm:spPr/>
      <dgm:t>
        <a:bodyPr/>
        <a:lstStyle/>
        <a:p>
          <a:endParaRPr lang="en-US"/>
        </a:p>
      </dgm:t>
    </dgm:pt>
    <dgm:pt modelId="{32B03F71-22B7-4779-9F3C-B90B4148BC96}">
      <dgm:prSet phldrT="[Text]"/>
      <dgm:spPr/>
      <dgm:t>
        <a:bodyPr/>
        <a:lstStyle/>
        <a:p>
          <a:r>
            <a:rPr lang="en-US" dirty="0" smtClean="0"/>
            <a:t>Yes</a:t>
          </a:r>
          <a:endParaRPr lang="en-US" dirty="0"/>
        </a:p>
      </dgm:t>
    </dgm:pt>
    <dgm:pt modelId="{AC84889C-30DA-4954-873E-8545813B216F}" type="parTrans" cxnId="{B487546E-AA2C-4F54-AEC9-4D53552434FC}">
      <dgm:prSet/>
      <dgm:spPr/>
      <dgm:t>
        <a:bodyPr/>
        <a:lstStyle/>
        <a:p>
          <a:endParaRPr lang="en-US"/>
        </a:p>
      </dgm:t>
    </dgm:pt>
    <dgm:pt modelId="{C24044BA-06EC-4DF1-B600-3346C3B48B21}" type="sibTrans" cxnId="{B487546E-AA2C-4F54-AEC9-4D53552434FC}">
      <dgm:prSet/>
      <dgm:spPr/>
      <dgm:t>
        <a:bodyPr/>
        <a:lstStyle/>
        <a:p>
          <a:endParaRPr lang="en-US"/>
        </a:p>
      </dgm:t>
    </dgm:pt>
    <dgm:pt modelId="{B5D38BDE-6C32-43A5-9A6A-05A567B4B936}">
      <dgm:prSet phldrT="[Text]" custT="1"/>
      <dgm:spPr/>
      <dgm:t>
        <a:bodyPr/>
        <a:lstStyle/>
        <a:p>
          <a:r>
            <a:rPr lang="en-US" sz="1400" dirty="0" smtClean="0"/>
            <a:t>PA EXTENDED</a:t>
          </a:r>
          <a:endParaRPr lang="en-US" sz="1400" dirty="0"/>
        </a:p>
      </dgm:t>
    </dgm:pt>
    <dgm:pt modelId="{99DC773E-3F60-4375-A76F-8F223BFEFFFF}" type="parTrans" cxnId="{67CE9B03-9DD7-44A9-A005-85E5444869E4}">
      <dgm:prSet/>
      <dgm:spPr/>
      <dgm:t>
        <a:bodyPr/>
        <a:lstStyle/>
        <a:p>
          <a:endParaRPr lang="en-US"/>
        </a:p>
      </dgm:t>
    </dgm:pt>
    <dgm:pt modelId="{C99D2615-8F9A-4248-BD7F-B7A9220D7AE7}" type="sibTrans" cxnId="{67CE9B03-9DD7-44A9-A005-85E5444869E4}">
      <dgm:prSet/>
      <dgm:spPr/>
      <dgm:t>
        <a:bodyPr/>
        <a:lstStyle/>
        <a:p>
          <a:endParaRPr lang="en-US"/>
        </a:p>
      </dgm:t>
    </dgm:pt>
    <dgm:pt modelId="{19467B90-E3ED-4A9C-9192-5F1055F02DF3}">
      <dgm:prSet phldrT="[Text]"/>
      <dgm:spPr/>
      <dgm:t>
        <a:bodyPr/>
        <a:lstStyle/>
        <a:p>
          <a:r>
            <a:rPr lang="en-US" dirty="0" smtClean="0"/>
            <a:t>SOE and  SOE Packet Completed and Submitted to DAL </a:t>
          </a:r>
          <a:endParaRPr lang="en-US" dirty="0"/>
        </a:p>
      </dgm:t>
    </dgm:pt>
    <dgm:pt modelId="{BE91B6C3-50E4-4A09-ABB6-601A1AA148B3}" type="parTrans" cxnId="{986BCFFA-449A-4B8A-B8EC-3109C7A08FB1}">
      <dgm:prSet/>
      <dgm:spPr/>
      <dgm:t>
        <a:bodyPr/>
        <a:lstStyle/>
        <a:p>
          <a:endParaRPr lang="en-US"/>
        </a:p>
      </dgm:t>
    </dgm:pt>
    <dgm:pt modelId="{A6BBC2B2-DA50-48CB-9638-37C01893D047}" type="sibTrans" cxnId="{986BCFFA-449A-4B8A-B8EC-3109C7A08FB1}">
      <dgm:prSet/>
      <dgm:spPr/>
      <dgm:t>
        <a:bodyPr/>
        <a:lstStyle/>
        <a:p>
          <a:endParaRPr lang="en-US"/>
        </a:p>
      </dgm:t>
    </dgm:pt>
    <dgm:pt modelId="{3E48DEE0-95A6-40EB-A3C7-87B0093A8A90}">
      <dgm:prSet phldrT="[Text]" custT="1"/>
      <dgm:spPr/>
      <dgm:t>
        <a:bodyPr/>
        <a:lstStyle/>
        <a:p>
          <a:r>
            <a:rPr lang="en-US" sz="1400" dirty="0" smtClean="0"/>
            <a:t>PA to continue services NOT EXTENDED</a:t>
          </a:r>
          <a:endParaRPr lang="en-US" sz="1400" dirty="0"/>
        </a:p>
      </dgm:t>
    </dgm:pt>
    <dgm:pt modelId="{5AF8F4EC-1569-4EFB-8D92-8E40198AD5BB}" type="parTrans" cxnId="{90C7B213-BB61-4307-A01C-4D50A78692DD}">
      <dgm:prSet/>
      <dgm:spPr/>
      <dgm:t>
        <a:bodyPr/>
        <a:lstStyle/>
        <a:p>
          <a:endParaRPr lang="en-US"/>
        </a:p>
      </dgm:t>
    </dgm:pt>
    <dgm:pt modelId="{FC17D377-EE7D-4DF9-BE5D-B3094E1C7C25}" type="sibTrans" cxnId="{90C7B213-BB61-4307-A01C-4D50A78692DD}">
      <dgm:prSet/>
      <dgm:spPr/>
      <dgm:t>
        <a:bodyPr/>
        <a:lstStyle/>
        <a:p>
          <a:endParaRPr lang="en-US"/>
        </a:p>
      </dgm:t>
    </dgm:pt>
    <dgm:pt modelId="{0544943F-5414-413A-A6C6-B1050A69F9A5}">
      <dgm:prSet custT="1"/>
      <dgm:spPr/>
      <dgm:t>
        <a:bodyPr/>
        <a:lstStyle/>
        <a:p>
          <a:r>
            <a:rPr lang="en-US" sz="1400" dirty="0" smtClean="0"/>
            <a:t>SOE and Packet Completed and Submitted to DAL </a:t>
          </a:r>
          <a:endParaRPr lang="en-US" sz="1400" dirty="0"/>
        </a:p>
      </dgm:t>
    </dgm:pt>
    <dgm:pt modelId="{FF835535-98DB-4BA7-8FFE-E9FB59CEF39C}" type="parTrans" cxnId="{ADBDAD6B-E0DF-4427-8B99-C8BD0A9689DC}">
      <dgm:prSet/>
      <dgm:spPr/>
      <dgm:t>
        <a:bodyPr/>
        <a:lstStyle/>
        <a:p>
          <a:endParaRPr lang="en-US"/>
        </a:p>
      </dgm:t>
    </dgm:pt>
    <dgm:pt modelId="{BBDF9330-4991-4B5E-B060-6E587253AF42}" type="sibTrans" cxnId="{ADBDAD6B-E0DF-4427-8B99-C8BD0A9689DC}">
      <dgm:prSet/>
      <dgm:spPr/>
      <dgm:t>
        <a:bodyPr/>
        <a:lstStyle/>
        <a:p>
          <a:endParaRPr lang="en-US"/>
        </a:p>
      </dgm:t>
    </dgm:pt>
    <dgm:pt modelId="{C2EE370C-D5B3-4B41-A19F-69C3F3FCC81E}" type="pres">
      <dgm:prSet presAssocID="{A9B92396-4048-4E03-859E-234439084466}" presName="diagram" presStyleCnt="0">
        <dgm:presLayoutVars>
          <dgm:chPref val="1"/>
          <dgm:dir/>
          <dgm:animOne val="branch"/>
          <dgm:animLvl val="lvl"/>
          <dgm:resizeHandles val="exact"/>
        </dgm:presLayoutVars>
      </dgm:prSet>
      <dgm:spPr/>
      <dgm:t>
        <a:bodyPr/>
        <a:lstStyle/>
        <a:p>
          <a:endParaRPr lang="en-US"/>
        </a:p>
      </dgm:t>
    </dgm:pt>
    <dgm:pt modelId="{35A4B65B-6A6B-4364-BB46-585D8F28C6E8}" type="pres">
      <dgm:prSet presAssocID="{D138EDD7-075F-4AED-A7F2-A1C24B6DAFE4}" presName="root1" presStyleCnt="0"/>
      <dgm:spPr/>
    </dgm:pt>
    <dgm:pt modelId="{CF5DBEB6-48E1-4C70-8448-1748E5309667}" type="pres">
      <dgm:prSet presAssocID="{D138EDD7-075F-4AED-A7F2-A1C24B6DAFE4}" presName="LevelOneTextNode" presStyleLbl="node0" presStyleIdx="0" presStyleCnt="1">
        <dgm:presLayoutVars>
          <dgm:chPref val="3"/>
        </dgm:presLayoutVars>
      </dgm:prSet>
      <dgm:spPr/>
      <dgm:t>
        <a:bodyPr/>
        <a:lstStyle/>
        <a:p>
          <a:endParaRPr lang="en-US"/>
        </a:p>
      </dgm:t>
    </dgm:pt>
    <dgm:pt modelId="{F357095A-103E-4883-908E-DF754508F0DD}" type="pres">
      <dgm:prSet presAssocID="{D138EDD7-075F-4AED-A7F2-A1C24B6DAFE4}" presName="level2hierChild" presStyleCnt="0"/>
      <dgm:spPr/>
    </dgm:pt>
    <dgm:pt modelId="{2921A92D-051B-4376-9F56-1F888230316D}" type="pres">
      <dgm:prSet presAssocID="{D469ACA1-3420-43D8-896B-31D4FC44B491}" presName="conn2-1" presStyleLbl="parChTrans1D2" presStyleIdx="0" presStyleCnt="2"/>
      <dgm:spPr/>
      <dgm:t>
        <a:bodyPr/>
        <a:lstStyle/>
        <a:p>
          <a:endParaRPr lang="en-US"/>
        </a:p>
      </dgm:t>
    </dgm:pt>
    <dgm:pt modelId="{678729D5-2F01-4A84-A0E6-758A1A052CC1}" type="pres">
      <dgm:prSet presAssocID="{D469ACA1-3420-43D8-896B-31D4FC44B491}" presName="connTx" presStyleLbl="parChTrans1D2" presStyleIdx="0" presStyleCnt="2"/>
      <dgm:spPr/>
      <dgm:t>
        <a:bodyPr/>
        <a:lstStyle/>
        <a:p>
          <a:endParaRPr lang="en-US"/>
        </a:p>
      </dgm:t>
    </dgm:pt>
    <dgm:pt modelId="{CB0A4467-A203-4FAF-B0DB-A1B627A1B05E}" type="pres">
      <dgm:prSet presAssocID="{4EB6840F-0BA2-457C-9CE4-3A3B4AB2FF8C}" presName="root2" presStyleCnt="0"/>
      <dgm:spPr/>
    </dgm:pt>
    <dgm:pt modelId="{98264F16-A2B0-402A-9AA1-B05C94AFCB88}" type="pres">
      <dgm:prSet presAssocID="{4EB6840F-0BA2-457C-9CE4-3A3B4AB2FF8C}" presName="LevelTwoTextNode" presStyleLbl="node2" presStyleIdx="0" presStyleCnt="2">
        <dgm:presLayoutVars>
          <dgm:chPref val="3"/>
        </dgm:presLayoutVars>
      </dgm:prSet>
      <dgm:spPr/>
      <dgm:t>
        <a:bodyPr/>
        <a:lstStyle/>
        <a:p>
          <a:endParaRPr lang="en-US"/>
        </a:p>
      </dgm:t>
    </dgm:pt>
    <dgm:pt modelId="{1C5572B6-FCAA-4A1E-B4E7-E4FA6BB557ED}" type="pres">
      <dgm:prSet presAssocID="{4EB6840F-0BA2-457C-9CE4-3A3B4AB2FF8C}" presName="level3hierChild" presStyleCnt="0"/>
      <dgm:spPr/>
    </dgm:pt>
    <dgm:pt modelId="{6F4B69EA-A140-4301-92B9-AF2C43F8B6C6}" type="pres">
      <dgm:prSet presAssocID="{AD789D95-8682-4992-8F90-7F01CF080177}" presName="conn2-1" presStyleLbl="parChTrans1D3" presStyleIdx="0" presStyleCnt="2"/>
      <dgm:spPr/>
      <dgm:t>
        <a:bodyPr/>
        <a:lstStyle/>
        <a:p>
          <a:endParaRPr lang="en-US"/>
        </a:p>
      </dgm:t>
    </dgm:pt>
    <dgm:pt modelId="{3B349AB6-A034-4B7C-9004-F3D38EDC1934}" type="pres">
      <dgm:prSet presAssocID="{AD789D95-8682-4992-8F90-7F01CF080177}" presName="connTx" presStyleLbl="parChTrans1D3" presStyleIdx="0" presStyleCnt="2"/>
      <dgm:spPr/>
      <dgm:t>
        <a:bodyPr/>
        <a:lstStyle/>
        <a:p>
          <a:endParaRPr lang="en-US"/>
        </a:p>
      </dgm:t>
    </dgm:pt>
    <dgm:pt modelId="{BBDDE18C-514D-4522-A267-2E2639051E64}" type="pres">
      <dgm:prSet presAssocID="{D3A66E94-15E2-4B95-BB93-4C3F3FC0B45F}" presName="root2" presStyleCnt="0"/>
      <dgm:spPr/>
    </dgm:pt>
    <dgm:pt modelId="{F2A0E54C-7CAC-4222-BDD0-D03BD86329FD}" type="pres">
      <dgm:prSet presAssocID="{D3A66E94-15E2-4B95-BB93-4C3F3FC0B45F}" presName="LevelTwoTextNode" presStyleLbl="node3" presStyleIdx="0" presStyleCnt="2" custScaleX="121928">
        <dgm:presLayoutVars>
          <dgm:chPref val="3"/>
        </dgm:presLayoutVars>
      </dgm:prSet>
      <dgm:spPr/>
      <dgm:t>
        <a:bodyPr/>
        <a:lstStyle/>
        <a:p>
          <a:endParaRPr lang="en-US"/>
        </a:p>
      </dgm:t>
    </dgm:pt>
    <dgm:pt modelId="{6DF46EC4-D743-4917-8B6F-DF852932F294}" type="pres">
      <dgm:prSet presAssocID="{D3A66E94-15E2-4B95-BB93-4C3F3FC0B45F}" presName="level3hierChild" presStyleCnt="0"/>
      <dgm:spPr/>
    </dgm:pt>
    <dgm:pt modelId="{FB76D897-E85D-421C-B583-C72AFA60F4CA}" type="pres">
      <dgm:prSet presAssocID="{035A5FEC-C85B-45A1-B0EF-DE27CFFE57C1}" presName="conn2-1" presStyleLbl="parChTrans1D2" presStyleIdx="1" presStyleCnt="2"/>
      <dgm:spPr/>
      <dgm:t>
        <a:bodyPr/>
        <a:lstStyle/>
        <a:p>
          <a:endParaRPr lang="en-US"/>
        </a:p>
      </dgm:t>
    </dgm:pt>
    <dgm:pt modelId="{BBE81BA3-8C5D-4867-B47A-24B76A1D8A07}" type="pres">
      <dgm:prSet presAssocID="{035A5FEC-C85B-45A1-B0EF-DE27CFFE57C1}" presName="connTx" presStyleLbl="parChTrans1D2" presStyleIdx="1" presStyleCnt="2"/>
      <dgm:spPr/>
      <dgm:t>
        <a:bodyPr/>
        <a:lstStyle/>
        <a:p>
          <a:endParaRPr lang="en-US"/>
        </a:p>
      </dgm:t>
    </dgm:pt>
    <dgm:pt modelId="{61D01427-1D6D-4090-B4E7-27BD4C865796}" type="pres">
      <dgm:prSet presAssocID="{EA94064D-01A6-467F-949F-AFBD07BD5C32}" presName="root2" presStyleCnt="0"/>
      <dgm:spPr/>
    </dgm:pt>
    <dgm:pt modelId="{00EAC1A1-2F6C-408D-A4BA-6AA1C2C877D4}" type="pres">
      <dgm:prSet presAssocID="{EA94064D-01A6-467F-949F-AFBD07BD5C32}" presName="LevelTwoTextNode" presStyleLbl="node2" presStyleIdx="1" presStyleCnt="2">
        <dgm:presLayoutVars>
          <dgm:chPref val="3"/>
        </dgm:presLayoutVars>
      </dgm:prSet>
      <dgm:spPr/>
      <dgm:t>
        <a:bodyPr/>
        <a:lstStyle/>
        <a:p>
          <a:endParaRPr lang="en-US"/>
        </a:p>
      </dgm:t>
    </dgm:pt>
    <dgm:pt modelId="{ADEED51F-AC1C-40B8-AF0D-52FC424C35A0}" type="pres">
      <dgm:prSet presAssocID="{EA94064D-01A6-467F-949F-AFBD07BD5C32}" presName="level3hierChild" presStyleCnt="0"/>
      <dgm:spPr/>
    </dgm:pt>
    <dgm:pt modelId="{A2FAE725-7774-4F69-98C6-304B6F141454}" type="pres">
      <dgm:prSet presAssocID="{6284A9B4-3103-4F05-A066-9A035A5937A9}" presName="conn2-1" presStyleLbl="parChTrans1D3" presStyleIdx="1" presStyleCnt="2"/>
      <dgm:spPr/>
      <dgm:t>
        <a:bodyPr/>
        <a:lstStyle/>
        <a:p>
          <a:endParaRPr lang="en-US"/>
        </a:p>
      </dgm:t>
    </dgm:pt>
    <dgm:pt modelId="{A0BFD40B-2DCF-45F7-9460-7730C1EB8DF4}" type="pres">
      <dgm:prSet presAssocID="{6284A9B4-3103-4F05-A066-9A035A5937A9}" presName="connTx" presStyleLbl="parChTrans1D3" presStyleIdx="1" presStyleCnt="2"/>
      <dgm:spPr/>
      <dgm:t>
        <a:bodyPr/>
        <a:lstStyle/>
        <a:p>
          <a:endParaRPr lang="en-US"/>
        </a:p>
      </dgm:t>
    </dgm:pt>
    <dgm:pt modelId="{363B306C-19C6-4389-8E0D-FCB8E92B840F}" type="pres">
      <dgm:prSet presAssocID="{E60B14A5-B537-45FE-9F2E-033CA36FFD05}" presName="root2" presStyleCnt="0"/>
      <dgm:spPr/>
    </dgm:pt>
    <dgm:pt modelId="{73377895-666A-4717-80D3-931AB7E72866}" type="pres">
      <dgm:prSet presAssocID="{E60B14A5-B537-45FE-9F2E-033CA36FFD05}" presName="LevelTwoTextNode" presStyleLbl="node3" presStyleIdx="1" presStyleCnt="2">
        <dgm:presLayoutVars>
          <dgm:chPref val="3"/>
        </dgm:presLayoutVars>
      </dgm:prSet>
      <dgm:spPr/>
      <dgm:t>
        <a:bodyPr/>
        <a:lstStyle/>
        <a:p>
          <a:endParaRPr lang="en-US"/>
        </a:p>
      </dgm:t>
    </dgm:pt>
    <dgm:pt modelId="{B29B4C5C-4000-49CA-A916-2B8902CB04A9}" type="pres">
      <dgm:prSet presAssocID="{E60B14A5-B537-45FE-9F2E-033CA36FFD05}" presName="level3hierChild" presStyleCnt="0"/>
      <dgm:spPr/>
    </dgm:pt>
    <dgm:pt modelId="{9F0B70B0-D86D-43FD-8E0D-D0A4FDBB954C}" type="pres">
      <dgm:prSet presAssocID="{F7AB0224-A7BB-44E6-8FA4-AA9D513974EE}" presName="conn2-1" presStyleLbl="parChTrans1D4" presStyleIdx="0" presStyleCnt="6"/>
      <dgm:spPr/>
      <dgm:t>
        <a:bodyPr/>
        <a:lstStyle/>
        <a:p>
          <a:endParaRPr lang="en-US"/>
        </a:p>
      </dgm:t>
    </dgm:pt>
    <dgm:pt modelId="{D38ED7EC-77B0-4123-AB6B-428E7DFA52BA}" type="pres">
      <dgm:prSet presAssocID="{F7AB0224-A7BB-44E6-8FA4-AA9D513974EE}" presName="connTx" presStyleLbl="parChTrans1D4" presStyleIdx="0" presStyleCnt="6"/>
      <dgm:spPr/>
      <dgm:t>
        <a:bodyPr/>
        <a:lstStyle/>
        <a:p>
          <a:endParaRPr lang="en-US"/>
        </a:p>
      </dgm:t>
    </dgm:pt>
    <dgm:pt modelId="{5ED6D8CB-D421-471D-8DDF-FAFDF5340D51}" type="pres">
      <dgm:prSet presAssocID="{BDC9639F-9281-4744-8B61-64E4508B5372}" presName="root2" presStyleCnt="0"/>
      <dgm:spPr/>
    </dgm:pt>
    <dgm:pt modelId="{1C0F8769-20D0-483D-A077-517BB0FF0249}" type="pres">
      <dgm:prSet presAssocID="{BDC9639F-9281-4744-8B61-64E4508B5372}" presName="LevelTwoTextNode" presStyleLbl="node4" presStyleIdx="0" presStyleCnt="6">
        <dgm:presLayoutVars>
          <dgm:chPref val="3"/>
        </dgm:presLayoutVars>
      </dgm:prSet>
      <dgm:spPr/>
      <dgm:t>
        <a:bodyPr/>
        <a:lstStyle/>
        <a:p>
          <a:endParaRPr lang="en-US"/>
        </a:p>
      </dgm:t>
    </dgm:pt>
    <dgm:pt modelId="{B1A39D7C-3516-4119-B60E-A1CF189D3040}" type="pres">
      <dgm:prSet presAssocID="{BDC9639F-9281-4744-8B61-64E4508B5372}" presName="level3hierChild" presStyleCnt="0"/>
      <dgm:spPr/>
    </dgm:pt>
    <dgm:pt modelId="{33C2B97C-6C9B-46F8-B6C7-4E93E9508823}" type="pres">
      <dgm:prSet presAssocID="{5AF8F4EC-1569-4EFB-8D92-8E40198AD5BB}" presName="conn2-1" presStyleLbl="parChTrans1D4" presStyleIdx="1" presStyleCnt="6"/>
      <dgm:spPr/>
      <dgm:t>
        <a:bodyPr/>
        <a:lstStyle/>
        <a:p>
          <a:endParaRPr lang="en-US"/>
        </a:p>
      </dgm:t>
    </dgm:pt>
    <dgm:pt modelId="{FCFA7DBE-87E2-43ED-B34C-E0D60E6555C8}" type="pres">
      <dgm:prSet presAssocID="{5AF8F4EC-1569-4EFB-8D92-8E40198AD5BB}" presName="connTx" presStyleLbl="parChTrans1D4" presStyleIdx="1" presStyleCnt="6"/>
      <dgm:spPr/>
      <dgm:t>
        <a:bodyPr/>
        <a:lstStyle/>
        <a:p>
          <a:endParaRPr lang="en-US"/>
        </a:p>
      </dgm:t>
    </dgm:pt>
    <dgm:pt modelId="{AD746E1B-E93E-4FFE-861E-8A9D97F87FC1}" type="pres">
      <dgm:prSet presAssocID="{3E48DEE0-95A6-40EB-A3C7-87B0093A8A90}" presName="root2" presStyleCnt="0"/>
      <dgm:spPr/>
    </dgm:pt>
    <dgm:pt modelId="{2B67EFAA-68D2-496F-8AC9-5FEC553E5621}" type="pres">
      <dgm:prSet presAssocID="{3E48DEE0-95A6-40EB-A3C7-87B0093A8A90}" presName="LevelTwoTextNode" presStyleLbl="node4" presStyleIdx="1" presStyleCnt="6">
        <dgm:presLayoutVars>
          <dgm:chPref val="3"/>
        </dgm:presLayoutVars>
      </dgm:prSet>
      <dgm:spPr/>
      <dgm:t>
        <a:bodyPr/>
        <a:lstStyle/>
        <a:p>
          <a:endParaRPr lang="en-US"/>
        </a:p>
      </dgm:t>
    </dgm:pt>
    <dgm:pt modelId="{DDC85D35-8D1A-4DD0-8464-4DC7E2FF5DB3}" type="pres">
      <dgm:prSet presAssocID="{3E48DEE0-95A6-40EB-A3C7-87B0093A8A90}" presName="level3hierChild" presStyleCnt="0"/>
      <dgm:spPr/>
    </dgm:pt>
    <dgm:pt modelId="{DBAC7432-46FE-4B1C-BFC5-500502577D87}" type="pres">
      <dgm:prSet presAssocID="{FF835535-98DB-4BA7-8FFE-E9FB59CEF39C}" presName="conn2-1" presStyleLbl="parChTrans1D4" presStyleIdx="2" presStyleCnt="6"/>
      <dgm:spPr/>
      <dgm:t>
        <a:bodyPr/>
        <a:lstStyle/>
        <a:p>
          <a:endParaRPr lang="en-US"/>
        </a:p>
      </dgm:t>
    </dgm:pt>
    <dgm:pt modelId="{6A16B496-F8EC-456E-B6F8-EFB69C437FB3}" type="pres">
      <dgm:prSet presAssocID="{FF835535-98DB-4BA7-8FFE-E9FB59CEF39C}" presName="connTx" presStyleLbl="parChTrans1D4" presStyleIdx="2" presStyleCnt="6"/>
      <dgm:spPr/>
      <dgm:t>
        <a:bodyPr/>
        <a:lstStyle/>
        <a:p>
          <a:endParaRPr lang="en-US"/>
        </a:p>
      </dgm:t>
    </dgm:pt>
    <dgm:pt modelId="{246D463C-8A3F-489D-9B39-D510381D8CB9}" type="pres">
      <dgm:prSet presAssocID="{0544943F-5414-413A-A6C6-B1050A69F9A5}" presName="root2" presStyleCnt="0"/>
      <dgm:spPr/>
    </dgm:pt>
    <dgm:pt modelId="{B48620AE-FCDB-486E-A19F-9F772DD8C71E}" type="pres">
      <dgm:prSet presAssocID="{0544943F-5414-413A-A6C6-B1050A69F9A5}" presName="LevelTwoTextNode" presStyleLbl="node4" presStyleIdx="2" presStyleCnt="6" custScaleX="99248">
        <dgm:presLayoutVars>
          <dgm:chPref val="3"/>
        </dgm:presLayoutVars>
      </dgm:prSet>
      <dgm:spPr/>
      <dgm:t>
        <a:bodyPr/>
        <a:lstStyle/>
        <a:p>
          <a:endParaRPr lang="en-US"/>
        </a:p>
      </dgm:t>
    </dgm:pt>
    <dgm:pt modelId="{6F2FB006-EFE6-4EBE-A312-F9DA39F38EC4}" type="pres">
      <dgm:prSet presAssocID="{0544943F-5414-413A-A6C6-B1050A69F9A5}" presName="level3hierChild" presStyleCnt="0"/>
      <dgm:spPr/>
    </dgm:pt>
    <dgm:pt modelId="{A5DF8608-4A18-438E-8269-86A5C827EFFA}" type="pres">
      <dgm:prSet presAssocID="{AC84889C-30DA-4954-873E-8545813B216F}" presName="conn2-1" presStyleLbl="parChTrans1D4" presStyleIdx="3" presStyleCnt="6"/>
      <dgm:spPr/>
      <dgm:t>
        <a:bodyPr/>
        <a:lstStyle/>
        <a:p>
          <a:endParaRPr lang="en-US"/>
        </a:p>
      </dgm:t>
    </dgm:pt>
    <dgm:pt modelId="{23D4905A-9134-44DA-9D7F-BF1F97FB33D2}" type="pres">
      <dgm:prSet presAssocID="{AC84889C-30DA-4954-873E-8545813B216F}" presName="connTx" presStyleLbl="parChTrans1D4" presStyleIdx="3" presStyleCnt="6"/>
      <dgm:spPr/>
      <dgm:t>
        <a:bodyPr/>
        <a:lstStyle/>
        <a:p>
          <a:endParaRPr lang="en-US"/>
        </a:p>
      </dgm:t>
    </dgm:pt>
    <dgm:pt modelId="{79AE4679-C40D-4414-A095-E2B6101E5680}" type="pres">
      <dgm:prSet presAssocID="{32B03F71-22B7-4779-9F3C-B90B4148BC96}" presName="root2" presStyleCnt="0"/>
      <dgm:spPr/>
    </dgm:pt>
    <dgm:pt modelId="{415EFF28-DAED-4984-8C2D-D05C2D3ACCF4}" type="pres">
      <dgm:prSet presAssocID="{32B03F71-22B7-4779-9F3C-B90B4148BC96}" presName="LevelTwoTextNode" presStyleLbl="node4" presStyleIdx="3" presStyleCnt="6">
        <dgm:presLayoutVars>
          <dgm:chPref val="3"/>
        </dgm:presLayoutVars>
      </dgm:prSet>
      <dgm:spPr/>
      <dgm:t>
        <a:bodyPr/>
        <a:lstStyle/>
        <a:p>
          <a:endParaRPr lang="en-US"/>
        </a:p>
      </dgm:t>
    </dgm:pt>
    <dgm:pt modelId="{2BC5B6B9-D825-4DA9-98B9-C7A741117B8D}" type="pres">
      <dgm:prSet presAssocID="{32B03F71-22B7-4779-9F3C-B90B4148BC96}" presName="level3hierChild" presStyleCnt="0"/>
      <dgm:spPr/>
    </dgm:pt>
    <dgm:pt modelId="{087E73C3-176F-4DE8-B988-DA9C16D53239}" type="pres">
      <dgm:prSet presAssocID="{99DC773E-3F60-4375-A76F-8F223BFEFFFF}" presName="conn2-1" presStyleLbl="parChTrans1D4" presStyleIdx="4" presStyleCnt="6"/>
      <dgm:spPr/>
      <dgm:t>
        <a:bodyPr/>
        <a:lstStyle/>
        <a:p>
          <a:endParaRPr lang="en-US"/>
        </a:p>
      </dgm:t>
    </dgm:pt>
    <dgm:pt modelId="{8C174F8D-F6C9-48F9-B75D-35DB15066FB2}" type="pres">
      <dgm:prSet presAssocID="{99DC773E-3F60-4375-A76F-8F223BFEFFFF}" presName="connTx" presStyleLbl="parChTrans1D4" presStyleIdx="4" presStyleCnt="6"/>
      <dgm:spPr/>
      <dgm:t>
        <a:bodyPr/>
        <a:lstStyle/>
        <a:p>
          <a:endParaRPr lang="en-US"/>
        </a:p>
      </dgm:t>
    </dgm:pt>
    <dgm:pt modelId="{8018095F-B99D-43BA-8F06-EC96EC7BC8C9}" type="pres">
      <dgm:prSet presAssocID="{B5D38BDE-6C32-43A5-9A6A-05A567B4B936}" presName="root2" presStyleCnt="0"/>
      <dgm:spPr/>
    </dgm:pt>
    <dgm:pt modelId="{AD0703AE-DAB1-4FC9-83FC-FB64058D13E6}" type="pres">
      <dgm:prSet presAssocID="{B5D38BDE-6C32-43A5-9A6A-05A567B4B936}" presName="LevelTwoTextNode" presStyleLbl="node4" presStyleIdx="4" presStyleCnt="6">
        <dgm:presLayoutVars>
          <dgm:chPref val="3"/>
        </dgm:presLayoutVars>
      </dgm:prSet>
      <dgm:spPr/>
      <dgm:t>
        <a:bodyPr/>
        <a:lstStyle/>
        <a:p>
          <a:endParaRPr lang="en-US"/>
        </a:p>
      </dgm:t>
    </dgm:pt>
    <dgm:pt modelId="{68383164-003D-49E9-A751-B47DA5BDDCAF}" type="pres">
      <dgm:prSet presAssocID="{B5D38BDE-6C32-43A5-9A6A-05A567B4B936}" presName="level3hierChild" presStyleCnt="0"/>
      <dgm:spPr/>
    </dgm:pt>
    <dgm:pt modelId="{71F6039C-FF0C-4A3C-BD98-74068A442FA2}" type="pres">
      <dgm:prSet presAssocID="{BE91B6C3-50E4-4A09-ABB6-601A1AA148B3}" presName="conn2-1" presStyleLbl="parChTrans1D4" presStyleIdx="5" presStyleCnt="6"/>
      <dgm:spPr/>
      <dgm:t>
        <a:bodyPr/>
        <a:lstStyle/>
        <a:p>
          <a:endParaRPr lang="en-US"/>
        </a:p>
      </dgm:t>
    </dgm:pt>
    <dgm:pt modelId="{E46CF014-A4E4-4A49-AD5D-E884586A26B3}" type="pres">
      <dgm:prSet presAssocID="{BE91B6C3-50E4-4A09-ABB6-601A1AA148B3}" presName="connTx" presStyleLbl="parChTrans1D4" presStyleIdx="5" presStyleCnt="6"/>
      <dgm:spPr/>
      <dgm:t>
        <a:bodyPr/>
        <a:lstStyle/>
        <a:p>
          <a:endParaRPr lang="en-US"/>
        </a:p>
      </dgm:t>
    </dgm:pt>
    <dgm:pt modelId="{4A1514B3-12BC-4237-B9AE-9F830F3598BF}" type="pres">
      <dgm:prSet presAssocID="{19467B90-E3ED-4A9C-9192-5F1055F02DF3}" presName="root2" presStyleCnt="0"/>
      <dgm:spPr/>
    </dgm:pt>
    <dgm:pt modelId="{520C00B8-7636-4563-8488-C33670B4CB2C}" type="pres">
      <dgm:prSet presAssocID="{19467B90-E3ED-4A9C-9192-5F1055F02DF3}" presName="LevelTwoTextNode" presStyleLbl="node4" presStyleIdx="5" presStyleCnt="6">
        <dgm:presLayoutVars>
          <dgm:chPref val="3"/>
        </dgm:presLayoutVars>
      </dgm:prSet>
      <dgm:spPr/>
      <dgm:t>
        <a:bodyPr/>
        <a:lstStyle/>
        <a:p>
          <a:endParaRPr lang="en-US"/>
        </a:p>
      </dgm:t>
    </dgm:pt>
    <dgm:pt modelId="{33B7132F-F90C-4E7A-9444-FCF6981F8C38}" type="pres">
      <dgm:prSet presAssocID="{19467B90-E3ED-4A9C-9192-5F1055F02DF3}" presName="level3hierChild" presStyleCnt="0"/>
      <dgm:spPr/>
    </dgm:pt>
  </dgm:ptLst>
  <dgm:cxnLst>
    <dgm:cxn modelId="{17994AE8-2BA4-4762-8F11-A5F25A27663C}" srcId="{EA94064D-01A6-467F-949F-AFBD07BD5C32}" destId="{E60B14A5-B537-45FE-9F2E-033CA36FFD05}" srcOrd="0" destOrd="0" parTransId="{6284A9B4-3103-4F05-A066-9A035A5937A9}" sibTransId="{7704B8CE-AAF1-4713-9BF7-0F524FF9FA84}"/>
    <dgm:cxn modelId="{438F2CCC-284A-4894-9CB8-1DD88AE2F546}" type="presOf" srcId="{035A5FEC-C85B-45A1-B0EF-DE27CFFE57C1}" destId="{BBE81BA3-8C5D-4867-B47A-24B76A1D8A07}" srcOrd="1" destOrd="0" presId="urn:microsoft.com/office/officeart/2005/8/layout/hierarchy2"/>
    <dgm:cxn modelId="{6AA720AC-1CC7-4576-A9D0-48250AC127CD}" type="presOf" srcId="{AC84889C-30DA-4954-873E-8545813B216F}" destId="{A5DF8608-4A18-438E-8269-86A5C827EFFA}" srcOrd="0" destOrd="0" presId="urn:microsoft.com/office/officeart/2005/8/layout/hierarchy2"/>
    <dgm:cxn modelId="{3B97A9E1-4E72-456F-A445-7A0B07420746}" type="presOf" srcId="{035A5FEC-C85B-45A1-B0EF-DE27CFFE57C1}" destId="{FB76D897-E85D-421C-B583-C72AFA60F4CA}" srcOrd="0" destOrd="0" presId="urn:microsoft.com/office/officeart/2005/8/layout/hierarchy2"/>
    <dgm:cxn modelId="{6D6AF85E-7D74-46C4-AA31-964FBD2BA453}" type="presOf" srcId="{F7AB0224-A7BB-44E6-8FA4-AA9D513974EE}" destId="{D38ED7EC-77B0-4123-AB6B-428E7DFA52BA}" srcOrd="1" destOrd="0" presId="urn:microsoft.com/office/officeart/2005/8/layout/hierarchy2"/>
    <dgm:cxn modelId="{C054B899-6044-4071-9E18-6C98C7698DD3}" type="presOf" srcId="{5AF8F4EC-1569-4EFB-8D92-8E40198AD5BB}" destId="{FCFA7DBE-87E2-43ED-B34C-E0D60E6555C8}" srcOrd="1" destOrd="0" presId="urn:microsoft.com/office/officeart/2005/8/layout/hierarchy2"/>
    <dgm:cxn modelId="{ADBDAD6B-E0DF-4427-8B99-C8BD0A9689DC}" srcId="{BDC9639F-9281-4744-8B61-64E4508B5372}" destId="{0544943F-5414-413A-A6C6-B1050A69F9A5}" srcOrd="1" destOrd="0" parTransId="{FF835535-98DB-4BA7-8FFE-E9FB59CEF39C}" sibTransId="{BBDF9330-4991-4B5E-B060-6E587253AF42}"/>
    <dgm:cxn modelId="{C24E2006-A3D0-48B2-8D02-B80CB50C1EBB}" type="presOf" srcId="{E60B14A5-B537-45FE-9F2E-033CA36FFD05}" destId="{73377895-666A-4717-80D3-931AB7E72866}" srcOrd="0" destOrd="0" presId="urn:microsoft.com/office/officeart/2005/8/layout/hierarchy2"/>
    <dgm:cxn modelId="{4CD9BC80-08F2-4BE5-BA6F-C837E86BDC29}" type="presOf" srcId="{AD789D95-8682-4992-8F90-7F01CF080177}" destId="{3B349AB6-A034-4B7C-9004-F3D38EDC1934}" srcOrd="1" destOrd="0" presId="urn:microsoft.com/office/officeart/2005/8/layout/hierarchy2"/>
    <dgm:cxn modelId="{6334A9C8-4010-4520-8436-4ECC3D0D7A16}" type="presOf" srcId="{B5D38BDE-6C32-43A5-9A6A-05A567B4B936}" destId="{AD0703AE-DAB1-4FC9-83FC-FB64058D13E6}" srcOrd="0" destOrd="0" presId="urn:microsoft.com/office/officeart/2005/8/layout/hierarchy2"/>
    <dgm:cxn modelId="{B487546E-AA2C-4F54-AEC9-4D53552434FC}" srcId="{E60B14A5-B537-45FE-9F2E-033CA36FFD05}" destId="{32B03F71-22B7-4779-9F3C-B90B4148BC96}" srcOrd="1" destOrd="0" parTransId="{AC84889C-30DA-4954-873E-8545813B216F}" sibTransId="{C24044BA-06EC-4DF1-B600-3346C3B48B21}"/>
    <dgm:cxn modelId="{A669D177-1F0B-4D4D-B242-2F15E8A2D502}" srcId="{E60B14A5-B537-45FE-9F2E-033CA36FFD05}" destId="{BDC9639F-9281-4744-8B61-64E4508B5372}" srcOrd="0" destOrd="0" parTransId="{F7AB0224-A7BB-44E6-8FA4-AA9D513974EE}" sibTransId="{45A7F4A9-9335-45E1-A6A7-AAA07B7704CE}"/>
    <dgm:cxn modelId="{EC3014F5-F269-47B4-84F9-5D47D48C17B7}" type="presOf" srcId="{D469ACA1-3420-43D8-896B-31D4FC44B491}" destId="{2921A92D-051B-4376-9F56-1F888230316D}" srcOrd="0" destOrd="0" presId="urn:microsoft.com/office/officeart/2005/8/layout/hierarchy2"/>
    <dgm:cxn modelId="{47338A9A-1D9D-4762-9E09-DC1282E39913}" type="presOf" srcId="{6284A9B4-3103-4F05-A066-9A035A5937A9}" destId="{A0BFD40B-2DCF-45F7-9460-7730C1EB8DF4}" srcOrd="1" destOrd="0" presId="urn:microsoft.com/office/officeart/2005/8/layout/hierarchy2"/>
    <dgm:cxn modelId="{986BCFFA-449A-4B8A-B8EC-3109C7A08FB1}" srcId="{32B03F71-22B7-4779-9F3C-B90B4148BC96}" destId="{19467B90-E3ED-4A9C-9192-5F1055F02DF3}" srcOrd="1" destOrd="0" parTransId="{BE91B6C3-50E4-4A09-ABB6-601A1AA148B3}" sibTransId="{A6BBC2B2-DA50-48CB-9638-37C01893D047}"/>
    <dgm:cxn modelId="{7124AB83-5BB2-44D8-AD1F-1B47B45EB045}" type="presOf" srcId="{EA94064D-01A6-467F-949F-AFBD07BD5C32}" destId="{00EAC1A1-2F6C-408D-A4BA-6AA1C2C877D4}" srcOrd="0" destOrd="0" presId="urn:microsoft.com/office/officeart/2005/8/layout/hierarchy2"/>
    <dgm:cxn modelId="{FA4FA0D8-2AD9-4C0D-B390-A2E2748F36A2}" type="presOf" srcId="{BDC9639F-9281-4744-8B61-64E4508B5372}" destId="{1C0F8769-20D0-483D-A077-517BB0FF0249}" srcOrd="0" destOrd="0" presId="urn:microsoft.com/office/officeart/2005/8/layout/hierarchy2"/>
    <dgm:cxn modelId="{385B9ABC-A785-4DDC-8FCE-1730E805B50E}" type="presOf" srcId="{F7AB0224-A7BB-44E6-8FA4-AA9D513974EE}" destId="{9F0B70B0-D86D-43FD-8E0D-D0A4FDBB954C}" srcOrd="0" destOrd="0" presId="urn:microsoft.com/office/officeart/2005/8/layout/hierarchy2"/>
    <dgm:cxn modelId="{8F5AA436-FE71-4E9C-8B46-11E767EF945B}" type="presOf" srcId="{A9B92396-4048-4E03-859E-234439084466}" destId="{C2EE370C-D5B3-4B41-A19F-69C3F3FCC81E}" srcOrd="0" destOrd="0" presId="urn:microsoft.com/office/officeart/2005/8/layout/hierarchy2"/>
    <dgm:cxn modelId="{8518DFB0-17BE-4F89-AC9B-3F33E1B5C506}" type="presOf" srcId="{D138EDD7-075F-4AED-A7F2-A1C24B6DAFE4}" destId="{CF5DBEB6-48E1-4C70-8448-1748E5309667}" srcOrd="0" destOrd="0" presId="urn:microsoft.com/office/officeart/2005/8/layout/hierarchy2"/>
    <dgm:cxn modelId="{8C8CA35F-DE66-4DDE-8410-635438F33016}" type="presOf" srcId="{32B03F71-22B7-4779-9F3C-B90B4148BC96}" destId="{415EFF28-DAED-4984-8C2D-D05C2D3ACCF4}" srcOrd="0" destOrd="0" presId="urn:microsoft.com/office/officeart/2005/8/layout/hierarchy2"/>
    <dgm:cxn modelId="{0EF87E1A-5725-4230-8834-602E523F9BFF}" type="presOf" srcId="{AD789D95-8682-4992-8F90-7F01CF080177}" destId="{6F4B69EA-A140-4301-92B9-AF2C43F8B6C6}" srcOrd="0" destOrd="0" presId="urn:microsoft.com/office/officeart/2005/8/layout/hierarchy2"/>
    <dgm:cxn modelId="{DF9D93AC-6151-4FBE-BA07-9BBDAA418117}" srcId="{4EB6840F-0BA2-457C-9CE4-3A3B4AB2FF8C}" destId="{D3A66E94-15E2-4B95-BB93-4C3F3FC0B45F}" srcOrd="0" destOrd="0" parTransId="{AD789D95-8682-4992-8F90-7F01CF080177}" sibTransId="{BA6FF269-C719-4212-A0BD-5D3770D1DDA1}"/>
    <dgm:cxn modelId="{72E1463C-CE57-43E7-AF30-B31090C04CD7}" type="presOf" srcId="{99DC773E-3F60-4375-A76F-8F223BFEFFFF}" destId="{087E73C3-176F-4DE8-B988-DA9C16D53239}" srcOrd="0" destOrd="0" presId="urn:microsoft.com/office/officeart/2005/8/layout/hierarchy2"/>
    <dgm:cxn modelId="{010F4E75-4FA7-4B65-A9B4-AC3F22992387}" type="presOf" srcId="{FF835535-98DB-4BA7-8FFE-E9FB59CEF39C}" destId="{DBAC7432-46FE-4B1C-BFC5-500502577D87}" srcOrd="0" destOrd="0" presId="urn:microsoft.com/office/officeart/2005/8/layout/hierarchy2"/>
    <dgm:cxn modelId="{3459418E-D58E-4F9B-B94E-5141AA570369}" srcId="{D138EDD7-075F-4AED-A7F2-A1C24B6DAFE4}" destId="{EA94064D-01A6-467F-949F-AFBD07BD5C32}" srcOrd="1" destOrd="0" parTransId="{035A5FEC-C85B-45A1-B0EF-DE27CFFE57C1}" sibTransId="{A50F327B-A01C-4649-84DF-F4AC429007DA}"/>
    <dgm:cxn modelId="{EAE7B494-33BF-48A2-B9F5-8207AB5E1A05}" type="presOf" srcId="{19467B90-E3ED-4A9C-9192-5F1055F02DF3}" destId="{520C00B8-7636-4563-8488-C33670B4CB2C}" srcOrd="0" destOrd="0" presId="urn:microsoft.com/office/officeart/2005/8/layout/hierarchy2"/>
    <dgm:cxn modelId="{A279C994-C39C-4D32-981C-239CF22F661F}" srcId="{D138EDD7-075F-4AED-A7F2-A1C24B6DAFE4}" destId="{4EB6840F-0BA2-457C-9CE4-3A3B4AB2FF8C}" srcOrd="0" destOrd="0" parTransId="{D469ACA1-3420-43D8-896B-31D4FC44B491}" sibTransId="{F83F46C7-B13B-452B-BA12-7CE555F48BF5}"/>
    <dgm:cxn modelId="{6A4DBF40-2BE6-446E-949D-E0DC4DCBA182}" type="presOf" srcId="{5AF8F4EC-1569-4EFB-8D92-8E40198AD5BB}" destId="{33C2B97C-6C9B-46F8-B6C7-4E93E9508823}" srcOrd="0" destOrd="0" presId="urn:microsoft.com/office/officeart/2005/8/layout/hierarchy2"/>
    <dgm:cxn modelId="{1FE5DD82-6EC5-4053-8280-D8BAA4B88AB3}" type="presOf" srcId="{FF835535-98DB-4BA7-8FFE-E9FB59CEF39C}" destId="{6A16B496-F8EC-456E-B6F8-EFB69C437FB3}" srcOrd="1" destOrd="0" presId="urn:microsoft.com/office/officeart/2005/8/layout/hierarchy2"/>
    <dgm:cxn modelId="{32CAC093-CEAE-43FD-A403-5A078B4B44AC}" type="presOf" srcId="{AC84889C-30DA-4954-873E-8545813B216F}" destId="{23D4905A-9134-44DA-9D7F-BF1F97FB33D2}" srcOrd="1" destOrd="0" presId="urn:microsoft.com/office/officeart/2005/8/layout/hierarchy2"/>
    <dgm:cxn modelId="{1B3BAE3F-4080-4AC7-8EDB-B48424AC1357}" srcId="{A9B92396-4048-4E03-859E-234439084466}" destId="{D138EDD7-075F-4AED-A7F2-A1C24B6DAFE4}" srcOrd="0" destOrd="0" parTransId="{DFB2B684-E120-426C-93C2-02C526FBFB9E}" sibTransId="{9DF0FE50-1D95-4912-B1C3-2006811A1774}"/>
    <dgm:cxn modelId="{67CE9B03-9DD7-44A9-A005-85E5444869E4}" srcId="{32B03F71-22B7-4779-9F3C-B90B4148BC96}" destId="{B5D38BDE-6C32-43A5-9A6A-05A567B4B936}" srcOrd="0" destOrd="0" parTransId="{99DC773E-3F60-4375-A76F-8F223BFEFFFF}" sibTransId="{C99D2615-8F9A-4248-BD7F-B7A9220D7AE7}"/>
    <dgm:cxn modelId="{EFB91BB1-C98B-4C6A-9FB6-0902FF3F10BA}" type="presOf" srcId="{99DC773E-3F60-4375-A76F-8F223BFEFFFF}" destId="{8C174F8D-F6C9-48F9-B75D-35DB15066FB2}" srcOrd="1" destOrd="0" presId="urn:microsoft.com/office/officeart/2005/8/layout/hierarchy2"/>
    <dgm:cxn modelId="{D464E40E-BEA8-4063-B7F1-DCB024FE8629}" type="presOf" srcId="{4EB6840F-0BA2-457C-9CE4-3A3B4AB2FF8C}" destId="{98264F16-A2B0-402A-9AA1-B05C94AFCB88}" srcOrd="0" destOrd="0" presId="urn:microsoft.com/office/officeart/2005/8/layout/hierarchy2"/>
    <dgm:cxn modelId="{90C7B213-BB61-4307-A01C-4D50A78692DD}" srcId="{BDC9639F-9281-4744-8B61-64E4508B5372}" destId="{3E48DEE0-95A6-40EB-A3C7-87B0093A8A90}" srcOrd="0" destOrd="0" parTransId="{5AF8F4EC-1569-4EFB-8D92-8E40198AD5BB}" sibTransId="{FC17D377-EE7D-4DF9-BE5D-B3094E1C7C25}"/>
    <dgm:cxn modelId="{A378EB12-6862-4F85-84A8-78742DB1367C}" type="presOf" srcId="{BE91B6C3-50E4-4A09-ABB6-601A1AA148B3}" destId="{71F6039C-FF0C-4A3C-BD98-74068A442FA2}" srcOrd="0" destOrd="0" presId="urn:microsoft.com/office/officeart/2005/8/layout/hierarchy2"/>
    <dgm:cxn modelId="{E03816BD-1214-4665-97BA-E5C412F9ED19}" type="presOf" srcId="{BE91B6C3-50E4-4A09-ABB6-601A1AA148B3}" destId="{E46CF014-A4E4-4A49-AD5D-E884586A26B3}" srcOrd="1" destOrd="0" presId="urn:microsoft.com/office/officeart/2005/8/layout/hierarchy2"/>
    <dgm:cxn modelId="{ED4A6E71-AB8E-45F0-AF51-F7EA0361D88F}" type="presOf" srcId="{D469ACA1-3420-43D8-896B-31D4FC44B491}" destId="{678729D5-2F01-4A84-A0E6-758A1A052CC1}" srcOrd="1" destOrd="0" presId="urn:microsoft.com/office/officeart/2005/8/layout/hierarchy2"/>
    <dgm:cxn modelId="{6BD263D6-58AA-478F-8782-3DBCFCA07442}" type="presOf" srcId="{0544943F-5414-413A-A6C6-B1050A69F9A5}" destId="{B48620AE-FCDB-486E-A19F-9F772DD8C71E}" srcOrd="0" destOrd="0" presId="urn:microsoft.com/office/officeart/2005/8/layout/hierarchy2"/>
    <dgm:cxn modelId="{A1549BA7-761C-4C21-8357-6DD6AF8716A9}" type="presOf" srcId="{3E48DEE0-95A6-40EB-A3C7-87B0093A8A90}" destId="{2B67EFAA-68D2-496F-8AC9-5FEC553E5621}" srcOrd="0" destOrd="0" presId="urn:microsoft.com/office/officeart/2005/8/layout/hierarchy2"/>
    <dgm:cxn modelId="{0A2252E9-5B9D-45D9-B3C2-E977C384ED3B}" type="presOf" srcId="{D3A66E94-15E2-4B95-BB93-4C3F3FC0B45F}" destId="{F2A0E54C-7CAC-4222-BDD0-D03BD86329FD}" srcOrd="0" destOrd="0" presId="urn:microsoft.com/office/officeart/2005/8/layout/hierarchy2"/>
    <dgm:cxn modelId="{3384FB6C-4FAF-4535-8625-3D6A677D9B92}" type="presOf" srcId="{6284A9B4-3103-4F05-A066-9A035A5937A9}" destId="{A2FAE725-7774-4F69-98C6-304B6F141454}" srcOrd="0" destOrd="0" presId="urn:microsoft.com/office/officeart/2005/8/layout/hierarchy2"/>
    <dgm:cxn modelId="{0EF5CB32-43BD-495D-827D-DCA67C15D0ED}" type="presParOf" srcId="{C2EE370C-D5B3-4B41-A19F-69C3F3FCC81E}" destId="{35A4B65B-6A6B-4364-BB46-585D8F28C6E8}" srcOrd="0" destOrd="0" presId="urn:microsoft.com/office/officeart/2005/8/layout/hierarchy2"/>
    <dgm:cxn modelId="{6BF74706-5947-4CA3-8A84-065DFCD5C38C}" type="presParOf" srcId="{35A4B65B-6A6B-4364-BB46-585D8F28C6E8}" destId="{CF5DBEB6-48E1-4C70-8448-1748E5309667}" srcOrd="0" destOrd="0" presId="urn:microsoft.com/office/officeart/2005/8/layout/hierarchy2"/>
    <dgm:cxn modelId="{F3BA47CC-4D7D-40CD-8780-4C23423F4F15}" type="presParOf" srcId="{35A4B65B-6A6B-4364-BB46-585D8F28C6E8}" destId="{F357095A-103E-4883-908E-DF754508F0DD}" srcOrd="1" destOrd="0" presId="urn:microsoft.com/office/officeart/2005/8/layout/hierarchy2"/>
    <dgm:cxn modelId="{92357927-9F72-457B-80A8-11BDC245A6E6}" type="presParOf" srcId="{F357095A-103E-4883-908E-DF754508F0DD}" destId="{2921A92D-051B-4376-9F56-1F888230316D}" srcOrd="0" destOrd="0" presId="urn:microsoft.com/office/officeart/2005/8/layout/hierarchy2"/>
    <dgm:cxn modelId="{026159C9-5060-4ED4-93A4-A93BB4164E7B}" type="presParOf" srcId="{2921A92D-051B-4376-9F56-1F888230316D}" destId="{678729D5-2F01-4A84-A0E6-758A1A052CC1}" srcOrd="0" destOrd="0" presId="urn:microsoft.com/office/officeart/2005/8/layout/hierarchy2"/>
    <dgm:cxn modelId="{F1BDE5FA-15A5-427D-8927-FAA3BFC8D3C5}" type="presParOf" srcId="{F357095A-103E-4883-908E-DF754508F0DD}" destId="{CB0A4467-A203-4FAF-B0DB-A1B627A1B05E}" srcOrd="1" destOrd="0" presId="urn:microsoft.com/office/officeart/2005/8/layout/hierarchy2"/>
    <dgm:cxn modelId="{FEFCA6F9-A16A-4481-B53C-B0570C70D08B}" type="presParOf" srcId="{CB0A4467-A203-4FAF-B0DB-A1B627A1B05E}" destId="{98264F16-A2B0-402A-9AA1-B05C94AFCB88}" srcOrd="0" destOrd="0" presId="urn:microsoft.com/office/officeart/2005/8/layout/hierarchy2"/>
    <dgm:cxn modelId="{CB028BA2-8E94-4350-970A-260495F21C2C}" type="presParOf" srcId="{CB0A4467-A203-4FAF-B0DB-A1B627A1B05E}" destId="{1C5572B6-FCAA-4A1E-B4E7-E4FA6BB557ED}" srcOrd="1" destOrd="0" presId="urn:microsoft.com/office/officeart/2005/8/layout/hierarchy2"/>
    <dgm:cxn modelId="{7A92D147-B56B-4999-8CF6-EAC64B7B088D}" type="presParOf" srcId="{1C5572B6-FCAA-4A1E-B4E7-E4FA6BB557ED}" destId="{6F4B69EA-A140-4301-92B9-AF2C43F8B6C6}" srcOrd="0" destOrd="0" presId="urn:microsoft.com/office/officeart/2005/8/layout/hierarchy2"/>
    <dgm:cxn modelId="{421D4DDB-673E-474E-A3A6-4B37C2FDBB72}" type="presParOf" srcId="{6F4B69EA-A140-4301-92B9-AF2C43F8B6C6}" destId="{3B349AB6-A034-4B7C-9004-F3D38EDC1934}" srcOrd="0" destOrd="0" presId="urn:microsoft.com/office/officeart/2005/8/layout/hierarchy2"/>
    <dgm:cxn modelId="{51FE7147-5F95-4745-BF9B-3652F11AA08A}" type="presParOf" srcId="{1C5572B6-FCAA-4A1E-B4E7-E4FA6BB557ED}" destId="{BBDDE18C-514D-4522-A267-2E2639051E64}" srcOrd="1" destOrd="0" presId="urn:microsoft.com/office/officeart/2005/8/layout/hierarchy2"/>
    <dgm:cxn modelId="{6133BE37-E84C-4712-A217-62BFA530DFE4}" type="presParOf" srcId="{BBDDE18C-514D-4522-A267-2E2639051E64}" destId="{F2A0E54C-7CAC-4222-BDD0-D03BD86329FD}" srcOrd="0" destOrd="0" presId="urn:microsoft.com/office/officeart/2005/8/layout/hierarchy2"/>
    <dgm:cxn modelId="{30818C31-341F-4087-BAAC-03C90A52AEEF}" type="presParOf" srcId="{BBDDE18C-514D-4522-A267-2E2639051E64}" destId="{6DF46EC4-D743-4917-8B6F-DF852932F294}" srcOrd="1" destOrd="0" presId="urn:microsoft.com/office/officeart/2005/8/layout/hierarchy2"/>
    <dgm:cxn modelId="{42C1D72E-42D5-4E54-9B19-A817F3052632}" type="presParOf" srcId="{F357095A-103E-4883-908E-DF754508F0DD}" destId="{FB76D897-E85D-421C-B583-C72AFA60F4CA}" srcOrd="2" destOrd="0" presId="urn:microsoft.com/office/officeart/2005/8/layout/hierarchy2"/>
    <dgm:cxn modelId="{FE814B6F-785A-4E58-B7BF-3B810FE905E3}" type="presParOf" srcId="{FB76D897-E85D-421C-B583-C72AFA60F4CA}" destId="{BBE81BA3-8C5D-4867-B47A-24B76A1D8A07}" srcOrd="0" destOrd="0" presId="urn:microsoft.com/office/officeart/2005/8/layout/hierarchy2"/>
    <dgm:cxn modelId="{0B0F649D-D695-408D-BD39-925258622F7D}" type="presParOf" srcId="{F357095A-103E-4883-908E-DF754508F0DD}" destId="{61D01427-1D6D-4090-B4E7-27BD4C865796}" srcOrd="3" destOrd="0" presId="urn:microsoft.com/office/officeart/2005/8/layout/hierarchy2"/>
    <dgm:cxn modelId="{0519C02B-1F3A-4537-8642-4655A0A9BEEC}" type="presParOf" srcId="{61D01427-1D6D-4090-B4E7-27BD4C865796}" destId="{00EAC1A1-2F6C-408D-A4BA-6AA1C2C877D4}" srcOrd="0" destOrd="0" presId="urn:microsoft.com/office/officeart/2005/8/layout/hierarchy2"/>
    <dgm:cxn modelId="{D1FA29BF-FB53-4EC4-AA10-C8646B257488}" type="presParOf" srcId="{61D01427-1D6D-4090-B4E7-27BD4C865796}" destId="{ADEED51F-AC1C-40B8-AF0D-52FC424C35A0}" srcOrd="1" destOrd="0" presId="urn:microsoft.com/office/officeart/2005/8/layout/hierarchy2"/>
    <dgm:cxn modelId="{2AF6A07A-2E43-49B5-981A-13848E1DA519}" type="presParOf" srcId="{ADEED51F-AC1C-40B8-AF0D-52FC424C35A0}" destId="{A2FAE725-7774-4F69-98C6-304B6F141454}" srcOrd="0" destOrd="0" presId="urn:microsoft.com/office/officeart/2005/8/layout/hierarchy2"/>
    <dgm:cxn modelId="{BABE51B9-ED93-4D0E-A495-E06E2C30DE5B}" type="presParOf" srcId="{A2FAE725-7774-4F69-98C6-304B6F141454}" destId="{A0BFD40B-2DCF-45F7-9460-7730C1EB8DF4}" srcOrd="0" destOrd="0" presId="urn:microsoft.com/office/officeart/2005/8/layout/hierarchy2"/>
    <dgm:cxn modelId="{30DB2ABD-1229-4F8F-871B-4275018C52C2}" type="presParOf" srcId="{ADEED51F-AC1C-40B8-AF0D-52FC424C35A0}" destId="{363B306C-19C6-4389-8E0D-FCB8E92B840F}" srcOrd="1" destOrd="0" presId="urn:microsoft.com/office/officeart/2005/8/layout/hierarchy2"/>
    <dgm:cxn modelId="{96986E70-EC3F-4CBD-A1BB-530A254022D5}" type="presParOf" srcId="{363B306C-19C6-4389-8E0D-FCB8E92B840F}" destId="{73377895-666A-4717-80D3-931AB7E72866}" srcOrd="0" destOrd="0" presId="urn:microsoft.com/office/officeart/2005/8/layout/hierarchy2"/>
    <dgm:cxn modelId="{B08EE70D-2082-4F3C-8BDA-B33DD06FED89}" type="presParOf" srcId="{363B306C-19C6-4389-8E0D-FCB8E92B840F}" destId="{B29B4C5C-4000-49CA-A916-2B8902CB04A9}" srcOrd="1" destOrd="0" presId="urn:microsoft.com/office/officeart/2005/8/layout/hierarchy2"/>
    <dgm:cxn modelId="{A7EA196F-CA25-4198-9D7F-96842B171019}" type="presParOf" srcId="{B29B4C5C-4000-49CA-A916-2B8902CB04A9}" destId="{9F0B70B0-D86D-43FD-8E0D-D0A4FDBB954C}" srcOrd="0" destOrd="0" presId="urn:microsoft.com/office/officeart/2005/8/layout/hierarchy2"/>
    <dgm:cxn modelId="{D9B990DC-66F3-4117-8DA0-FBB5A4FE660F}" type="presParOf" srcId="{9F0B70B0-D86D-43FD-8E0D-D0A4FDBB954C}" destId="{D38ED7EC-77B0-4123-AB6B-428E7DFA52BA}" srcOrd="0" destOrd="0" presId="urn:microsoft.com/office/officeart/2005/8/layout/hierarchy2"/>
    <dgm:cxn modelId="{B3946D3C-6CC1-451C-ACAD-5620F77DCC88}" type="presParOf" srcId="{B29B4C5C-4000-49CA-A916-2B8902CB04A9}" destId="{5ED6D8CB-D421-471D-8DDF-FAFDF5340D51}" srcOrd="1" destOrd="0" presId="urn:microsoft.com/office/officeart/2005/8/layout/hierarchy2"/>
    <dgm:cxn modelId="{AF0BA44C-8CF3-44F1-A543-5F40EDC2E5A0}" type="presParOf" srcId="{5ED6D8CB-D421-471D-8DDF-FAFDF5340D51}" destId="{1C0F8769-20D0-483D-A077-517BB0FF0249}" srcOrd="0" destOrd="0" presId="urn:microsoft.com/office/officeart/2005/8/layout/hierarchy2"/>
    <dgm:cxn modelId="{EFB68100-B1DA-4A56-976C-A6EBCC2A8862}" type="presParOf" srcId="{5ED6D8CB-D421-471D-8DDF-FAFDF5340D51}" destId="{B1A39D7C-3516-4119-B60E-A1CF189D3040}" srcOrd="1" destOrd="0" presId="urn:microsoft.com/office/officeart/2005/8/layout/hierarchy2"/>
    <dgm:cxn modelId="{CB1841DF-0080-480B-8E01-AF6618659BBF}" type="presParOf" srcId="{B1A39D7C-3516-4119-B60E-A1CF189D3040}" destId="{33C2B97C-6C9B-46F8-B6C7-4E93E9508823}" srcOrd="0" destOrd="0" presId="urn:microsoft.com/office/officeart/2005/8/layout/hierarchy2"/>
    <dgm:cxn modelId="{4B2D8B54-33EE-4733-B332-D623153C946B}" type="presParOf" srcId="{33C2B97C-6C9B-46F8-B6C7-4E93E9508823}" destId="{FCFA7DBE-87E2-43ED-B34C-E0D60E6555C8}" srcOrd="0" destOrd="0" presId="urn:microsoft.com/office/officeart/2005/8/layout/hierarchy2"/>
    <dgm:cxn modelId="{3396D16A-BAA9-432D-A7C7-24C4EA50F7F3}" type="presParOf" srcId="{B1A39D7C-3516-4119-B60E-A1CF189D3040}" destId="{AD746E1B-E93E-4FFE-861E-8A9D97F87FC1}" srcOrd="1" destOrd="0" presId="urn:microsoft.com/office/officeart/2005/8/layout/hierarchy2"/>
    <dgm:cxn modelId="{8CFEA42A-34B4-4E5A-B7A2-D8FE3EAE93CD}" type="presParOf" srcId="{AD746E1B-E93E-4FFE-861E-8A9D97F87FC1}" destId="{2B67EFAA-68D2-496F-8AC9-5FEC553E5621}" srcOrd="0" destOrd="0" presId="urn:microsoft.com/office/officeart/2005/8/layout/hierarchy2"/>
    <dgm:cxn modelId="{821BEBA5-0116-44C3-9370-1FEDD1CCA4A7}" type="presParOf" srcId="{AD746E1B-E93E-4FFE-861E-8A9D97F87FC1}" destId="{DDC85D35-8D1A-4DD0-8464-4DC7E2FF5DB3}" srcOrd="1" destOrd="0" presId="urn:microsoft.com/office/officeart/2005/8/layout/hierarchy2"/>
    <dgm:cxn modelId="{9C031A1B-FA9D-45A5-A3E5-E9593AF002AC}" type="presParOf" srcId="{B1A39D7C-3516-4119-B60E-A1CF189D3040}" destId="{DBAC7432-46FE-4B1C-BFC5-500502577D87}" srcOrd="2" destOrd="0" presId="urn:microsoft.com/office/officeart/2005/8/layout/hierarchy2"/>
    <dgm:cxn modelId="{76EF2390-2F84-4C95-BA4C-1F8CD7BDFCCF}" type="presParOf" srcId="{DBAC7432-46FE-4B1C-BFC5-500502577D87}" destId="{6A16B496-F8EC-456E-B6F8-EFB69C437FB3}" srcOrd="0" destOrd="0" presId="urn:microsoft.com/office/officeart/2005/8/layout/hierarchy2"/>
    <dgm:cxn modelId="{42B21564-CCE3-4CF6-B72B-4C5746CF6BF6}" type="presParOf" srcId="{B1A39D7C-3516-4119-B60E-A1CF189D3040}" destId="{246D463C-8A3F-489D-9B39-D510381D8CB9}" srcOrd="3" destOrd="0" presId="urn:microsoft.com/office/officeart/2005/8/layout/hierarchy2"/>
    <dgm:cxn modelId="{7B536B0F-2DB7-4F5F-816E-200C60971401}" type="presParOf" srcId="{246D463C-8A3F-489D-9B39-D510381D8CB9}" destId="{B48620AE-FCDB-486E-A19F-9F772DD8C71E}" srcOrd="0" destOrd="0" presId="urn:microsoft.com/office/officeart/2005/8/layout/hierarchy2"/>
    <dgm:cxn modelId="{67F68846-D535-41F2-B20C-D42783CD9E7E}" type="presParOf" srcId="{246D463C-8A3F-489D-9B39-D510381D8CB9}" destId="{6F2FB006-EFE6-4EBE-A312-F9DA39F38EC4}" srcOrd="1" destOrd="0" presId="urn:microsoft.com/office/officeart/2005/8/layout/hierarchy2"/>
    <dgm:cxn modelId="{F19B0993-A0AB-4261-A450-5A5CF3C98063}" type="presParOf" srcId="{B29B4C5C-4000-49CA-A916-2B8902CB04A9}" destId="{A5DF8608-4A18-438E-8269-86A5C827EFFA}" srcOrd="2" destOrd="0" presId="urn:microsoft.com/office/officeart/2005/8/layout/hierarchy2"/>
    <dgm:cxn modelId="{50A5C594-294E-4F47-8427-24A5365D4783}" type="presParOf" srcId="{A5DF8608-4A18-438E-8269-86A5C827EFFA}" destId="{23D4905A-9134-44DA-9D7F-BF1F97FB33D2}" srcOrd="0" destOrd="0" presId="urn:microsoft.com/office/officeart/2005/8/layout/hierarchy2"/>
    <dgm:cxn modelId="{197A824B-9DE6-452E-90BB-B5DD9A8E52B1}" type="presParOf" srcId="{B29B4C5C-4000-49CA-A916-2B8902CB04A9}" destId="{79AE4679-C40D-4414-A095-E2B6101E5680}" srcOrd="3" destOrd="0" presId="urn:microsoft.com/office/officeart/2005/8/layout/hierarchy2"/>
    <dgm:cxn modelId="{0666412E-AA33-498D-8BE6-D93A93EA2EE3}" type="presParOf" srcId="{79AE4679-C40D-4414-A095-E2B6101E5680}" destId="{415EFF28-DAED-4984-8C2D-D05C2D3ACCF4}" srcOrd="0" destOrd="0" presId="urn:microsoft.com/office/officeart/2005/8/layout/hierarchy2"/>
    <dgm:cxn modelId="{0A764287-557C-43AE-AA56-72A753167379}" type="presParOf" srcId="{79AE4679-C40D-4414-A095-E2B6101E5680}" destId="{2BC5B6B9-D825-4DA9-98B9-C7A741117B8D}" srcOrd="1" destOrd="0" presId="urn:microsoft.com/office/officeart/2005/8/layout/hierarchy2"/>
    <dgm:cxn modelId="{6BAAEF5D-7BEE-4C68-98AC-AB40C1A8C029}" type="presParOf" srcId="{2BC5B6B9-D825-4DA9-98B9-C7A741117B8D}" destId="{087E73C3-176F-4DE8-B988-DA9C16D53239}" srcOrd="0" destOrd="0" presId="urn:microsoft.com/office/officeart/2005/8/layout/hierarchy2"/>
    <dgm:cxn modelId="{099E4557-BA58-4C78-B6F7-DB7945C00CC3}" type="presParOf" srcId="{087E73C3-176F-4DE8-B988-DA9C16D53239}" destId="{8C174F8D-F6C9-48F9-B75D-35DB15066FB2}" srcOrd="0" destOrd="0" presId="urn:microsoft.com/office/officeart/2005/8/layout/hierarchy2"/>
    <dgm:cxn modelId="{8CE92065-2F35-47A4-8E3C-EE699F9078A8}" type="presParOf" srcId="{2BC5B6B9-D825-4DA9-98B9-C7A741117B8D}" destId="{8018095F-B99D-43BA-8F06-EC96EC7BC8C9}" srcOrd="1" destOrd="0" presId="urn:microsoft.com/office/officeart/2005/8/layout/hierarchy2"/>
    <dgm:cxn modelId="{161125C9-8BFE-43DE-8C8B-5EC0AEAF2FF4}" type="presParOf" srcId="{8018095F-B99D-43BA-8F06-EC96EC7BC8C9}" destId="{AD0703AE-DAB1-4FC9-83FC-FB64058D13E6}" srcOrd="0" destOrd="0" presId="urn:microsoft.com/office/officeart/2005/8/layout/hierarchy2"/>
    <dgm:cxn modelId="{F02302ED-9C1C-4DAC-A977-ED3E30DDAFD7}" type="presParOf" srcId="{8018095F-B99D-43BA-8F06-EC96EC7BC8C9}" destId="{68383164-003D-49E9-A751-B47DA5BDDCAF}" srcOrd="1" destOrd="0" presId="urn:microsoft.com/office/officeart/2005/8/layout/hierarchy2"/>
    <dgm:cxn modelId="{E875D7DD-93FC-4F92-97CC-2CFB54FF4F38}" type="presParOf" srcId="{2BC5B6B9-D825-4DA9-98B9-C7A741117B8D}" destId="{71F6039C-FF0C-4A3C-BD98-74068A442FA2}" srcOrd="2" destOrd="0" presId="urn:microsoft.com/office/officeart/2005/8/layout/hierarchy2"/>
    <dgm:cxn modelId="{F4735557-C6DD-4CF6-85F5-55DF5D49FEEA}" type="presParOf" srcId="{71F6039C-FF0C-4A3C-BD98-74068A442FA2}" destId="{E46CF014-A4E4-4A49-AD5D-E884586A26B3}" srcOrd="0" destOrd="0" presId="urn:microsoft.com/office/officeart/2005/8/layout/hierarchy2"/>
    <dgm:cxn modelId="{6839E93F-B958-4B5C-BD58-5FC82E426F8D}" type="presParOf" srcId="{2BC5B6B9-D825-4DA9-98B9-C7A741117B8D}" destId="{4A1514B3-12BC-4237-B9AE-9F830F3598BF}" srcOrd="3" destOrd="0" presId="urn:microsoft.com/office/officeart/2005/8/layout/hierarchy2"/>
    <dgm:cxn modelId="{1FF1648F-0F2D-4CAF-9A7C-C7161F6FF5BA}" type="presParOf" srcId="{4A1514B3-12BC-4237-B9AE-9F830F3598BF}" destId="{520C00B8-7636-4563-8488-C33670B4CB2C}" srcOrd="0" destOrd="0" presId="urn:microsoft.com/office/officeart/2005/8/layout/hierarchy2"/>
    <dgm:cxn modelId="{3038ED30-4ADD-4B3D-967F-2EAA378F2C5F}" type="presParOf" srcId="{4A1514B3-12BC-4237-B9AE-9F830F3598BF}" destId="{33B7132F-F90C-4E7A-9444-FCF6981F8C38}" srcOrd="1" destOrd="0" presId="urn:microsoft.com/office/officeart/2005/8/layout/hierarchy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F57BAF-94F3-471E-BF19-375B190F9C28}"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81E9924F-AB29-4FE1-9CDE-17C8278B1EEA}">
      <dgm:prSet phldrT="[Text]" custT="1"/>
      <dgm:spPr/>
      <dgm:t>
        <a:bodyPr/>
        <a:lstStyle/>
        <a:p>
          <a:r>
            <a:rPr lang="en-US" sz="2000" b="1" dirty="0" smtClean="0">
              <a:latin typeface="+mn-lt"/>
            </a:rPr>
            <a:t>Do a MTD</a:t>
          </a:r>
          <a:endParaRPr lang="en-US" sz="2000" b="1" dirty="0">
            <a:latin typeface="+mn-lt"/>
          </a:endParaRPr>
        </a:p>
      </dgm:t>
    </dgm:pt>
    <dgm:pt modelId="{3E306056-A0CD-4D19-ACEA-330E67CB5B80}" type="parTrans" cxnId="{C97B8395-CEB1-45AF-BB86-94F9E6F667C6}">
      <dgm:prSet/>
      <dgm:spPr/>
      <dgm:t>
        <a:bodyPr/>
        <a:lstStyle/>
        <a:p>
          <a:endParaRPr lang="en-US"/>
        </a:p>
      </dgm:t>
    </dgm:pt>
    <dgm:pt modelId="{8CD3655C-B692-4CAD-9A48-3EB8329F7B02}" type="sibTrans" cxnId="{C97B8395-CEB1-45AF-BB86-94F9E6F667C6}">
      <dgm:prSet/>
      <dgm:spPr/>
      <dgm:t>
        <a:bodyPr/>
        <a:lstStyle/>
        <a:p>
          <a:endParaRPr lang="en-US"/>
        </a:p>
      </dgm:t>
    </dgm:pt>
    <dgm:pt modelId="{DA15DD97-B1AA-4FB0-B50B-B8A578773F70}">
      <dgm:prSet phldrT="[Text]"/>
      <dgm:spPr>
        <a:solidFill>
          <a:schemeClr val="bg1">
            <a:alpha val="90000"/>
          </a:schemeClr>
        </a:solidFill>
        <a:ln>
          <a:solidFill>
            <a:schemeClr val="accent5">
              <a:alpha val="90000"/>
            </a:schemeClr>
          </a:solidFill>
        </a:ln>
      </dgm:spPr>
      <dgm:t>
        <a:bodyPr/>
        <a:lstStyle/>
        <a:p>
          <a:r>
            <a:rPr lang="en-US" dirty="0" smtClean="0">
              <a:solidFill>
                <a:schemeClr val="tx2"/>
              </a:solidFill>
            </a:rPr>
            <a:t>Untimely</a:t>
          </a:r>
          <a:endParaRPr lang="en-US" dirty="0">
            <a:solidFill>
              <a:schemeClr val="tx2"/>
            </a:solidFill>
          </a:endParaRPr>
        </a:p>
      </dgm:t>
    </dgm:pt>
    <dgm:pt modelId="{D39863AA-7D6F-467F-A694-43D71A2F5827}" type="parTrans" cxnId="{058536FC-35CB-4DCB-9C8E-C8A13B52B7CE}">
      <dgm:prSet/>
      <dgm:spPr/>
      <dgm:t>
        <a:bodyPr/>
        <a:lstStyle/>
        <a:p>
          <a:endParaRPr lang="en-US"/>
        </a:p>
      </dgm:t>
    </dgm:pt>
    <dgm:pt modelId="{CE545150-1870-4501-AB94-F57770EB2295}" type="sibTrans" cxnId="{058536FC-35CB-4DCB-9C8E-C8A13B52B7CE}">
      <dgm:prSet/>
      <dgm:spPr/>
      <dgm:t>
        <a:bodyPr/>
        <a:lstStyle/>
        <a:p>
          <a:endParaRPr lang="en-US"/>
        </a:p>
      </dgm:t>
    </dgm:pt>
    <dgm:pt modelId="{8DCA7589-A15C-4694-8BA3-D3B844E6B610}">
      <dgm:prSet phldrT="[Text]"/>
      <dgm:spPr>
        <a:solidFill>
          <a:schemeClr val="bg1">
            <a:alpha val="90000"/>
          </a:schemeClr>
        </a:solidFill>
        <a:ln>
          <a:solidFill>
            <a:schemeClr val="accent5">
              <a:alpha val="90000"/>
            </a:schemeClr>
          </a:solidFill>
        </a:ln>
      </dgm:spPr>
      <dgm:t>
        <a:bodyPr/>
        <a:lstStyle/>
        <a:p>
          <a:r>
            <a:rPr lang="en-US" dirty="0" smtClean="0">
              <a:solidFill>
                <a:schemeClr val="tx2"/>
              </a:solidFill>
            </a:rPr>
            <a:t>Approved for LT-PCS max of 32 hours (LT-PCS SERVICES ONLY)</a:t>
          </a:r>
          <a:endParaRPr lang="en-US" dirty="0">
            <a:solidFill>
              <a:schemeClr val="tx2"/>
            </a:solidFill>
          </a:endParaRPr>
        </a:p>
      </dgm:t>
    </dgm:pt>
    <dgm:pt modelId="{25B69AF2-D8A2-4200-B85F-355ECB6D3423}" type="parTrans" cxnId="{FF4BB45A-429B-48F3-886C-A62C9C9CA139}">
      <dgm:prSet/>
      <dgm:spPr/>
      <dgm:t>
        <a:bodyPr/>
        <a:lstStyle/>
        <a:p>
          <a:endParaRPr lang="en-US"/>
        </a:p>
      </dgm:t>
    </dgm:pt>
    <dgm:pt modelId="{2D06943E-D334-4CD3-B118-A1CBB74E9840}" type="sibTrans" cxnId="{FF4BB45A-429B-48F3-886C-A62C9C9CA139}">
      <dgm:prSet/>
      <dgm:spPr/>
      <dgm:t>
        <a:bodyPr/>
        <a:lstStyle/>
        <a:p>
          <a:endParaRPr lang="en-US"/>
        </a:p>
      </dgm:t>
    </dgm:pt>
    <dgm:pt modelId="{21ED66A1-CF08-43D1-8BB4-7E60C6A69755}">
      <dgm:prSet phldrT="[Text]" custT="1"/>
      <dgm:spPr/>
      <dgm:t>
        <a:bodyPr/>
        <a:lstStyle/>
        <a:p>
          <a:r>
            <a:rPr lang="en-US" sz="2000" b="1" dirty="0" smtClean="0"/>
            <a:t>DO NOT </a:t>
          </a:r>
          <a:r>
            <a:rPr lang="en-US" sz="1600" dirty="0" smtClean="0"/>
            <a:t>do a MTD</a:t>
          </a:r>
          <a:endParaRPr lang="en-US" sz="1600" dirty="0"/>
        </a:p>
      </dgm:t>
    </dgm:pt>
    <dgm:pt modelId="{1AAA25E3-805B-405F-B8D1-A83ED2F3DF66}" type="parTrans" cxnId="{5878C594-5A2F-4EBB-A08A-D1F06C8BDFC2}">
      <dgm:prSet/>
      <dgm:spPr/>
      <dgm:t>
        <a:bodyPr/>
        <a:lstStyle/>
        <a:p>
          <a:endParaRPr lang="en-US"/>
        </a:p>
      </dgm:t>
    </dgm:pt>
    <dgm:pt modelId="{1A8B3E2F-707B-4E8F-B5E2-AF9BA6077B41}" type="sibTrans" cxnId="{5878C594-5A2F-4EBB-A08A-D1F06C8BDFC2}">
      <dgm:prSet/>
      <dgm:spPr/>
      <dgm:t>
        <a:bodyPr/>
        <a:lstStyle/>
        <a:p>
          <a:endParaRPr lang="en-US"/>
        </a:p>
      </dgm:t>
    </dgm:pt>
    <dgm:pt modelId="{C1190B10-112F-414A-ABF9-235A24DBB5DA}">
      <dgm:prSet phldrT="[Text]"/>
      <dgm:spPr>
        <a:solidFill>
          <a:schemeClr val="bg1">
            <a:alpha val="90000"/>
          </a:schemeClr>
        </a:solidFill>
        <a:ln>
          <a:solidFill>
            <a:schemeClr val="accent2">
              <a:alpha val="90000"/>
            </a:schemeClr>
          </a:solidFill>
        </a:ln>
      </dgm:spPr>
      <dgm:t>
        <a:bodyPr/>
        <a:lstStyle/>
        <a:p>
          <a:r>
            <a:rPr lang="en-US" dirty="0" smtClean="0">
              <a:solidFill>
                <a:schemeClr val="tx2"/>
              </a:solidFill>
              <a:latin typeface="+mn-lt"/>
              <a:cs typeface="Arial" panose="020B0604020202020204" pitchFamily="34" charset="0"/>
            </a:rPr>
            <a:t>A new LOCET is performed </a:t>
          </a:r>
          <a:endParaRPr lang="en-US" dirty="0">
            <a:solidFill>
              <a:schemeClr val="tx2"/>
            </a:solidFill>
            <a:latin typeface="+mn-lt"/>
            <a:cs typeface="Arial" panose="020B0604020202020204" pitchFamily="34" charset="0"/>
          </a:endParaRPr>
        </a:p>
      </dgm:t>
    </dgm:pt>
    <dgm:pt modelId="{91183E22-C2AD-41F2-8D36-458AF1C71032}" type="parTrans" cxnId="{6B720444-0809-4872-A999-9ADC1E4C13C1}">
      <dgm:prSet/>
      <dgm:spPr/>
      <dgm:t>
        <a:bodyPr/>
        <a:lstStyle/>
        <a:p>
          <a:endParaRPr lang="en-US"/>
        </a:p>
      </dgm:t>
    </dgm:pt>
    <dgm:pt modelId="{B599DE8D-C7BF-406D-8634-F835D2A5771F}" type="sibTrans" cxnId="{6B720444-0809-4872-A999-9ADC1E4C13C1}">
      <dgm:prSet/>
      <dgm:spPr/>
      <dgm:t>
        <a:bodyPr/>
        <a:lstStyle/>
        <a:p>
          <a:endParaRPr lang="en-US"/>
        </a:p>
      </dgm:t>
    </dgm:pt>
    <dgm:pt modelId="{2959E544-7003-4E15-8374-14A455FE1EA3}">
      <dgm:prSet phldrT="[Text]"/>
      <dgm:spPr>
        <a:solidFill>
          <a:schemeClr val="bg1">
            <a:alpha val="90000"/>
          </a:schemeClr>
        </a:solidFill>
        <a:ln>
          <a:solidFill>
            <a:schemeClr val="accent2">
              <a:alpha val="90000"/>
            </a:schemeClr>
          </a:solidFill>
        </a:ln>
      </dgm:spPr>
      <dgm:t>
        <a:bodyPr/>
        <a:lstStyle/>
        <a:p>
          <a:r>
            <a:rPr lang="en-US" dirty="0" smtClean="0">
              <a:solidFill>
                <a:schemeClr val="tx2"/>
              </a:solidFill>
              <a:latin typeface="+mn-lt"/>
              <a:cs typeface="Arial" panose="020B0604020202020204" pitchFamily="34" charset="0"/>
            </a:rPr>
            <a:t>An appellant withdrew their appeal</a:t>
          </a:r>
          <a:endParaRPr lang="en-US" dirty="0">
            <a:solidFill>
              <a:schemeClr val="tx2"/>
            </a:solidFill>
            <a:latin typeface="+mn-lt"/>
            <a:cs typeface="Arial" panose="020B0604020202020204" pitchFamily="34" charset="0"/>
          </a:endParaRPr>
        </a:p>
      </dgm:t>
    </dgm:pt>
    <dgm:pt modelId="{6D089BAF-9869-4F7D-AAB9-1C8C75B47C79}" type="parTrans" cxnId="{FCA99B08-769B-4B92-A0D6-0997CBA1D242}">
      <dgm:prSet/>
      <dgm:spPr/>
      <dgm:t>
        <a:bodyPr/>
        <a:lstStyle/>
        <a:p>
          <a:endParaRPr lang="en-US"/>
        </a:p>
      </dgm:t>
    </dgm:pt>
    <dgm:pt modelId="{6C536EE5-155B-4F9B-BD89-27886BA4F033}" type="sibTrans" cxnId="{FCA99B08-769B-4B92-A0D6-0997CBA1D242}">
      <dgm:prSet/>
      <dgm:spPr/>
      <dgm:t>
        <a:bodyPr/>
        <a:lstStyle/>
        <a:p>
          <a:endParaRPr lang="en-US"/>
        </a:p>
      </dgm:t>
    </dgm:pt>
    <dgm:pt modelId="{5A2108B1-C877-4D28-AF9E-26A01EB98C2B}">
      <dgm:prSet phldrT="[Text]" custT="1"/>
      <dgm:spPr/>
      <dgm:t>
        <a:bodyPr/>
        <a:lstStyle/>
        <a:p>
          <a:r>
            <a:rPr lang="en-US" sz="1800" b="1" dirty="0" smtClean="0">
              <a:latin typeface="Arial" panose="020B0604020202020204" pitchFamily="34" charset="0"/>
              <a:cs typeface="Arial" panose="020B0604020202020204" pitchFamily="34" charset="0"/>
            </a:rPr>
            <a:t>Rescind </a:t>
          </a:r>
          <a:r>
            <a:rPr lang="en-US" sz="1600" dirty="0" smtClean="0">
              <a:latin typeface="Arial" panose="020B0604020202020204" pitchFamily="34" charset="0"/>
              <a:cs typeface="Arial" panose="020B0604020202020204" pitchFamily="34" charset="0"/>
            </a:rPr>
            <a:t>Original Decision &amp; </a:t>
          </a:r>
          <a:r>
            <a:rPr lang="en-US" sz="1800" b="1" dirty="0" smtClean="0">
              <a:latin typeface="Arial" panose="020B0604020202020204" pitchFamily="34" charset="0"/>
              <a:cs typeface="Arial" panose="020B0604020202020204" pitchFamily="34" charset="0"/>
            </a:rPr>
            <a:t>Do a MTD</a:t>
          </a:r>
          <a:endParaRPr lang="en-US" sz="1800" b="1" dirty="0">
            <a:latin typeface="Arial" panose="020B0604020202020204" pitchFamily="34" charset="0"/>
            <a:cs typeface="Arial" panose="020B0604020202020204" pitchFamily="34" charset="0"/>
          </a:endParaRPr>
        </a:p>
      </dgm:t>
    </dgm:pt>
    <dgm:pt modelId="{FE56C77B-1727-4252-ABF2-169BC3BCABFA}" type="parTrans" cxnId="{A33EAD33-22A7-4E97-A146-11746C446FA2}">
      <dgm:prSet/>
      <dgm:spPr/>
      <dgm:t>
        <a:bodyPr/>
        <a:lstStyle/>
        <a:p>
          <a:endParaRPr lang="en-US"/>
        </a:p>
      </dgm:t>
    </dgm:pt>
    <dgm:pt modelId="{E2C3D2E9-6628-42D6-884D-BBB7F2CE0697}" type="sibTrans" cxnId="{A33EAD33-22A7-4E97-A146-11746C446FA2}">
      <dgm:prSet/>
      <dgm:spPr/>
      <dgm:t>
        <a:bodyPr/>
        <a:lstStyle/>
        <a:p>
          <a:endParaRPr lang="en-US"/>
        </a:p>
      </dgm:t>
    </dgm:pt>
    <dgm:pt modelId="{E827CAFA-EF81-46DC-9460-3D42AD693EB6}">
      <dgm:prSet phldrT="[Text]"/>
      <dgm:spPr>
        <a:solidFill>
          <a:schemeClr val="bg1">
            <a:alpha val="90000"/>
          </a:schemeClr>
        </a:solidFill>
        <a:ln>
          <a:solidFill>
            <a:schemeClr val="accent6">
              <a:alpha val="90000"/>
            </a:schemeClr>
          </a:solidFill>
        </a:ln>
      </dgm:spPr>
      <dgm:t>
        <a:bodyPr/>
        <a:lstStyle/>
        <a:p>
          <a:r>
            <a:rPr lang="en-US" dirty="0" smtClean="0">
              <a:solidFill>
                <a:schemeClr val="tx2"/>
              </a:solidFill>
              <a:latin typeface="+mn-lt"/>
              <a:cs typeface="Arial" panose="020B0604020202020204" pitchFamily="34" charset="0"/>
            </a:rPr>
            <a:t>New </a:t>
          </a:r>
          <a:r>
            <a:rPr lang="en-US" dirty="0" err="1" smtClean="0">
              <a:solidFill>
                <a:schemeClr val="tx2"/>
              </a:solidFill>
              <a:latin typeface="+mn-lt"/>
              <a:cs typeface="Arial" panose="020B0604020202020204" pitchFamily="34" charset="0"/>
            </a:rPr>
            <a:t>iHC</a:t>
          </a:r>
          <a:r>
            <a:rPr lang="en-US" dirty="0" smtClean="0">
              <a:solidFill>
                <a:schemeClr val="tx2"/>
              </a:solidFill>
              <a:latin typeface="+mn-lt"/>
              <a:cs typeface="Arial" panose="020B0604020202020204" pitchFamily="34" charset="0"/>
            </a:rPr>
            <a:t> completed in favor of appellant</a:t>
          </a:r>
          <a:endParaRPr lang="en-US" dirty="0">
            <a:solidFill>
              <a:schemeClr val="tx2"/>
            </a:solidFill>
            <a:latin typeface="+mn-lt"/>
            <a:cs typeface="Arial" panose="020B0604020202020204" pitchFamily="34" charset="0"/>
          </a:endParaRPr>
        </a:p>
      </dgm:t>
    </dgm:pt>
    <dgm:pt modelId="{B4CA4DAF-3209-4ADC-8663-36872B7828E8}" type="parTrans" cxnId="{68B5B80B-36D3-4E35-B1D4-916A3A6D93EF}">
      <dgm:prSet/>
      <dgm:spPr/>
      <dgm:t>
        <a:bodyPr/>
        <a:lstStyle/>
        <a:p>
          <a:endParaRPr lang="en-US"/>
        </a:p>
      </dgm:t>
    </dgm:pt>
    <dgm:pt modelId="{7324C891-66CA-4A2C-A060-8E7F3E7E6C69}" type="sibTrans" cxnId="{68B5B80B-36D3-4E35-B1D4-916A3A6D93EF}">
      <dgm:prSet/>
      <dgm:spPr/>
      <dgm:t>
        <a:bodyPr/>
        <a:lstStyle/>
        <a:p>
          <a:endParaRPr lang="en-US"/>
        </a:p>
      </dgm:t>
    </dgm:pt>
    <dgm:pt modelId="{3603ABC7-5C12-417B-9280-C631737D1DBD}">
      <dgm:prSet phldrT="[Text]"/>
      <dgm:spPr>
        <a:solidFill>
          <a:schemeClr val="bg1">
            <a:alpha val="90000"/>
          </a:schemeClr>
        </a:solidFill>
        <a:ln>
          <a:solidFill>
            <a:schemeClr val="accent6">
              <a:alpha val="90000"/>
            </a:schemeClr>
          </a:solidFill>
        </a:ln>
      </dgm:spPr>
      <dgm:t>
        <a:bodyPr/>
        <a:lstStyle/>
        <a:p>
          <a:endParaRPr lang="en-US" dirty="0"/>
        </a:p>
      </dgm:t>
    </dgm:pt>
    <dgm:pt modelId="{8141BFE0-08C9-402E-94E5-0C9CAE020208}" type="parTrans" cxnId="{79E1DB2D-9D49-4F7E-B490-3E25B1BF9EC7}">
      <dgm:prSet/>
      <dgm:spPr/>
      <dgm:t>
        <a:bodyPr/>
        <a:lstStyle/>
        <a:p>
          <a:endParaRPr lang="en-US"/>
        </a:p>
      </dgm:t>
    </dgm:pt>
    <dgm:pt modelId="{744029AA-CCEE-4216-BC4E-C8EF53070F24}" type="sibTrans" cxnId="{79E1DB2D-9D49-4F7E-B490-3E25B1BF9EC7}">
      <dgm:prSet/>
      <dgm:spPr/>
      <dgm:t>
        <a:bodyPr/>
        <a:lstStyle/>
        <a:p>
          <a:endParaRPr lang="en-US"/>
        </a:p>
      </dgm:t>
    </dgm:pt>
    <dgm:pt modelId="{7EABFEC3-74F9-4191-B4E9-FA4B256DAC0A}">
      <dgm:prSet phldrT="[Text]"/>
      <dgm:spPr>
        <a:solidFill>
          <a:schemeClr val="bg1">
            <a:alpha val="90000"/>
          </a:schemeClr>
        </a:solidFill>
        <a:ln>
          <a:solidFill>
            <a:schemeClr val="accent6">
              <a:alpha val="90000"/>
            </a:schemeClr>
          </a:solidFill>
        </a:ln>
      </dgm:spPr>
      <dgm:t>
        <a:bodyPr/>
        <a:lstStyle/>
        <a:p>
          <a:endParaRPr lang="en-US" dirty="0"/>
        </a:p>
      </dgm:t>
    </dgm:pt>
    <dgm:pt modelId="{27F65601-63CA-43A2-90F7-CAE106957761}" type="parTrans" cxnId="{E49CDAA7-B47C-473B-9508-A9C64D45BE67}">
      <dgm:prSet/>
      <dgm:spPr/>
      <dgm:t>
        <a:bodyPr/>
        <a:lstStyle/>
        <a:p>
          <a:endParaRPr lang="en-US"/>
        </a:p>
      </dgm:t>
    </dgm:pt>
    <dgm:pt modelId="{C58DA38A-41DB-43E1-9218-D59C4D314203}" type="sibTrans" cxnId="{E49CDAA7-B47C-473B-9508-A9C64D45BE67}">
      <dgm:prSet/>
      <dgm:spPr/>
      <dgm:t>
        <a:bodyPr/>
        <a:lstStyle/>
        <a:p>
          <a:endParaRPr lang="en-US"/>
        </a:p>
      </dgm:t>
    </dgm:pt>
    <dgm:pt modelId="{F94F83DA-891A-431E-AF31-99BCA62696D8}">
      <dgm:prSet phldrT="[Text]"/>
      <dgm:spPr>
        <a:solidFill>
          <a:schemeClr val="bg1">
            <a:alpha val="90000"/>
          </a:schemeClr>
        </a:solidFill>
        <a:ln>
          <a:solidFill>
            <a:schemeClr val="accent6">
              <a:alpha val="90000"/>
            </a:schemeClr>
          </a:solidFill>
        </a:ln>
      </dgm:spPr>
      <dgm:t>
        <a:bodyPr/>
        <a:lstStyle/>
        <a:p>
          <a:endParaRPr lang="en-US" dirty="0"/>
        </a:p>
      </dgm:t>
    </dgm:pt>
    <dgm:pt modelId="{C5F5A2BA-2303-4CA5-9481-A0F3441AD8F1}" type="parTrans" cxnId="{58D08763-5DE2-4161-B793-972E0922224D}">
      <dgm:prSet/>
      <dgm:spPr/>
      <dgm:t>
        <a:bodyPr/>
        <a:lstStyle/>
        <a:p>
          <a:endParaRPr lang="en-US"/>
        </a:p>
      </dgm:t>
    </dgm:pt>
    <dgm:pt modelId="{0CE6F2B5-38CC-4C45-AF40-5299198911E8}" type="sibTrans" cxnId="{58D08763-5DE2-4161-B793-972E0922224D}">
      <dgm:prSet/>
      <dgm:spPr/>
      <dgm:t>
        <a:bodyPr/>
        <a:lstStyle/>
        <a:p>
          <a:endParaRPr lang="en-US"/>
        </a:p>
      </dgm:t>
    </dgm:pt>
    <dgm:pt modelId="{3CFAE485-5A1C-45D2-9311-9AF9E14FECCB}">
      <dgm:prSet phldrT="[Text]"/>
      <dgm:spPr>
        <a:solidFill>
          <a:schemeClr val="bg1">
            <a:alpha val="90000"/>
          </a:schemeClr>
        </a:solidFill>
        <a:ln>
          <a:solidFill>
            <a:schemeClr val="accent6">
              <a:alpha val="90000"/>
            </a:schemeClr>
          </a:solidFill>
        </a:ln>
      </dgm:spPr>
      <dgm:t>
        <a:bodyPr/>
        <a:lstStyle/>
        <a:p>
          <a:r>
            <a:rPr lang="en-US" dirty="0" smtClean="0">
              <a:solidFill>
                <a:schemeClr val="tx2"/>
              </a:solidFill>
              <a:latin typeface="+mn-lt"/>
              <a:cs typeface="Arial" panose="020B0604020202020204" pitchFamily="34" charset="0"/>
            </a:rPr>
            <a:t>Programmatic reason based on a review of the current assessment &amp; new assessment is scheduled</a:t>
          </a:r>
          <a:r>
            <a:rPr lang="en-US" dirty="0" smtClean="0">
              <a:solidFill>
                <a:srgbClr val="FF0000"/>
              </a:solidFill>
              <a:latin typeface="+mn-lt"/>
              <a:cs typeface="Arial" panose="020B0604020202020204" pitchFamily="34" charset="0"/>
            </a:rPr>
            <a:t>**</a:t>
          </a:r>
          <a:endParaRPr lang="en-US" dirty="0">
            <a:solidFill>
              <a:srgbClr val="FF0000"/>
            </a:solidFill>
            <a:latin typeface="+mn-lt"/>
            <a:cs typeface="Arial" panose="020B0604020202020204" pitchFamily="34" charset="0"/>
          </a:endParaRPr>
        </a:p>
      </dgm:t>
    </dgm:pt>
    <dgm:pt modelId="{2EFAA270-0B05-4511-BABF-174634B13216}" type="parTrans" cxnId="{8F835DC5-E5A3-4CCD-AE54-EBA98E769A4E}">
      <dgm:prSet/>
      <dgm:spPr/>
      <dgm:t>
        <a:bodyPr/>
        <a:lstStyle/>
        <a:p>
          <a:endParaRPr lang="en-US"/>
        </a:p>
      </dgm:t>
    </dgm:pt>
    <dgm:pt modelId="{AA5C76B0-8445-463C-AF99-46AADF68D88A}" type="sibTrans" cxnId="{8F835DC5-E5A3-4CCD-AE54-EBA98E769A4E}">
      <dgm:prSet/>
      <dgm:spPr/>
      <dgm:t>
        <a:bodyPr/>
        <a:lstStyle/>
        <a:p>
          <a:endParaRPr lang="en-US"/>
        </a:p>
      </dgm:t>
    </dgm:pt>
    <dgm:pt modelId="{1B28E3A0-896A-4591-B292-A837F7384294}">
      <dgm:prSet phldrT="[Text]"/>
      <dgm:spPr>
        <a:solidFill>
          <a:schemeClr val="bg1">
            <a:alpha val="90000"/>
          </a:schemeClr>
        </a:solidFill>
        <a:ln>
          <a:solidFill>
            <a:schemeClr val="accent6">
              <a:alpha val="90000"/>
            </a:schemeClr>
          </a:solidFill>
        </a:ln>
      </dgm:spPr>
      <dgm:t>
        <a:bodyPr/>
        <a:lstStyle/>
        <a:p>
          <a:r>
            <a:rPr lang="en-US" dirty="0" smtClean="0">
              <a:solidFill>
                <a:schemeClr val="tx2"/>
              </a:solidFill>
              <a:latin typeface="+mn-lt"/>
              <a:cs typeface="Arial" panose="020B0604020202020204" pitchFamily="34" charset="0"/>
            </a:rPr>
            <a:t>Restore previous hours/budget</a:t>
          </a:r>
          <a:endParaRPr lang="en-US" dirty="0">
            <a:solidFill>
              <a:schemeClr val="tx2"/>
            </a:solidFill>
            <a:latin typeface="+mn-lt"/>
            <a:cs typeface="Arial" panose="020B0604020202020204" pitchFamily="34" charset="0"/>
          </a:endParaRPr>
        </a:p>
      </dgm:t>
    </dgm:pt>
    <dgm:pt modelId="{076E44F4-9412-4E53-96E2-BA9D8D12A995}" type="parTrans" cxnId="{7B396B61-6EC1-481B-A9C5-A453C44BDD1A}">
      <dgm:prSet/>
      <dgm:spPr/>
      <dgm:t>
        <a:bodyPr/>
        <a:lstStyle/>
        <a:p>
          <a:endParaRPr lang="en-US"/>
        </a:p>
      </dgm:t>
    </dgm:pt>
    <dgm:pt modelId="{7F6E77F0-1B3F-47B0-912A-99A15103CD82}" type="sibTrans" cxnId="{7B396B61-6EC1-481B-A9C5-A453C44BDD1A}">
      <dgm:prSet/>
      <dgm:spPr/>
      <dgm:t>
        <a:bodyPr/>
        <a:lstStyle/>
        <a:p>
          <a:endParaRPr lang="en-US"/>
        </a:p>
      </dgm:t>
    </dgm:pt>
    <dgm:pt modelId="{3251B016-ED9E-4D1F-AC73-AEDD59F380FF}">
      <dgm:prSet phldrT="[Text]"/>
      <dgm:spPr>
        <a:solidFill>
          <a:schemeClr val="bg1">
            <a:alpha val="90000"/>
          </a:schemeClr>
        </a:solidFill>
        <a:ln>
          <a:solidFill>
            <a:schemeClr val="accent5">
              <a:alpha val="90000"/>
            </a:schemeClr>
          </a:solidFill>
        </a:ln>
      </dgm:spPr>
      <dgm:t>
        <a:bodyPr/>
        <a:lstStyle/>
        <a:p>
          <a:r>
            <a:rPr lang="en-US" dirty="0" smtClean="0">
              <a:solidFill>
                <a:schemeClr val="tx2"/>
              </a:solidFill>
            </a:rPr>
            <a:t>Duplicate appeal</a:t>
          </a:r>
          <a:endParaRPr lang="en-US" dirty="0">
            <a:solidFill>
              <a:schemeClr val="tx2"/>
            </a:solidFill>
          </a:endParaRPr>
        </a:p>
      </dgm:t>
    </dgm:pt>
    <dgm:pt modelId="{4ABE1EC9-14FE-4BA1-9A3E-0EF7BFDE5DE8}" type="parTrans" cxnId="{53DD8099-6856-437B-9818-75E3E72390ED}">
      <dgm:prSet/>
      <dgm:spPr/>
      <dgm:t>
        <a:bodyPr/>
        <a:lstStyle/>
        <a:p>
          <a:endParaRPr lang="en-US"/>
        </a:p>
      </dgm:t>
    </dgm:pt>
    <dgm:pt modelId="{EBB519C4-3CF5-4C06-B1A2-15B7593F219B}" type="sibTrans" cxnId="{53DD8099-6856-437B-9818-75E3E72390ED}">
      <dgm:prSet/>
      <dgm:spPr/>
      <dgm:t>
        <a:bodyPr/>
        <a:lstStyle/>
        <a:p>
          <a:endParaRPr lang="en-US"/>
        </a:p>
      </dgm:t>
    </dgm:pt>
    <dgm:pt modelId="{E214E1D9-9F97-4FC3-A3CF-8F9C5EBF3FB6}">
      <dgm:prSet phldrT="[Text]"/>
      <dgm:spPr>
        <a:solidFill>
          <a:schemeClr val="bg1">
            <a:alpha val="90000"/>
          </a:schemeClr>
        </a:solidFill>
        <a:ln>
          <a:solidFill>
            <a:schemeClr val="accent5">
              <a:alpha val="90000"/>
            </a:schemeClr>
          </a:solidFill>
        </a:ln>
      </dgm:spPr>
      <dgm:t>
        <a:bodyPr/>
        <a:lstStyle/>
        <a:p>
          <a:r>
            <a:rPr lang="en-US" dirty="0" smtClean="0">
              <a:solidFill>
                <a:schemeClr val="tx2"/>
              </a:solidFill>
            </a:rPr>
            <a:t>Appellant died</a:t>
          </a:r>
          <a:endParaRPr lang="en-US" dirty="0">
            <a:solidFill>
              <a:schemeClr val="tx2"/>
            </a:solidFill>
          </a:endParaRPr>
        </a:p>
      </dgm:t>
    </dgm:pt>
    <dgm:pt modelId="{41E9B4F4-5D15-4BA2-8B8E-D293A139B4D5}" type="parTrans" cxnId="{27A7CEBF-5366-44E5-A297-54A07829564F}">
      <dgm:prSet/>
      <dgm:spPr/>
      <dgm:t>
        <a:bodyPr/>
        <a:lstStyle/>
        <a:p>
          <a:endParaRPr lang="en-US"/>
        </a:p>
      </dgm:t>
    </dgm:pt>
    <dgm:pt modelId="{BE065C3C-2E85-4C5D-91F1-C558883CFFF5}" type="sibTrans" cxnId="{27A7CEBF-5366-44E5-A297-54A07829564F}">
      <dgm:prSet/>
      <dgm:spPr/>
      <dgm:t>
        <a:bodyPr/>
        <a:lstStyle/>
        <a:p>
          <a:endParaRPr lang="en-US"/>
        </a:p>
      </dgm:t>
    </dgm:pt>
    <dgm:pt modelId="{075C9B34-0813-49C0-9A85-DD60C5D02702}">
      <dgm:prSet phldrT="[Text]"/>
      <dgm:spPr>
        <a:solidFill>
          <a:schemeClr val="bg1">
            <a:alpha val="90000"/>
          </a:schemeClr>
        </a:solidFill>
        <a:ln>
          <a:solidFill>
            <a:schemeClr val="accent5">
              <a:alpha val="90000"/>
            </a:schemeClr>
          </a:solidFill>
        </a:ln>
      </dgm:spPr>
      <dgm:t>
        <a:bodyPr/>
        <a:lstStyle/>
        <a:p>
          <a:r>
            <a:rPr lang="en-US" dirty="0" smtClean="0">
              <a:solidFill>
                <a:schemeClr val="tx2"/>
              </a:solidFill>
            </a:rPr>
            <a:t>Medicaid ineligible</a:t>
          </a:r>
          <a:endParaRPr lang="en-US" dirty="0">
            <a:solidFill>
              <a:schemeClr val="tx2"/>
            </a:solidFill>
          </a:endParaRPr>
        </a:p>
      </dgm:t>
    </dgm:pt>
    <dgm:pt modelId="{DCBE7E37-6958-47D6-BC03-C0E5F6BEBE08}" type="parTrans" cxnId="{631AF258-6992-43D8-84DC-58B292A10E5F}">
      <dgm:prSet/>
      <dgm:spPr/>
      <dgm:t>
        <a:bodyPr/>
        <a:lstStyle/>
        <a:p>
          <a:endParaRPr lang="en-US"/>
        </a:p>
      </dgm:t>
    </dgm:pt>
    <dgm:pt modelId="{6930EE40-E5FD-479A-B31D-9E781B2D3F0C}" type="sibTrans" cxnId="{631AF258-6992-43D8-84DC-58B292A10E5F}">
      <dgm:prSet/>
      <dgm:spPr/>
      <dgm:t>
        <a:bodyPr/>
        <a:lstStyle/>
        <a:p>
          <a:endParaRPr lang="en-US"/>
        </a:p>
      </dgm:t>
    </dgm:pt>
    <dgm:pt modelId="{DA2EE70B-0B36-42B7-94BA-9EB8A89246DA}">
      <dgm:prSet phldrT="[Text]"/>
      <dgm:spPr>
        <a:solidFill>
          <a:schemeClr val="bg1">
            <a:alpha val="90000"/>
          </a:schemeClr>
        </a:solidFill>
        <a:ln>
          <a:solidFill>
            <a:schemeClr val="accent5">
              <a:alpha val="90000"/>
            </a:schemeClr>
          </a:solidFill>
        </a:ln>
      </dgm:spPr>
      <dgm:t>
        <a:bodyPr/>
        <a:lstStyle/>
        <a:p>
          <a:endParaRPr lang="en-US" dirty="0"/>
        </a:p>
      </dgm:t>
    </dgm:pt>
    <dgm:pt modelId="{5BBDB7B3-C2E6-4916-906E-041D417145ED}" type="parTrans" cxnId="{0E025D69-A492-43D8-B720-20726A2BE11B}">
      <dgm:prSet/>
      <dgm:spPr/>
      <dgm:t>
        <a:bodyPr/>
        <a:lstStyle/>
        <a:p>
          <a:endParaRPr lang="en-US"/>
        </a:p>
      </dgm:t>
    </dgm:pt>
    <dgm:pt modelId="{FC7A0EEB-E0E4-490D-84C3-C6627FC7B10C}" type="sibTrans" cxnId="{0E025D69-A492-43D8-B720-20726A2BE11B}">
      <dgm:prSet/>
      <dgm:spPr/>
      <dgm:t>
        <a:bodyPr/>
        <a:lstStyle/>
        <a:p>
          <a:endParaRPr lang="en-US"/>
        </a:p>
      </dgm:t>
    </dgm:pt>
    <dgm:pt modelId="{6B52936A-9A4B-4AC2-9A47-6026CFE07235}">
      <dgm:prSet phldrT="[Text]"/>
      <dgm:spPr>
        <a:solidFill>
          <a:schemeClr val="bg1">
            <a:alpha val="90000"/>
          </a:schemeClr>
        </a:solidFill>
        <a:ln>
          <a:solidFill>
            <a:schemeClr val="accent5">
              <a:alpha val="90000"/>
            </a:schemeClr>
          </a:solidFill>
        </a:ln>
      </dgm:spPr>
      <dgm:t>
        <a:bodyPr/>
        <a:lstStyle/>
        <a:p>
          <a:r>
            <a:rPr lang="en-US" dirty="0" smtClean="0">
              <a:solidFill>
                <a:schemeClr val="tx2"/>
              </a:solidFill>
            </a:rPr>
            <a:t>Must have verification from Medicaid that there is no pending Medicaid appeal</a:t>
          </a:r>
          <a:endParaRPr lang="en-US" dirty="0">
            <a:solidFill>
              <a:schemeClr val="tx2"/>
            </a:solidFill>
          </a:endParaRPr>
        </a:p>
      </dgm:t>
    </dgm:pt>
    <dgm:pt modelId="{B259C09C-FA49-44C7-A617-7AF988172F2C}" type="parTrans" cxnId="{C9786594-E552-4164-BC9E-28626B41732C}">
      <dgm:prSet/>
      <dgm:spPr/>
      <dgm:t>
        <a:bodyPr/>
        <a:lstStyle/>
        <a:p>
          <a:endParaRPr lang="en-US"/>
        </a:p>
      </dgm:t>
    </dgm:pt>
    <dgm:pt modelId="{A1424612-9707-4338-A14F-D0020867C6A9}" type="sibTrans" cxnId="{C9786594-E552-4164-BC9E-28626B41732C}">
      <dgm:prSet/>
      <dgm:spPr/>
      <dgm:t>
        <a:bodyPr/>
        <a:lstStyle/>
        <a:p>
          <a:endParaRPr lang="en-US"/>
        </a:p>
      </dgm:t>
    </dgm:pt>
    <dgm:pt modelId="{3187D84B-230F-4393-94A3-A14177885916}">
      <dgm:prSet phldrT="[Text]"/>
      <dgm:spPr>
        <a:solidFill>
          <a:schemeClr val="bg1">
            <a:alpha val="90000"/>
          </a:schemeClr>
        </a:solidFill>
        <a:ln>
          <a:solidFill>
            <a:schemeClr val="accent5">
              <a:alpha val="90000"/>
            </a:schemeClr>
          </a:solidFill>
        </a:ln>
      </dgm:spPr>
      <dgm:t>
        <a:bodyPr/>
        <a:lstStyle/>
        <a:p>
          <a:r>
            <a:rPr lang="en-US" dirty="0" smtClean="0">
              <a:solidFill>
                <a:schemeClr val="tx2"/>
              </a:solidFill>
            </a:rPr>
            <a:t>Expedited CCW Request &amp; not at 32 hours max of LT-PCS</a:t>
          </a:r>
          <a:endParaRPr lang="en-US" dirty="0">
            <a:solidFill>
              <a:schemeClr val="tx2"/>
            </a:solidFill>
          </a:endParaRPr>
        </a:p>
      </dgm:t>
    </dgm:pt>
    <dgm:pt modelId="{C56A1D5B-5235-4FE3-81E8-BE3C380A4253}" type="parTrans" cxnId="{97782725-3D43-46C7-A521-134058C1C32B}">
      <dgm:prSet/>
      <dgm:spPr/>
      <dgm:t>
        <a:bodyPr/>
        <a:lstStyle/>
        <a:p>
          <a:endParaRPr lang="en-US"/>
        </a:p>
      </dgm:t>
    </dgm:pt>
    <dgm:pt modelId="{EBF89EB2-2CEE-4564-9664-1369338AE9E7}" type="sibTrans" cxnId="{97782725-3D43-46C7-A521-134058C1C32B}">
      <dgm:prSet/>
      <dgm:spPr/>
      <dgm:t>
        <a:bodyPr/>
        <a:lstStyle/>
        <a:p>
          <a:endParaRPr lang="en-US"/>
        </a:p>
      </dgm:t>
    </dgm:pt>
    <dgm:pt modelId="{8554DA88-6941-4E11-9829-05DAED598940}" type="pres">
      <dgm:prSet presAssocID="{F8F57BAF-94F3-471E-BF19-375B190F9C28}" presName="Name0" presStyleCnt="0">
        <dgm:presLayoutVars>
          <dgm:dir/>
          <dgm:animLvl val="lvl"/>
          <dgm:resizeHandles val="exact"/>
        </dgm:presLayoutVars>
      </dgm:prSet>
      <dgm:spPr/>
      <dgm:t>
        <a:bodyPr/>
        <a:lstStyle/>
        <a:p>
          <a:endParaRPr lang="en-US"/>
        </a:p>
      </dgm:t>
    </dgm:pt>
    <dgm:pt modelId="{4D1072DF-1146-407C-8768-191930FCF7AE}" type="pres">
      <dgm:prSet presAssocID="{81E9924F-AB29-4FE1-9CDE-17C8278B1EEA}" presName="composite" presStyleCnt="0"/>
      <dgm:spPr/>
    </dgm:pt>
    <dgm:pt modelId="{101A6202-5DED-41EE-9C78-A6D1296CBB0C}" type="pres">
      <dgm:prSet presAssocID="{81E9924F-AB29-4FE1-9CDE-17C8278B1EEA}" presName="parTx" presStyleLbl="alignNode1" presStyleIdx="0" presStyleCnt="3" custScaleX="118830">
        <dgm:presLayoutVars>
          <dgm:chMax val="0"/>
          <dgm:chPref val="0"/>
          <dgm:bulletEnabled val="1"/>
        </dgm:presLayoutVars>
      </dgm:prSet>
      <dgm:spPr/>
      <dgm:t>
        <a:bodyPr/>
        <a:lstStyle/>
        <a:p>
          <a:endParaRPr lang="en-US"/>
        </a:p>
      </dgm:t>
    </dgm:pt>
    <dgm:pt modelId="{D4DDF709-B88A-4F14-A046-0D89AC0E6AE5}" type="pres">
      <dgm:prSet presAssocID="{81E9924F-AB29-4FE1-9CDE-17C8278B1EEA}" presName="desTx" presStyleLbl="alignAccFollowNode1" presStyleIdx="0" presStyleCnt="3" custScaleX="118423">
        <dgm:presLayoutVars>
          <dgm:bulletEnabled val="1"/>
        </dgm:presLayoutVars>
      </dgm:prSet>
      <dgm:spPr/>
      <dgm:t>
        <a:bodyPr/>
        <a:lstStyle/>
        <a:p>
          <a:endParaRPr lang="en-US"/>
        </a:p>
      </dgm:t>
    </dgm:pt>
    <dgm:pt modelId="{2B775C84-5206-480B-9300-B4F385A77AB6}" type="pres">
      <dgm:prSet presAssocID="{8CD3655C-B692-4CAD-9A48-3EB8329F7B02}" presName="space" presStyleCnt="0"/>
      <dgm:spPr/>
    </dgm:pt>
    <dgm:pt modelId="{180EDF40-3CAA-480A-BC3A-1883537FE2DC}" type="pres">
      <dgm:prSet presAssocID="{21ED66A1-CF08-43D1-8BB4-7E60C6A69755}" presName="composite" presStyleCnt="0"/>
      <dgm:spPr/>
    </dgm:pt>
    <dgm:pt modelId="{F57302CF-91A3-4DBD-AEE4-FA7970F62608}" type="pres">
      <dgm:prSet presAssocID="{21ED66A1-CF08-43D1-8BB4-7E60C6A69755}" presName="parTx" presStyleLbl="alignNode1" presStyleIdx="1" presStyleCnt="3">
        <dgm:presLayoutVars>
          <dgm:chMax val="0"/>
          <dgm:chPref val="0"/>
          <dgm:bulletEnabled val="1"/>
        </dgm:presLayoutVars>
      </dgm:prSet>
      <dgm:spPr/>
      <dgm:t>
        <a:bodyPr/>
        <a:lstStyle/>
        <a:p>
          <a:endParaRPr lang="en-US"/>
        </a:p>
      </dgm:t>
    </dgm:pt>
    <dgm:pt modelId="{4D5C2852-E66A-479D-A5D6-58E73A5FFD68}" type="pres">
      <dgm:prSet presAssocID="{21ED66A1-CF08-43D1-8BB4-7E60C6A69755}" presName="desTx" presStyleLbl="alignAccFollowNode1" presStyleIdx="1" presStyleCnt="3">
        <dgm:presLayoutVars>
          <dgm:bulletEnabled val="1"/>
        </dgm:presLayoutVars>
      </dgm:prSet>
      <dgm:spPr/>
      <dgm:t>
        <a:bodyPr/>
        <a:lstStyle/>
        <a:p>
          <a:endParaRPr lang="en-US"/>
        </a:p>
      </dgm:t>
    </dgm:pt>
    <dgm:pt modelId="{557F06AB-7AB7-4F6B-A522-100FDDD1F4B8}" type="pres">
      <dgm:prSet presAssocID="{1A8B3E2F-707B-4E8F-B5E2-AF9BA6077B41}" presName="space" presStyleCnt="0"/>
      <dgm:spPr/>
    </dgm:pt>
    <dgm:pt modelId="{595B3940-69FC-48C9-B021-A8E05CAABB0A}" type="pres">
      <dgm:prSet presAssocID="{5A2108B1-C877-4D28-AF9E-26A01EB98C2B}" presName="composite" presStyleCnt="0"/>
      <dgm:spPr/>
    </dgm:pt>
    <dgm:pt modelId="{5674835F-A3D9-4301-89C2-6EDCC1988758}" type="pres">
      <dgm:prSet presAssocID="{5A2108B1-C877-4D28-AF9E-26A01EB98C2B}" presName="parTx" presStyleLbl="alignNode1" presStyleIdx="2" presStyleCnt="3">
        <dgm:presLayoutVars>
          <dgm:chMax val="0"/>
          <dgm:chPref val="0"/>
          <dgm:bulletEnabled val="1"/>
        </dgm:presLayoutVars>
      </dgm:prSet>
      <dgm:spPr/>
      <dgm:t>
        <a:bodyPr/>
        <a:lstStyle/>
        <a:p>
          <a:endParaRPr lang="en-US"/>
        </a:p>
      </dgm:t>
    </dgm:pt>
    <dgm:pt modelId="{CA0D7EC4-7101-449C-8A08-F3C65A5948D0}" type="pres">
      <dgm:prSet presAssocID="{5A2108B1-C877-4D28-AF9E-26A01EB98C2B}" presName="desTx" presStyleLbl="alignAccFollowNode1" presStyleIdx="2" presStyleCnt="3" custScaleY="99527">
        <dgm:presLayoutVars>
          <dgm:bulletEnabled val="1"/>
        </dgm:presLayoutVars>
      </dgm:prSet>
      <dgm:spPr/>
      <dgm:t>
        <a:bodyPr/>
        <a:lstStyle/>
        <a:p>
          <a:endParaRPr lang="en-US"/>
        </a:p>
      </dgm:t>
    </dgm:pt>
  </dgm:ptLst>
  <dgm:cxnLst>
    <dgm:cxn modelId="{C282FF71-4848-4C24-AA8F-5C53EB8EB88D}" type="presOf" srcId="{3603ABC7-5C12-417B-9280-C631737D1DBD}" destId="{CA0D7EC4-7101-449C-8A08-F3C65A5948D0}" srcOrd="0" destOrd="5" presId="urn:microsoft.com/office/officeart/2005/8/layout/hList1"/>
    <dgm:cxn modelId="{50CF73A2-5E9D-48D5-90E2-66DFE1836230}" type="presOf" srcId="{E214E1D9-9F97-4FC3-A3CF-8F9C5EBF3FB6}" destId="{D4DDF709-B88A-4F14-A046-0D89AC0E6AE5}" srcOrd="0" destOrd="3" presId="urn:microsoft.com/office/officeart/2005/8/layout/hList1"/>
    <dgm:cxn modelId="{75FE411B-78E9-4FC6-8731-6ABCDBD911CD}" type="presOf" srcId="{8DCA7589-A15C-4694-8BA3-D3B844E6B610}" destId="{D4DDF709-B88A-4F14-A046-0D89AC0E6AE5}" srcOrd="0" destOrd="1" presId="urn:microsoft.com/office/officeart/2005/8/layout/hList1"/>
    <dgm:cxn modelId="{7B396B61-6EC1-481B-A9C5-A453C44BDD1A}" srcId="{3CFAE485-5A1C-45D2-9311-9AF9E14FECCB}" destId="{1B28E3A0-896A-4591-B292-A837F7384294}" srcOrd="0" destOrd="0" parTransId="{076E44F4-9412-4E53-96E2-BA9D8D12A995}" sibTransId="{7F6E77F0-1B3F-47B0-912A-99A15103CD82}"/>
    <dgm:cxn modelId="{AECD8199-220D-4D95-8B06-96295F4E63B7}" type="presOf" srcId="{F8F57BAF-94F3-471E-BF19-375B190F9C28}" destId="{8554DA88-6941-4E11-9829-05DAED598940}" srcOrd="0" destOrd="0" presId="urn:microsoft.com/office/officeart/2005/8/layout/hList1"/>
    <dgm:cxn modelId="{65DD16D0-3A1D-4CA7-840F-C59A0823381C}" type="presOf" srcId="{C1190B10-112F-414A-ABF9-235A24DBB5DA}" destId="{4D5C2852-E66A-479D-A5D6-58E73A5FFD68}" srcOrd="0" destOrd="0" presId="urn:microsoft.com/office/officeart/2005/8/layout/hList1"/>
    <dgm:cxn modelId="{8C039A1B-9B75-4703-BB61-5FF006EFFCE9}" type="presOf" srcId="{3251B016-ED9E-4D1F-AC73-AEDD59F380FF}" destId="{D4DDF709-B88A-4F14-A046-0D89AC0E6AE5}" srcOrd="0" destOrd="2" presId="urn:microsoft.com/office/officeart/2005/8/layout/hList1"/>
    <dgm:cxn modelId="{68B5B80B-36D3-4E35-B1D4-916A3A6D93EF}" srcId="{5A2108B1-C877-4D28-AF9E-26A01EB98C2B}" destId="{E827CAFA-EF81-46DC-9460-3D42AD693EB6}" srcOrd="0" destOrd="0" parTransId="{B4CA4DAF-3209-4ADC-8663-36872B7828E8}" sibTransId="{7324C891-66CA-4A2C-A060-8E7F3E7E6C69}"/>
    <dgm:cxn modelId="{41F1B795-2921-469A-9885-C02684CCD142}" type="presOf" srcId="{E827CAFA-EF81-46DC-9460-3D42AD693EB6}" destId="{CA0D7EC4-7101-449C-8A08-F3C65A5948D0}" srcOrd="0" destOrd="0" presId="urn:microsoft.com/office/officeart/2005/8/layout/hList1"/>
    <dgm:cxn modelId="{E49CDAA7-B47C-473B-9508-A9C64D45BE67}" srcId="{5A2108B1-C877-4D28-AF9E-26A01EB98C2B}" destId="{7EABFEC3-74F9-4191-B4E9-FA4B256DAC0A}" srcOrd="3" destOrd="0" parTransId="{27F65601-63CA-43A2-90F7-CAE106957761}" sibTransId="{C58DA38A-41DB-43E1-9218-D59C4D314203}"/>
    <dgm:cxn modelId="{92743D99-7B71-42DE-AA5D-37D34B78ABE7}" type="presOf" srcId="{F94F83DA-891A-431E-AF31-99BCA62696D8}" destId="{CA0D7EC4-7101-449C-8A08-F3C65A5948D0}" srcOrd="0" destOrd="3" presId="urn:microsoft.com/office/officeart/2005/8/layout/hList1"/>
    <dgm:cxn modelId="{A33EAD33-22A7-4E97-A146-11746C446FA2}" srcId="{F8F57BAF-94F3-471E-BF19-375B190F9C28}" destId="{5A2108B1-C877-4D28-AF9E-26A01EB98C2B}" srcOrd="2" destOrd="0" parTransId="{FE56C77B-1727-4252-ABF2-169BC3BCABFA}" sibTransId="{E2C3D2E9-6628-42D6-884D-BBB7F2CE0697}"/>
    <dgm:cxn modelId="{0E025D69-A492-43D8-B720-20726A2BE11B}" srcId="{81E9924F-AB29-4FE1-9CDE-17C8278B1EEA}" destId="{DA2EE70B-0B36-42B7-94BA-9EB8A89246DA}" srcOrd="6" destOrd="0" parTransId="{5BBDB7B3-C2E6-4916-906E-041D417145ED}" sibTransId="{FC7A0EEB-E0E4-490D-84C3-C6627FC7B10C}"/>
    <dgm:cxn modelId="{5878C594-5A2F-4EBB-A08A-D1F06C8BDFC2}" srcId="{F8F57BAF-94F3-471E-BF19-375B190F9C28}" destId="{21ED66A1-CF08-43D1-8BB4-7E60C6A69755}" srcOrd="1" destOrd="0" parTransId="{1AAA25E3-805B-405F-B8D1-A83ED2F3DF66}" sibTransId="{1A8B3E2F-707B-4E8F-B5E2-AF9BA6077B41}"/>
    <dgm:cxn modelId="{27A7CEBF-5366-44E5-A297-54A07829564F}" srcId="{81E9924F-AB29-4FE1-9CDE-17C8278B1EEA}" destId="{E214E1D9-9F97-4FC3-A3CF-8F9C5EBF3FB6}" srcOrd="3" destOrd="0" parTransId="{41E9B4F4-5D15-4BA2-8B8E-D293A139B4D5}" sibTransId="{BE065C3C-2E85-4C5D-91F1-C558883CFFF5}"/>
    <dgm:cxn modelId="{7E94BA71-9E18-4B27-A46B-4D18875C3FCD}" type="presOf" srcId="{1B28E3A0-896A-4591-B292-A837F7384294}" destId="{CA0D7EC4-7101-449C-8A08-F3C65A5948D0}" srcOrd="0" destOrd="2" presId="urn:microsoft.com/office/officeart/2005/8/layout/hList1"/>
    <dgm:cxn modelId="{8F835DC5-E5A3-4CCD-AE54-EBA98E769A4E}" srcId="{5A2108B1-C877-4D28-AF9E-26A01EB98C2B}" destId="{3CFAE485-5A1C-45D2-9311-9AF9E14FECCB}" srcOrd="1" destOrd="0" parTransId="{2EFAA270-0B05-4511-BABF-174634B13216}" sibTransId="{AA5C76B0-8445-463C-AF99-46AADF68D88A}"/>
    <dgm:cxn modelId="{C9786594-E552-4164-BC9E-28626B41732C}" srcId="{075C9B34-0813-49C0-9A85-DD60C5D02702}" destId="{6B52936A-9A4B-4AC2-9A47-6026CFE07235}" srcOrd="0" destOrd="0" parTransId="{B259C09C-FA49-44C7-A617-7AF988172F2C}" sibTransId="{A1424612-9707-4338-A14F-D0020867C6A9}"/>
    <dgm:cxn modelId="{97782725-3D43-46C7-A521-134058C1C32B}" srcId="{81E9924F-AB29-4FE1-9CDE-17C8278B1EEA}" destId="{3187D84B-230F-4393-94A3-A14177885916}" srcOrd="5" destOrd="0" parTransId="{C56A1D5B-5235-4FE3-81E8-BE3C380A4253}" sibTransId="{EBF89EB2-2CEE-4564-9664-1369338AE9E7}"/>
    <dgm:cxn modelId="{A5DC0DB9-0489-487E-9965-5339555FEAF7}" type="presOf" srcId="{5A2108B1-C877-4D28-AF9E-26A01EB98C2B}" destId="{5674835F-A3D9-4301-89C2-6EDCC1988758}" srcOrd="0" destOrd="0" presId="urn:microsoft.com/office/officeart/2005/8/layout/hList1"/>
    <dgm:cxn modelId="{35019738-1DB4-4219-BFB5-D06DB4573A9C}" type="presOf" srcId="{2959E544-7003-4E15-8374-14A455FE1EA3}" destId="{4D5C2852-E66A-479D-A5D6-58E73A5FFD68}" srcOrd="0" destOrd="1" presId="urn:microsoft.com/office/officeart/2005/8/layout/hList1"/>
    <dgm:cxn modelId="{6B720444-0809-4872-A999-9ADC1E4C13C1}" srcId="{21ED66A1-CF08-43D1-8BB4-7E60C6A69755}" destId="{C1190B10-112F-414A-ABF9-235A24DBB5DA}" srcOrd="0" destOrd="0" parTransId="{91183E22-C2AD-41F2-8D36-458AF1C71032}" sibTransId="{B599DE8D-C7BF-406D-8634-F835D2A5771F}"/>
    <dgm:cxn modelId="{79E1DB2D-9D49-4F7E-B490-3E25B1BF9EC7}" srcId="{5A2108B1-C877-4D28-AF9E-26A01EB98C2B}" destId="{3603ABC7-5C12-417B-9280-C631737D1DBD}" srcOrd="4" destOrd="0" parTransId="{8141BFE0-08C9-402E-94E5-0C9CAE020208}" sibTransId="{744029AA-CCEE-4216-BC4E-C8EF53070F24}"/>
    <dgm:cxn modelId="{99296C6F-BB20-43ED-A340-20E3ADB20019}" type="presOf" srcId="{6B52936A-9A4B-4AC2-9A47-6026CFE07235}" destId="{D4DDF709-B88A-4F14-A046-0D89AC0E6AE5}" srcOrd="0" destOrd="5" presId="urn:microsoft.com/office/officeart/2005/8/layout/hList1"/>
    <dgm:cxn modelId="{FF4BB45A-429B-48F3-886C-A62C9C9CA139}" srcId="{81E9924F-AB29-4FE1-9CDE-17C8278B1EEA}" destId="{8DCA7589-A15C-4694-8BA3-D3B844E6B610}" srcOrd="1" destOrd="0" parTransId="{25B69AF2-D8A2-4200-B85F-355ECB6D3423}" sibTransId="{2D06943E-D334-4CD3-B118-A1CBB74E9840}"/>
    <dgm:cxn modelId="{631AF258-6992-43D8-84DC-58B292A10E5F}" srcId="{81E9924F-AB29-4FE1-9CDE-17C8278B1EEA}" destId="{075C9B34-0813-49C0-9A85-DD60C5D02702}" srcOrd="4" destOrd="0" parTransId="{DCBE7E37-6958-47D6-BC03-C0E5F6BEBE08}" sibTransId="{6930EE40-E5FD-479A-B31D-9E781B2D3F0C}"/>
    <dgm:cxn modelId="{B5CC1E51-D341-44DE-8FEE-8DBEAEAEC106}" type="presOf" srcId="{21ED66A1-CF08-43D1-8BB4-7E60C6A69755}" destId="{F57302CF-91A3-4DBD-AEE4-FA7970F62608}" srcOrd="0" destOrd="0" presId="urn:microsoft.com/office/officeart/2005/8/layout/hList1"/>
    <dgm:cxn modelId="{5F23637D-4281-451B-845B-F2509F957C4A}" type="presOf" srcId="{3CFAE485-5A1C-45D2-9311-9AF9E14FECCB}" destId="{CA0D7EC4-7101-449C-8A08-F3C65A5948D0}" srcOrd="0" destOrd="1" presId="urn:microsoft.com/office/officeart/2005/8/layout/hList1"/>
    <dgm:cxn modelId="{53DD8099-6856-437B-9818-75E3E72390ED}" srcId="{81E9924F-AB29-4FE1-9CDE-17C8278B1EEA}" destId="{3251B016-ED9E-4D1F-AC73-AEDD59F380FF}" srcOrd="2" destOrd="0" parTransId="{4ABE1EC9-14FE-4BA1-9A3E-0EF7BFDE5DE8}" sibTransId="{EBB519C4-3CF5-4C06-B1A2-15B7593F219B}"/>
    <dgm:cxn modelId="{58D08763-5DE2-4161-B793-972E0922224D}" srcId="{5A2108B1-C877-4D28-AF9E-26A01EB98C2B}" destId="{F94F83DA-891A-431E-AF31-99BCA62696D8}" srcOrd="2" destOrd="0" parTransId="{C5F5A2BA-2303-4CA5-9481-A0F3441AD8F1}" sibTransId="{0CE6F2B5-38CC-4C45-AF40-5299198911E8}"/>
    <dgm:cxn modelId="{113E0BBD-BE1F-4764-A7E5-1D32A638C96C}" type="presOf" srcId="{7EABFEC3-74F9-4191-B4E9-FA4B256DAC0A}" destId="{CA0D7EC4-7101-449C-8A08-F3C65A5948D0}" srcOrd="0" destOrd="4" presId="urn:microsoft.com/office/officeart/2005/8/layout/hList1"/>
    <dgm:cxn modelId="{C97B8395-CEB1-45AF-BB86-94F9E6F667C6}" srcId="{F8F57BAF-94F3-471E-BF19-375B190F9C28}" destId="{81E9924F-AB29-4FE1-9CDE-17C8278B1EEA}" srcOrd="0" destOrd="0" parTransId="{3E306056-A0CD-4D19-ACEA-330E67CB5B80}" sibTransId="{8CD3655C-B692-4CAD-9A48-3EB8329F7B02}"/>
    <dgm:cxn modelId="{670C6283-30A4-49F6-9045-1010655C4790}" type="presOf" srcId="{075C9B34-0813-49C0-9A85-DD60C5D02702}" destId="{D4DDF709-B88A-4F14-A046-0D89AC0E6AE5}" srcOrd="0" destOrd="4" presId="urn:microsoft.com/office/officeart/2005/8/layout/hList1"/>
    <dgm:cxn modelId="{8B914638-4F1D-4AB2-B2BB-4B774509DEEE}" type="presOf" srcId="{DA2EE70B-0B36-42B7-94BA-9EB8A89246DA}" destId="{D4DDF709-B88A-4F14-A046-0D89AC0E6AE5}" srcOrd="0" destOrd="7" presId="urn:microsoft.com/office/officeart/2005/8/layout/hList1"/>
    <dgm:cxn modelId="{1EE8EC2F-47FA-459D-90FF-C84360E34BDA}" type="presOf" srcId="{DA15DD97-B1AA-4FB0-B50B-B8A578773F70}" destId="{D4DDF709-B88A-4F14-A046-0D89AC0E6AE5}" srcOrd="0" destOrd="0" presId="urn:microsoft.com/office/officeart/2005/8/layout/hList1"/>
    <dgm:cxn modelId="{86B5C877-2B9C-4D98-B1F2-10439B992D4C}" type="presOf" srcId="{3187D84B-230F-4393-94A3-A14177885916}" destId="{D4DDF709-B88A-4F14-A046-0D89AC0E6AE5}" srcOrd="0" destOrd="6" presId="urn:microsoft.com/office/officeart/2005/8/layout/hList1"/>
    <dgm:cxn modelId="{058536FC-35CB-4DCB-9C8E-C8A13B52B7CE}" srcId="{81E9924F-AB29-4FE1-9CDE-17C8278B1EEA}" destId="{DA15DD97-B1AA-4FB0-B50B-B8A578773F70}" srcOrd="0" destOrd="0" parTransId="{D39863AA-7D6F-467F-A694-43D71A2F5827}" sibTransId="{CE545150-1870-4501-AB94-F57770EB2295}"/>
    <dgm:cxn modelId="{1E2F04DA-A4C0-4BB5-AE02-7CBF54D03C85}" type="presOf" srcId="{81E9924F-AB29-4FE1-9CDE-17C8278B1EEA}" destId="{101A6202-5DED-41EE-9C78-A6D1296CBB0C}" srcOrd="0" destOrd="0" presId="urn:microsoft.com/office/officeart/2005/8/layout/hList1"/>
    <dgm:cxn modelId="{FCA99B08-769B-4B92-A0D6-0997CBA1D242}" srcId="{21ED66A1-CF08-43D1-8BB4-7E60C6A69755}" destId="{2959E544-7003-4E15-8374-14A455FE1EA3}" srcOrd="1" destOrd="0" parTransId="{6D089BAF-9869-4F7D-AAB9-1C8C75B47C79}" sibTransId="{6C536EE5-155B-4F9B-BD89-27886BA4F033}"/>
    <dgm:cxn modelId="{663F8ECB-96D6-4A2B-8C10-914407BA75F8}" type="presParOf" srcId="{8554DA88-6941-4E11-9829-05DAED598940}" destId="{4D1072DF-1146-407C-8768-191930FCF7AE}" srcOrd="0" destOrd="0" presId="urn:microsoft.com/office/officeart/2005/8/layout/hList1"/>
    <dgm:cxn modelId="{85693982-6E72-4BEF-B569-3273A5630815}" type="presParOf" srcId="{4D1072DF-1146-407C-8768-191930FCF7AE}" destId="{101A6202-5DED-41EE-9C78-A6D1296CBB0C}" srcOrd="0" destOrd="0" presId="urn:microsoft.com/office/officeart/2005/8/layout/hList1"/>
    <dgm:cxn modelId="{93D15A4C-4784-4DF9-87D8-181197C3B0AE}" type="presParOf" srcId="{4D1072DF-1146-407C-8768-191930FCF7AE}" destId="{D4DDF709-B88A-4F14-A046-0D89AC0E6AE5}" srcOrd="1" destOrd="0" presId="urn:microsoft.com/office/officeart/2005/8/layout/hList1"/>
    <dgm:cxn modelId="{241226DC-F2FC-472E-AB80-31AACCBA5611}" type="presParOf" srcId="{8554DA88-6941-4E11-9829-05DAED598940}" destId="{2B775C84-5206-480B-9300-B4F385A77AB6}" srcOrd="1" destOrd="0" presId="urn:microsoft.com/office/officeart/2005/8/layout/hList1"/>
    <dgm:cxn modelId="{5D9A80C2-7056-4569-90FF-2579F9B162B2}" type="presParOf" srcId="{8554DA88-6941-4E11-9829-05DAED598940}" destId="{180EDF40-3CAA-480A-BC3A-1883537FE2DC}" srcOrd="2" destOrd="0" presId="urn:microsoft.com/office/officeart/2005/8/layout/hList1"/>
    <dgm:cxn modelId="{93DE4CB4-F3D1-4F1D-A593-7E938021E0EF}" type="presParOf" srcId="{180EDF40-3CAA-480A-BC3A-1883537FE2DC}" destId="{F57302CF-91A3-4DBD-AEE4-FA7970F62608}" srcOrd="0" destOrd="0" presId="urn:microsoft.com/office/officeart/2005/8/layout/hList1"/>
    <dgm:cxn modelId="{9302CDA6-E3B5-40E9-A234-648CF9841C38}" type="presParOf" srcId="{180EDF40-3CAA-480A-BC3A-1883537FE2DC}" destId="{4D5C2852-E66A-479D-A5D6-58E73A5FFD68}" srcOrd="1" destOrd="0" presId="urn:microsoft.com/office/officeart/2005/8/layout/hList1"/>
    <dgm:cxn modelId="{FB77D476-4257-470A-92A0-DB305465FA93}" type="presParOf" srcId="{8554DA88-6941-4E11-9829-05DAED598940}" destId="{557F06AB-7AB7-4F6B-A522-100FDDD1F4B8}" srcOrd="3" destOrd="0" presId="urn:microsoft.com/office/officeart/2005/8/layout/hList1"/>
    <dgm:cxn modelId="{2FD2E19C-1687-48B8-B983-30762CFAF57E}" type="presParOf" srcId="{8554DA88-6941-4E11-9829-05DAED598940}" destId="{595B3940-69FC-48C9-B021-A8E05CAABB0A}" srcOrd="4" destOrd="0" presId="urn:microsoft.com/office/officeart/2005/8/layout/hList1"/>
    <dgm:cxn modelId="{A8375347-CDA8-4BC1-BE63-FB4529CD19A3}" type="presParOf" srcId="{595B3940-69FC-48C9-B021-A8E05CAABB0A}" destId="{5674835F-A3D9-4301-89C2-6EDCC1988758}" srcOrd="0" destOrd="0" presId="urn:microsoft.com/office/officeart/2005/8/layout/hList1"/>
    <dgm:cxn modelId="{E5CCDDA7-4739-4ABD-9AE3-8B8AD944DAC5}" type="presParOf" srcId="{595B3940-69FC-48C9-B021-A8E05CAABB0A}" destId="{CA0D7EC4-7101-449C-8A08-F3C65A5948D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C240D-20BE-42E4-9516-96AB4583A5D9}">
      <dsp:nvSpPr>
        <dsp:cNvPr id="0" name=""/>
        <dsp:cNvSpPr/>
      </dsp:nvSpPr>
      <dsp:spPr>
        <a:xfrm>
          <a:off x="4537364" y="1689588"/>
          <a:ext cx="2095841" cy="1333979"/>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Right to a Fair Hearing</a:t>
          </a:r>
        </a:p>
        <a:p>
          <a:pPr lvl="0" algn="ctr" defTabSz="800100">
            <a:lnSpc>
              <a:spcPct val="90000"/>
            </a:lnSpc>
            <a:spcBef>
              <a:spcPct val="0"/>
            </a:spcBef>
            <a:spcAft>
              <a:spcPct val="35000"/>
            </a:spcAft>
          </a:pPr>
          <a:r>
            <a:rPr lang="en-US" sz="1800" kern="1200" dirty="0" smtClean="0"/>
            <a:t>“Due Process”</a:t>
          </a:r>
          <a:endParaRPr lang="en-US" sz="1800" kern="1200" dirty="0"/>
        </a:p>
      </dsp:txBody>
      <dsp:txXfrm>
        <a:off x="4844293" y="1884945"/>
        <a:ext cx="1481983" cy="943265"/>
      </dsp:txXfrm>
    </dsp:sp>
    <dsp:sp modelId="{FCDB6C4D-4499-4D49-BF89-0DFCABD3C98E}">
      <dsp:nvSpPr>
        <dsp:cNvPr id="0" name=""/>
        <dsp:cNvSpPr/>
      </dsp:nvSpPr>
      <dsp:spPr>
        <a:xfrm rot="16200000">
          <a:off x="5458109" y="1551556"/>
          <a:ext cx="254351" cy="21713"/>
        </a:xfrm>
        <a:custGeom>
          <a:avLst/>
          <a:gdLst/>
          <a:ahLst/>
          <a:cxnLst/>
          <a:rect l="0" t="0" r="0" b="0"/>
          <a:pathLst>
            <a:path>
              <a:moveTo>
                <a:pt x="0" y="10856"/>
              </a:moveTo>
              <a:lnTo>
                <a:pt x="254351" y="108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78926" y="1556054"/>
        <a:ext cx="12717" cy="12717"/>
      </dsp:txXfrm>
    </dsp:sp>
    <dsp:sp modelId="{0C5D6313-7F09-46B8-BAAC-00E58A8D32A5}">
      <dsp:nvSpPr>
        <dsp:cNvPr id="0" name=""/>
        <dsp:cNvSpPr/>
      </dsp:nvSpPr>
      <dsp:spPr>
        <a:xfrm>
          <a:off x="4665860" y="-194031"/>
          <a:ext cx="1838850" cy="1629268"/>
        </a:xfrm>
        <a:prstGeom prst="ellipse">
          <a:avLst/>
        </a:prstGeom>
        <a:solidFill>
          <a:schemeClr val="tx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Hearing before Administrative Law Judge (ALJ)</a:t>
          </a:r>
          <a:endParaRPr lang="en-US" sz="1400" kern="1200" dirty="0"/>
        </a:p>
      </dsp:txBody>
      <dsp:txXfrm>
        <a:off x="4935153" y="44570"/>
        <a:ext cx="1300264" cy="1152066"/>
      </dsp:txXfrm>
    </dsp:sp>
    <dsp:sp modelId="{5AE1D732-8EAA-428D-B9C9-40C344C30512}">
      <dsp:nvSpPr>
        <dsp:cNvPr id="0" name=""/>
        <dsp:cNvSpPr/>
      </dsp:nvSpPr>
      <dsp:spPr>
        <a:xfrm rot="20534299">
          <a:off x="6504324" y="1936947"/>
          <a:ext cx="714149" cy="21713"/>
        </a:xfrm>
        <a:custGeom>
          <a:avLst/>
          <a:gdLst/>
          <a:ahLst/>
          <a:cxnLst/>
          <a:rect l="0" t="0" r="0" b="0"/>
          <a:pathLst>
            <a:path>
              <a:moveTo>
                <a:pt x="0" y="10856"/>
              </a:moveTo>
              <a:lnTo>
                <a:pt x="714149" y="108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843545" y="1929950"/>
        <a:ext cx="35707" cy="35707"/>
      </dsp:txXfrm>
    </dsp:sp>
    <dsp:sp modelId="{D20AC61E-99FD-4BD0-9C26-0F6EC58E1581}">
      <dsp:nvSpPr>
        <dsp:cNvPr id="0" name=""/>
        <dsp:cNvSpPr/>
      </dsp:nvSpPr>
      <dsp:spPr>
        <a:xfrm>
          <a:off x="7169660" y="968415"/>
          <a:ext cx="1333979" cy="1333979"/>
        </a:xfrm>
        <a:prstGeom prst="ellipse">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Advance Notice</a:t>
          </a:r>
          <a:endParaRPr lang="en-US" sz="1400" kern="1200" dirty="0"/>
        </a:p>
      </dsp:txBody>
      <dsp:txXfrm>
        <a:off x="7365017" y="1163772"/>
        <a:ext cx="943265" cy="943265"/>
      </dsp:txXfrm>
    </dsp:sp>
    <dsp:sp modelId="{C60A974C-7FCE-4BC2-B63A-F29187FD369C}">
      <dsp:nvSpPr>
        <dsp:cNvPr id="0" name=""/>
        <dsp:cNvSpPr/>
      </dsp:nvSpPr>
      <dsp:spPr>
        <a:xfrm rot="2029406">
          <a:off x="6248327" y="3022321"/>
          <a:ext cx="693513" cy="21713"/>
        </a:xfrm>
        <a:custGeom>
          <a:avLst/>
          <a:gdLst/>
          <a:ahLst/>
          <a:cxnLst/>
          <a:rect l="0" t="0" r="0" b="0"/>
          <a:pathLst>
            <a:path>
              <a:moveTo>
                <a:pt x="0" y="10856"/>
              </a:moveTo>
              <a:lnTo>
                <a:pt x="693513" y="108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577746" y="3015840"/>
        <a:ext cx="34675" cy="34675"/>
      </dsp:txXfrm>
    </dsp:sp>
    <dsp:sp modelId="{24668E78-2B75-480D-A3B7-B4007FDFED0F}">
      <dsp:nvSpPr>
        <dsp:cNvPr id="0" name=""/>
        <dsp:cNvSpPr/>
      </dsp:nvSpPr>
      <dsp:spPr>
        <a:xfrm>
          <a:off x="6706627" y="2890984"/>
          <a:ext cx="1811610" cy="1647704"/>
        </a:xfrm>
        <a:prstGeom prst="ellipse">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Appear with a Representative of their choosing (legal, relative, friend, etc.)</a:t>
          </a:r>
          <a:endParaRPr lang="en-US" sz="1200" kern="1200" dirty="0"/>
        </a:p>
      </dsp:txBody>
      <dsp:txXfrm>
        <a:off x="6971931" y="3132285"/>
        <a:ext cx="1281002" cy="1165102"/>
      </dsp:txXfrm>
    </dsp:sp>
    <dsp:sp modelId="{98965DDA-52E9-4B59-A9B0-2FCB393D24D9}">
      <dsp:nvSpPr>
        <dsp:cNvPr id="0" name=""/>
        <dsp:cNvSpPr/>
      </dsp:nvSpPr>
      <dsp:spPr>
        <a:xfrm rot="9038412">
          <a:off x="4118855" y="2965893"/>
          <a:ext cx="727986" cy="21713"/>
        </a:xfrm>
        <a:custGeom>
          <a:avLst/>
          <a:gdLst/>
          <a:ahLst/>
          <a:cxnLst/>
          <a:rect l="0" t="0" r="0" b="0"/>
          <a:pathLst>
            <a:path>
              <a:moveTo>
                <a:pt x="0" y="10856"/>
              </a:moveTo>
              <a:lnTo>
                <a:pt x="727986" y="108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464649" y="2958551"/>
        <a:ext cx="36399" cy="36399"/>
      </dsp:txXfrm>
    </dsp:sp>
    <dsp:sp modelId="{2B5EB44E-2253-46C3-8CD6-5CB39BEB3505}">
      <dsp:nvSpPr>
        <dsp:cNvPr id="0" name=""/>
        <dsp:cNvSpPr/>
      </dsp:nvSpPr>
      <dsp:spPr>
        <a:xfrm>
          <a:off x="2071255" y="2742749"/>
          <a:ext cx="2293963" cy="1890808"/>
        </a:xfrm>
        <a:prstGeom prst="ellipse">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&gt;</a:t>
          </a:r>
          <a:r>
            <a:rPr lang="en-US" sz="1400" kern="1200" dirty="0" smtClean="0"/>
            <a:t>Examine Documents &gt;Present testimony</a:t>
          </a:r>
        </a:p>
        <a:p>
          <a:pPr lvl="0" algn="ctr" defTabSz="533400">
            <a:lnSpc>
              <a:spcPct val="90000"/>
            </a:lnSpc>
            <a:spcBef>
              <a:spcPct val="0"/>
            </a:spcBef>
            <a:spcAft>
              <a:spcPct val="35000"/>
            </a:spcAft>
          </a:pPr>
          <a:r>
            <a:rPr lang="en-US" sz="1400" kern="1200" dirty="0" smtClean="0"/>
            <a:t>&gt;Question/Refute the Department without interference</a:t>
          </a:r>
        </a:p>
        <a:p>
          <a:pPr lvl="0" algn="ctr" defTabSz="533400">
            <a:lnSpc>
              <a:spcPct val="90000"/>
            </a:lnSpc>
            <a:spcBef>
              <a:spcPct val="0"/>
            </a:spcBef>
            <a:spcAft>
              <a:spcPct val="35000"/>
            </a:spcAft>
          </a:pPr>
          <a:r>
            <a:rPr lang="en-US" sz="1400" kern="1200" dirty="0" smtClean="0"/>
            <a:t>&gt;Bring Witnesses</a:t>
          </a:r>
          <a:endParaRPr lang="en-US" sz="1400" kern="1200" dirty="0"/>
        </a:p>
      </dsp:txBody>
      <dsp:txXfrm>
        <a:off x="2407198" y="3019651"/>
        <a:ext cx="1622077" cy="1337004"/>
      </dsp:txXfrm>
    </dsp:sp>
    <dsp:sp modelId="{0FE91D6B-2D6C-45F3-B3E8-91AD5D3CF725}">
      <dsp:nvSpPr>
        <dsp:cNvPr id="0" name=""/>
        <dsp:cNvSpPr/>
      </dsp:nvSpPr>
      <dsp:spPr>
        <a:xfrm rot="12266791">
          <a:off x="4275543" y="1859062"/>
          <a:ext cx="478437" cy="21713"/>
        </a:xfrm>
        <a:custGeom>
          <a:avLst/>
          <a:gdLst/>
          <a:ahLst/>
          <a:cxnLst/>
          <a:rect l="0" t="0" r="0" b="0"/>
          <a:pathLst>
            <a:path>
              <a:moveTo>
                <a:pt x="0" y="10856"/>
              </a:moveTo>
              <a:lnTo>
                <a:pt x="478437" y="108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502801" y="1857958"/>
        <a:ext cx="23921" cy="23921"/>
      </dsp:txXfrm>
    </dsp:sp>
    <dsp:sp modelId="{2B3BA137-1D05-4050-83B8-5916D7E6D49A}">
      <dsp:nvSpPr>
        <dsp:cNvPr id="0" name=""/>
        <dsp:cNvSpPr/>
      </dsp:nvSpPr>
      <dsp:spPr>
        <a:xfrm>
          <a:off x="2813213" y="701894"/>
          <a:ext cx="1558647" cy="1497564"/>
        </a:xfrm>
        <a:prstGeom prst="ellips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Decision based on legal rules and evidence at the hearing</a:t>
          </a:r>
          <a:endParaRPr lang="en-US" sz="1400" kern="1200" dirty="0"/>
        </a:p>
      </dsp:txBody>
      <dsp:txXfrm>
        <a:off x="3041472" y="921207"/>
        <a:ext cx="1102129" cy="10589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5F27B-203A-4149-885D-456E07765DEB}">
      <dsp:nvSpPr>
        <dsp:cNvPr id="0" name=""/>
        <dsp:cNvSpPr/>
      </dsp:nvSpPr>
      <dsp:spPr>
        <a:xfrm rot="5400000">
          <a:off x="-253679" y="256510"/>
          <a:ext cx="1691196" cy="118383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Advance Notice</a:t>
          </a:r>
          <a:endParaRPr lang="en-US" sz="1400" kern="1200" dirty="0"/>
        </a:p>
      </dsp:txBody>
      <dsp:txXfrm rot="-5400000">
        <a:off x="1" y="594750"/>
        <a:ext cx="1183837" cy="507359"/>
      </dsp:txXfrm>
    </dsp:sp>
    <dsp:sp modelId="{D7552CD6-AAC0-41EF-940F-1FD64797B993}">
      <dsp:nvSpPr>
        <dsp:cNvPr id="0" name=""/>
        <dsp:cNvSpPr/>
      </dsp:nvSpPr>
      <dsp:spPr>
        <a:xfrm rot="5400000">
          <a:off x="5473136" y="-4286468"/>
          <a:ext cx="1099277" cy="967787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baseline="0" dirty="0" smtClean="0">
              <a:solidFill>
                <a:srgbClr val="000000"/>
              </a:solidFill>
            </a:rPr>
            <a:t>Notice in writing that explains the reason for decision and adverse action (rules/regulations/policies) </a:t>
          </a:r>
          <a:endParaRPr lang="en-US" sz="1500" kern="1200" dirty="0"/>
        </a:p>
        <a:p>
          <a:pPr marL="114300" lvl="1" indent="-114300" algn="l" defTabSz="666750">
            <a:lnSpc>
              <a:spcPct val="90000"/>
            </a:lnSpc>
            <a:spcBef>
              <a:spcPct val="0"/>
            </a:spcBef>
            <a:spcAft>
              <a:spcPct val="15000"/>
            </a:spcAft>
            <a:buChar char="••"/>
          </a:pPr>
          <a:r>
            <a:rPr lang="en-US" sz="1500" kern="1200" baseline="0" dirty="0" smtClean="0">
              <a:solidFill>
                <a:srgbClr val="000000"/>
              </a:solidFill>
            </a:rPr>
            <a:t>Provide instructions on how to appeal. </a:t>
          </a:r>
          <a:endParaRPr lang="en-US" sz="1500" kern="1200" dirty="0">
            <a:solidFill>
              <a:srgbClr val="000000"/>
            </a:solidFill>
          </a:endParaRPr>
        </a:p>
      </dsp:txBody>
      <dsp:txXfrm rot="-5400000">
        <a:off x="1183837" y="56493"/>
        <a:ext cx="9624213" cy="991953"/>
      </dsp:txXfrm>
    </dsp:sp>
    <dsp:sp modelId="{D4FDCD08-FA0E-4303-8D45-8C9EE1940044}">
      <dsp:nvSpPr>
        <dsp:cNvPr id="0" name=""/>
        <dsp:cNvSpPr/>
      </dsp:nvSpPr>
      <dsp:spPr>
        <a:xfrm rot="5400000">
          <a:off x="-253679" y="1754673"/>
          <a:ext cx="1691196" cy="118383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Appeal  Requests</a:t>
          </a:r>
          <a:endParaRPr lang="en-US" sz="1400" kern="1200" dirty="0"/>
        </a:p>
      </dsp:txBody>
      <dsp:txXfrm rot="-5400000">
        <a:off x="1" y="2092913"/>
        <a:ext cx="1183837" cy="507359"/>
      </dsp:txXfrm>
    </dsp:sp>
    <dsp:sp modelId="{110E6598-37D6-4DB3-A0C9-096115345ED5}">
      <dsp:nvSpPr>
        <dsp:cNvPr id="0" name=""/>
        <dsp:cNvSpPr/>
      </dsp:nvSpPr>
      <dsp:spPr>
        <a:xfrm rot="5400000">
          <a:off x="5473136" y="-2788304"/>
          <a:ext cx="1099277" cy="967787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Char char="••"/>
            <a:tabLst/>
            <a:defRPr/>
          </a:pPr>
          <a:r>
            <a:rPr lang="en-US" sz="1500" kern="1200" dirty="0" smtClean="0">
              <a:solidFill>
                <a:srgbClr val="000000"/>
              </a:solidFill>
            </a:rPr>
            <a:t>Participants appeal to the Division of Administrative Law (DAL) by mail, fax, telephone, DAL website, or in person. </a:t>
          </a:r>
          <a:endParaRPr lang="en-US" sz="1500" kern="1200" dirty="0"/>
        </a:p>
        <a:p>
          <a:pPr marL="114300" lvl="1" indent="0" algn="l" defTabSz="666750">
            <a:lnSpc>
              <a:spcPct val="90000"/>
            </a:lnSpc>
            <a:spcBef>
              <a:spcPct val="0"/>
            </a:spcBef>
            <a:spcAft>
              <a:spcPct val="15000"/>
            </a:spcAft>
            <a:buChar char="••"/>
          </a:pPr>
          <a:r>
            <a:rPr lang="en-US" sz="1500" kern="1200" dirty="0" smtClean="0">
              <a:solidFill>
                <a:srgbClr val="000000"/>
              </a:solidFill>
            </a:rPr>
            <a:t>Must appeal within 30 calendar</a:t>
          </a:r>
          <a:r>
            <a:rPr lang="en-US" sz="1500" kern="1200" baseline="0" dirty="0" smtClean="0">
              <a:solidFill>
                <a:srgbClr val="000000"/>
              </a:solidFill>
            </a:rPr>
            <a:t> days. </a:t>
          </a:r>
          <a:endParaRPr lang="en-US" sz="1500" kern="1200" dirty="0"/>
        </a:p>
        <a:p>
          <a:pPr marL="114300" lvl="1" indent="0" algn="l" defTabSz="666750">
            <a:lnSpc>
              <a:spcPct val="90000"/>
            </a:lnSpc>
            <a:spcBef>
              <a:spcPct val="0"/>
            </a:spcBef>
            <a:spcAft>
              <a:spcPct val="15000"/>
            </a:spcAft>
            <a:buChar char="••"/>
          </a:pPr>
          <a:r>
            <a:rPr lang="en-US" sz="1500" kern="1200" baseline="0" dirty="0" smtClean="0">
              <a:solidFill>
                <a:srgbClr val="000000"/>
              </a:solidFill>
            </a:rPr>
            <a:t>Must appeal within 14 calendar days to keep their services (Federal law says 10 calendar days)</a:t>
          </a:r>
          <a:endParaRPr lang="en-US" sz="1500" kern="1200" dirty="0">
            <a:solidFill>
              <a:srgbClr val="000000"/>
            </a:solidFill>
          </a:endParaRPr>
        </a:p>
        <a:p>
          <a:pPr marL="228600" lvl="2" indent="0" algn="l" defTabSz="666750">
            <a:lnSpc>
              <a:spcPct val="90000"/>
            </a:lnSpc>
            <a:spcBef>
              <a:spcPct val="0"/>
            </a:spcBef>
            <a:spcAft>
              <a:spcPct val="15000"/>
            </a:spcAft>
            <a:buChar char="••"/>
          </a:pPr>
          <a:r>
            <a:rPr lang="en-US" sz="1500" kern="1200" dirty="0" smtClean="0">
              <a:solidFill>
                <a:srgbClr val="000000"/>
              </a:solidFill>
            </a:rPr>
            <a:t>OAAS notifies SRI if a PA needs to be extended (within 3 business days of the appeal requests)</a:t>
          </a:r>
          <a:endParaRPr lang="en-US" sz="1500" kern="1200" dirty="0">
            <a:solidFill>
              <a:srgbClr val="000000"/>
            </a:solidFill>
          </a:endParaRPr>
        </a:p>
      </dsp:txBody>
      <dsp:txXfrm rot="-5400000">
        <a:off x="1183837" y="1554657"/>
        <a:ext cx="9624213" cy="991953"/>
      </dsp:txXfrm>
    </dsp:sp>
    <dsp:sp modelId="{DDF0F0B3-2BC3-4968-94F6-F46ADC335C09}">
      <dsp:nvSpPr>
        <dsp:cNvPr id="0" name=""/>
        <dsp:cNvSpPr/>
      </dsp:nvSpPr>
      <dsp:spPr>
        <a:xfrm rot="5400000">
          <a:off x="-253679" y="3252837"/>
          <a:ext cx="1691196" cy="118383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Summary of Evidence Request</a:t>
          </a:r>
          <a:endParaRPr lang="en-US" sz="1200" kern="1200" dirty="0"/>
        </a:p>
      </dsp:txBody>
      <dsp:txXfrm rot="-5400000">
        <a:off x="1" y="3591077"/>
        <a:ext cx="1183837" cy="507359"/>
      </dsp:txXfrm>
    </dsp:sp>
    <dsp:sp modelId="{0C7C1171-B844-4527-8402-7C55D93E503E}">
      <dsp:nvSpPr>
        <dsp:cNvPr id="0" name=""/>
        <dsp:cNvSpPr/>
      </dsp:nvSpPr>
      <dsp:spPr>
        <a:xfrm rot="5400000">
          <a:off x="5473136" y="-1290141"/>
          <a:ext cx="1099277" cy="967787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solidFill>
                <a:srgbClr val="000000"/>
              </a:solidFill>
            </a:rPr>
            <a:t>A request from DAL to submit a written summary that explains the reason for OAAS’ action.  </a:t>
          </a:r>
          <a:endParaRPr lang="en-US" sz="1500" kern="1200" dirty="0">
            <a:solidFill>
              <a:srgbClr val="000000"/>
            </a:solidFill>
          </a:endParaRPr>
        </a:p>
        <a:p>
          <a:pPr marL="114300" lvl="1" indent="-114300" algn="l" defTabSz="666750">
            <a:lnSpc>
              <a:spcPct val="90000"/>
            </a:lnSpc>
            <a:spcBef>
              <a:spcPct val="0"/>
            </a:spcBef>
            <a:spcAft>
              <a:spcPct val="15000"/>
            </a:spcAft>
            <a:buChar char="••"/>
          </a:pPr>
          <a:r>
            <a:rPr lang="en-US" sz="1500" kern="1200" dirty="0" smtClean="0">
              <a:solidFill>
                <a:srgbClr val="000000"/>
              </a:solidFill>
            </a:rPr>
            <a:t>The SOE must include all evidence that OAAS used in making the decision.  (rules, regulations, policies, assessments, plans of care, etc.)</a:t>
          </a:r>
          <a:endParaRPr lang="en-US" sz="1500" kern="1200" dirty="0">
            <a:solidFill>
              <a:srgbClr val="000000"/>
            </a:solidFill>
          </a:endParaRPr>
        </a:p>
        <a:p>
          <a:pPr marL="114300" lvl="1" indent="-114300" algn="l" defTabSz="666750">
            <a:lnSpc>
              <a:spcPct val="90000"/>
            </a:lnSpc>
            <a:spcBef>
              <a:spcPct val="0"/>
            </a:spcBef>
            <a:spcAft>
              <a:spcPct val="15000"/>
            </a:spcAft>
            <a:buChar char="••"/>
          </a:pPr>
          <a:r>
            <a:rPr lang="en-US" sz="1500" kern="1200" dirty="0" smtClean="0">
              <a:solidFill>
                <a:srgbClr val="000000"/>
              </a:solidFill>
            </a:rPr>
            <a:t>OAAS must submit the SOE and Packet within 7 business days of the appeal request.</a:t>
          </a:r>
          <a:endParaRPr lang="en-US" sz="1500" kern="1200" dirty="0">
            <a:solidFill>
              <a:srgbClr val="000000"/>
            </a:solidFill>
          </a:endParaRPr>
        </a:p>
      </dsp:txBody>
      <dsp:txXfrm rot="-5400000">
        <a:off x="1183837" y="3052820"/>
        <a:ext cx="9624213" cy="9919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5F27B-203A-4149-885D-456E07765DEB}">
      <dsp:nvSpPr>
        <dsp:cNvPr id="0" name=""/>
        <dsp:cNvSpPr/>
      </dsp:nvSpPr>
      <dsp:spPr>
        <a:xfrm rot="5400000">
          <a:off x="-262237" y="266910"/>
          <a:ext cx="1748251" cy="122377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Appeal Hearing</a:t>
          </a:r>
          <a:endParaRPr lang="en-US" sz="1700" kern="1200" dirty="0"/>
        </a:p>
      </dsp:txBody>
      <dsp:txXfrm rot="-5400000">
        <a:off x="1" y="616560"/>
        <a:ext cx="1223776" cy="524475"/>
      </dsp:txXfrm>
    </dsp:sp>
    <dsp:sp modelId="{D7552CD6-AAC0-41EF-940F-1FD64797B993}">
      <dsp:nvSpPr>
        <dsp:cNvPr id="0" name=""/>
        <dsp:cNvSpPr/>
      </dsp:nvSpPr>
      <dsp:spPr>
        <a:xfrm rot="5400000">
          <a:off x="5555582" y="-4327134"/>
          <a:ext cx="1136363" cy="979997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solidFill>
                <a:srgbClr val="000000"/>
              </a:solidFill>
            </a:rPr>
            <a:t>DAL notifies OAAS of the hearing date.</a:t>
          </a:r>
          <a:endParaRPr lang="en-US" sz="1500" kern="1200" dirty="0">
            <a:solidFill>
              <a:srgbClr val="000000"/>
            </a:solidFill>
          </a:endParaRPr>
        </a:p>
        <a:p>
          <a:pPr marL="114300" lvl="1" indent="-114300" algn="l" defTabSz="666750">
            <a:lnSpc>
              <a:spcPct val="90000"/>
            </a:lnSpc>
            <a:spcBef>
              <a:spcPct val="0"/>
            </a:spcBef>
            <a:spcAft>
              <a:spcPct val="15000"/>
            </a:spcAft>
            <a:buChar char="••"/>
          </a:pPr>
          <a:r>
            <a:rPr lang="en-US" sz="1500" kern="1200" dirty="0" smtClean="0">
              <a:solidFill>
                <a:srgbClr val="000000"/>
              </a:solidFill>
            </a:rPr>
            <a:t>Hearings are typically via teleconference or zoom.</a:t>
          </a:r>
          <a:endParaRPr lang="en-US" sz="1500" kern="1200" dirty="0">
            <a:solidFill>
              <a:srgbClr val="000000"/>
            </a:solidFill>
          </a:endParaRPr>
        </a:p>
        <a:p>
          <a:pPr marL="114300" lvl="1" indent="-114300" algn="l" defTabSz="666750">
            <a:lnSpc>
              <a:spcPct val="90000"/>
            </a:lnSpc>
            <a:spcBef>
              <a:spcPct val="0"/>
            </a:spcBef>
            <a:spcAft>
              <a:spcPct val="15000"/>
            </a:spcAft>
            <a:buChar char="••"/>
          </a:pPr>
          <a:r>
            <a:rPr lang="en-US" sz="1500" kern="1200" dirty="0" smtClean="0">
              <a:solidFill>
                <a:srgbClr val="000000"/>
              </a:solidFill>
            </a:rPr>
            <a:t>In front of an impartial Administrative Law Judge (ALJ).</a:t>
          </a:r>
          <a:endParaRPr lang="en-US" sz="1500" kern="1200" dirty="0">
            <a:solidFill>
              <a:srgbClr val="000000"/>
            </a:solidFill>
          </a:endParaRPr>
        </a:p>
        <a:p>
          <a:pPr marL="114300" lvl="1" indent="-114300" algn="l" defTabSz="666750">
            <a:lnSpc>
              <a:spcPct val="90000"/>
            </a:lnSpc>
            <a:spcBef>
              <a:spcPct val="0"/>
            </a:spcBef>
            <a:spcAft>
              <a:spcPct val="15000"/>
            </a:spcAft>
            <a:buChar char="••"/>
          </a:pPr>
          <a:r>
            <a:rPr lang="en-US" sz="1500" kern="1200" dirty="0" smtClean="0">
              <a:solidFill>
                <a:srgbClr val="000000"/>
              </a:solidFill>
            </a:rPr>
            <a:t>Participants have a right to review the evidence, present evidence/testimony, call witnesses, and refute the Department. </a:t>
          </a:r>
          <a:endParaRPr lang="en-US" sz="1500" kern="1200" dirty="0">
            <a:solidFill>
              <a:srgbClr val="000000"/>
            </a:solidFill>
          </a:endParaRPr>
        </a:p>
      </dsp:txBody>
      <dsp:txXfrm rot="-5400000">
        <a:off x="1223776" y="60145"/>
        <a:ext cx="9744503" cy="1025417"/>
      </dsp:txXfrm>
    </dsp:sp>
    <dsp:sp modelId="{D4FDCD08-FA0E-4303-8D45-8C9EE1940044}">
      <dsp:nvSpPr>
        <dsp:cNvPr id="0" name=""/>
        <dsp:cNvSpPr/>
      </dsp:nvSpPr>
      <dsp:spPr>
        <a:xfrm rot="5400000">
          <a:off x="-262237" y="1822839"/>
          <a:ext cx="1748251" cy="122377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Final Decisions</a:t>
          </a:r>
          <a:endParaRPr lang="en-US" sz="1700" kern="1200" dirty="0"/>
        </a:p>
      </dsp:txBody>
      <dsp:txXfrm rot="-5400000">
        <a:off x="1" y="2172489"/>
        <a:ext cx="1223776" cy="524475"/>
      </dsp:txXfrm>
    </dsp:sp>
    <dsp:sp modelId="{110E6598-37D6-4DB3-A0C9-096115345ED5}">
      <dsp:nvSpPr>
        <dsp:cNvPr id="0" name=""/>
        <dsp:cNvSpPr/>
      </dsp:nvSpPr>
      <dsp:spPr>
        <a:xfrm rot="5400000">
          <a:off x="5567270" y="-2771204"/>
          <a:ext cx="1112988" cy="979997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solidFill>
                <a:srgbClr val="000000"/>
              </a:solidFill>
            </a:rPr>
            <a:t>The final official written recommendation report from the ALJ that contains the findings of fact and conclusions of law. </a:t>
          </a:r>
          <a:endParaRPr lang="en-US" sz="1400" kern="1200" dirty="0"/>
        </a:p>
        <a:p>
          <a:pPr marL="114300" lvl="1" indent="-114300" algn="l" defTabSz="622300">
            <a:lnSpc>
              <a:spcPct val="90000"/>
            </a:lnSpc>
            <a:spcBef>
              <a:spcPct val="0"/>
            </a:spcBef>
            <a:spcAft>
              <a:spcPct val="15000"/>
            </a:spcAft>
            <a:buChar char="••"/>
          </a:pPr>
          <a:r>
            <a:rPr lang="en-US" sz="1400" kern="1200" dirty="0" smtClean="0">
              <a:solidFill>
                <a:srgbClr val="000000"/>
              </a:solidFill>
            </a:rPr>
            <a:t>OAAS emails SRI if PA Action is needed (3 business days from the final decision)</a:t>
          </a:r>
          <a:endParaRPr lang="en-US" sz="1400" kern="1200" dirty="0">
            <a:solidFill>
              <a:srgbClr val="000000"/>
            </a:solidFill>
          </a:endParaRPr>
        </a:p>
        <a:p>
          <a:pPr marL="228600" lvl="2" indent="-114300" algn="l" defTabSz="622300">
            <a:lnSpc>
              <a:spcPct val="90000"/>
            </a:lnSpc>
            <a:spcBef>
              <a:spcPct val="0"/>
            </a:spcBef>
            <a:spcAft>
              <a:spcPct val="15000"/>
            </a:spcAft>
            <a:buChar char="••"/>
          </a:pPr>
          <a:r>
            <a:rPr lang="en-US" sz="1400" kern="1200" dirty="0" smtClean="0">
              <a:solidFill>
                <a:srgbClr val="000000"/>
              </a:solidFill>
            </a:rPr>
            <a:t>Affirmed=&gt; Terminate or reduce services as noted. </a:t>
          </a:r>
          <a:endParaRPr lang="en-US" sz="1400" kern="1200" dirty="0">
            <a:solidFill>
              <a:srgbClr val="000000"/>
            </a:solidFill>
          </a:endParaRPr>
        </a:p>
        <a:p>
          <a:pPr marL="228600" lvl="2" indent="-114300" algn="l" defTabSz="622300">
            <a:lnSpc>
              <a:spcPct val="90000"/>
            </a:lnSpc>
            <a:spcBef>
              <a:spcPct val="0"/>
            </a:spcBef>
            <a:spcAft>
              <a:spcPct val="15000"/>
            </a:spcAft>
            <a:buChar char="••"/>
          </a:pPr>
          <a:r>
            <a:rPr lang="en-US" sz="1400" kern="1200" dirty="0" smtClean="0">
              <a:solidFill>
                <a:srgbClr val="000000"/>
              </a:solidFill>
            </a:rPr>
            <a:t>Overturned =&gt; Consult with Legal; reinstate previous services </a:t>
          </a:r>
          <a:endParaRPr lang="en-US" sz="1400" kern="1200" dirty="0">
            <a:solidFill>
              <a:srgbClr val="000000"/>
            </a:solidFill>
          </a:endParaRPr>
        </a:p>
        <a:p>
          <a:pPr marL="342900" lvl="3" indent="-114300" algn="l" defTabSz="622300">
            <a:lnSpc>
              <a:spcPct val="90000"/>
            </a:lnSpc>
            <a:spcBef>
              <a:spcPct val="0"/>
            </a:spcBef>
            <a:spcAft>
              <a:spcPct val="15000"/>
            </a:spcAft>
            <a:buChar char="••"/>
          </a:pPr>
          <a:r>
            <a:rPr lang="en-US" sz="1400" kern="1200" dirty="0" smtClean="0">
              <a:solidFill>
                <a:srgbClr val="000000"/>
              </a:solidFill>
            </a:rPr>
            <a:t>Overturned appeals must be signed off and certified by the LDH Undersecretary before being final. </a:t>
          </a:r>
          <a:endParaRPr lang="en-US" sz="1400" kern="1200" dirty="0">
            <a:solidFill>
              <a:srgbClr val="000000"/>
            </a:solidFill>
          </a:endParaRPr>
        </a:p>
      </dsp:txBody>
      <dsp:txXfrm rot="-5400000">
        <a:off x="1223776" y="1626622"/>
        <a:ext cx="9745644" cy="1004324"/>
      </dsp:txXfrm>
    </dsp:sp>
    <dsp:sp modelId="{BD158B44-6293-4172-A3BD-94D1D27BDD15}">
      <dsp:nvSpPr>
        <dsp:cNvPr id="0" name=""/>
        <dsp:cNvSpPr/>
      </dsp:nvSpPr>
      <dsp:spPr>
        <a:xfrm rot="5400000">
          <a:off x="-262237" y="3378768"/>
          <a:ext cx="1748251" cy="122377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chemeClr val="bg1"/>
              </a:solidFill>
            </a:rPr>
            <a:t>Motions </a:t>
          </a:r>
          <a:endParaRPr lang="en-US" sz="1700" kern="1200" dirty="0">
            <a:solidFill>
              <a:schemeClr val="bg1"/>
            </a:solidFill>
          </a:endParaRPr>
        </a:p>
      </dsp:txBody>
      <dsp:txXfrm rot="-5400000">
        <a:off x="1" y="3728418"/>
        <a:ext cx="1223776" cy="524475"/>
      </dsp:txXfrm>
    </dsp:sp>
    <dsp:sp modelId="{FD3AC07A-77F4-45AF-8FA6-9C5C5A9326F8}">
      <dsp:nvSpPr>
        <dsp:cNvPr id="0" name=""/>
        <dsp:cNvSpPr/>
      </dsp:nvSpPr>
      <dsp:spPr>
        <a:xfrm rot="5400000">
          <a:off x="5555582" y="-1215275"/>
          <a:ext cx="1136363" cy="979997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solidFill>
                <a:srgbClr val="000000"/>
              </a:solidFill>
            </a:rPr>
            <a:t>Written request to the ALJ to resolve a legal issue. </a:t>
          </a:r>
          <a:endParaRPr lang="en-US" sz="1500" kern="1200" dirty="0">
            <a:solidFill>
              <a:srgbClr val="000000"/>
            </a:solidFill>
          </a:endParaRPr>
        </a:p>
        <a:p>
          <a:pPr marL="114300" lvl="1" indent="-114300" algn="l" defTabSz="666750">
            <a:lnSpc>
              <a:spcPct val="90000"/>
            </a:lnSpc>
            <a:spcBef>
              <a:spcPct val="0"/>
            </a:spcBef>
            <a:spcAft>
              <a:spcPct val="15000"/>
            </a:spcAft>
            <a:buChar char="••"/>
          </a:pPr>
          <a:r>
            <a:rPr lang="en-US" sz="1500" kern="1200" dirty="0" smtClean="0">
              <a:solidFill>
                <a:srgbClr val="000000"/>
              </a:solidFill>
            </a:rPr>
            <a:t>Example: Motion to Dismiss; withdrawal</a:t>
          </a:r>
          <a:endParaRPr lang="en-US" sz="1500" kern="1200" dirty="0">
            <a:solidFill>
              <a:srgbClr val="000000"/>
            </a:solidFill>
          </a:endParaRPr>
        </a:p>
      </dsp:txBody>
      <dsp:txXfrm rot="-5400000">
        <a:off x="1223776" y="3172004"/>
        <a:ext cx="9744503" cy="10254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A711AB-55D0-46A9-8D75-8EACC6B31355}">
      <dsp:nvSpPr>
        <dsp:cNvPr id="0" name=""/>
        <dsp:cNvSpPr/>
      </dsp:nvSpPr>
      <dsp:spPr>
        <a:xfrm>
          <a:off x="2993598" y="0"/>
          <a:ext cx="4490398" cy="122535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smtClean="0">
              <a:solidFill>
                <a:schemeClr val="tx2"/>
              </a:solidFill>
            </a:rPr>
            <a:t>Medicaid Eligibility</a:t>
          </a:r>
          <a:endParaRPr lang="en-US" sz="1800" b="1" kern="1200" dirty="0">
            <a:solidFill>
              <a:schemeClr val="tx2"/>
            </a:solidFill>
          </a:endParaRPr>
        </a:p>
        <a:p>
          <a:pPr marL="171450" lvl="1" indent="-171450" algn="l" defTabSz="800100">
            <a:lnSpc>
              <a:spcPct val="90000"/>
            </a:lnSpc>
            <a:spcBef>
              <a:spcPct val="0"/>
            </a:spcBef>
            <a:spcAft>
              <a:spcPct val="15000"/>
            </a:spcAft>
            <a:buChar char="••"/>
          </a:pPr>
          <a:r>
            <a:rPr lang="en-US" sz="1800" b="1" kern="1200" dirty="0" smtClean="0">
              <a:solidFill>
                <a:schemeClr val="tx2"/>
              </a:solidFill>
            </a:rPr>
            <a:t>NFLOC (LOCET &amp; </a:t>
          </a:r>
          <a:r>
            <a:rPr lang="en-US" sz="1800" b="1" kern="1200" dirty="0" err="1" smtClean="0">
              <a:solidFill>
                <a:schemeClr val="tx2"/>
              </a:solidFill>
            </a:rPr>
            <a:t>iHC</a:t>
          </a:r>
          <a:r>
            <a:rPr lang="en-US" sz="1800" b="1" kern="1200" dirty="0" smtClean="0">
              <a:solidFill>
                <a:schemeClr val="tx2"/>
              </a:solidFill>
            </a:rPr>
            <a:t>)</a:t>
          </a:r>
          <a:endParaRPr lang="en-US" sz="1800" b="1" kern="1200" dirty="0">
            <a:solidFill>
              <a:schemeClr val="tx2"/>
            </a:solidFill>
          </a:endParaRPr>
        </a:p>
        <a:p>
          <a:pPr marL="171450" lvl="1" indent="-171450" algn="l" defTabSz="800100">
            <a:lnSpc>
              <a:spcPct val="90000"/>
            </a:lnSpc>
            <a:spcBef>
              <a:spcPct val="0"/>
            </a:spcBef>
            <a:spcAft>
              <a:spcPct val="15000"/>
            </a:spcAft>
            <a:buChar char="••"/>
          </a:pPr>
          <a:r>
            <a:rPr lang="en-US" sz="1800" b="1" kern="1200" dirty="0" smtClean="0">
              <a:solidFill>
                <a:schemeClr val="tx2"/>
              </a:solidFill>
            </a:rPr>
            <a:t>Program Specific Requirements</a:t>
          </a:r>
          <a:endParaRPr lang="en-US" sz="1800" b="1" kern="1200" dirty="0">
            <a:solidFill>
              <a:schemeClr val="tx2"/>
            </a:solidFill>
          </a:endParaRPr>
        </a:p>
      </dsp:txBody>
      <dsp:txXfrm>
        <a:off x="2993598" y="153169"/>
        <a:ext cx="4030891" cy="919013"/>
      </dsp:txXfrm>
    </dsp:sp>
    <dsp:sp modelId="{DF2CB0F8-B3F1-4FB9-B0C6-39A81173A160}">
      <dsp:nvSpPr>
        <dsp:cNvPr id="0" name=""/>
        <dsp:cNvSpPr/>
      </dsp:nvSpPr>
      <dsp:spPr>
        <a:xfrm>
          <a:off x="0" y="0"/>
          <a:ext cx="2993598" cy="12253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t>Initial Eligibility </a:t>
          </a:r>
          <a:endParaRPr lang="en-US" sz="1800" b="1" kern="1200" dirty="0"/>
        </a:p>
      </dsp:txBody>
      <dsp:txXfrm>
        <a:off x="59817" y="59817"/>
        <a:ext cx="2873964" cy="1105717"/>
      </dsp:txXfrm>
    </dsp:sp>
    <dsp:sp modelId="{F40294BA-37F6-4283-AA13-3DA504C06859}">
      <dsp:nvSpPr>
        <dsp:cNvPr id="0" name=""/>
        <dsp:cNvSpPr/>
      </dsp:nvSpPr>
      <dsp:spPr>
        <a:xfrm>
          <a:off x="2993598" y="1347886"/>
          <a:ext cx="4490398" cy="122535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smtClean="0">
              <a:solidFill>
                <a:schemeClr val="tx2"/>
              </a:solidFill>
            </a:rPr>
            <a:t>CCW: </a:t>
          </a:r>
          <a:r>
            <a:rPr lang="en-US" sz="1800" b="1" kern="1200" dirty="0" err="1" smtClean="0">
              <a:solidFill>
                <a:schemeClr val="tx2"/>
              </a:solidFill>
            </a:rPr>
            <a:t>iHC</a:t>
          </a:r>
          <a:r>
            <a:rPr lang="en-US" sz="1800" b="1" kern="1200" dirty="0" smtClean="0">
              <a:solidFill>
                <a:schemeClr val="tx2"/>
              </a:solidFill>
            </a:rPr>
            <a:t> RUGs</a:t>
          </a:r>
        </a:p>
        <a:p>
          <a:pPr marL="171450" lvl="1" indent="-171450" algn="l" defTabSz="800100">
            <a:lnSpc>
              <a:spcPct val="90000"/>
            </a:lnSpc>
            <a:spcBef>
              <a:spcPct val="0"/>
            </a:spcBef>
            <a:spcAft>
              <a:spcPct val="15000"/>
            </a:spcAft>
            <a:buChar char="••"/>
          </a:pPr>
          <a:r>
            <a:rPr lang="en-US" sz="1800" b="1" kern="1200" dirty="0" smtClean="0">
              <a:solidFill>
                <a:schemeClr val="tx2"/>
              </a:solidFill>
            </a:rPr>
            <a:t>LT-PCS: ADL Index</a:t>
          </a:r>
        </a:p>
        <a:p>
          <a:pPr marL="171450" lvl="1" indent="-171450" algn="l" defTabSz="800100">
            <a:lnSpc>
              <a:spcPct val="90000"/>
            </a:lnSpc>
            <a:spcBef>
              <a:spcPct val="0"/>
            </a:spcBef>
            <a:spcAft>
              <a:spcPct val="15000"/>
            </a:spcAft>
            <a:buChar char="••"/>
          </a:pPr>
          <a:endParaRPr lang="en-US" sz="1800" kern="1200" dirty="0"/>
        </a:p>
      </dsp:txBody>
      <dsp:txXfrm>
        <a:off x="2993598" y="1501055"/>
        <a:ext cx="4030891" cy="919013"/>
      </dsp:txXfrm>
    </dsp:sp>
    <dsp:sp modelId="{D5D9E134-3680-440A-B342-BBF5D1C515A0}">
      <dsp:nvSpPr>
        <dsp:cNvPr id="0" name=""/>
        <dsp:cNvSpPr/>
      </dsp:nvSpPr>
      <dsp:spPr>
        <a:xfrm>
          <a:off x="0" y="1347886"/>
          <a:ext cx="2993598" cy="12253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t>Resource Allocation </a:t>
          </a:r>
        </a:p>
      </dsp:txBody>
      <dsp:txXfrm>
        <a:off x="59817" y="1407703"/>
        <a:ext cx="2873964" cy="1105717"/>
      </dsp:txXfrm>
    </dsp:sp>
    <dsp:sp modelId="{47B83F2B-7425-4712-B323-FAD3B48FBC90}">
      <dsp:nvSpPr>
        <dsp:cNvPr id="0" name=""/>
        <dsp:cNvSpPr/>
      </dsp:nvSpPr>
      <dsp:spPr>
        <a:xfrm>
          <a:off x="2993598" y="2695773"/>
          <a:ext cx="4490398" cy="122535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smtClean="0">
              <a:solidFill>
                <a:schemeClr val="tx2"/>
              </a:solidFill>
            </a:rPr>
            <a:t>NFLOC (</a:t>
          </a:r>
          <a:r>
            <a:rPr lang="en-US" sz="1800" b="1" kern="1200" dirty="0" err="1" smtClean="0">
              <a:solidFill>
                <a:schemeClr val="tx2"/>
              </a:solidFill>
            </a:rPr>
            <a:t>iHC</a:t>
          </a:r>
          <a:r>
            <a:rPr lang="en-US" sz="1800" b="1" kern="1200" dirty="0" smtClean="0">
              <a:solidFill>
                <a:schemeClr val="tx2"/>
              </a:solidFill>
            </a:rPr>
            <a:t>)</a:t>
          </a:r>
          <a:endParaRPr lang="en-US" sz="1800" b="1" kern="1200" dirty="0">
            <a:solidFill>
              <a:schemeClr val="tx2"/>
            </a:solidFill>
          </a:endParaRPr>
        </a:p>
        <a:p>
          <a:pPr marL="171450" lvl="1" indent="-171450" algn="l" defTabSz="800100">
            <a:lnSpc>
              <a:spcPct val="90000"/>
            </a:lnSpc>
            <a:spcBef>
              <a:spcPct val="0"/>
            </a:spcBef>
            <a:spcAft>
              <a:spcPct val="15000"/>
            </a:spcAft>
            <a:buChar char="••"/>
          </a:pPr>
          <a:r>
            <a:rPr lang="en-US" sz="1800" b="1" kern="1200" dirty="0" smtClean="0">
              <a:solidFill>
                <a:schemeClr val="tx2"/>
              </a:solidFill>
            </a:rPr>
            <a:t>Program Specific Requirements</a:t>
          </a:r>
          <a:endParaRPr lang="en-US" sz="1800" b="1" kern="1200" dirty="0">
            <a:solidFill>
              <a:schemeClr val="tx2"/>
            </a:solidFill>
          </a:endParaRPr>
        </a:p>
        <a:p>
          <a:pPr marL="171450" lvl="1" indent="-171450" algn="l" defTabSz="800100">
            <a:lnSpc>
              <a:spcPct val="90000"/>
            </a:lnSpc>
            <a:spcBef>
              <a:spcPct val="0"/>
            </a:spcBef>
            <a:spcAft>
              <a:spcPct val="15000"/>
            </a:spcAft>
            <a:buChar char="••"/>
          </a:pPr>
          <a:r>
            <a:rPr lang="en-US" sz="1800" b="1" kern="1200" dirty="0" smtClean="0">
              <a:solidFill>
                <a:schemeClr val="tx2"/>
              </a:solidFill>
            </a:rPr>
            <a:t>Resource Allocation</a:t>
          </a:r>
        </a:p>
        <a:p>
          <a:pPr marL="171450" lvl="1" indent="-171450" algn="l" defTabSz="800100">
            <a:lnSpc>
              <a:spcPct val="90000"/>
            </a:lnSpc>
            <a:spcBef>
              <a:spcPct val="0"/>
            </a:spcBef>
            <a:spcAft>
              <a:spcPct val="15000"/>
            </a:spcAft>
            <a:buChar char="••"/>
          </a:pPr>
          <a:endParaRPr lang="en-US" sz="1800" kern="1200" dirty="0" smtClean="0"/>
        </a:p>
        <a:p>
          <a:pPr marL="171450" lvl="1" indent="-171450" algn="l" defTabSz="800100">
            <a:lnSpc>
              <a:spcPct val="90000"/>
            </a:lnSpc>
            <a:spcBef>
              <a:spcPct val="0"/>
            </a:spcBef>
            <a:spcAft>
              <a:spcPct val="15000"/>
            </a:spcAft>
            <a:buChar char="••"/>
          </a:pPr>
          <a:endParaRPr lang="en-US" sz="1800" kern="1200" dirty="0"/>
        </a:p>
      </dsp:txBody>
      <dsp:txXfrm>
        <a:off x="2993598" y="2848942"/>
        <a:ext cx="4030891" cy="919013"/>
      </dsp:txXfrm>
    </dsp:sp>
    <dsp:sp modelId="{0E656031-EE39-4F6A-8B58-3D29CC1F79D8}">
      <dsp:nvSpPr>
        <dsp:cNvPr id="0" name=""/>
        <dsp:cNvSpPr/>
      </dsp:nvSpPr>
      <dsp:spPr>
        <a:xfrm>
          <a:off x="0" y="2695773"/>
          <a:ext cx="2993598" cy="12253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t>Continued Eligibility</a:t>
          </a:r>
        </a:p>
        <a:p>
          <a:pPr lvl="0" algn="ctr" defTabSz="800100">
            <a:lnSpc>
              <a:spcPct val="90000"/>
            </a:lnSpc>
            <a:spcBef>
              <a:spcPct val="0"/>
            </a:spcBef>
            <a:spcAft>
              <a:spcPct val="35000"/>
            </a:spcAft>
          </a:pPr>
          <a:r>
            <a:rPr lang="en-US" sz="1800" b="0" kern="1200" dirty="0" smtClean="0"/>
            <a:t>(Reassessments/Review)</a:t>
          </a:r>
          <a:endParaRPr lang="en-US" sz="1800" b="0" kern="1200" dirty="0"/>
        </a:p>
      </dsp:txBody>
      <dsp:txXfrm>
        <a:off x="59817" y="2755590"/>
        <a:ext cx="2873964" cy="11057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5DBEB6-48E1-4C70-8448-1748E5309667}">
      <dsp:nvSpPr>
        <dsp:cNvPr id="0" name=""/>
        <dsp:cNvSpPr/>
      </dsp:nvSpPr>
      <dsp:spPr>
        <a:xfrm>
          <a:off x="684876" y="1047207"/>
          <a:ext cx="1452558" cy="7262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Appeal request is within 30 calendar days?</a:t>
          </a:r>
          <a:endParaRPr lang="en-US" sz="1600" kern="1200" dirty="0"/>
        </a:p>
      </dsp:txBody>
      <dsp:txXfrm>
        <a:off x="706148" y="1068479"/>
        <a:ext cx="1410014" cy="683735"/>
      </dsp:txXfrm>
    </dsp:sp>
    <dsp:sp modelId="{2921A92D-051B-4376-9F56-1F888230316D}">
      <dsp:nvSpPr>
        <dsp:cNvPr id="0" name=""/>
        <dsp:cNvSpPr/>
      </dsp:nvSpPr>
      <dsp:spPr>
        <a:xfrm rot="17945813">
          <a:off x="1830539" y="872287"/>
          <a:ext cx="1194813" cy="32092"/>
        </a:xfrm>
        <a:custGeom>
          <a:avLst/>
          <a:gdLst/>
          <a:ahLst/>
          <a:cxnLst/>
          <a:rect l="0" t="0" r="0" b="0"/>
          <a:pathLst>
            <a:path>
              <a:moveTo>
                <a:pt x="0" y="16046"/>
              </a:moveTo>
              <a:lnTo>
                <a:pt x="1194813" y="160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98075" y="858463"/>
        <a:ext cx="59740" cy="59740"/>
      </dsp:txXfrm>
    </dsp:sp>
    <dsp:sp modelId="{98264F16-A2B0-402A-9AA1-B05C94AFCB88}">
      <dsp:nvSpPr>
        <dsp:cNvPr id="0" name=""/>
        <dsp:cNvSpPr/>
      </dsp:nvSpPr>
      <dsp:spPr>
        <a:xfrm>
          <a:off x="2718457" y="3181"/>
          <a:ext cx="1452558" cy="7262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No</a:t>
          </a:r>
          <a:endParaRPr lang="en-US" sz="1300" kern="1200" dirty="0"/>
        </a:p>
      </dsp:txBody>
      <dsp:txXfrm>
        <a:off x="2739729" y="24453"/>
        <a:ext cx="1410014" cy="683735"/>
      </dsp:txXfrm>
    </dsp:sp>
    <dsp:sp modelId="{6F4B69EA-A140-4301-92B9-AF2C43F8B6C6}">
      <dsp:nvSpPr>
        <dsp:cNvPr id="0" name=""/>
        <dsp:cNvSpPr/>
      </dsp:nvSpPr>
      <dsp:spPr>
        <a:xfrm>
          <a:off x="4171015" y="350274"/>
          <a:ext cx="581023" cy="32092"/>
        </a:xfrm>
        <a:custGeom>
          <a:avLst/>
          <a:gdLst/>
          <a:ahLst/>
          <a:cxnLst/>
          <a:rect l="0" t="0" r="0" b="0"/>
          <a:pathLst>
            <a:path>
              <a:moveTo>
                <a:pt x="0" y="16046"/>
              </a:moveTo>
              <a:lnTo>
                <a:pt x="581023" y="160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47001" y="351795"/>
        <a:ext cx="29051" cy="29051"/>
      </dsp:txXfrm>
    </dsp:sp>
    <dsp:sp modelId="{F2A0E54C-7CAC-4222-BDD0-D03BD86329FD}">
      <dsp:nvSpPr>
        <dsp:cNvPr id="0" name=""/>
        <dsp:cNvSpPr/>
      </dsp:nvSpPr>
      <dsp:spPr>
        <a:xfrm>
          <a:off x="4752038" y="3181"/>
          <a:ext cx="1771074" cy="7262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Complete Motion To Dismiss (MTD)/Close Appeal</a:t>
          </a:r>
          <a:endParaRPr lang="en-US" sz="1600" kern="1200" dirty="0"/>
        </a:p>
      </dsp:txBody>
      <dsp:txXfrm>
        <a:off x="4773310" y="24453"/>
        <a:ext cx="1728530" cy="683735"/>
      </dsp:txXfrm>
    </dsp:sp>
    <dsp:sp modelId="{FB76D897-E85D-421C-B583-C72AFA60F4CA}">
      <dsp:nvSpPr>
        <dsp:cNvPr id="0" name=""/>
        <dsp:cNvSpPr/>
      </dsp:nvSpPr>
      <dsp:spPr>
        <a:xfrm rot="3654187">
          <a:off x="1830539" y="1916313"/>
          <a:ext cx="1194813" cy="32092"/>
        </a:xfrm>
        <a:custGeom>
          <a:avLst/>
          <a:gdLst/>
          <a:ahLst/>
          <a:cxnLst/>
          <a:rect l="0" t="0" r="0" b="0"/>
          <a:pathLst>
            <a:path>
              <a:moveTo>
                <a:pt x="0" y="16046"/>
              </a:moveTo>
              <a:lnTo>
                <a:pt x="1194813" y="160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98075" y="1902489"/>
        <a:ext cx="59740" cy="59740"/>
      </dsp:txXfrm>
    </dsp:sp>
    <dsp:sp modelId="{00EAC1A1-2F6C-408D-A4BA-6AA1C2C877D4}">
      <dsp:nvSpPr>
        <dsp:cNvPr id="0" name=""/>
        <dsp:cNvSpPr/>
      </dsp:nvSpPr>
      <dsp:spPr>
        <a:xfrm>
          <a:off x="2718457" y="2091233"/>
          <a:ext cx="1452558" cy="7262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Yes</a:t>
          </a:r>
          <a:endParaRPr lang="en-US" sz="1300" kern="1200" dirty="0"/>
        </a:p>
      </dsp:txBody>
      <dsp:txXfrm>
        <a:off x="2739729" y="2112505"/>
        <a:ext cx="1410014" cy="683735"/>
      </dsp:txXfrm>
    </dsp:sp>
    <dsp:sp modelId="{A2FAE725-7774-4F69-98C6-304B6F141454}">
      <dsp:nvSpPr>
        <dsp:cNvPr id="0" name=""/>
        <dsp:cNvSpPr/>
      </dsp:nvSpPr>
      <dsp:spPr>
        <a:xfrm>
          <a:off x="4171015" y="2438326"/>
          <a:ext cx="581023" cy="32092"/>
        </a:xfrm>
        <a:custGeom>
          <a:avLst/>
          <a:gdLst/>
          <a:ahLst/>
          <a:cxnLst/>
          <a:rect l="0" t="0" r="0" b="0"/>
          <a:pathLst>
            <a:path>
              <a:moveTo>
                <a:pt x="0" y="16046"/>
              </a:moveTo>
              <a:lnTo>
                <a:pt x="581023" y="160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47001" y="2439847"/>
        <a:ext cx="29051" cy="29051"/>
      </dsp:txXfrm>
    </dsp:sp>
    <dsp:sp modelId="{73377895-666A-4717-80D3-931AB7E72866}">
      <dsp:nvSpPr>
        <dsp:cNvPr id="0" name=""/>
        <dsp:cNvSpPr/>
      </dsp:nvSpPr>
      <dsp:spPr>
        <a:xfrm>
          <a:off x="4752038" y="2091233"/>
          <a:ext cx="1452558" cy="726279"/>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Appeal request is within 14 calendar days</a:t>
          </a:r>
          <a:endParaRPr lang="en-US" sz="1600" kern="1200" dirty="0"/>
        </a:p>
      </dsp:txBody>
      <dsp:txXfrm>
        <a:off x="4773310" y="2112505"/>
        <a:ext cx="1410014" cy="683735"/>
      </dsp:txXfrm>
    </dsp:sp>
    <dsp:sp modelId="{9F0B70B0-D86D-43FD-8E0D-D0A4FDBB954C}">
      <dsp:nvSpPr>
        <dsp:cNvPr id="0" name=""/>
        <dsp:cNvSpPr/>
      </dsp:nvSpPr>
      <dsp:spPr>
        <a:xfrm rot="18289469">
          <a:off x="5986389" y="2020716"/>
          <a:ext cx="1017438" cy="32092"/>
        </a:xfrm>
        <a:custGeom>
          <a:avLst/>
          <a:gdLst/>
          <a:ahLst/>
          <a:cxnLst/>
          <a:rect l="0" t="0" r="0" b="0"/>
          <a:pathLst>
            <a:path>
              <a:moveTo>
                <a:pt x="0" y="16046"/>
              </a:moveTo>
              <a:lnTo>
                <a:pt x="1017438" y="160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469672" y="2011326"/>
        <a:ext cx="50871" cy="50871"/>
      </dsp:txXfrm>
    </dsp:sp>
    <dsp:sp modelId="{1C0F8769-20D0-483D-A077-517BB0FF0249}">
      <dsp:nvSpPr>
        <dsp:cNvPr id="0" name=""/>
        <dsp:cNvSpPr/>
      </dsp:nvSpPr>
      <dsp:spPr>
        <a:xfrm>
          <a:off x="6785620" y="1256012"/>
          <a:ext cx="1452558" cy="7262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No</a:t>
          </a:r>
          <a:endParaRPr lang="en-US" sz="1300" kern="1200" dirty="0"/>
        </a:p>
      </dsp:txBody>
      <dsp:txXfrm>
        <a:off x="6806892" y="1277284"/>
        <a:ext cx="1410014" cy="683735"/>
      </dsp:txXfrm>
    </dsp:sp>
    <dsp:sp modelId="{33C2B97C-6C9B-46F8-B6C7-4E93E9508823}">
      <dsp:nvSpPr>
        <dsp:cNvPr id="0" name=""/>
        <dsp:cNvSpPr/>
      </dsp:nvSpPr>
      <dsp:spPr>
        <a:xfrm rot="19457599">
          <a:off x="8170923" y="1394300"/>
          <a:ext cx="715532" cy="32092"/>
        </a:xfrm>
        <a:custGeom>
          <a:avLst/>
          <a:gdLst/>
          <a:ahLst/>
          <a:cxnLst/>
          <a:rect l="0" t="0" r="0" b="0"/>
          <a:pathLst>
            <a:path>
              <a:moveTo>
                <a:pt x="0" y="16046"/>
              </a:moveTo>
              <a:lnTo>
                <a:pt x="715532" y="160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510801" y="1392458"/>
        <a:ext cx="35776" cy="35776"/>
      </dsp:txXfrm>
    </dsp:sp>
    <dsp:sp modelId="{2B67EFAA-68D2-496F-8AC9-5FEC553E5621}">
      <dsp:nvSpPr>
        <dsp:cNvPr id="0" name=""/>
        <dsp:cNvSpPr/>
      </dsp:nvSpPr>
      <dsp:spPr>
        <a:xfrm>
          <a:off x="8819201" y="838402"/>
          <a:ext cx="1452558" cy="7262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PA to continue services NOT EXTENDED</a:t>
          </a:r>
          <a:endParaRPr lang="en-US" sz="1400" kern="1200" dirty="0"/>
        </a:p>
      </dsp:txBody>
      <dsp:txXfrm>
        <a:off x="8840473" y="859674"/>
        <a:ext cx="1410014" cy="683735"/>
      </dsp:txXfrm>
    </dsp:sp>
    <dsp:sp modelId="{DBAC7432-46FE-4B1C-BFC5-500502577D87}">
      <dsp:nvSpPr>
        <dsp:cNvPr id="0" name=""/>
        <dsp:cNvSpPr/>
      </dsp:nvSpPr>
      <dsp:spPr>
        <a:xfrm rot="2142401">
          <a:off x="8170923" y="1811910"/>
          <a:ext cx="715532" cy="32092"/>
        </a:xfrm>
        <a:custGeom>
          <a:avLst/>
          <a:gdLst/>
          <a:ahLst/>
          <a:cxnLst/>
          <a:rect l="0" t="0" r="0" b="0"/>
          <a:pathLst>
            <a:path>
              <a:moveTo>
                <a:pt x="0" y="16046"/>
              </a:moveTo>
              <a:lnTo>
                <a:pt x="715532" y="160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510801" y="1810068"/>
        <a:ext cx="35776" cy="35776"/>
      </dsp:txXfrm>
    </dsp:sp>
    <dsp:sp modelId="{B48620AE-FCDB-486E-A19F-9F772DD8C71E}">
      <dsp:nvSpPr>
        <dsp:cNvPr id="0" name=""/>
        <dsp:cNvSpPr/>
      </dsp:nvSpPr>
      <dsp:spPr>
        <a:xfrm>
          <a:off x="8819201" y="1673622"/>
          <a:ext cx="1441634" cy="7262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SOE and Packet Completed and Submitted to DAL </a:t>
          </a:r>
          <a:endParaRPr lang="en-US" sz="1400" kern="1200" dirty="0"/>
        </a:p>
      </dsp:txBody>
      <dsp:txXfrm>
        <a:off x="8840473" y="1694894"/>
        <a:ext cx="1399090" cy="683735"/>
      </dsp:txXfrm>
    </dsp:sp>
    <dsp:sp modelId="{A5DF8608-4A18-438E-8269-86A5C827EFFA}">
      <dsp:nvSpPr>
        <dsp:cNvPr id="0" name=""/>
        <dsp:cNvSpPr/>
      </dsp:nvSpPr>
      <dsp:spPr>
        <a:xfrm rot="3310531">
          <a:off x="5986389" y="2855937"/>
          <a:ext cx="1017438" cy="32092"/>
        </a:xfrm>
        <a:custGeom>
          <a:avLst/>
          <a:gdLst/>
          <a:ahLst/>
          <a:cxnLst/>
          <a:rect l="0" t="0" r="0" b="0"/>
          <a:pathLst>
            <a:path>
              <a:moveTo>
                <a:pt x="0" y="16046"/>
              </a:moveTo>
              <a:lnTo>
                <a:pt x="1017438" y="160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469672" y="2846547"/>
        <a:ext cx="50871" cy="50871"/>
      </dsp:txXfrm>
    </dsp:sp>
    <dsp:sp modelId="{415EFF28-DAED-4984-8C2D-D05C2D3ACCF4}">
      <dsp:nvSpPr>
        <dsp:cNvPr id="0" name=""/>
        <dsp:cNvSpPr/>
      </dsp:nvSpPr>
      <dsp:spPr>
        <a:xfrm>
          <a:off x="6785620" y="2926454"/>
          <a:ext cx="1452558" cy="7262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Yes</a:t>
          </a:r>
          <a:endParaRPr lang="en-US" sz="1300" kern="1200" dirty="0"/>
        </a:p>
      </dsp:txBody>
      <dsp:txXfrm>
        <a:off x="6806892" y="2947726"/>
        <a:ext cx="1410014" cy="683735"/>
      </dsp:txXfrm>
    </dsp:sp>
    <dsp:sp modelId="{087E73C3-176F-4DE8-B988-DA9C16D53239}">
      <dsp:nvSpPr>
        <dsp:cNvPr id="0" name=""/>
        <dsp:cNvSpPr/>
      </dsp:nvSpPr>
      <dsp:spPr>
        <a:xfrm rot="19457599">
          <a:off x="8170923" y="3064742"/>
          <a:ext cx="715532" cy="32092"/>
        </a:xfrm>
        <a:custGeom>
          <a:avLst/>
          <a:gdLst/>
          <a:ahLst/>
          <a:cxnLst/>
          <a:rect l="0" t="0" r="0" b="0"/>
          <a:pathLst>
            <a:path>
              <a:moveTo>
                <a:pt x="0" y="16046"/>
              </a:moveTo>
              <a:lnTo>
                <a:pt x="715532" y="160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510801" y="3062900"/>
        <a:ext cx="35776" cy="35776"/>
      </dsp:txXfrm>
    </dsp:sp>
    <dsp:sp modelId="{AD0703AE-DAB1-4FC9-83FC-FB64058D13E6}">
      <dsp:nvSpPr>
        <dsp:cNvPr id="0" name=""/>
        <dsp:cNvSpPr/>
      </dsp:nvSpPr>
      <dsp:spPr>
        <a:xfrm>
          <a:off x="8819201" y="2508843"/>
          <a:ext cx="1452558" cy="7262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PA EXTENDED</a:t>
          </a:r>
          <a:endParaRPr lang="en-US" sz="1400" kern="1200" dirty="0"/>
        </a:p>
      </dsp:txBody>
      <dsp:txXfrm>
        <a:off x="8840473" y="2530115"/>
        <a:ext cx="1410014" cy="683735"/>
      </dsp:txXfrm>
    </dsp:sp>
    <dsp:sp modelId="{71F6039C-FF0C-4A3C-BD98-74068A442FA2}">
      <dsp:nvSpPr>
        <dsp:cNvPr id="0" name=""/>
        <dsp:cNvSpPr/>
      </dsp:nvSpPr>
      <dsp:spPr>
        <a:xfrm rot="2142401">
          <a:off x="8170923" y="3482352"/>
          <a:ext cx="715532" cy="32092"/>
        </a:xfrm>
        <a:custGeom>
          <a:avLst/>
          <a:gdLst/>
          <a:ahLst/>
          <a:cxnLst/>
          <a:rect l="0" t="0" r="0" b="0"/>
          <a:pathLst>
            <a:path>
              <a:moveTo>
                <a:pt x="0" y="16046"/>
              </a:moveTo>
              <a:lnTo>
                <a:pt x="715532" y="160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510801" y="3480510"/>
        <a:ext cx="35776" cy="35776"/>
      </dsp:txXfrm>
    </dsp:sp>
    <dsp:sp modelId="{520C00B8-7636-4563-8488-C33670B4CB2C}">
      <dsp:nvSpPr>
        <dsp:cNvPr id="0" name=""/>
        <dsp:cNvSpPr/>
      </dsp:nvSpPr>
      <dsp:spPr>
        <a:xfrm>
          <a:off x="8819201" y="3344064"/>
          <a:ext cx="1452558" cy="7262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SOE and  SOE Packet Completed and Submitted to DAL </a:t>
          </a:r>
          <a:endParaRPr lang="en-US" sz="1300" kern="1200" dirty="0"/>
        </a:p>
      </dsp:txBody>
      <dsp:txXfrm>
        <a:off x="8840473" y="3365336"/>
        <a:ext cx="1410014" cy="6837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A6202-5DED-41EE-9C78-A6D1296CBB0C}">
      <dsp:nvSpPr>
        <dsp:cNvPr id="0" name=""/>
        <dsp:cNvSpPr/>
      </dsp:nvSpPr>
      <dsp:spPr>
        <a:xfrm>
          <a:off x="4372" y="56286"/>
          <a:ext cx="3599831" cy="6250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latin typeface="+mn-lt"/>
            </a:rPr>
            <a:t>Do a MTD</a:t>
          </a:r>
          <a:endParaRPr lang="en-US" sz="2000" b="1" kern="1200" dirty="0">
            <a:latin typeface="+mn-lt"/>
          </a:endParaRPr>
        </a:p>
      </dsp:txBody>
      <dsp:txXfrm>
        <a:off x="4372" y="56286"/>
        <a:ext cx="3599831" cy="625072"/>
      </dsp:txXfrm>
    </dsp:sp>
    <dsp:sp modelId="{D4DDF709-B88A-4F14-A046-0D89AC0E6AE5}">
      <dsp:nvSpPr>
        <dsp:cNvPr id="0" name=""/>
        <dsp:cNvSpPr/>
      </dsp:nvSpPr>
      <dsp:spPr>
        <a:xfrm>
          <a:off x="10536" y="681359"/>
          <a:ext cx="3587502" cy="3457064"/>
        </a:xfrm>
        <a:prstGeom prst="rect">
          <a:avLst/>
        </a:prstGeom>
        <a:solidFill>
          <a:schemeClr val="bg1">
            <a:alpha val="90000"/>
          </a:schemeClr>
        </a:solidFill>
        <a:ln w="12700" cap="flat" cmpd="sng" algn="ctr">
          <a:solidFill>
            <a:schemeClr val="accent5">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solidFill>
                <a:schemeClr val="tx2"/>
              </a:solidFill>
            </a:rPr>
            <a:t>Untimely</a:t>
          </a:r>
          <a:endParaRPr lang="en-US" sz="1600" kern="1200" dirty="0">
            <a:solidFill>
              <a:schemeClr val="tx2"/>
            </a:solidFill>
          </a:endParaRPr>
        </a:p>
        <a:p>
          <a:pPr marL="171450" lvl="1" indent="-171450" algn="l" defTabSz="711200">
            <a:lnSpc>
              <a:spcPct val="90000"/>
            </a:lnSpc>
            <a:spcBef>
              <a:spcPct val="0"/>
            </a:spcBef>
            <a:spcAft>
              <a:spcPct val="15000"/>
            </a:spcAft>
            <a:buChar char="••"/>
          </a:pPr>
          <a:r>
            <a:rPr lang="en-US" sz="1600" kern="1200" dirty="0" smtClean="0">
              <a:solidFill>
                <a:schemeClr val="tx2"/>
              </a:solidFill>
            </a:rPr>
            <a:t>Approved for LT-PCS max of 32 hours (LT-PCS SERVICES ONLY)</a:t>
          </a:r>
          <a:endParaRPr lang="en-US" sz="1600" kern="1200" dirty="0">
            <a:solidFill>
              <a:schemeClr val="tx2"/>
            </a:solidFill>
          </a:endParaRPr>
        </a:p>
        <a:p>
          <a:pPr marL="171450" lvl="1" indent="-171450" algn="l" defTabSz="711200">
            <a:lnSpc>
              <a:spcPct val="90000"/>
            </a:lnSpc>
            <a:spcBef>
              <a:spcPct val="0"/>
            </a:spcBef>
            <a:spcAft>
              <a:spcPct val="15000"/>
            </a:spcAft>
            <a:buChar char="••"/>
          </a:pPr>
          <a:r>
            <a:rPr lang="en-US" sz="1600" kern="1200" dirty="0" smtClean="0">
              <a:solidFill>
                <a:schemeClr val="tx2"/>
              </a:solidFill>
            </a:rPr>
            <a:t>Duplicate appeal</a:t>
          </a:r>
          <a:endParaRPr lang="en-US" sz="1600" kern="1200" dirty="0">
            <a:solidFill>
              <a:schemeClr val="tx2"/>
            </a:solidFill>
          </a:endParaRPr>
        </a:p>
        <a:p>
          <a:pPr marL="171450" lvl="1" indent="-171450" algn="l" defTabSz="711200">
            <a:lnSpc>
              <a:spcPct val="90000"/>
            </a:lnSpc>
            <a:spcBef>
              <a:spcPct val="0"/>
            </a:spcBef>
            <a:spcAft>
              <a:spcPct val="15000"/>
            </a:spcAft>
            <a:buChar char="••"/>
          </a:pPr>
          <a:r>
            <a:rPr lang="en-US" sz="1600" kern="1200" dirty="0" smtClean="0">
              <a:solidFill>
                <a:schemeClr val="tx2"/>
              </a:solidFill>
            </a:rPr>
            <a:t>Appellant died</a:t>
          </a:r>
          <a:endParaRPr lang="en-US" sz="1600" kern="1200" dirty="0">
            <a:solidFill>
              <a:schemeClr val="tx2"/>
            </a:solidFill>
          </a:endParaRPr>
        </a:p>
        <a:p>
          <a:pPr marL="171450" lvl="1" indent="-171450" algn="l" defTabSz="711200">
            <a:lnSpc>
              <a:spcPct val="90000"/>
            </a:lnSpc>
            <a:spcBef>
              <a:spcPct val="0"/>
            </a:spcBef>
            <a:spcAft>
              <a:spcPct val="15000"/>
            </a:spcAft>
            <a:buChar char="••"/>
          </a:pPr>
          <a:r>
            <a:rPr lang="en-US" sz="1600" kern="1200" dirty="0" smtClean="0">
              <a:solidFill>
                <a:schemeClr val="tx2"/>
              </a:solidFill>
            </a:rPr>
            <a:t>Medicaid ineligible</a:t>
          </a:r>
          <a:endParaRPr lang="en-US" sz="1600" kern="1200" dirty="0">
            <a:solidFill>
              <a:schemeClr val="tx2"/>
            </a:solidFill>
          </a:endParaRPr>
        </a:p>
        <a:p>
          <a:pPr marL="342900" lvl="2" indent="-171450" algn="l" defTabSz="711200">
            <a:lnSpc>
              <a:spcPct val="90000"/>
            </a:lnSpc>
            <a:spcBef>
              <a:spcPct val="0"/>
            </a:spcBef>
            <a:spcAft>
              <a:spcPct val="15000"/>
            </a:spcAft>
            <a:buChar char="••"/>
          </a:pPr>
          <a:r>
            <a:rPr lang="en-US" sz="1600" kern="1200" dirty="0" smtClean="0">
              <a:solidFill>
                <a:schemeClr val="tx2"/>
              </a:solidFill>
            </a:rPr>
            <a:t>Must have verification from Medicaid that there is no pending Medicaid appeal</a:t>
          </a:r>
          <a:endParaRPr lang="en-US" sz="1600" kern="1200" dirty="0">
            <a:solidFill>
              <a:schemeClr val="tx2"/>
            </a:solidFill>
          </a:endParaRPr>
        </a:p>
        <a:p>
          <a:pPr marL="171450" lvl="1" indent="-171450" algn="l" defTabSz="711200">
            <a:lnSpc>
              <a:spcPct val="90000"/>
            </a:lnSpc>
            <a:spcBef>
              <a:spcPct val="0"/>
            </a:spcBef>
            <a:spcAft>
              <a:spcPct val="15000"/>
            </a:spcAft>
            <a:buChar char="••"/>
          </a:pPr>
          <a:r>
            <a:rPr lang="en-US" sz="1600" kern="1200" dirty="0" smtClean="0">
              <a:solidFill>
                <a:schemeClr val="tx2"/>
              </a:solidFill>
            </a:rPr>
            <a:t>Expedited CCW Request &amp; not at 32 hours max of LT-PCS</a:t>
          </a:r>
          <a:endParaRPr lang="en-US" sz="1600" kern="1200" dirty="0">
            <a:solidFill>
              <a:schemeClr val="tx2"/>
            </a:solidFill>
          </a:endParaRPr>
        </a:p>
        <a:p>
          <a:pPr marL="171450" lvl="1" indent="-171450" algn="l" defTabSz="711200">
            <a:lnSpc>
              <a:spcPct val="90000"/>
            </a:lnSpc>
            <a:spcBef>
              <a:spcPct val="0"/>
            </a:spcBef>
            <a:spcAft>
              <a:spcPct val="15000"/>
            </a:spcAft>
            <a:buChar char="••"/>
          </a:pPr>
          <a:endParaRPr lang="en-US" sz="1600" kern="1200" dirty="0"/>
        </a:p>
      </dsp:txBody>
      <dsp:txXfrm>
        <a:off x="10536" y="681359"/>
        <a:ext cx="3587502" cy="3457064"/>
      </dsp:txXfrm>
    </dsp:sp>
    <dsp:sp modelId="{F57302CF-91A3-4DBD-AEE4-FA7970F62608}">
      <dsp:nvSpPr>
        <dsp:cNvPr id="0" name=""/>
        <dsp:cNvSpPr/>
      </dsp:nvSpPr>
      <dsp:spPr>
        <a:xfrm>
          <a:off x="4028319" y="56286"/>
          <a:ext cx="3029396" cy="625072"/>
        </a:xfrm>
        <a:prstGeom prst="rect">
          <a:avLst/>
        </a:prstGeom>
        <a:solidFill>
          <a:schemeClr val="accent5">
            <a:hueOff val="-4094981"/>
            <a:satOff val="5073"/>
            <a:lumOff val="-6568"/>
            <a:alphaOff val="0"/>
          </a:schemeClr>
        </a:solidFill>
        <a:ln w="12700" cap="flat" cmpd="sng" algn="ctr">
          <a:solidFill>
            <a:schemeClr val="accent5">
              <a:hueOff val="-4094981"/>
              <a:satOff val="5073"/>
              <a:lumOff val="-656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t>DO NOT </a:t>
          </a:r>
          <a:r>
            <a:rPr lang="en-US" sz="1600" kern="1200" dirty="0" smtClean="0"/>
            <a:t>do a MTD</a:t>
          </a:r>
          <a:endParaRPr lang="en-US" sz="1600" kern="1200" dirty="0"/>
        </a:p>
      </dsp:txBody>
      <dsp:txXfrm>
        <a:off x="4028319" y="56286"/>
        <a:ext cx="3029396" cy="625072"/>
      </dsp:txXfrm>
    </dsp:sp>
    <dsp:sp modelId="{4D5C2852-E66A-479D-A5D6-58E73A5FFD68}">
      <dsp:nvSpPr>
        <dsp:cNvPr id="0" name=""/>
        <dsp:cNvSpPr/>
      </dsp:nvSpPr>
      <dsp:spPr>
        <a:xfrm>
          <a:off x="4028319" y="681359"/>
          <a:ext cx="3029396" cy="3457064"/>
        </a:xfrm>
        <a:prstGeom prst="rect">
          <a:avLst/>
        </a:prstGeom>
        <a:solidFill>
          <a:schemeClr val="bg1">
            <a:alpha val="90000"/>
          </a:schemeClr>
        </a:solidFill>
        <a:ln w="12700" cap="flat" cmpd="sng" algn="ctr">
          <a:solidFill>
            <a:schemeClr val="accent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solidFill>
                <a:schemeClr val="tx2"/>
              </a:solidFill>
              <a:latin typeface="+mn-lt"/>
              <a:cs typeface="Arial" panose="020B0604020202020204" pitchFamily="34" charset="0"/>
            </a:rPr>
            <a:t>A new LOCET is performed </a:t>
          </a:r>
          <a:endParaRPr lang="en-US" sz="1600" kern="1200" dirty="0">
            <a:solidFill>
              <a:schemeClr val="tx2"/>
            </a:solidFill>
            <a:latin typeface="+mn-lt"/>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smtClean="0">
              <a:solidFill>
                <a:schemeClr val="tx2"/>
              </a:solidFill>
              <a:latin typeface="+mn-lt"/>
              <a:cs typeface="Arial" panose="020B0604020202020204" pitchFamily="34" charset="0"/>
            </a:rPr>
            <a:t>An appellant withdrew their appeal</a:t>
          </a:r>
          <a:endParaRPr lang="en-US" sz="1600" kern="1200" dirty="0">
            <a:solidFill>
              <a:schemeClr val="tx2"/>
            </a:solidFill>
            <a:latin typeface="+mn-lt"/>
            <a:cs typeface="Arial" panose="020B0604020202020204" pitchFamily="34" charset="0"/>
          </a:endParaRPr>
        </a:p>
      </dsp:txBody>
      <dsp:txXfrm>
        <a:off x="4028319" y="681359"/>
        <a:ext cx="3029396" cy="3457064"/>
      </dsp:txXfrm>
    </dsp:sp>
    <dsp:sp modelId="{5674835F-A3D9-4301-89C2-6EDCC1988758}">
      <dsp:nvSpPr>
        <dsp:cNvPr id="0" name=""/>
        <dsp:cNvSpPr/>
      </dsp:nvSpPr>
      <dsp:spPr>
        <a:xfrm>
          <a:off x="7481831" y="60374"/>
          <a:ext cx="3029396" cy="625072"/>
        </a:xfrm>
        <a:prstGeom prst="rect">
          <a:avLst/>
        </a:prstGeom>
        <a:solidFill>
          <a:schemeClr val="accent5">
            <a:hueOff val="-8189962"/>
            <a:satOff val="10146"/>
            <a:lumOff val="-13137"/>
            <a:alphaOff val="0"/>
          </a:schemeClr>
        </a:solidFill>
        <a:ln w="12700" cap="flat" cmpd="sng" algn="ctr">
          <a:solidFill>
            <a:schemeClr val="accent5">
              <a:hueOff val="-8189962"/>
              <a:satOff val="10146"/>
              <a:lumOff val="-1313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latin typeface="Arial" panose="020B0604020202020204" pitchFamily="34" charset="0"/>
              <a:cs typeface="Arial" panose="020B0604020202020204" pitchFamily="34" charset="0"/>
            </a:rPr>
            <a:t>Rescind </a:t>
          </a:r>
          <a:r>
            <a:rPr lang="en-US" sz="1600" kern="1200" dirty="0" smtClean="0">
              <a:latin typeface="Arial" panose="020B0604020202020204" pitchFamily="34" charset="0"/>
              <a:cs typeface="Arial" panose="020B0604020202020204" pitchFamily="34" charset="0"/>
            </a:rPr>
            <a:t>Original Decision &amp; </a:t>
          </a:r>
          <a:r>
            <a:rPr lang="en-US" sz="1800" b="1" kern="1200" dirty="0" smtClean="0">
              <a:latin typeface="Arial" panose="020B0604020202020204" pitchFamily="34" charset="0"/>
              <a:cs typeface="Arial" panose="020B0604020202020204" pitchFamily="34" charset="0"/>
            </a:rPr>
            <a:t>Do a MTD</a:t>
          </a:r>
          <a:endParaRPr lang="en-US" sz="1800" b="1" kern="1200" dirty="0">
            <a:latin typeface="Arial" panose="020B0604020202020204" pitchFamily="34" charset="0"/>
            <a:cs typeface="Arial" panose="020B0604020202020204" pitchFamily="34" charset="0"/>
          </a:endParaRPr>
        </a:p>
      </dsp:txBody>
      <dsp:txXfrm>
        <a:off x="7481831" y="60374"/>
        <a:ext cx="3029396" cy="625072"/>
      </dsp:txXfrm>
    </dsp:sp>
    <dsp:sp modelId="{CA0D7EC4-7101-449C-8A08-F3C65A5948D0}">
      <dsp:nvSpPr>
        <dsp:cNvPr id="0" name=""/>
        <dsp:cNvSpPr/>
      </dsp:nvSpPr>
      <dsp:spPr>
        <a:xfrm>
          <a:off x="7481831" y="693623"/>
          <a:ext cx="3029396" cy="3440712"/>
        </a:xfrm>
        <a:prstGeom prst="rect">
          <a:avLst/>
        </a:prstGeom>
        <a:solidFill>
          <a:schemeClr val="bg1">
            <a:alpha val="90000"/>
          </a:schemeClr>
        </a:solidFill>
        <a:ln w="12700" cap="flat" cmpd="sng" algn="ctr">
          <a:solidFill>
            <a:schemeClr val="accent6">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solidFill>
                <a:schemeClr val="tx2"/>
              </a:solidFill>
              <a:latin typeface="+mn-lt"/>
              <a:cs typeface="Arial" panose="020B0604020202020204" pitchFamily="34" charset="0"/>
            </a:rPr>
            <a:t>New </a:t>
          </a:r>
          <a:r>
            <a:rPr lang="en-US" sz="1600" kern="1200" dirty="0" err="1" smtClean="0">
              <a:solidFill>
                <a:schemeClr val="tx2"/>
              </a:solidFill>
              <a:latin typeface="+mn-lt"/>
              <a:cs typeface="Arial" panose="020B0604020202020204" pitchFamily="34" charset="0"/>
            </a:rPr>
            <a:t>iHC</a:t>
          </a:r>
          <a:r>
            <a:rPr lang="en-US" sz="1600" kern="1200" dirty="0" smtClean="0">
              <a:solidFill>
                <a:schemeClr val="tx2"/>
              </a:solidFill>
              <a:latin typeface="+mn-lt"/>
              <a:cs typeface="Arial" panose="020B0604020202020204" pitchFamily="34" charset="0"/>
            </a:rPr>
            <a:t> completed in favor of appellant</a:t>
          </a:r>
          <a:endParaRPr lang="en-US" sz="1600" kern="1200" dirty="0">
            <a:solidFill>
              <a:schemeClr val="tx2"/>
            </a:solidFill>
            <a:latin typeface="+mn-lt"/>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smtClean="0">
              <a:solidFill>
                <a:schemeClr val="tx2"/>
              </a:solidFill>
              <a:latin typeface="+mn-lt"/>
              <a:cs typeface="Arial" panose="020B0604020202020204" pitchFamily="34" charset="0"/>
            </a:rPr>
            <a:t>Programmatic reason based on a review of the current assessment &amp; new assessment is scheduled</a:t>
          </a:r>
          <a:r>
            <a:rPr lang="en-US" sz="1600" kern="1200" dirty="0" smtClean="0">
              <a:solidFill>
                <a:srgbClr val="FF0000"/>
              </a:solidFill>
              <a:latin typeface="+mn-lt"/>
              <a:cs typeface="Arial" panose="020B0604020202020204" pitchFamily="34" charset="0"/>
            </a:rPr>
            <a:t>**</a:t>
          </a:r>
          <a:endParaRPr lang="en-US" sz="1600" kern="1200" dirty="0">
            <a:solidFill>
              <a:srgbClr val="FF0000"/>
            </a:solidFill>
            <a:latin typeface="+mn-lt"/>
            <a:cs typeface="Arial" panose="020B0604020202020204" pitchFamily="34" charset="0"/>
          </a:endParaRPr>
        </a:p>
        <a:p>
          <a:pPr marL="342900" lvl="2" indent="-171450" algn="l" defTabSz="711200">
            <a:lnSpc>
              <a:spcPct val="90000"/>
            </a:lnSpc>
            <a:spcBef>
              <a:spcPct val="0"/>
            </a:spcBef>
            <a:spcAft>
              <a:spcPct val="15000"/>
            </a:spcAft>
            <a:buChar char="••"/>
          </a:pPr>
          <a:r>
            <a:rPr lang="en-US" sz="1600" kern="1200" dirty="0" smtClean="0">
              <a:solidFill>
                <a:schemeClr val="tx2"/>
              </a:solidFill>
              <a:latin typeface="+mn-lt"/>
              <a:cs typeface="Arial" panose="020B0604020202020204" pitchFamily="34" charset="0"/>
            </a:rPr>
            <a:t>Restore previous hours/budget</a:t>
          </a:r>
          <a:endParaRPr lang="en-US" sz="1600" kern="1200" dirty="0">
            <a:solidFill>
              <a:schemeClr val="tx2"/>
            </a:solidFill>
            <a:latin typeface="+mn-lt"/>
            <a:cs typeface="Arial" panose="020B0604020202020204" pitchFamily="34" charset="0"/>
          </a:endParaRP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endParaRPr lang="en-US" sz="1600" kern="1200" dirty="0"/>
        </a:p>
      </dsp:txBody>
      <dsp:txXfrm>
        <a:off x="7481831" y="693623"/>
        <a:ext cx="3029396" cy="344071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smtClean="0"/>
              <a:t>Issued December 8, 2022</a:t>
            </a:r>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smtClean="0"/>
              <a:t>OAAS-TNG-22-015                                                       </a:t>
            </a:r>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4C5C9D0-5D9B-48F5-9D59-942438BB9510}" type="slidenum">
              <a:rPr lang="en-US" smtClean="0"/>
              <a:t>‹#›</a:t>
            </a:fld>
            <a:endParaRPr lang="en-US"/>
          </a:p>
        </p:txBody>
      </p:sp>
    </p:spTree>
    <p:extLst>
      <p:ext uri="{BB962C8B-B14F-4D97-AF65-F5344CB8AC3E}">
        <p14:creationId xmlns:p14="http://schemas.microsoft.com/office/powerpoint/2010/main" val="259857002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r>
              <a:rPr lang="en-US" smtClean="0"/>
              <a:t>Issued December 8, 2022</a:t>
            </a:r>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r>
              <a:rPr lang="en-US" smtClean="0"/>
              <a:t>OAAS-TNG-22-015                                                       </a:t>
            </a:r>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D10368F-A49E-4D8A-A00A-CA455834F429}" type="slidenum">
              <a:rPr lang="en-US" smtClean="0"/>
              <a:t>‹#›</a:t>
            </a:fld>
            <a:endParaRPr lang="en-US" dirty="0"/>
          </a:p>
        </p:txBody>
      </p:sp>
    </p:spTree>
    <p:extLst>
      <p:ext uri="{BB962C8B-B14F-4D97-AF65-F5344CB8AC3E}">
        <p14:creationId xmlns:p14="http://schemas.microsoft.com/office/powerpoint/2010/main" val="369441647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6197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appellant had a new </a:t>
            </a:r>
            <a:r>
              <a:rPr lang="en-US" sz="1200" b="1" kern="1200" dirty="0" err="1" smtClean="0">
                <a:solidFill>
                  <a:schemeClr val="tx1"/>
                </a:solidFill>
                <a:effectLst/>
                <a:latin typeface="+mn-lt"/>
                <a:ea typeface="+mn-ea"/>
                <a:cs typeface="+mn-cs"/>
              </a:rPr>
              <a:t>iHC</a:t>
            </a:r>
            <a:r>
              <a:rPr lang="en-US" sz="1200" b="1" kern="1200" dirty="0" smtClean="0">
                <a:solidFill>
                  <a:schemeClr val="tx1"/>
                </a:solidFill>
                <a:effectLst/>
                <a:latin typeface="+mn-lt"/>
                <a:ea typeface="+mn-ea"/>
                <a:cs typeface="+mn-cs"/>
              </a:rPr>
              <a:t> completed and/or a new </a:t>
            </a:r>
            <a:r>
              <a:rPr lang="en-US" sz="1200" b="1" kern="1200" dirty="0" err="1" smtClean="0">
                <a:solidFill>
                  <a:schemeClr val="tx1"/>
                </a:solidFill>
                <a:effectLst/>
                <a:latin typeface="+mn-lt"/>
                <a:ea typeface="+mn-ea"/>
                <a:cs typeface="+mn-cs"/>
              </a:rPr>
              <a:t>iHC</a:t>
            </a:r>
            <a:r>
              <a:rPr lang="en-US" sz="1200" b="1" kern="1200" dirty="0" smtClean="0">
                <a:solidFill>
                  <a:schemeClr val="tx1"/>
                </a:solidFill>
                <a:effectLst/>
                <a:latin typeface="+mn-lt"/>
                <a:ea typeface="+mn-ea"/>
                <a:cs typeface="+mn-cs"/>
              </a:rPr>
              <a:t> is scheduled.</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If an appeal is pending, </a:t>
            </a:r>
          </a:p>
          <a:p>
            <a:r>
              <a:rPr lang="en-US" sz="1200" kern="1200" dirty="0" smtClean="0">
                <a:solidFill>
                  <a:schemeClr val="tx1"/>
                </a:solidFill>
                <a:effectLst/>
                <a:latin typeface="+mn-lt"/>
                <a:ea typeface="+mn-ea"/>
                <a:cs typeface="+mn-cs"/>
              </a:rPr>
              <a:t>1. Rescind the decision that is being appealed and </a:t>
            </a:r>
          </a:p>
          <a:p>
            <a:r>
              <a:rPr lang="en-US" sz="1200" kern="1200" dirty="0" smtClean="0">
                <a:solidFill>
                  <a:schemeClr val="tx1"/>
                </a:solidFill>
                <a:effectLst/>
                <a:latin typeface="+mn-lt"/>
                <a:ea typeface="+mn-ea"/>
                <a:cs typeface="+mn-cs"/>
              </a:rPr>
              <a:t>2. File a MTD.  </a:t>
            </a:r>
          </a:p>
          <a:p>
            <a:pPr lvl="0"/>
            <a:r>
              <a:rPr lang="en-US" sz="1200" kern="1200" dirty="0" smtClean="0">
                <a:solidFill>
                  <a:schemeClr val="tx1"/>
                </a:solidFill>
                <a:effectLst/>
                <a:latin typeface="+mn-lt"/>
                <a:ea typeface="+mn-ea"/>
                <a:cs typeface="+mn-cs"/>
              </a:rPr>
              <a:t>If an appeal is not pending, OAAS does not need to rescind the previous decision or issue a rescind notice. </a:t>
            </a:r>
          </a:p>
          <a:p>
            <a:endParaRPr lang="en-US" dirty="0"/>
          </a:p>
        </p:txBody>
      </p:sp>
    </p:spTree>
    <p:extLst>
      <p:ext uri="{BB962C8B-B14F-4D97-AF65-F5344CB8AC3E}">
        <p14:creationId xmlns:p14="http://schemas.microsoft.com/office/powerpoint/2010/main" val="2961067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61574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35466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51353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Denials/Terminations Reasons:</a:t>
            </a:r>
          </a:p>
          <a:p>
            <a:pPr marL="174708" indent="-174708">
              <a:buFont typeface="Arial" panose="020B0604020202020204" pitchFamily="34" charset="0"/>
              <a:buChar char="•"/>
            </a:pPr>
            <a:r>
              <a:rPr lang="en-US" dirty="0" smtClean="0"/>
              <a:t>Not meeting NFLOC</a:t>
            </a:r>
          </a:p>
          <a:p>
            <a:pPr marL="174708" indent="-174708">
              <a:buFont typeface="Arial" panose="020B0604020202020204" pitchFamily="34" charset="0"/>
              <a:buChar char="•"/>
            </a:pPr>
            <a:r>
              <a:rPr lang="en-US" dirty="0" smtClean="0"/>
              <a:t>Not meeting Program Requirements</a:t>
            </a:r>
          </a:p>
          <a:p>
            <a:pPr marL="640594" lvl="1" indent="-174708">
              <a:buFont typeface="Arial" panose="020B0604020202020204" pitchFamily="34" charset="0"/>
              <a:buChar char="•"/>
            </a:pPr>
            <a:r>
              <a:rPr lang="en-US" dirty="0" smtClean="0"/>
              <a:t>Waiver: Not a safe and legal environment, not cooperating, etc. </a:t>
            </a:r>
          </a:p>
          <a:p>
            <a:pPr marL="640594" lvl="1" indent="-174708">
              <a:buFont typeface="Arial" panose="020B0604020202020204" pitchFamily="34" charset="0"/>
              <a:buChar char="•"/>
            </a:pPr>
            <a:r>
              <a:rPr lang="en-US" dirty="0" smtClean="0"/>
              <a:t>LT-PCS: Not having at least one ADL at limited assistance or greater. </a:t>
            </a:r>
          </a:p>
          <a:p>
            <a:pPr marL="640594" lvl="1" indent="-174708">
              <a:buFont typeface="Arial" panose="020B0604020202020204" pitchFamily="34" charset="0"/>
              <a:buChar char="•"/>
            </a:pPr>
            <a:r>
              <a:rPr lang="en-US" dirty="0" smtClean="0"/>
              <a:t>ITC: for initials only</a:t>
            </a:r>
          </a:p>
          <a:p>
            <a:r>
              <a:rPr lang="en-US" dirty="0" smtClean="0"/>
              <a:t>Reductions (involuntary):</a:t>
            </a:r>
            <a:r>
              <a:rPr lang="en-US" baseline="0" dirty="0" smtClean="0"/>
              <a:t> reduction in LT-PCS hours because of change in ADL index (LT-PCS) or a change in RUG Category (Waiver). </a:t>
            </a:r>
            <a:endParaRPr lang="en-US" dirty="0" smtClean="0"/>
          </a:p>
        </p:txBody>
      </p:sp>
    </p:spTree>
    <p:extLst>
      <p:ext uri="{BB962C8B-B14F-4D97-AF65-F5344CB8AC3E}">
        <p14:creationId xmlns:p14="http://schemas.microsoft.com/office/powerpoint/2010/main" val="1281660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r>
              <a:rPr lang="en-US" baseline="0" dirty="0" smtClean="0"/>
              <a:t> information presented in writing and/or verbal to the participant must be in a manner that they can understand.  </a:t>
            </a:r>
            <a:endParaRPr lang="en-US" dirty="0"/>
          </a:p>
        </p:txBody>
      </p:sp>
    </p:spTree>
    <p:extLst>
      <p:ext uri="{BB962C8B-B14F-4D97-AF65-F5344CB8AC3E}">
        <p14:creationId xmlns:p14="http://schemas.microsoft.com/office/powerpoint/2010/main" val="3234147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28503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6348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587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6836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 SOE Packet</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Making sure that you have documents attached to support the decision.  If not it will just be "he said she said"  Relevant documents: police reports, </a:t>
            </a:r>
            <a:r>
              <a:rPr lang="en-US" sz="1200" kern="1200" dirty="0" err="1" smtClean="0">
                <a:solidFill>
                  <a:schemeClr val="tx1"/>
                </a:solidFill>
                <a:effectLst/>
                <a:latin typeface="+mn-lt"/>
                <a:ea typeface="+mn-ea"/>
                <a:cs typeface="+mn-cs"/>
              </a:rPr>
              <a:t>dsw</a:t>
            </a:r>
            <a:r>
              <a:rPr lang="en-US" sz="1200" kern="1200" dirty="0" smtClean="0">
                <a:solidFill>
                  <a:schemeClr val="tx1"/>
                </a:solidFill>
                <a:effectLst/>
                <a:latin typeface="+mn-lt"/>
                <a:ea typeface="+mn-ea"/>
                <a:cs typeface="+mn-cs"/>
              </a:rPr>
              <a:t> reports, SC letters and conversations, DSW progress reports, etc. </a:t>
            </a:r>
          </a:p>
          <a:p>
            <a:endParaRPr lang="en-US" dirty="0"/>
          </a:p>
        </p:txBody>
      </p:sp>
    </p:spTree>
    <p:extLst>
      <p:ext uri="{BB962C8B-B14F-4D97-AF65-F5344CB8AC3E}">
        <p14:creationId xmlns:p14="http://schemas.microsoft.com/office/powerpoint/2010/main" val="27616237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6.jpeg"/><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ldh.la.gov/page/businessplan" TargetMode="External"/><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13.emf"/><Relationship Id="rId4" Type="http://schemas.openxmlformats.org/officeDocument/2006/relationships/image" Target="../media/image1.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13.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0FF6C67-E31C-5440-8090-7B7AE0D3CDCF}"/>
              </a:ext>
            </a:extLst>
          </p:cNvPr>
          <p:cNvSpPr>
            <a:spLocks noGrp="1"/>
          </p:cNvSpPr>
          <p:nvPr>
            <p:ph type="dt" sz="half" idx="10"/>
          </p:nvPr>
        </p:nvSpPr>
        <p:spPr/>
        <p:txBody>
          <a:bodyPr/>
          <a:lstStyle/>
          <a:p>
            <a:r>
              <a:rPr lang="en-US" smtClean="0"/>
              <a:t>Issued December 8, 2022</a:t>
            </a:r>
            <a:endParaRPr lang="en-US" dirty="0"/>
          </a:p>
        </p:txBody>
      </p:sp>
      <p:sp>
        <p:nvSpPr>
          <p:cNvPr id="5" name="Footer Placeholder 4">
            <a:extLst>
              <a:ext uri="{FF2B5EF4-FFF2-40B4-BE49-F238E27FC236}">
                <a16:creationId xmlns:a16="http://schemas.microsoft.com/office/drawing/2014/main" id="{333FBEC1-C742-CE4E-879C-7BA8CE8BA4EB}"/>
              </a:ext>
            </a:extLst>
          </p:cNvPr>
          <p:cNvSpPr>
            <a:spLocks noGrp="1"/>
          </p:cNvSpPr>
          <p:nvPr>
            <p:ph type="ftr" sz="quarter" idx="11"/>
          </p:nvPr>
        </p:nvSpPr>
        <p:spPr/>
        <p:txBody>
          <a:bodyPr/>
          <a:lstStyle>
            <a:lvl1pPr>
              <a:defRPr lang="en-US" smtClean="0">
                <a:effectLst/>
              </a:defRPr>
            </a:lvl1pPr>
          </a:lstStyle>
          <a:p>
            <a:r>
              <a:rPr lang="en-US" smtClean="0"/>
              <a:t>OAAS-TNG-22-XXX</a:t>
            </a:r>
            <a:endParaRPr lang="en-US" dirty="0"/>
          </a:p>
        </p:txBody>
      </p:sp>
      <p:pic>
        <p:nvPicPr>
          <p:cNvPr id="11" name="Picture 10">
            <a:extLst>
              <a:ext uri="{FF2B5EF4-FFF2-40B4-BE49-F238E27FC236}">
                <a16:creationId xmlns:a16="http://schemas.microsoft.com/office/drawing/2014/main" id="{08AB1C5B-BC0C-8B49-B7BB-6868FEB3C5E9}"/>
              </a:ext>
            </a:extLst>
          </p:cNvPr>
          <p:cNvPicPr>
            <a:picLocks noChangeAspect="1"/>
          </p:cNvPicPr>
          <p:nvPr/>
        </p:nvPicPr>
        <p:blipFill>
          <a:blip r:embed="rId2"/>
          <a:stretch>
            <a:fillRect/>
          </a:stretch>
        </p:blipFill>
        <p:spPr>
          <a:xfrm>
            <a:off x="559913" y="572809"/>
            <a:ext cx="3196668" cy="449684"/>
          </a:xfrm>
          <a:prstGeom prst="rect">
            <a:avLst/>
          </a:prstGeom>
        </p:spPr>
      </p:pic>
      <p:pic>
        <p:nvPicPr>
          <p:cNvPr id="12" name="Picture 11">
            <a:extLst>
              <a:ext uri="{FF2B5EF4-FFF2-40B4-BE49-F238E27FC236}">
                <a16:creationId xmlns:a16="http://schemas.microsoft.com/office/drawing/2014/main" id="{8B7149A6-FC12-1E49-9A2F-F191017E6F7C}"/>
              </a:ext>
            </a:extLst>
          </p:cNvPr>
          <p:cNvPicPr>
            <a:picLocks noChangeAspect="1"/>
          </p:cNvPicPr>
          <p:nvPr/>
        </p:nvPicPr>
        <p:blipFill>
          <a:blip r:embed="rId3"/>
          <a:stretch>
            <a:fillRect/>
          </a:stretch>
        </p:blipFill>
        <p:spPr>
          <a:xfrm>
            <a:off x="2800350" y="2736850"/>
            <a:ext cx="6591300" cy="1384300"/>
          </a:xfrm>
          <a:prstGeom prst="rect">
            <a:avLst/>
          </a:prstGeom>
        </p:spPr>
      </p:pic>
      <p:pic>
        <p:nvPicPr>
          <p:cNvPr id="13" name="Picture 12">
            <a:extLst>
              <a:ext uri="{FF2B5EF4-FFF2-40B4-BE49-F238E27FC236}">
                <a16:creationId xmlns:a16="http://schemas.microsoft.com/office/drawing/2014/main" id="{80AE0F9F-EA30-C246-91E1-08B2706083B4}"/>
              </a:ext>
            </a:extLst>
          </p:cNvPr>
          <p:cNvPicPr>
            <a:picLocks noChangeAspect="1"/>
          </p:cNvPicPr>
          <p:nvPr/>
        </p:nvPicPr>
        <p:blipFill>
          <a:blip r:embed="rId4"/>
          <a:stretch>
            <a:fillRect/>
          </a:stretch>
        </p:blipFill>
        <p:spPr>
          <a:xfrm>
            <a:off x="10082294" y="6055281"/>
            <a:ext cx="1765300" cy="431800"/>
          </a:xfrm>
          <a:prstGeom prst="rect">
            <a:avLst/>
          </a:prstGeom>
        </p:spPr>
      </p:pic>
      <p:pic>
        <p:nvPicPr>
          <p:cNvPr id="2" name="Picture 1">
            <a:extLst>
              <a:ext uri="{FF2B5EF4-FFF2-40B4-BE49-F238E27FC236}">
                <a16:creationId xmlns:a16="http://schemas.microsoft.com/office/drawing/2014/main" id="{FD7C1335-C8C9-EE46-BE70-3F637747830B}"/>
              </a:ext>
            </a:extLst>
          </p:cNvPr>
          <p:cNvPicPr>
            <a:picLocks noChangeAspect="1"/>
          </p:cNvPicPr>
          <p:nvPr/>
        </p:nvPicPr>
        <p:blipFill>
          <a:blip r:embed="rId5"/>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17058D40-A38C-2E44-BBE4-9CE121544CE7}"/>
              </a:ext>
            </a:extLst>
          </p:cNvPr>
          <p:cNvPicPr>
            <a:picLocks noChangeAspect="1"/>
          </p:cNvPicPr>
          <p:nvPr/>
        </p:nvPicPr>
        <p:blipFill>
          <a:blip r:embed="rId6"/>
          <a:stretch>
            <a:fillRect/>
          </a:stretch>
        </p:blipFill>
        <p:spPr>
          <a:xfrm>
            <a:off x="8824994" y="370919"/>
            <a:ext cx="3022600" cy="762000"/>
          </a:xfrm>
          <a:prstGeom prst="rect">
            <a:avLst/>
          </a:prstGeom>
        </p:spPr>
      </p:pic>
      <p:sp>
        <p:nvSpPr>
          <p:cNvPr id="17" name="Date Placeholder 3">
            <a:extLst>
              <a:ext uri="{FF2B5EF4-FFF2-40B4-BE49-F238E27FC236}">
                <a16:creationId xmlns:a16="http://schemas.microsoft.com/office/drawing/2014/main" id="{EE5A798B-099E-474B-A1D5-D6B02AF2C2DB}"/>
              </a:ext>
            </a:extLst>
          </p:cNvPr>
          <p:cNvSpPr txBox="1">
            <a:spLocks/>
          </p:cNvSpPr>
          <p:nvPr/>
        </p:nvSpPr>
        <p:spPr>
          <a:xfrm>
            <a:off x="1188907" y="4292844"/>
            <a:ext cx="3094629" cy="51825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BEDA5E-22BC-BB40-974C-65FEF1BC9CF2}" type="datetime1">
              <a:rPr lang="en-US" sz="2000" smtClean="0"/>
              <a:pPr/>
              <a:t>3/14/2024</a:t>
            </a:fld>
            <a:endParaRPr lang="en-US" sz="3600" dirty="0"/>
          </a:p>
        </p:txBody>
      </p:sp>
      <p:sp>
        <p:nvSpPr>
          <p:cNvPr id="19" name="Content Placeholder 2">
            <a:extLst>
              <a:ext uri="{FF2B5EF4-FFF2-40B4-BE49-F238E27FC236}">
                <a16:creationId xmlns:a16="http://schemas.microsoft.com/office/drawing/2014/main" id="{4CF06708-6822-F54C-9596-7A245DE7B6F5}"/>
              </a:ext>
            </a:extLst>
          </p:cNvPr>
          <p:cNvSpPr>
            <a:spLocks noGrp="1"/>
          </p:cNvSpPr>
          <p:nvPr>
            <p:ph idx="12" hasCustomPrompt="1"/>
          </p:nvPr>
        </p:nvSpPr>
        <p:spPr>
          <a:xfrm>
            <a:off x="1188907" y="3531883"/>
            <a:ext cx="7304382" cy="716437"/>
          </a:xfrm>
        </p:spPr>
        <p:txBody>
          <a:bodyPr>
            <a:normAutofit/>
          </a:bodyPr>
          <a:lstStyle>
            <a:lvl1pPr marL="0" indent="0">
              <a:buNone/>
              <a:defRPr sz="3600">
                <a:solidFill>
                  <a:schemeClr val="tx1"/>
                </a:solidFill>
              </a:defRPr>
            </a:lvl1pPr>
          </a:lstStyle>
          <a:p>
            <a:pPr lvl="0"/>
            <a:r>
              <a:rPr lang="en-US" dirty="0"/>
              <a:t>CLICK TO EDIT SUBHEAD </a:t>
            </a:r>
          </a:p>
        </p:txBody>
      </p:sp>
      <p:sp>
        <p:nvSpPr>
          <p:cNvPr id="10" name="Text Placeholder 9">
            <a:extLst>
              <a:ext uri="{FF2B5EF4-FFF2-40B4-BE49-F238E27FC236}">
                <a16:creationId xmlns:a16="http://schemas.microsoft.com/office/drawing/2014/main" id="{8B42A4EC-F3DF-BB4B-B0CF-09162642C2CE}"/>
              </a:ext>
            </a:extLst>
          </p:cNvPr>
          <p:cNvSpPr>
            <a:spLocks noGrp="1"/>
          </p:cNvSpPr>
          <p:nvPr>
            <p:ph type="body" sz="quarter" idx="13" hasCustomPrompt="1"/>
          </p:nvPr>
        </p:nvSpPr>
        <p:spPr>
          <a:xfrm>
            <a:off x="1188907" y="2425171"/>
            <a:ext cx="9639960" cy="1081087"/>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4800">
                <a:solidFill>
                  <a:schemeClr val="bg1"/>
                </a:solidFill>
                <a:latin typeface="+mn-lt"/>
              </a:defRPr>
            </a:lvl1pPr>
          </a:lstStyle>
          <a:p>
            <a:r>
              <a:rPr lang="en-US" sz="4800" dirty="0"/>
              <a:t>CLICK TO EDIT MASTER TITLE STYLE</a:t>
            </a:r>
          </a:p>
        </p:txBody>
      </p:sp>
    </p:spTree>
    <p:extLst>
      <p:ext uri="{BB962C8B-B14F-4D97-AF65-F5344CB8AC3E}">
        <p14:creationId xmlns:p14="http://schemas.microsoft.com/office/powerpoint/2010/main" val="633705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8E5D3D5-E7D1-0147-B31A-C76D26253849}"/>
              </a:ext>
            </a:extLst>
          </p:cNvPr>
          <p:cNvSpPr>
            <a:spLocks noGrp="1"/>
          </p:cNvSpPr>
          <p:nvPr>
            <p:ph type="dt" sz="half" idx="10"/>
          </p:nvPr>
        </p:nvSpPr>
        <p:spPr/>
        <p:txBody>
          <a:bodyPr/>
          <a:lstStyle/>
          <a:p>
            <a:r>
              <a:rPr lang="en-US" smtClean="0"/>
              <a:t>Issued December 8, 2022</a:t>
            </a:r>
            <a:endParaRPr lang="en-US" dirty="0"/>
          </a:p>
        </p:txBody>
      </p:sp>
      <p:sp>
        <p:nvSpPr>
          <p:cNvPr id="5" name="Footer Placeholder 4">
            <a:extLst>
              <a:ext uri="{FF2B5EF4-FFF2-40B4-BE49-F238E27FC236}">
                <a16:creationId xmlns:a16="http://schemas.microsoft.com/office/drawing/2014/main" id="{63E9342D-4A6E-A34C-B252-45364A5F9594}"/>
              </a:ext>
            </a:extLst>
          </p:cNvPr>
          <p:cNvSpPr>
            <a:spLocks noGrp="1"/>
          </p:cNvSpPr>
          <p:nvPr>
            <p:ph type="ftr" sz="quarter" idx="11"/>
          </p:nvPr>
        </p:nvSpPr>
        <p:spPr/>
        <p:txBody>
          <a:bodyPr/>
          <a:lstStyle/>
          <a:p>
            <a:r>
              <a:rPr lang="en-US" smtClean="0"/>
              <a:t>OAAS-TNG-22-XXX</a:t>
            </a:r>
            <a:endParaRPr lang="en-US" dirty="0"/>
          </a:p>
        </p:txBody>
      </p:sp>
      <p:sp>
        <p:nvSpPr>
          <p:cNvPr id="6" name="Slide Number Placeholder 5">
            <a:extLst>
              <a:ext uri="{FF2B5EF4-FFF2-40B4-BE49-F238E27FC236}">
                <a16:creationId xmlns:a16="http://schemas.microsoft.com/office/drawing/2014/main" id="{38D2C949-5653-F54E-9CB2-A5BDF106AB4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Content Placeholder 3">
            <a:extLst>
              <a:ext uri="{FF2B5EF4-FFF2-40B4-BE49-F238E27FC236}">
                <a16:creationId xmlns:a16="http://schemas.microsoft.com/office/drawing/2014/main" id="{B7578FE3-9132-D141-9EB9-AEDC6F97749C}"/>
              </a:ext>
            </a:extLst>
          </p:cNvPr>
          <p:cNvSpPr>
            <a:spLocks noGrp="1"/>
          </p:cNvSpPr>
          <p:nvPr>
            <p:ph sz="half" idx="2"/>
          </p:nvPr>
        </p:nvSpPr>
        <p:spPr>
          <a:xfrm>
            <a:off x="838200" y="1981199"/>
            <a:ext cx="10515600" cy="392114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1">
            <a:extLst>
              <a:ext uri="{FF2B5EF4-FFF2-40B4-BE49-F238E27FC236}">
                <a16:creationId xmlns:a16="http://schemas.microsoft.com/office/drawing/2014/main" id="{45F25188-7F87-534F-B429-960DDE851B34}"/>
              </a:ext>
            </a:extLst>
          </p:cNvPr>
          <p:cNvSpPr>
            <a:spLocks noGrp="1"/>
          </p:cNvSpPr>
          <p:nvPr>
            <p:ph type="title"/>
          </p:nvPr>
        </p:nvSpPr>
        <p:spPr>
          <a:xfrm>
            <a:off x="838200" y="730918"/>
            <a:ext cx="10515600" cy="109788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617421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542F631-4F56-4949-8B3B-E1A0725D6984}"/>
              </a:ext>
            </a:extLst>
          </p:cNvPr>
          <p:cNvSpPr/>
          <p:nvPr/>
        </p:nvSpPr>
        <p:spPr>
          <a:xfrm>
            <a:off x="0" y="6366933"/>
            <a:ext cx="12192000" cy="491067"/>
          </a:xfrm>
          <a:prstGeom prst="rect">
            <a:avLst/>
          </a:prstGeom>
          <a:solidFill>
            <a:srgbClr val="05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B8E5D3D5-E7D1-0147-B31A-C76D26253849}"/>
              </a:ext>
            </a:extLst>
          </p:cNvPr>
          <p:cNvSpPr>
            <a:spLocks noGrp="1"/>
          </p:cNvSpPr>
          <p:nvPr>
            <p:ph type="dt" sz="half" idx="10"/>
          </p:nvPr>
        </p:nvSpPr>
        <p:spPr>
          <a:xfrm>
            <a:off x="434109" y="6438891"/>
            <a:ext cx="2179781" cy="360575"/>
          </a:xfrm>
        </p:spPr>
        <p:txBody>
          <a:bodyPr/>
          <a:lstStyle/>
          <a:p>
            <a:r>
              <a:rPr lang="en-US" smtClean="0"/>
              <a:t>Issued December 8, 2022</a:t>
            </a:r>
            <a:endParaRPr lang="en-US" dirty="0"/>
          </a:p>
        </p:txBody>
      </p:sp>
      <p:sp>
        <p:nvSpPr>
          <p:cNvPr id="5" name="Footer Placeholder 4">
            <a:extLst>
              <a:ext uri="{FF2B5EF4-FFF2-40B4-BE49-F238E27FC236}">
                <a16:creationId xmlns:a16="http://schemas.microsoft.com/office/drawing/2014/main" id="{63E9342D-4A6E-A34C-B252-45364A5F9594}"/>
              </a:ext>
            </a:extLst>
          </p:cNvPr>
          <p:cNvSpPr>
            <a:spLocks noGrp="1"/>
          </p:cNvSpPr>
          <p:nvPr>
            <p:ph type="ftr" sz="quarter" idx="11"/>
          </p:nvPr>
        </p:nvSpPr>
        <p:spPr/>
        <p:txBody>
          <a:bodyPr/>
          <a:lstStyle/>
          <a:p>
            <a:pPr algn="ctr"/>
            <a:r>
              <a:rPr lang="en-US" dirty="0" smtClean="0"/>
              <a:t>OAAS-TNG-22-XXX</a:t>
            </a:r>
            <a:endParaRPr lang="en-US" dirty="0"/>
          </a:p>
        </p:txBody>
      </p:sp>
      <p:sp>
        <p:nvSpPr>
          <p:cNvPr id="6" name="Slide Number Placeholder 5">
            <a:extLst>
              <a:ext uri="{FF2B5EF4-FFF2-40B4-BE49-F238E27FC236}">
                <a16:creationId xmlns:a16="http://schemas.microsoft.com/office/drawing/2014/main" id="{38D2C949-5653-F54E-9CB2-A5BDF106AB43}"/>
              </a:ext>
            </a:extLst>
          </p:cNvPr>
          <p:cNvSpPr>
            <a:spLocks noGrp="1"/>
          </p:cNvSpPr>
          <p:nvPr>
            <p:ph type="sldNum" sz="quarter" idx="12"/>
          </p:nvPr>
        </p:nvSpPr>
        <p:spPr/>
        <p:txBody>
          <a:bodyPr/>
          <a:lstStyle>
            <a:lvl1pPr>
              <a:defRPr/>
            </a:lvl1pPr>
          </a:lstStyle>
          <a:p>
            <a:fld id="{0C437A6A-449E-48C3-BC5D-C7BF16736A28}" type="slidenum">
              <a:rPr lang="en-US" smtClean="0"/>
              <a:pPr/>
              <a:t>‹#›</a:t>
            </a:fld>
            <a:endParaRPr lang="en-US" dirty="0"/>
          </a:p>
        </p:txBody>
      </p:sp>
      <p:sp>
        <p:nvSpPr>
          <p:cNvPr id="8" name="Content Placeholder 3">
            <a:extLst>
              <a:ext uri="{FF2B5EF4-FFF2-40B4-BE49-F238E27FC236}">
                <a16:creationId xmlns:a16="http://schemas.microsoft.com/office/drawing/2014/main" id="{B7578FE3-9132-D141-9EB9-AEDC6F97749C}"/>
              </a:ext>
            </a:extLst>
          </p:cNvPr>
          <p:cNvSpPr>
            <a:spLocks noGrp="1"/>
          </p:cNvSpPr>
          <p:nvPr>
            <p:ph sz="half" idx="2"/>
          </p:nvPr>
        </p:nvSpPr>
        <p:spPr>
          <a:xfrm>
            <a:off x="838200" y="1981199"/>
            <a:ext cx="10515600" cy="392114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9">
            <a:extLst>
              <a:ext uri="{FF2B5EF4-FFF2-40B4-BE49-F238E27FC236}">
                <a16:creationId xmlns:a16="http://schemas.microsoft.com/office/drawing/2014/main" id="{2B841D17-834A-6440-AB65-7B2DA8F2C6B9}"/>
              </a:ext>
            </a:extLst>
          </p:cNvPr>
          <p:cNvSpPr/>
          <p:nvPr/>
        </p:nvSpPr>
        <p:spPr>
          <a:xfrm>
            <a:off x="0" y="-29633"/>
            <a:ext cx="12192000" cy="735865"/>
          </a:xfrm>
          <a:prstGeom prst="rect">
            <a:avLst/>
          </a:prstGeom>
          <a:solidFill>
            <a:srgbClr val="05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Placeholder 1">
            <a:extLst>
              <a:ext uri="{FF2B5EF4-FFF2-40B4-BE49-F238E27FC236}">
                <a16:creationId xmlns:a16="http://schemas.microsoft.com/office/drawing/2014/main" id="{45F25188-7F87-534F-B429-960DDE851B34}"/>
              </a:ext>
            </a:extLst>
          </p:cNvPr>
          <p:cNvSpPr>
            <a:spLocks noGrp="1"/>
          </p:cNvSpPr>
          <p:nvPr>
            <p:ph type="title"/>
          </p:nvPr>
        </p:nvSpPr>
        <p:spPr>
          <a:xfrm>
            <a:off x="838200" y="730918"/>
            <a:ext cx="10515600" cy="1097882"/>
          </a:xfrm>
          <a:prstGeom prst="rect">
            <a:avLst/>
          </a:prstGeom>
        </p:spPr>
        <p:txBody>
          <a:bodyPr vert="horz" lIns="91440" tIns="45720" rIns="91440" bIns="45720" rtlCol="0" anchor="ctr">
            <a:normAutofit/>
          </a:bodyPr>
          <a:lstStyle/>
          <a:p>
            <a:r>
              <a:rPr lang="en-US" smtClean="0"/>
              <a:t>Click to edit Master title style</a:t>
            </a:r>
            <a:endParaRPr lang="en-US" dirty="0"/>
          </a:p>
        </p:txBody>
      </p:sp>
      <p:pic>
        <p:nvPicPr>
          <p:cNvPr id="7" name="Picture 6">
            <a:extLst>
              <a:ext uri="{FF2B5EF4-FFF2-40B4-BE49-F238E27FC236}">
                <a16:creationId xmlns:a16="http://schemas.microsoft.com/office/drawing/2014/main" id="{DCAA34EC-4FCD-1945-B24A-12BB48AF2CDF}"/>
              </a:ext>
            </a:extLst>
          </p:cNvPr>
          <p:cNvPicPr>
            <a:picLocks noChangeAspect="1"/>
          </p:cNvPicPr>
          <p:nvPr/>
        </p:nvPicPr>
        <p:blipFill>
          <a:blip r:embed="rId2"/>
          <a:stretch>
            <a:fillRect/>
          </a:stretch>
        </p:blipFill>
        <p:spPr>
          <a:xfrm>
            <a:off x="9129025" y="179425"/>
            <a:ext cx="2768600" cy="393700"/>
          </a:xfrm>
          <a:prstGeom prst="rect">
            <a:avLst/>
          </a:prstGeom>
        </p:spPr>
      </p:pic>
    </p:spTree>
    <p:extLst>
      <p:ext uri="{BB962C8B-B14F-4D97-AF65-F5344CB8AC3E}">
        <p14:creationId xmlns:p14="http://schemas.microsoft.com/office/powerpoint/2010/main" val="197671920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32794F-E419-A745-B994-0703ACD5C519}"/>
              </a:ext>
            </a:extLst>
          </p:cNvPr>
          <p:cNvSpPr>
            <a:spLocks noGrp="1"/>
          </p:cNvSpPr>
          <p:nvPr>
            <p:ph sz="half" idx="1"/>
          </p:nvPr>
        </p:nvSpPr>
        <p:spPr>
          <a:xfrm>
            <a:off x="838200" y="1981200"/>
            <a:ext cx="5290032" cy="38543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a:ext uri="{FF2B5EF4-FFF2-40B4-BE49-F238E27FC236}">
                <a16:creationId xmlns:a16="http://schemas.microsoft.com/office/drawing/2014/main" id="{98CF432E-D382-B74E-9BA6-84E7366C676D}"/>
              </a:ext>
            </a:extLst>
          </p:cNvPr>
          <p:cNvSpPr>
            <a:spLocks noGrp="1"/>
          </p:cNvSpPr>
          <p:nvPr>
            <p:ph sz="half" idx="2"/>
          </p:nvPr>
        </p:nvSpPr>
        <p:spPr>
          <a:xfrm>
            <a:off x="6356832" y="1981200"/>
            <a:ext cx="5105400" cy="38543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a16="http://schemas.microsoft.com/office/drawing/2014/main" id="{E125FB8C-6952-EE47-9FE7-0A2CC67AE5BF}"/>
              </a:ext>
            </a:extLst>
          </p:cNvPr>
          <p:cNvSpPr>
            <a:spLocks noGrp="1"/>
          </p:cNvSpPr>
          <p:nvPr>
            <p:ph type="dt" sz="half" idx="10"/>
          </p:nvPr>
        </p:nvSpPr>
        <p:spPr>
          <a:xfrm>
            <a:off x="508000" y="6438892"/>
            <a:ext cx="2272558" cy="285182"/>
          </a:xfrm>
        </p:spPr>
        <p:txBody>
          <a:bodyPr/>
          <a:lstStyle/>
          <a:p>
            <a:r>
              <a:rPr lang="en-US" smtClean="0"/>
              <a:t>Issued December 8, 2022</a:t>
            </a:r>
            <a:endParaRPr lang="en-US" dirty="0"/>
          </a:p>
        </p:txBody>
      </p:sp>
      <p:sp>
        <p:nvSpPr>
          <p:cNvPr id="6" name="Footer Placeholder 5">
            <a:extLst>
              <a:ext uri="{FF2B5EF4-FFF2-40B4-BE49-F238E27FC236}">
                <a16:creationId xmlns:a16="http://schemas.microsoft.com/office/drawing/2014/main" id="{DA5A4EDF-C4F6-2142-97C6-D28C4C2F132B}"/>
              </a:ext>
            </a:extLst>
          </p:cNvPr>
          <p:cNvSpPr>
            <a:spLocks noGrp="1"/>
          </p:cNvSpPr>
          <p:nvPr>
            <p:ph type="ftr" sz="quarter" idx="11"/>
          </p:nvPr>
        </p:nvSpPr>
        <p:spPr/>
        <p:txBody>
          <a:bodyPr/>
          <a:lstStyle>
            <a:lvl1pPr algn="ctr">
              <a:defRPr/>
            </a:lvl1pPr>
          </a:lstStyle>
          <a:p>
            <a:r>
              <a:rPr lang="en-US" smtClean="0"/>
              <a:t>OAAS-TNG-22-XXX</a:t>
            </a:r>
            <a:endParaRPr lang="en-US" dirty="0"/>
          </a:p>
        </p:txBody>
      </p:sp>
      <p:sp>
        <p:nvSpPr>
          <p:cNvPr id="7" name="Slide Number Placeholder 6">
            <a:extLst>
              <a:ext uri="{FF2B5EF4-FFF2-40B4-BE49-F238E27FC236}">
                <a16:creationId xmlns:a16="http://schemas.microsoft.com/office/drawing/2014/main" id="{0D9441D0-25AC-C041-A1D7-5CA764022E78}"/>
              </a:ext>
            </a:extLst>
          </p:cNvPr>
          <p:cNvSpPr>
            <a:spLocks noGrp="1"/>
          </p:cNvSpPr>
          <p:nvPr>
            <p:ph type="sldNum" sz="quarter" idx="12"/>
          </p:nvPr>
        </p:nvSpPr>
        <p:spPr/>
        <p:txBody>
          <a:bodyPr/>
          <a:lstStyle/>
          <a:p>
            <a:fld id="{6FF9F0C5-380F-41C2-899A-BAC0F0927E16}" type="slidenum">
              <a:rPr lang="en-US" smtClean="0"/>
              <a:t>‹#›</a:t>
            </a:fld>
            <a:endParaRPr lang="en-US" dirty="0"/>
          </a:p>
        </p:txBody>
      </p:sp>
      <p:sp>
        <p:nvSpPr>
          <p:cNvPr id="10" name="Title Placeholder 1">
            <a:extLst>
              <a:ext uri="{FF2B5EF4-FFF2-40B4-BE49-F238E27FC236}">
                <a16:creationId xmlns:a16="http://schemas.microsoft.com/office/drawing/2014/main" id="{7D953CEF-23C2-0B46-BA72-4D62F43FC878}"/>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121302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626817-B17E-F948-B94E-5CFE0E293A75}"/>
              </a:ext>
            </a:extLst>
          </p:cNvPr>
          <p:cNvPicPr>
            <a:picLocks noChangeAspect="1"/>
          </p:cNvPicPr>
          <p:nvPr/>
        </p:nvPicPr>
        <p:blipFill rotWithShape="1">
          <a:blip r:embed="rId2"/>
          <a:srcRect l="20280"/>
          <a:stretch/>
        </p:blipFill>
        <p:spPr>
          <a:xfrm>
            <a:off x="6128232" y="1981200"/>
            <a:ext cx="6063768" cy="4278574"/>
          </a:xfrm>
          <a:prstGeom prst="rect">
            <a:avLst/>
          </a:prstGeom>
        </p:spPr>
      </p:pic>
      <p:sp>
        <p:nvSpPr>
          <p:cNvPr id="3" name="Content Placeholder 2">
            <a:extLst>
              <a:ext uri="{FF2B5EF4-FFF2-40B4-BE49-F238E27FC236}">
                <a16:creationId xmlns:a16="http://schemas.microsoft.com/office/drawing/2014/main" id="{0432794F-E419-A745-B994-0703ACD5C519}"/>
              </a:ext>
            </a:extLst>
          </p:cNvPr>
          <p:cNvSpPr>
            <a:spLocks noGrp="1"/>
          </p:cNvSpPr>
          <p:nvPr>
            <p:ph sz="half" idx="1"/>
          </p:nvPr>
        </p:nvSpPr>
        <p:spPr>
          <a:xfrm>
            <a:off x="838200" y="1981199"/>
            <a:ext cx="5290032" cy="427857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a:ext uri="{FF2B5EF4-FFF2-40B4-BE49-F238E27FC236}">
                <a16:creationId xmlns:a16="http://schemas.microsoft.com/office/drawing/2014/main" id="{98CF432E-D382-B74E-9BA6-84E7366C676D}"/>
              </a:ext>
            </a:extLst>
          </p:cNvPr>
          <p:cNvSpPr>
            <a:spLocks noGrp="1"/>
          </p:cNvSpPr>
          <p:nvPr>
            <p:ph sz="half" idx="2"/>
          </p:nvPr>
        </p:nvSpPr>
        <p:spPr>
          <a:xfrm>
            <a:off x="6309815" y="2124502"/>
            <a:ext cx="5718412" cy="3945734"/>
          </a:xfrm>
        </p:spPr>
        <p:txBody>
          <a:bodyPr>
            <a:normAutofit/>
          </a:bodyPr>
          <a:lstStyle>
            <a:lvl1pPr marL="0" indent="0">
              <a:buFontTx/>
              <a:buNone/>
              <a:defRPr sz="20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5" name="Date Placeholder 4">
            <a:extLst>
              <a:ext uri="{FF2B5EF4-FFF2-40B4-BE49-F238E27FC236}">
                <a16:creationId xmlns:a16="http://schemas.microsoft.com/office/drawing/2014/main" id="{E125FB8C-6952-EE47-9FE7-0A2CC67AE5BF}"/>
              </a:ext>
            </a:extLst>
          </p:cNvPr>
          <p:cNvSpPr>
            <a:spLocks noGrp="1"/>
          </p:cNvSpPr>
          <p:nvPr>
            <p:ph type="dt" sz="half" idx="10"/>
          </p:nvPr>
        </p:nvSpPr>
        <p:spPr>
          <a:xfrm>
            <a:off x="378691" y="6438891"/>
            <a:ext cx="2401867" cy="360575"/>
          </a:xfrm>
        </p:spPr>
        <p:txBody>
          <a:bodyPr/>
          <a:lstStyle/>
          <a:p>
            <a:r>
              <a:rPr lang="en-US" smtClean="0"/>
              <a:t>Issued December 8, 2022</a:t>
            </a:r>
            <a:endParaRPr lang="en-US" dirty="0"/>
          </a:p>
        </p:txBody>
      </p:sp>
      <p:sp>
        <p:nvSpPr>
          <p:cNvPr id="6" name="Footer Placeholder 5">
            <a:extLst>
              <a:ext uri="{FF2B5EF4-FFF2-40B4-BE49-F238E27FC236}">
                <a16:creationId xmlns:a16="http://schemas.microsoft.com/office/drawing/2014/main" id="{DA5A4EDF-C4F6-2142-97C6-D28C4C2F132B}"/>
              </a:ext>
            </a:extLst>
          </p:cNvPr>
          <p:cNvSpPr>
            <a:spLocks noGrp="1"/>
          </p:cNvSpPr>
          <p:nvPr>
            <p:ph type="ftr" sz="quarter" idx="11"/>
          </p:nvPr>
        </p:nvSpPr>
        <p:spPr/>
        <p:txBody>
          <a:bodyPr/>
          <a:lstStyle>
            <a:lvl1pPr algn="ctr">
              <a:defRPr/>
            </a:lvl1pPr>
          </a:lstStyle>
          <a:p>
            <a:r>
              <a:rPr lang="en-US" smtClean="0"/>
              <a:t>OAAS-TNG-22-XXX</a:t>
            </a:r>
            <a:endParaRPr lang="en-US" dirty="0"/>
          </a:p>
        </p:txBody>
      </p:sp>
      <p:sp>
        <p:nvSpPr>
          <p:cNvPr id="7" name="Slide Number Placeholder 6">
            <a:extLst>
              <a:ext uri="{FF2B5EF4-FFF2-40B4-BE49-F238E27FC236}">
                <a16:creationId xmlns:a16="http://schemas.microsoft.com/office/drawing/2014/main" id="{0D9441D0-25AC-C041-A1D7-5CA764022E78}"/>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itle Placeholder 1">
            <a:extLst>
              <a:ext uri="{FF2B5EF4-FFF2-40B4-BE49-F238E27FC236}">
                <a16:creationId xmlns:a16="http://schemas.microsoft.com/office/drawing/2014/main" id="{393DF01A-898A-A540-BE45-2F019944D8A6}"/>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6077057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DDAA27-EABE-7D44-B6D6-31F11E41A317}"/>
              </a:ext>
            </a:extLst>
          </p:cNvPr>
          <p:cNvSpPr/>
          <p:nvPr/>
        </p:nvSpPr>
        <p:spPr>
          <a:xfrm>
            <a:off x="6128232" y="1981199"/>
            <a:ext cx="6063768" cy="4278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432794F-E419-A745-B994-0703ACD5C519}"/>
              </a:ext>
            </a:extLst>
          </p:cNvPr>
          <p:cNvSpPr>
            <a:spLocks noGrp="1"/>
          </p:cNvSpPr>
          <p:nvPr>
            <p:ph sz="half" idx="1"/>
          </p:nvPr>
        </p:nvSpPr>
        <p:spPr>
          <a:xfrm>
            <a:off x="838200" y="1981199"/>
            <a:ext cx="5290032" cy="427857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a:ext uri="{FF2B5EF4-FFF2-40B4-BE49-F238E27FC236}">
                <a16:creationId xmlns:a16="http://schemas.microsoft.com/office/drawing/2014/main" id="{98CF432E-D382-B74E-9BA6-84E7366C676D}"/>
              </a:ext>
            </a:extLst>
          </p:cNvPr>
          <p:cNvSpPr>
            <a:spLocks noGrp="1"/>
          </p:cNvSpPr>
          <p:nvPr>
            <p:ph sz="half" idx="2"/>
          </p:nvPr>
        </p:nvSpPr>
        <p:spPr>
          <a:xfrm>
            <a:off x="6309815" y="2124502"/>
            <a:ext cx="5718412" cy="3945734"/>
          </a:xfrm>
        </p:spPr>
        <p:txBody>
          <a:bodyPr>
            <a:normAutofit/>
          </a:bodyPr>
          <a:lstStyle>
            <a:lvl1pPr marL="0" indent="0">
              <a:buFontTx/>
              <a:buNone/>
              <a:defRPr sz="2000">
                <a:solidFill>
                  <a:srgbClr val="051E4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5" name="Date Placeholder 4">
            <a:extLst>
              <a:ext uri="{FF2B5EF4-FFF2-40B4-BE49-F238E27FC236}">
                <a16:creationId xmlns:a16="http://schemas.microsoft.com/office/drawing/2014/main" id="{E125FB8C-6952-EE47-9FE7-0A2CC67AE5BF}"/>
              </a:ext>
            </a:extLst>
          </p:cNvPr>
          <p:cNvSpPr>
            <a:spLocks noGrp="1"/>
          </p:cNvSpPr>
          <p:nvPr>
            <p:ph type="dt" sz="half" idx="10"/>
          </p:nvPr>
        </p:nvSpPr>
        <p:spPr>
          <a:xfrm>
            <a:off x="166255" y="6438891"/>
            <a:ext cx="2466109" cy="419109"/>
          </a:xfrm>
        </p:spPr>
        <p:txBody>
          <a:bodyPr/>
          <a:lstStyle/>
          <a:p>
            <a:r>
              <a:rPr lang="en-US" smtClean="0"/>
              <a:t>Issued December 8, 2022</a:t>
            </a:r>
            <a:endParaRPr lang="en-US" dirty="0"/>
          </a:p>
        </p:txBody>
      </p:sp>
      <p:sp>
        <p:nvSpPr>
          <p:cNvPr id="6" name="Footer Placeholder 5">
            <a:extLst>
              <a:ext uri="{FF2B5EF4-FFF2-40B4-BE49-F238E27FC236}">
                <a16:creationId xmlns:a16="http://schemas.microsoft.com/office/drawing/2014/main" id="{DA5A4EDF-C4F6-2142-97C6-D28C4C2F132B}"/>
              </a:ext>
            </a:extLst>
          </p:cNvPr>
          <p:cNvSpPr>
            <a:spLocks noGrp="1"/>
          </p:cNvSpPr>
          <p:nvPr>
            <p:ph type="ftr" sz="quarter" idx="11"/>
          </p:nvPr>
        </p:nvSpPr>
        <p:spPr/>
        <p:txBody>
          <a:bodyPr/>
          <a:lstStyle>
            <a:lvl1pPr algn="ctr">
              <a:defRPr/>
            </a:lvl1pPr>
          </a:lstStyle>
          <a:p>
            <a:r>
              <a:rPr lang="en-US" smtClean="0"/>
              <a:t>OAAS-TNG-22-XXX</a:t>
            </a:r>
            <a:endParaRPr lang="en-US" dirty="0"/>
          </a:p>
        </p:txBody>
      </p:sp>
      <p:sp>
        <p:nvSpPr>
          <p:cNvPr id="7" name="Slide Number Placeholder 6">
            <a:extLst>
              <a:ext uri="{FF2B5EF4-FFF2-40B4-BE49-F238E27FC236}">
                <a16:creationId xmlns:a16="http://schemas.microsoft.com/office/drawing/2014/main" id="{0D9441D0-25AC-C041-A1D7-5CA764022E78}"/>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itle Placeholder 1">
            <a:extLst>
              <a:ext uri="{FF2B5EF4-FFF2-40B4-BE49-F238E27FC236}">
                <a16:creationId xmlns:a16="http://schemas.microsoft.com/office/drawing/2014/main" id="{393DF01A-898A-A540-BE45-2F019944D8A6}"/>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92024877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EAE60B-A4CE-EF46-8849-C7CDB159C3E6}"/>
              </a:ext>
            </a:extLst>
          </p:cNvPr>
          <p:cNvSpPr>
            <a:spLocks noGrp="1"/>
          </p:cNvSpPr>
          <p:nvPr>
            <p:ph type="body" idx="1"/>
          </p:nvPr>
        </p:nvSpPr>
        <p:spPr>
          <a:xfrm>
            <a:off x="838200" y="1981200"/>
            <a:ext cx="557992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B452B1D3-5519-8742-90A8-E1851A930B75}"/>
              </a:ext>
            </a:extLst>
          </p:cNvPr>
          <p:cNvSpPr>
            <a:spLocks noGrp="1"/>
          </p:cNvSpPr>
          <p:nvPr>
            <p:ph sz="half" idx="2"/>
          </p:nvPr>
        </p:nvSpPr>
        <p:spPr>
          <a:xfrm>
            <a:off x="838200" y="2805112"/>
            <a:ext cx="5579926" cy="34410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a:extLst>
              <a:ext uri="{FF2B5EF4-FFF2-40B4-BE49-F238E27FC236}">
                <a16:creationId xmlns:a16="http://schemas.microsoft.com/office/drawing/2014/main" id="{4E792FDD-AEEC-ED44-8C6E-6398C292D0E0}"/>
              </a:ext>
            </a:extLst>
          </p:cNvPr>
          <p:cNvSpPr>
            <a:spLocks noGrp="1"/>
          </p:cNvSpPr>
          <p:nvPr>
            <p:ph type="body" sz="quarter" idx="3"/>
          </p:nvPr>
        </p:nvSpPr>
        <p:spPr>
          <a:xfrm>
            <a:off x="6170612" y="1981200"/>
            <a:ext cx="560740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a:extLst>
              <a:ext uri="{FF2B5EF4-FFF2-40B4-BE49-F238E27FC236}">
                <a16:creationId xmlns:a16="http://schemas.microsoft.com/office/drawing/2014/main" id="{85B48587-28FE-CC4F-AE27-EF73B560D91A}"/>
              </a:ext>
            </a:extLst>
          </p:cNvPr>
          <p:cNvSpPr>
            <a:spLocks noGrp="1"/>
          </p:cNvSpPr>
          <p:nvPr>
            <p:ph sz="quarter" idx="4"/>
          </p:nvPr>
        </p:nvSpPr>
        <p:spPr>
          <a:xfrm>
            <a:off x="6170612" y="2805112"/>
            <a:ext cx="5607406" cy="34410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a:extLst>
              <a:ext uri="{FF2B5EF4-FFF2-40B4-BE49-F238E27FC236}">
                <a16:creationId xmlns:a16="http://schemas.microsoft.com/office/drawing/2014/main" id="{AFEFE302-0B17-5E48-9705-407E956CDADD}"/>
              </a:ext>
            </a:extLst>
          </p:cNvPr>
          <p:cNvSpPr>
            <a:spLocks noGrp="1"/>
          </p:cNvSpPr>
          <p:nvPr>
            <p:ph type="dt" sz="half" idx="10"/>
          </p:nvPr>
        </p:nvSpPr>
        <p:spPr/>
        <p:txBody>
          <a:bodyPr/>
          <a:lstStyle/>
          <a:p>
            <a:r>
              <a:rPr lang="en-US" smtClean="0"/>
              <a:t>Issued December 8, 2022</a:t>
            </a:r>
            <a:endParaRPr lang="en-US" dirty="0"/>
          </a:p>
        </p:txBody>
      </p:sp>
      <p:sp>
        <p:nvSpPr>
          <p:cNvPr id="8" name="Footer Placeholder 7">
            <a:extLst>
              <a:ext uri="{FF2B5EF4-FFF2-40B4-BE49-F238E27FC236}">
                <a16:creationId xmlns:a16="http://schemas.microsoft.com/office/drawing/2014/main" id="{34E245A4-AA1A-6F44-9A8F-086E4D7DD592}"/>
              </a:ext>
            </a:extLst>
          </p:cNvPr>
          <p:cNvSpPr>
            <a:spLocks noGrp="1"/>
          </p:cNvSpPr>
          <p:nvPr>
            <p:ph type="ftr" sz="quarter" idx="11"/>
          </p:nvPr>
        </p:nvSpPr>
        <p:spPr/>
        <p:txBody>
          <a:bodyPr/>
          <a:lstStyle/>
          <a:p>
            <a:r>
              <a:rPr lang="en-US" smtClean="0"/>
              <a:t>OAAS-TNG-22-XXX</a:t>
            </a:r>
            <a:endParaRPr lang="en-US" dirty="0"/>
          </a:p>
        </p:txBody>
      </p:sp>
      <p:sp>
        <p:nvSpPr>
          <p:cNvPr id="9" name="Slide Number Placeholder 8">
            <a:extLst>
              <a:ext uri="{FF2B5EF4-FFF2-40B4-BE49-F238E27FC236}">
                <a16:creationId xmlns:a16="http://schemas.microsoft.com/office/drawing/2014/main" id="{A3BC0550-981A-E644-A54F-DCE9A7ECE26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itle Placeholder 1">
            <a:extLst>
              <a:ext uri="{FF2B5EF4-FFF2-40B4-BE49-F238E27FC236}">
                <a16:creationId xmlns:a16="http://schemas.microsoft.com/office/drawing/2014/main" id="{A981926C-B11A-1741-8EDB-0F2B547B2A1B}"/>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6275868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6E01003-CB16-4C4D-B745-D49D0BD183A7}"/>
              </a:ext>
            </a:extLst>
          </p:cNvPr>
          <p:cNvSpPr>
            <a:spLocks noGrp="1"/>
          </p:cNvSpPr>
          <p:nvPr>
            <p:ph type="dt" sz="half" idx="10"/>
          </p:nvPr>
        </p:nvSpPr>
        <p:spPr/>
        <p:txBody>
          <a:bodyPr/>
          <a:lstStyle/>
          <a:p>
            <a:r>
              <a:rPr lang="en-US" smtClean="0"/>
              <a:t>Issued December 8, 2022</a:t>
            </a:r>
            <a:endParaRPr lang="en-US" dirty="0"/>
          </a:p>
        </p:txBody>
      </p:sp>
      <p:sp>
        <p:nvSpPr>
          <p:cNvPr id="4" name="Footer Placeholder 3">
            <a:extLst>
              <a:ext uri="{FF2B5EF4-FFF2-40B4-BE49-F238E27FC236}">
                <a16:creationId xmlns:a16="http://schemas.microsoft.com/office/drawing/2014/main" id="{3728BB06-BEDD-5C43-B9B2-4B670C25EBCC}"/>
              </a:ext>
            </a:extLst>
          </p:cNvPr>
          <p:cNvSpPr>
            <a:spLocks noGrp="1"/>
          </p:cNvSpPr>
          <p:nvPr>
            <p:ph type="ftr" sz="quarter" idx="11"/>
          </p:nvPr>
        </p:nvSpPr>
        <p:spPr/>
        <p:txBody>
          <a:bodyPr/>
          <a:lstStyle/>
          <a:p>
            <a:r>
              <a:rPr lang="en-US" smtClean="0"/>
              <a:t>OAAS-TNG-22-XXX</a:t>
            </a:r>
            <a:endParaRPr lang="en-US" dirty="0"/>
          </a:p>
        </p:txBody>
      </p:sp>
      <p:sp>
        <p:nvSpPr>
          <p:cNvPr id="5" name="Slide Number Placeholder 4">
            <a:extLst>
              <a:ext uri="{FF2B5EF4-FFF2-40B4-BE49-F238E27FC236}">
                <a16:creationId xmlns:a16="http://schemas.microsoft.com/office/drawing/2014/main" id="{FEEBC026-4DBE-2B48-97B9-EEF0ECD85AB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2" name="TextBox 1">
            <a:extLst>
              <a:ext uri="{FF2B5EF4-FFF2-40B4-BE49-F238E27FC236}">
                <a16:creationId xmlns:a16="http://schemas.microsoft.com/office/drawing/2014/main" id="{A4440692-0393-6446-992D-287352AB402C}"/>
              </a:ext>
            </a:extLst>
          </p:cNvPr>
          <p:cNvSpPr txBox="1"/>
          <p:nvPr/>
        </p:nvSpPr>
        <p:spPr>
          <a:xfrm>
            <a:off x="-814316" y="1069075"/>
            <a:ext cx="914400" cy="914400"/>
          </a:xfrm>
          <a:prstGeom prst="rect">
            <a:avLst/>
          </a:prstGeom>
        </p:spPr>
        <p:txBody>
          <a:bodyPr vert="horz" wrap="none" lIns="91440" tIns="45720" rIns="91440" bIns="45720" rtlCol="0" anchor="b">
            <a:normAutofit/>
          </a:bodyPr>
          <a:lstStyle/>
          <a:p>
            <a:pPr algn="l"/>
            <a:endParaRPr lang="en-US" dirty="0"/>
          </a:p>
        </p:txBody>
      </p:sp>
      <p:sp>
        <p:nvSpPr>
          <p:cNvPr id="10" name="Text Placeholder 9">
            <a:extLst>
              <a:ext uri="{FF2B5EF4-FFF2-40B4-BE49-F238E27FC236}">
                <a16:creationId xmlns:a16="http://schemas.microsoft.com/office/drawing/2014/main" id="{A638051D-3981-1E4F-B566-6A618BBC4B9D}"/>
              </a:ext>
            </a:extLst>
          </p:cNvPr>
          <p:cNvSpPr>
            <a:spLocks noGrp="1"/>
          </p:cNvSpPr>
          <p:nvPr>
            <p:ph type="body" sz="quarter" idx="13" hasCustomPrompt="1"/>
          </p:nvPr>
        </p:nvSpPr>
        <p:spPr>
          <a:xfrm>
            <a:off x="838200" y="728663"/>
            <a:ext cx="10548938" cy="1100137"/>
          </a:xfrm>
        </p:spPr>
        <p:txBody>
          <a:bodyPr anchor="ctr">
            <a:normAutofit/>
          </a:bodyPr>
          <a:lstStyle>
            <a:lvl1pPr marL="0" indent="0">
              <a:buFontTx/>
              <a:buNone/>
              <a:defRPr sz="4400">
                <a:solidFill>
                  <a:schemeClr val="tx2"/>
                </a:solidFill>
                <a:latin typeface="+mj-lt"/>
              </a:defRPr>
            </a:lvl1pPr>
          </a:lstStyle>
          <a:p>
            <a:pPr lvl="0"/>
            <a:r>
              <a:rPr lang="en-US" dirty="0"/>
              <a:t>Click to edit Master title style</a:t>
            </a:r>
          </a:p>
        </p:txBody>
      </p:sp>
    </p:spTree>
    <p:extLst>
      <p:ext uri="{BB962C8B-B14F-4D97-AF65-F5344CB8AC3E}">
        <p14:creationId xmlns:p14="http://schemas.microsoft.com/office/powerpoint/2010/main" val="63029329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517C66-8338-C843-9C0B-0D6B45BF7C59}"/>
              </a:ext>
            </a:extLst>
          </p:cNvPr>
          <p:cNvSpPr>
            <a:spLocks noGrp="1"/>
          </p:cNvSpPr>
          <p:nvPr>
            <p:ph type="dt" sz="half" idx="10"/>
          </p:nvPr>
        </p:nvSpPr>
        <p:spPr/>
        <p:txBody>
          <a:bodyPr/>
          <a:lstStyle/>
          <a:p>
            <a:r>
              <a:rPr lang="en-US" smtClean="0"/>
              <a:t>Issued December 8, 2022</a:t>
            </a:r>
            <a:endParaRPr lang="en-US" dirty="0"/>
          </a:p>
        </p:txBody>
      </p:sp>
      <p:sp>
        <p:nvSpPr>
          <p:cNvPr id="3" name="Footer Placeholder 2">
            <a:extLst>
              <a:ext uri="{FF2B5EF4-FFF2-40B4-BE49-F238E27FC236}">
                <a16:creationId xmlns:a16="http://schemas.microsoft.com/office/drawing/2014/main" id="{D9CB4DF2-20D8-324F-9412-5DA89AF4C196}"/>
              </a:ext>
            </a:extLst>
          </p:cNvPr>
          <p:cNvSpPr>
            <a:spLocks noGrp="1"/>
          </p:cNvSpPr>
          <p:nvPr>
            <p:ph type="ftr" sz="quarter" idx="11"/>
          </p:nvPr>
        </p:nvSpPr>
        <p:spPr/>
        <p:txBody>
          <a:bodyPr/>
          <a:lstStyle/>
          <a:p>
            <a:r>
              <a:rPr lang="en-US" smtClean="0"/>
              <a:t>OAAS-TNG-22-XXX</a:t>
            </a:r>
            <a:endParaRPr lang="en-US" dirty="0"/>
          </a:p>
        </p:txBody>
      </p:sp>
      <p:sp>
        <p:nvSpPr>
          <p:cNvPr id="4" name="Slide Number Placeholder 3">
            <a:extLst>
              <a:ext uri="{FF2B5EF4-FFF2-40B4-BE49-F238E27FC236}">
                <a16:creationId xmlns:a16="http://schemas.microsoft.com/office/drawing/2014/main" id="{0AA57006-74CC-2C48-8001-10B35AAC6F11}"/>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1682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 BULLETS">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AFEFE302-0B17-5E48-9705-407E956CDADD}"/>
              </a:ext>
            </a:extLst>
          </p:cNvPr>
          <p:cNvSpPr>
            <a:spLocks noGrp="1"/>
          </p:cNvSpPr>
          <p:nvPr>
            <p:ph type="dt" sz="half" idx="10"/>
          </p:nvPr>
        </p:nvSpPr>
        <p:spPr>
          <a:xfrm>
            <a:off x="369455" y="6438891"/>
            <a:ext cx="2253671" cy="419109"/>
          </a:xfrm>
        </p:spPr>
        <p:txBody>
          <a:bodyPr/>
          <a:lstStyle/>
          <a:p>
            <a:r>
              <a:rPr lang="en-US" smtClean="0"/>
              <a:t>Issued December 8, 2022</a:t>
            </a:r>
            <a:endParaRPr lang="en-US" dirty="0"/>
          </a:p>
        </p:txBody>
      </p:sp>
      <p:sp>
        <p:nvSpPr>
          <p:cNvPr id="8" name="Footer Placeholder 7">
            <a:extLst>
              <a:ext uri="{FF2B5EF4-FFF2-40B4-BE49-F238E27FC236}">
                <a16:creationId xmlns:a16="http://schemas.microsoft.com/office/drawing/2014/main" id="{34E245A4-AA1A-6F44-9A8F-086E4D7DD592}"/>
              </a:ext>
            </a:extLst>
          </p:cNvPr>
          <p:cNvSpPr>
            <a:spLocks noGrp="1"/>
          </p:cNvSpPr>
          <p:nvPr>
            <p:ph type="ftr" sz="quarter" idx="11"/>
          </p:nvPr>
        </p:nvSpPr>
        <p:spPr/>
        <p:txBody>
          <a:bodyPr/>
          <a:lstStyle/>
          <a:p>
            <a:pPr algn="ctr"/>
            <a:r>
              <a:rPr lang="en-US" dirty="0" smtClean="0"/>
              <a:t>OAAS-TNG-22-XXX</a:t>
            </a:r>
            <a:endParaRPr lang="en-US" dirty="0"/>
          </a:p>
        </p:txBody>
      </p:sp>
      <p:sp>
        <p:nvSpPr>
          <p:cNvPr id="9" name="Slide Number Placeholder 8">
            <a:extLst>
              <a:ext uri="{FF2B5EF4-FFF2-40B4-BE49-F238E27FC236}">
                <a16:creationId xmlns:a16="http://schemas.microsoft.com/office/drawing/2014/main" id="{A3BC0550-981A-E644-A54F-DCE9A7ECE26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itle Placeholder 1">
            <a:extLst>
              <a:ext uri="{FF2B5EF4-FFF2-40B4-BE49-F238E27FC236}">
                <a16:creationId xmlns:a16="http://schemas.microsoft.com/office/drawing/2014/main" id="{A981926C-B11A-1741-8EDB-0F2B547B2A1B}"/>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1" name="Content Placeholder 2">
            <a:extLst>
              <a:ext uri="{FF2B5EF4-FFF2-40B4-BE49-F238E27FC236}">
                <a16:creationId xmlns:a16="http://schemas.microsoft.com/office/drawing/2014/main" id="{0D90F0F8-865E-034E-BD83-1FA30A7721A5}"/>
              </a:ext>
            </a:extLst>
          </p:cNvPr>
          <p:cNvSpPr>
            <a:spLocks noGrp="1"/>
          </p:cNvSpPr>
          <p:nvPr>
            <p:ph idx="1"/>
          </p:nvPr>
        </p:nvSpPr>
        <p:spPr>
          <a:xfrm>
            <a:off x="5183188" y="1981199"/>
            <a:ext cx="6508394" cy="42421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3">
            <a:extLst>
              <a:ext uri="{FF2B5EF4-FFF2-40B4-BE49-F238E27FC236}">
                <a16:creationId xmlns:a16="http://schemas.microsoft.com/office/drawing/2014/main" id="{F840622F-2A39-AB4D-8AE6-E82B67B8B62B}"/>
              </a:ext>
            </a:extLst>
          </p:cNvPr>
          <p:cNvSpPr>
            <a:spLocks noGrp="1"/>
          </p:cNvSpPr>
          <p:nvPr>
            <p:ph type="body" sz="half" idx="2"/>
          </p:nvPr>
        </p:nvSpPr>
        <p:spPr>
          <a:xfrm>
            <a:off x="839788" y="3231484"/>
            <a:ext cx="3932237" cy="2991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16" name="Text Placeholder 15">
            <a:extLst>
              <a:ext uri="{FF2B5EF4-FFF2-40B4-BE49-F238E27FC236}">
                <a16:creationId xmlns:a16="http://schemas.microsoft.com/office/drawing/2014/main" id="{828B441D-316E-D341-8ADF-BAFD13375129}"/>
              </a:ext>
            </a:extLst>
          </p:cNvPr>
          <p:cNvSpPr>
            <a:spLocks noGrp="1"/>
          </p:cNvSpPr>
          <p:nvPr>
            <p:ph type="body" sz="quarter" idx="13" hasCustomPrompt="1"/>
          </p:nvPr>
        </p:nvSpPr>
        <p:spPr>
          <a:xfrm>
            <a:off x="838200" y="1981200"/>
            <a:ext cx="3932236" cy="1148687"/>
          </a:xfrm>
        </p:spPr>
        <p:txBody>
          <a:bodyPr anchor="ctr">
            <a:noAutofit/>
          </a:bodyPr>
          <a:lstStyle>
            <a:lvl1pPr marL="0" indent="0">
              <a:buFontTx/>
              <a:buNone/>
              <a:defRPr sz="3200">
                <a:solidFill>
                  <a:schemeClr val="tx2"/>
                </a:solidFill>
                <a:latin typeface="+mj-lt"/>
              </a:defRPr>
            </a:lvl1pPr>
            <a:lvl2pPr marL="457200" indent="0">
              <a:buFontTx/>
              <a:buNone/>
              <a:defRPr sz="3200">
                <a:solidFill>
                  <a:schemeClr val="tx2"/>
                </a:solidFill>
                <a:latin typeface="+mj-lt"/>
              </a:defRPr>
            </a:lvl2pPr>
            <a:lvl3pPr marL="914400" indent="0">
              <a:buFontTx/>
              <a:buNone/>
              <a:defRPr sz="3200">
                <a:solidFill>
                  <a:schemeClr val="tx2"/>
                </a:solidFill>
                <a:latin typeface="+mj-lt"/>
              </a:defRPr>
            </a:lvl3pPr>
            <a:lvl4pPr marL="1371600" indent="0">
              <a:buFontTx/>
              <a:buNone/>
              <a:defRPr sz="3200">
                <a:solidFill>
                  <a:schemeClr val="tx2"/>
                </a:solidFill>
                <a:latin typeface="+mj-lt"/>
              </a:defRPr>
            </a:lvl4pPr>
            <a:lvl5pPr marL="1828800" indent="0">
              <a:buFontTx/>
              <a:buNone/>
              <a:defRPr sz="3200">
                <a:solidFill>
                  <a:schemeClr val="tx2"/>
                </a:solidFill>
                <a:latin typeface="+mj-lt"/>
              </a:defRPr>
            </a:lvl5pPr>
          </a:lstStyle>
          <a:p>
            <a:r>
              <a:rPr lang="en-US" dirty="0"/>
              <a:t>Click to edit Master title style</a:t>
            </a:r>
          </a:p>
        </p:txBody>
      </p:sp>
    </p:spTree>
    <p:extLst>
      <p:ext uri="{BB962C8B-B14F-4D97-AF65-F5344CB8AC3E}">
        <p14:creationId xmlns:p14="http://schemas.microsoft.com/office/powerpoint/2010/main" val="15289996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 CHART">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AFEFE302-0B17-5E48-9705-407E956CDADD}"/>
              </a:ext>
            </a:extLst>
          </p:cNvPr>
          <p:cNvSpPr>
            <a:spLocks noGrp="1"/>
          </p:cNvSpPr>
          <p:nvPr>
            <p:ph type="dt" sz="half" idx="10"/>
          </p:nvPr>
        </p:nvSpPr>
        <p:spPr/>
        <p:txBody>
          <a:bodyPr/>
          <a:lstStyle/>
          <a:p>
            <a:r>
              <a:rPr lang="en-US" smtClean="0"/>
              <a:t>Issued December 8, 2022</a:t>
            </a:r>
            <a:endParaRPr lang="en-US" dirty="0"/>
          </a:p>
        </p:txBody>
      </p:sp>
      <p:sp>
        <p:nvSpPr>
          <p:cNvPr id="8" name="Footer Placeholder 7">
            <a:extLst>
              <a:ext uri="{FF2B5EF4-FFF2-40B4-BE49-F238E27FC236}">
                <a16:creationId xmlns:a16="http://schemas.microsoft.com/office/drawing/2014/main" id="{34E245A4-AA1A-6F44-9A8F-086E4D7DD592}"/>
              </a:ext>
            </a:extLst>
          </p:cNvPr>
          <p:cNvSpPr>
            <a:spLocks noGrp="1"/>
          </p:cNvSpPr>
          <p:nvPr>
            <p:ph type="ftr" sz="quarter" idx="11"/>
          </p:nvPr>
        </p:nvSpPr>
        <p:spPr/>
        <p:txBody>
          <a:bodyPr/>
          <a:lstStyle/>
          <a:p>
            <a:r>
              <a:rPr lang="en-US" smtClean="0"/>
              <a:t>OAAS-TNG-22-XXX</a:t>
            </a:r>
            <a:endParaRPr lang="en-US" dirty="0"/>
          </a:p>
        </p:txBody>
      </p:sp>
      <p:sp>
        <p:nvSpPr>
          <p:cNvPr id="9" name="Slide Number Placeholder 8">
            <a:extLst>
              <a:ext uri="{FF2B5EF4-FFF2-40B4-BE49-F238E27FC236}">
                <a16:creationId xmlns:a16="http://schemas.microsoft.com/office/drawing/2014/main" id="{A3BC0550-981A-E644-A54F-DCE9A7ECE26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itle Placeholder 1">
            <a:extLst>
              <a:ext uri="{FF2B5EF4-FFF2-40B4-BE49-F238E27FC236}">
                <a16:creationId xmlns:a16="http://schemas.microsoft.com/office/drawing/2014/main" id="{A981926C-B11A-1741-8EDB-0F2B547B2A1B}"/>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5" name="Text Placeholder 3">
            <a:extLst>
              <a:ext uri="{FF2B5EF4-FFF2-40B4-BE49-F238E27FC236}">
                <a16:creationId xmlns:a16="http://schemas.microsoft.com/office/drawing/2014/main" id="{955C81DD-B1F2-734F-969A-34B2CE4E615B}"/>
              </a:ext>
            </a:extLst>
          </p:cNvPr>
          <p:cNvSpPr>
            <a:spLocks noGrp="1"/>
          </p:cNvSpPr>
          <p:nvPr>
            <p:ph type="body" sz="half" idx="2"/>
          </p:nvPr>
        </p:nvSpPr>
        <p:spPr>
          <a:xfrm>
            <a:off x="839788" y="3037204"/>
            <a:ext cx="3932237" cy="32225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graphicFrame>
        <p:nvGraphicFramePr>
          <p:cNvPr id="16" name="Chart 15">
            <a:extLst>
              <a:ext uri="{FF2B5EF4-FFF2-40B4-BE49-F238E27FC236}">
                <a16:creationId xmlns:a16="http://schemas.microsoft.com/office/drawing/2014/main" id="{FF6F2382-9EF6-6242-9933-E0629570383A}"/>
              </a:ext>
            </a:extLst>
          </p:cNvPr>
          <p:cNvGraphicFramePr/>
          <p:nvPr>
            <p:extLst>
              <p:ext uri="{D42A27DB-BD31-4B8C-83A1-F6EECF244321}">
                <p14:modId xmlns:p14="http://schemas.microsoft.com/office/powerpoint/2010/main" val="254615665"/>
              </p:ext>
            </p:extLst>
          </p:nvPr>
        </p:nvGraphicFramePr>
        <p:xfrm>
          <a:off x="4935940" y="1981200"/>
          <a:ext cx="7033147" cy="437515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4B599CDA-C983-D349-9D7E-04416D4E4B11}"/>
              </a:ext>
            </a:extLst>
          </p:cNvPr>
          <p:cNvSpPr>
            <a:spLocks noGrp="1"/>
          </p:cNvSpPr>
          <p:nvPr>
            <p:ph type="body" sz="quarter" idx="13" hasCustomPrompt="1"/>
          </p:nvPr>
        </p:nvSpPr>
        <p:spPr>
          <a:xfrm>
            <a:off x="838200" y="1981200"/>
            <a:ext cx="3933825" cy="984250"/>
          </a:xfrm>
        </p:spPr>
        <p:txBody>
          <a:bodyPr>
            <a:normAutofit/>
          </a:bodyPr>
          <a:lstStyle>
            <a:lvl1pPr marL="0" indent="0">
              <a:buFontTx/>
              <a:buNone/>
              <a:defRPr sz="3200">
                <a:solidFill>
                  <a:schemeClr val="tx2"/>
                </a:solidFill>
                <a:latin typeface="+mj-lt"/>
              </a:defRPr>
            </a:lvl1pPr>
          </a:lstStyle>
          <a:p>
            <a:r>
              <a:rPr lang="en-US" dirty="0"/>
              <a:t>Click to edit Master title style</a:t>
            </a:r>
          </a:p>
        </p:txBody>
      </p:sp>
    </p:spTree>
    <p:extLst>
      <p:ext uri="{BB962C8B-B14F-4D97-AF65-F5344CB8AC3E}">
        <p14:creationId xmlns:p14="http://schemas.microsoft.com/office/powerpoint/2010/main" val="2225114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8E5D3D5-E7D1-0147-B31A-C76D26253849}"/>
              </a:ext>
            </a:extLst>
          </p:cNvPr>
          <p:cNvSpPr>
            <a:spLocks noGrp="1"/>
          </p:cNvSpPr>
          <p:nvPr>
            <p:ph type="dt" sz="half" idx="10"/>
          </p:nvPr>
        </p:nvSpPr>
        <p:spPr/>
        <p:txBody>
          <a:bodyPr/>
          <a:lstStyle/>
          <a:p>
            <a:r>
              <a:rPr lang="en-US" smtClean="0"/>
              <a:t>Issued December 8, 2022</a:t>
            </a:r>
            <a:endParaRPr lang="en-US" dirty="0"/>
          </a:p>
        </p:txBody>
      </p:sp>
      <p:sp>
        <p:nvSpPr>
          <p:cNvPr id="5" name="Footer Placeholder 4">
            <a:extLst>
              <a:ext uri="{FF2B5EF4-FFF2-40B4-BE49-F238E27FC236}">
                <a16:creationId xmlns:a16="http://schemas.microsoft.com/office/drawing/2014/main" id="{63E9342D-4A6E-A34C-B252-45364A5F9594}"/>
              </a:ext>
            </a:extLst>
          </p:cNvPr>
          <p:cNvSpPr>
            <a:spLocks noGrp="1"/>
          </p:cNvSpPr>
          <p:nvPr>
            <p:ph type="ftr" sz="quarter" idx="11"/>
          </p:nvPr>
        </p:nvSpPr>
        <p:spPr/>
        <p:txBody>
          <a:bodyPr/>
          <a:lstStyle/>
          <a:p>
            <a:r>
              <a:rPr lang="en-US" smtClean="0"/>
              <a:t>OAAS-TNG-22-XXX</a:t>
            </a:r>
            <a:endParaRPr lang="en-US" dirty="0"/>
          </a:p>
        </p:txBody>
      </p:sp>
      <p:sp>
        <p:nvSpPr>
          <p:cNvPr id="6" name="Slide Number Placeholder 5">
            <a:extLst>
              <a:ext uri="{FF2B5EF4-FFF2-40B4-BE49-F238E27FC236}">
                <a16:creationId xmlns:a16="http://schemas.microsoft.com/office/drawing/2014/main" id="{38D2C949-5653-F54E-9CB2-A5BDF106AB43}"/>
              </a:ext>
            </a:extLst>
          </p:cNvPr>
          <p:cNvSpPr>
            <a:spLocks noGrp="1"/>
          </p:cNvSpPr>
          <p:nvPr>
            <p:ph type="sldNum" sz="quarter" idx="12"/>
          </p:nvPr>
        </p:nvSpPr>
        <p:spPr/>
        <p:txBody>
          <a:bodyPr/>
          <a:lstStyle/>
          <a:p>
            <a:fld id="{D57F1E4F-1CFF-5643-939E-217C01CDF565}" type="slidenum">
              <a:rPr lang="en-US" smtClean="0"/>
              <a:pPr/>
              <a:t>‹#›</a:t>
            </a:fld>
            <a:endParaRPr lang="en-US" dirty="0"/>
          </a:p>
        </p:txBody>
      </p:sp>
      <p:pic>
        <p:nvPicPr>
          <p:cNvPr id="3" name="Picture 2" descr="Logo, company name&#10;&#10;Description automatically generated">
            <a:extLst>
              <a:ext uri="{FF2B5EF4-FFF2-40B4-BE49-F238E27FC236}">
                <a16:creationId xmlns:a16="http://schemas.microsoft.com/office/drawing/2014/main" id="{7BE3A1A4-7AB9-6046-B517-119AB148F2C9}"/>
              </a:ext>
            </a:extLst>
          </p:cNvPr>
          <p:cNvPicPr>
            <a:picLocks noChangeAspect="1"/>
          </p:cNvPicPr>
          <p:nvPr/>
        </p:nvPicPr>
        <p:blipFill>
          <a:blip r:embed="rId2"/>
          <a:stretch>
            <a:fillRect/>
          </a:stretch>
        </p:blipFill>
        <p:spPr>
          <a:xfrm>
            <a:off x="9082019" y="4564659"/>
            <a:ext cx="1967855" cy="1418496"/>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id="{20C0980A-7C7F-394D-9AAB-34D3FEF3495C}"/>
              </a:ext>
            </a:extLst>
          </p:cNvPr>
          <p:cNvPicPr>
            <a:picLocks noChangeAspect="1"/>
          </p:cNvPicPr>
          <p:nvPr/>
        </p:nvPicPr>
        <p:blipFill>
          <a:blip r:embed="rId3"/>
          <a:stretch>
            <a:fillRect/>
          </a:stretch>
        </p:blipFill>
        <p:spPr>
          <a:xfrm>
            <a:off x="8900339" y="1888433"/>
            <a:ext cx="2331214" cy="1220002"/>
          </a:xfrm>
          <a:prstGeom prst="rect">
            <a:avLst/>
          </a:prstGeom>
        </p:spPr>
      </p:pic>
      <p:pic>
        <p:nvPicPr>
          <p:cNvPr id="14" name="Picture 13" descr="A screenshot of a video game&#10;&#10;Description automatically generated with medium confidence">
            <a:extLst>
              <a:ext uri="{FF2B5EF4-FFF2-40B4-BE49-F238E27FC236}">
                <a16:creationId xmlns:a16="http://schemas.microsoft.com/office/drawing/2014/main" id="{2F413A2B-4E60-E541-86CF-820988F03C39}"/>
              </a:ext>
            </a:extLst>
          </p:cNvPr>
          <p:cNvPicPr>
            <a:picLocks noChangeAspect="1"/>
          </p:cNvPicPr>
          <p:nvPr/>
        </p:nvPicPr>
        <p:blipFill>
          <a:blip r:embed="rId4"/>
          <a:stretch>
            <a:fillRect/>
          </a:stretch>
        </p:blipFill>
        <p:spPr>
          <a:xfrm>
            <a:off x="8897546" y="3479521"/>
            <a:ext cx="2336800" cy="850900"/>
          </a:xfrm>
          <a:prstGeom prst="rect">
            <a:avLst/>
          </a:prstGeom>
        </p:spPr>
      </p:pic>
      <p:sp>
        <p:nvSpPr>
          <p:cNvPr id="15" name="TextBox 14">
            <a:extLst>
              <a:ext uri="{FF2B5EF4-FFF2-40B4-BE49-F238E27FC236}">
                <a16:creationId xmlns:a16="http://schemas.microsoft.com/office/drawing/2014/main" id="{21274DB4-53B2-8945-8126-27FF3027459C}"/>
              </a:ext>
            </a:extLst>
          </p:cNvPr>
          <p:cNvSpPr txBox="1"/>
          <p:nvPr/>
        </p:nvSpPr>
        <p:spPr>
          <a:xfrm>
            <a:off x="542362" y="1949035"/>
            <a:ext cx="347179" cy="469425"/>
          </a:xfrm>
          <a:prstGeom prst="rect">
            <a:avLst/>
          </a:prstGeom>
        </p:spPr>
        <p:txBody>
          <a:bodyPr vert="horz" wrap="square" lIns="91440" tIns="45720" rIns="91440" bIns="45720" rtlCol="0" anchor="b">
            <a:normAutofit fontScale="92500" lnSpcReduction="10000"/>
          </a:bodyPr>
          <a:lstStyle/>
          <a:p>
            <a:pPr algn="l"/>
            <a:r>
              <a:rPr lang="en-US" sz="2800" b="1" dirty="0">
                <a:solidFill>
                  <a:schemeClr val="accent5"/>
                </a:solidFill>
              </a:rPr>
              <a:t>1</a:t>
            </a:r>
          </a:p>
        </p:txBody>
      </p:sp>
      <p:sp>
        <p:nvSpPr>
          <p:cNvPr id="16" name="TextBox 15">
            <a:extLst>
              <a:ext uri="{FF2B5EF4-FFF2-40B4-BE49-F238E27FC236}">
                <a16:creationId xmlns:a16="http://schemas.microsoft.com/office/drawing/2014/main" id="{25620B4B-65BD-3B40-8411-FD3B9575B549}"/>
              </a:ext>
            </a:extLst>
          </p:cNvPr>
          <p:cNvSpPr txBox="1"/>
          <p:nvPr/>
        </p:nvSpPr>
        <p:spPr>
          <a:xfrm>
            <a:off x="542362" y="2941672"/>
            <a:ext cx="347179" cy="469425"/>
          </a:xfrm>
          <a:prstGeom prst="rect">
            <a:avLst/>
          </a:prstGeom>
        </p:spPr>
        <p:txBody>
          <a:bodyPr vert="horz" wrap="square" lIns="91440" tIns="45720" rIns="91440" bIns="45720" rtlCol="0" anchor="b">
            <a:normAutofit fontScale="92500" lnSpcReduction="10000"/>
          </a:bodyPr>
          <a:lstStyle/>
          <a:p>
            <a:pPr algn="l"/>
            <a:r>
              <a:rPr lang="en-US" sz="2800" b="1" dirty="0">
                <a:solidFill>
                  <a:schemeClr val="accent5"/>
                </a:solidFill>
              </a:rPr>
              <a:t>2</a:t>
            </a:r>
          </a:p>
        </p:txBody>
      </p:sp>
      <p:sp>
        <p:nvSpPr>
          <p:cNvPr id="17" name="TextBox 16">
            <a:extLst>
              <a:ext uri="{FF2B5EF4-FFF2-40B4-BE49-F238E27FC236}">
                <a16:creationId xmlns:a16="http://schemas.microsoft.com/office/drawing/2014/main" id="{FAA95DF3-EB26-A147-BA5A-DC3319C2DF04}"/>
              </a:ext>
            </a:extLst>
          </p:cNvPr>
          <p:cNvSpPr txBox="1"/>
          <p:nvPr/>
        </p:nvSpPr>
        <p:spPr>
          <a:xfrm>
            <a:off x="542362" y="3904971"/>
            <a:ext cx="347179" cy="469425"/>
          </a:xfrm>
          <a:prstGeom prst="rect">
            <a:avLst/>
          </a:prstGeom>
        </p:spPr>
        <p:txBody>
          <a:bodyPr vert="horz" wrap="square" lIns="91440" tIns="45720" rIns="91440" bIns="45720" rtlCol="0" anchor="b">
            <a:normAutofit fontScale="92500" lnSpcReduction="10000"/>
          </a:bodyPr>
          <a:lstStyle/>
          <a:p>
            <a:pPr algn="l"/>
            <a:r>
              <a:rPr lang="en-US" sz="2800" b="1" dirty="0">
                <a:solidFill>
                  <a:schemeClr val="accent5"/>
                </a:solidFill>
              </a:rPr>
              <a:t>3</a:t>
            </a:r>
          </a:p>
        </p:txBody>
      </p:sp>
      <p:sp>
        <p:nvSpPr>
          <p:cNvPr id="18" name="TextBox 17">
            <a:extLst>
              <a:ext uri="{FF2B5EF4-FFF2-40B4-BE49-F238E27FC236}">
                <a16:creationId xmlns:a16="http://schemas.microsoft.com/office/drawing/2014/main" id="{9BC8F543-E0FF-774C-94C7-29D985899CD5}"/>
              </a:ext>
            </a:extLst>
          </p:cNvPr>
          <p:cNvSpPr txBox="1"/>
          <p:nvPr/>
        </p:nvSpPr>
        <p:spPr>
          <a:xfrm>
            <a:off x="542362" y="4912278"/>
            <a:ext cx="347179" cy="469425"/>
          </a:xfrm>
          <a:prstGeom prst="rect">
            <a:avLst/>
          </a:prstGeom>
        </p:spPr>
        <p:txBody>
          <a:bodyPr vert="horz" wrap="square" lIns="91440" tIns="45720" rIns="91440" bIns="45720" rtlCol="0" anchor="b">
            <a:normAutofit fontScale="92500" lnSpcReduction="10000"/>
          </a:bodyPr>
          <a:lstStyle/>
          <a:p>
            <a:pPr algn="l"/>
            <a:r>
              <a:rPr lang="en-US" sz="2800" b="1" dirty="0">
                <a:solidFill>
                  <a:schemeClr val="accent5"/>
                </a:solidFill>
              </a:rPr>
              <a:t>4</a:t>
            </a:r>
          </a:p>
        </p:txBody>
      </p:sp>
      <p:sp>
        <p:nvSpPr>
          <p:cNvPr id="19" name="TextBox 18">
            <a:extLst>
              <a:ext uri="{FF2B5EF4-FFF2-40B4-BE49-F238E27FC236}">
                <a16:creationId xmlns:a16="http://schemas.microsoft.com/office/drawing/2014/main" id="{48D3261C-1DAD-FF47-AB6A-924AEBBA8735}"/>
              </a:ext>
            </a:extLst>
          </p:cNvPr>
          <p:cNvSpPr txBox="1"/>
          <p:nvPr/>
        </p:nvSpPr>
        <p:spPr>
          <a:xfrm>
            <a:off x="542362" y="5513730"/>
            <a:ext cx="347179" cy="469425"/>
          </a:xfrm>
          <a:prstGeom prst="rect">
            <a:avLst/>
          </a:prstGeom>
        </p:spPr>
        <p:txBody>
          <a:bodyPr vert="horz" wrap="square" lIns="91440" tIns="45720" rIns="91440" bIns="45720" rtlCol="0" anchor="b">
            <a:normAutofit fontScale="92500" lnSpcReduction="10000"/>
          </a:bodyPr>
          <a:lstStyle/>
          <a:p>
            <a:pPr algn="l"/>
            <a:r>
              <a:rPr lang="en-US" sz="2800" b="1" dirty="0">
                <a:solidFill>
                  <a:schemeClr val="accent5"/>
                </a:solidFill>
              </a:rPr>
              <a:t>5</a:t>
            </a:r>
          </a:p>
        </p:txBody>
      </p:sp>
      <p:sp>
        <p:nvSpPr>
          <p:cNvPr id="20" name="TextBox 19">
            <a:extLst>
              <a:ext uri="{FF2B5EF4-FFF2-40B4-BE49-F238E27FC236}">
                <a16:creationId xmlns:a16="http://schemas.microsoft.com/office/drawing/2014/main" id="{8FC822B1-FED9-3643-86F6-EE6C895B4A33}"/>
              </a:ext>
            </a:extLst>
          </p:cNvPr>
          <p:cNvSpPr txBox="1"/>
          <p:nvPr/>
        </p:nvSpPr>
        <p:spPr>
          <a:xfrm>
            <a:off x="838200" y="1981200"/>
            <a:ext cx="7655451" cy="4272905"/>
          </a:xfrm>
          <a:prstGeom prst="rect">
            <a:avLst/>
          </a:prstGeom>
        </p:spPr>
        <p:txBody>
          <a:bodyPr vert="horz" wrap="square" lIns="91440" tIns="45720" rIns="91440" bIns="45720" rtlCol="0" anchor="t">
            <a:normAutofit fontScale="70000" lnSpcReduction="20000"/>
          </a:bodyPr>
          <a:lstStyle/>
          <a:p>
            <a:pPr algn="l">
              <a:lnSpc>
                <a:spcPct val="120000"/>
              </a:lnSpc>
            </a:pPr>
            <a:r>
              <a:rPr lang="en-US" b="1" dirty="0">
                <a:solidFill>
                  <a:schemeClr val="accent1"/>
                </a:solidFill>
              </a:rPr>
              <a:t>Stood up the Bring Back Louisiana COVID-19 vaccination education and outreach campaign,</a:t>
            </a:r>
            <a:r>
              <a:rPr lang="en-US" b="0" dirty="0"/>
              <a:t> rooted in community partnerships and get-out-the-vote tactics, which would ultimately be hailed as best practice by the White House. In less than one year, more than 55% of Louisianans decided to start their COVID-19 vaccination series. </a:t>
            </a:r>
          </a:p>
          <a:p>
            <a:pPr algn="l">
              <a:lnSpc>
                <a:spcPct val="120000"/>
              </a:lnSpc>
            </a:pPr>
            <a:endParaRPr lang="en-US" b="0" dirty="0"/>
          </a:p>
          <a:p>
            <a:pPr algn="l">
              <a:lnSpc>
                <a:spcPct val="120000"/>
              </a:lnSpc>
            </a:pPr>
            <a:r>
              <a:rPr lang="en-US" b="1" dirty="0">
                <a:solidFill>
                  <a:schemeClr val="accent1"/>
                </a:solidFill>
              </a:rPr>
              <a:t>Continued to provide greater access to care through the expansion of Medicaid coverage, </a:t>
            </a:r>
            <a:r>
              <a:rPr lang="en-US" b="0" dirty="0"/>
              <a:t>which began five years ago. As a result, 73% of adults benefitting from the expansion have seen their doctor for medical care. To date, more than 600,000 residents benefit from access to quality healthcare that many otherwise were not able to afford.</a:t>
            </a:r>
          </a:p>
          <a:p>
            <a:pPr algn="l">
              <a:lnSpc>
                <a:spcPct val="120000"/>
              </a:lnSpc>
            </a:pPr>
            <a:endParaRPr lang="en-US" b="0" dirty="0"/>
          </a:p>
          <a:p>
            <a:pPr algn="l">
              <a:lnSpc>
                <a:spcPct val="120000"/>
              </a:lnSpc>
            </a:pPr>
            <a:r>
              <a:rPr lang="en-US" b="1" dirty="0">
                <a:solidFill>
                  <a:schemeClr val="accent1"/>
                </a:solidFill>
              </a:rPr>
              <a:t>Facilitated a decrease in unexpected delivery outcomes among birthing persons who experienced hemorrhage by 20% </a:t>
            </a:r>
            <a:r>
              <a:rPr lang="en-US" b="0" dirty="0"/>
              <a:t>at hospitals participating in the Reducing Maternal Morbidity Initiative. By the end of the initiative, these facilities reduced unexpected outcomes related to hemorrhage by 35%, and by Black birthing people who experienced hemorrhage by 49%.</a:t>
            </a:r>
          </a:p>
          <a:p>
            <a:pPr algn="l">
              <a:lnSpc>
                <a:spcPct val="120000"/>
              </a:lnSpc>
            </a:pPr>
            <a:endParaRPr lang="en-US" b="0" dirty="0"/>
          </a:p>
          <a:p>
            <a:pPr algn="l">
              <a:lnSpc>
                <a:spcPct val="120000"/>
              </a:lnSpc>
            </a:pPr>
            <a:r>
              <a:rPr lang="en-US" b="1" dirty="0">
                <a:solidFill>
                  <a:schemeClr val="accent1"/>
                </a:solidFill>
              </a:rPr>
              <a:t>Implemented the Children’s Medicaid Option, also known as TEFRA, </a:t>
            </a:r>
            <a:r>
              <a:rPr lang="en-US" b="0" dirty="0"/>
              <a:t>which allows certain children under 19 years of age with disabilities to receive Medicaid coverage, regardless of parental income. </a:t>
            </a:r>
          </a:p>
          <a:p>
            <a:pPr algn="l">
              <a:lnSpc>
                <a:spcPct val="120000"/>
              </a:lnSpc>
            </a:pPr>
            <a:endParaRPr lang="en-US" b="0" dirty="0"/>
          </a:p>
          <a:p>
            <a:pPr algn="l">
              <a:lnSpc>
                <a:spcPct val="120000"/>
              </a:lnSpc>
            </a:pPr>
            <a:r>
              <a:rPr lang="en-US" b="1" dirty="0">
                <a:solidFill>
                  <a:schemeClr val="accent1"/>
                </a:solidFill>
              </a:rPr>
              <a:t>WIC Breastfeeding Award of Excellence in the Gold category by USDA </a:t>
            </a:r>
            <a:r>
              <a:rPr lang="en-US" b="0" dirty="0"/>
              <a:t>for providing “exemplary breastfeeding promotion and support activities.” </a:t>
            </a:r>
          </a:p>
          <a:p>
            <a:pPr algn="l">
              <a:lnSpc>
                <a:spcPct val="120000"/>
              </a:lnSpc>
            </a:pPr>
            <a:endParaRPr lang="en-US" b="1" dirty="0"/>
          </a:p>
          <a:p>
            <a:pPr algn="l">
              <a:lnSpc>
                <a:spcPct val="120000"/>
              </a:lnSpc>
            </a:pPr>
            <a:endParaRPr lang="en-US" b="1" dirty="0"/>
          </a:p>
          <a:p>
            <a:pPr algn="l">
              <a:lnSpc>
                <a:spcPct val="120000"/>
              </a:lnSpc>
            </a:pPr>
            <a:endParaRPr lang="en-US" b="1" dirty="0"/>
          </a:p>
          <a:p>
            <a:pPr algn="l">
              <a:lnSpc>
                <a:spcPct val="120000"/>
              </a:lnSpc>
            </a:pPr>
            <a:endParaRPr lang="en-US" b="1" dirty="0"/>
          </a:p>
        </p:txBody>
      </p:sp>
      <p:sp>
        <p:nvSpPr>
          <p:cNvPr id="21" name="TextBox 20">
            <a:extLst>
              <a:ext uri="{FF2B5EF4-FFF2-40B4-BE49-F238E27FC236}">
                <a16:creationId xmlns:a16="http://schemas.microsoft.com/office/drawing/2014/main" id="{F2939739-72E4-4449-8978-1CFD1EB40144}"/>
              </a:ext>
            </a:extLst>
          </p:cNvPr>
          <p:cNvSpPr txBox="1"/>
          <p:nvPr/>
        </p:nvSpPr>
        <p:spPr>
          <a:xfrm>
            <a:off x="838198" y="985223"/>
            <a:ext cx="9225091" cy="769441"/>
          </a:xfrm>
          <a:prstGeom prst="rect">
            <a:avLst/>
          </a:prstGeom>
          <a:noFill/>
        </p:spPr>
        <p:txBody>
          <a:bodyPr wrap="square">
            <a:spAutoFit/>
          </a:bodyPr>
          <a:lstStyle/>
          <a:p>
            <a:r>
              <a:rPr lang="en-US" sz="4400" dirty="0">
                <a:solidFill>
                  <a:schemeClr val="tx2"/>
                </a:solidFill>
                <a:latin typeface="+mj-lt"/>
              </a:rPr>
              <a:t>LDH’S top accomplishments from 2021:</a:t>
            </a:r>
          </a:p>
        </p:txBody>
      </p:sp>
      <p:sp>
        <p:nvSpPr>
          <p:cNvPr id="22" name="TextBox 21">
            <a:extLst>
              <a:ext uri="{FF2B5EF4-FFF2-40B4-BE49-F238E27FC236}">
                <a16:creationId xmlns:a16="http://schemas.microsoft.com/office/drawing/2014/main" id="{64DE048E-12D0-6541-9470-86763C286DC4}"/>
              </a:ext>
            </a:extLst>
          </p:cNvPr>
          <p:cNvSpPr txBox="1"/>
          <p:nvPr/>
        </p:nvSpPr>
        <p:spPr>
          <a:xfrm>
            <a:off x="1119773" y="914400"/>
            <a:ext cx="0" cy="0"/>
          </a:xfrm>
          <a:prstGeom prst="rect">
            <a:avLst/>
          </a:prstGeom>
        </p:spPr>
        <p:txBody>
          <a:bodyPr vert="horz" wrap="none" lIns="91440" tIns="45720" rIns="91440" bIns="45720" rtlCol="0" anchor="b">
            <a:normAutofit fontScale="25000" lnSpcReduction="20000"/>
          </a:bodyPr>
          <a:lstStyle/>
          <a:p>
            <a:pPr algn="l"/>
            <a:endParaRPr lang="en-US" dirty="0"/>
          </a:p>
        </p:txBody>
      </p:sp>
    </p:spTree>
    <p:extLst>
      <p:ext uri="{BB962C8B-B14F-4D97-AF65-F5344CB8AC3E}">
        <p14:creationId xmlns:p14="http://schemas.microsoft.com/office/powerpoint/2010/main" val="15903812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A3F21B5-348E-924A-8E32-80CB7AF31961}"/>
              </a:ext>
            </a:extLst>
          </p:cNvPr>
          <p:cNvSpPr>
            <a:spLocks noGrp="1"/>
          </p:cNvSpPr>
          <p:nvPr>
            <p:ph type="pic" idx="1" hasCustomPrompt="1"/>
          </p:nvPr>
        </p:nvSpPr>
        <p:spPr>
          <a:xfrm>
            <a:off x="5183188" y="1981200"/>
            <a:ext cx="7008812" cy="43672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enter picture </a:t>
            </a:r>
          </a:p>
        </p:txBody>
      </p:sp>
      <p:sp>
        <p:nvSpPr>
          <p:cNvPr id="2" name="Title 1">
            <a:extLst>
              <a:ext uri="{FF2B5EF4-FFF2-40B4-BE49-F238E27FC236}">
                <a16:creationId xmlns:a16="http://schemas.microsoft.com/office/drawing/2014/main" id="{BD1D2B64-3FE3-EB45-BC36-6F9867471730}"/>
              </a:ext>
            </a:extLst>
          </p:cNvPr>
          <p:cNvSpPr>
            <a:spLocks noGrp="1"/>
          </p:cNvSpPr>
          <p:nvPr>
            <p:ph type="title"/>
          </p:nvPr>
        </p:nvSpPr>
        <p:spPr>
          <a:xfrm>
            <a:off x="839788" y="1981200"/>
            <a:ext cx="3932237" cy="1096370"/>
          </a:xfrm>
        </p:spPr>
        <p:txBody>
          <a:bodyPr anchor="b"/>
          <a:lstStyle>
            <a:lvl1pPr>
              <a:defRPr sz="3200"/>
            </a:lvl1pPr>
          </a:lstStyle>
          <a:p>
            <a:r>
              <a:rPr lang="en-US" smtClean="0"/>
              <a:t>Click to edit Master title style</a:t>
            </a:r>
            <a:endParaRPr lang="en-US" dirty="0"/>
          </a:p>
        </p:txBody>
      </p:sp>
      <p:sp>
        <p:nvSpPr>
          <p:cNvPr id="4" name="Text Placeholder 3">
            <a:extLst>
              <a:ext uri="{FF2B5EF4-FFF2-40B4-BE49-F238E27FC236}">
                <a16:creationId xmlns:a16="http://schemas.microsoft.com/office/drawing/2014/main" id="{8B31C325-38A7-8C4C-8C44-7AAA31801BA4}"/>
              </a:ext>
            </a:extLst>
          </p:cNvPr>
          <p:cNvSpPr>
            <a:spLocks noGrp="1"/>
          </p:cNvSpPr>
          <p:nvPr>
            <p:ph type="body" sz="half" idx="2"/>
          </p:nvPr>
        </p:nvSpPr>
        <p:spPr>
          <a:xfrm>
            <a:off x="839788" y="3077570"/>
            <a:ext cx="3932237" cy="327877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8B7B79D7-D6DA-5641-AC18-C13979F674D0}"/>
              </a:ext>
            </a:extLst>
          </p:cNvPr>
          <p:cNvSpPr>
            <a:spLocks noGrp="1"/>
          </p:cNvSpPr>
          <p:nvPr>
            <p:ph type="dt" sz="half" idx="10"/>
          </p:nvPr>
        </p:nvSpPr>
        <p:spPr/>
        <p:txBody>
          <a:bodyPr/>
          <a:lstStyle/>
          <a:p>
            <a:r>
              <a:rPr lang="en-US" smtClean="0"/>
              <a:t>Issued December 8, 2022</a:t>
            </a:r>
            <a:endParaRPr lang="en-US" dirty="0"/>
          </a:p>
        </p:txBody>
      </p:sp>
      <p:sp>
        <p:nvSpPr>
          <p:cNvPr id="6" name="Footer Placeholder 5">
            <a:extLst>
              <a:ext uri="{FF2B5EF4-FFF2-40B4-BE49-F238E27FC236}">
                <a16:creationId xmlns:a16="http://schemas.microsoft.com/office/drawing/2014/main" id="{3783B0D9-ECAC-6945-9E4D-1094B0D6848F}"/>
              </a:ext>
            </a:extLst>
          </p:cNvPr>
          <p:cNvSpPr>
            <a:spLocks noGrp="1"/>
          </p:cNvSpPr>
          <p:nvPr>
            <p:ph type="ftr" sz="quarter" idx="11"/>
          </p:nvPr>
        </p:nvSpPr>
        <p:spPr/>
        <p:txBody>
          <a:bodyPr/>
          <a:lstStyle/>
          <a:p>
            <a:r>
              <a:rPr lang="en-US" smtClean="0"/>
              <a:t>OAAS-TNG-22-XXX</a:t>
            </a:r>
            <a:endParaRPr lang="en-US" dirty="0"/>
          </a:p>
        </p:txBody>
      </p:sp>
      <p:sp>
        <p:nvSpPr>
          <p:cNvPr id="7" name="Slide Number Placeholder 6">
            <a:extLst>
              <a:ext uri="{FF2B5EF4-FFF2-40B4-BE49-F238E27FC236}">
                <a16:creationId xmlns:a16="http://schemas.microsoft.com/office/drawing/2014/main" id="{37C2A8E4-C0C7-DD4E-8A5D-6547FE0212A1}"/>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 Placeholder 9">
            <a:extLst>
              <a:ext uri="{FF2B5EF4-FFF2-40B4-BE49-F238E27FC236}">
                <a16:creationId xmlns:a16="http://schemas.microsoft.com/office/drawing/2014/main" id="{F42AEE33-8DC6-404A-A388-6D643C02D3A4}"/>
              </a:ext>
            </a:extLst>
          </p:cNvPr>
          <p:cNvSpPr>
            <a:spLocks noGrp="1"/>
          </p:cNvSpPr>
          <p:nvPr>
            <p:ph type="body" sz="quarter" idx="13" hasCustomPrompt="1"/>
          </p:nvPr>
        </p:nvSpPr>
        <p:spPr>
          <a:xfrm>
            <a:off x="838200" y="728663"/>
            <a:ext cx="10548938" cy="1100137"/>
          </a:xfrm>
        </p:spPr>
        <p:txBody>
          <a:bodyPr anchor="ctr">
            <a:normAutofit/>
          </a:bodyPr>
          <a:lstStyle>
            <a:lvl1pPr marL="0" indent="0">
              <a:buFontTx/>
              <a:buNone/>
              <a:defRPr sz="4400">
                <a:solidFill>
                  <a:schemeClr val="tx2"/>
                </a:solidFill>
                <a:latin typeface="+mj-lt"/>
              </a:defRPr>
            </a:lvl1pPr>
          </a:lstStyle>
          <a:p>
            <a:pPr lvl="0"/>
            <a:r>
              <a:rPr lang="en-US" dirty="0"/>
              <a:t>Click to edit Master title style</a:t>
            </a:r>
          </a:p>
        </p:txBody>
      </p:sp>
    </p:spTree>
    <p:extLst>
      <p:ext uri="{BB962C8B-B14F-4D97-AF65-F5344CB8AC3E}">
        <p14:creationId xmlns:p14="http://schemas.microsoft.com/office/powerpoint/2010/main" val="1852980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602E7-3F83-A84C-B4F2-BF8A4F862D8D}"/>
              </a:ext>
            </a:extLst>
          </p:cNvPr>
          <p:cNvSpPr>
            <a:spLocks noGrp="1"/>
          </p:cNvSpPr>
          <p:nvPr>
            <p:ph type="title"/>
          </p:nvPr>
        </p:nvSpPr>
        <p:spPr/>
        <p:txBody>
          <a:bodyPr/>
          <a:lstStyle/>
          <a:p>
            <a:r>
              <a:rPr lang="en-US" smtClean="0"/>
              <a:t>Click to edit Master title style</a:t>
            </a:r>
            <a:endParaRPr lang="en-US" dirty="0"/>
          </a:p>
        </p:txBody>
      </p:sp>
      <p:sp>
        <p:nvSpPr>
          <p:cNvPr id="3" name="Vertical Text Placeholder 2">
            <a:extLst>
              <a:ext uri="{FF2B5EF4-FFF2-40B4-BE49-F238E27FC236}">
                <a16:creationId xmlns:a16="http://schemas.microsoft.com/office/drawing/2014/main" id="{CD4C963D-5756-774A-9FE2-A81A5803E63B}"/>
              </a:ext>
            </a:extLst>
          </p:cNvPr>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a:extLst>
              <a:ext uri="{FF2B5EF4-FFF2-40B4-BE49-F238E27FC236}">
                <a16:creationId xmlns:a16="http://schemas.microsoft.com/office/drawing/2014/main" id="{F243015C-D1A1-1E4B-96A1-F3311CA3F98A}"/>
              </a:ext>
            </a:extLst>
          </p:cNvPr>
          <p:cNvSpPr>
            <a:spLocks noGrp="1"/>
          </p:cNvSpPr>
          <p:nvPr>
            <p:ph type="dt" sz="half" idx="10"/>
          </p:nvPr>
        </p:nvSpPr>
        <p:spPr/>
        <p:txBody>
          <a:bodyPr/>
          <a:lstStyle/>
          <a:p>
            <a:r>
              <a:rPr lang="en-US" smtClean="0"/>
              <a:t>Issued December 8, 2022</a:t>
            </a:r>
            <a:endParaRPr lang="en-US" dirty="0"/>
          </a:p>
        </p:txBody>
      </p:sp>
      <p:sp>
        <p:nvSpPr>
          <p:cNvPr id="5" name="Footer Placeholder 4">
            <a:extLst>
              <a:ext uri="{FF2B5EF4-FFF2-40B4-BE49-F238E27FC236}">
                <a16:creationId xmlns:a16="http://schemas.microsoft.com/office/drawing/2014/main" id="{D5C63F0A-EE46-814C-82BC-F3F068F38F18}"/>
              </a:ext>
            </a:extLst>
          </p:cNvPr>
          <p:cNvSpPr>
            <a:spLocks noGrp="1"/>
          </p:cNvSpPr>
          <p:nvPr>
            <p:ph type="ftr" sz="quarter" idx="11"/>
          </p:nvPr>
        </p:nvSpPr>
        <p:spPr/>
        <p:txBody>
          <a:bodyPr/>
          <a:lstStyle/>
          <a:p>
            <a:r>
              <a:rPr lang="en-US" smtClean="0"/>
              <a:t>OAAS-TNG-22-XXX</a:t>
            </a:r>
            <a:endParaRPr lang="en-US" dirty="0"/>
          </a:p>
        </p:txBody>
      </p:sp>
      <p:sp>
        <p:nvSpPr>
          <p:cNvPr id="6" name="Slide Number Placeholder 5">
            <a:extLst>
              <a:ext uri="{FF2B5EF4-FFF2-40B4-BE49-F238E27FC236}">
                <a16:creationId xmlns:a16="http://schemas.microsoft.com/office/drawing/2014/main" id="{B756A19B-BF92-5C49-B9EA-E35632476B6C}"/>
              </a:ext>
            </a:extLst>
          </p:cNvPr>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112789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40959B-E560-1B44-9BE3-1F14D6FC6102}"/>
              </a:ext>
            </a:extLst>
          </p:cNvPr>
          <p:cNvSpPr>
            <a:spLocks noGrp="1"/>
          </p:cNvSpPr>
          <p:nvPr>
            <p:ph type="title" orient="vert"/>
          </p:nvPr>
        </p:nvSpPr>
        <p:spPr>
          <a:xfrm>
            <a:off x="8724900" y="818865"/>
            <a:ext cx="2628900" cy="5358097"/>
          </a:xfrm>
        </p:spPr>
        <p:txBody>
          <a:bodyPr vert="eaVert"/>
          <a:lstStyle/>
          <a:p>
            <a:r>
              <a:rPr lang="en-US" smtClean="0"/>
              <a:t>Click to edit Master title style</a:t>
            </a:r>
            <a:endParaRPr lang="en-US" dirty="0"/>
          </a:p>
        </p:txBody>
      </p:sp>
      <p:sp>
        <p:nvSpPr>
          <p:cNvPr id="3" name="Vertical Text Placeholder 2">
            <a:extLst>
              <a:ext uri="{FF2B5EF4-FFF2-40B4-BE49-F238E27FC236}">
                <a16:creationId xmlns:a16="http://schemas.microsoft.com/office/drawing/2014/main" id="{743B0DED-2F35-154A-822C-34D1660D3391}"/>
              </a:ext>
            </a:extLst>
          </p:cNvPr>
          <p:cNvSpPr>
            <a:spLocks noGrp="1"/>
          </p:cNvSpPr>
          <p:nvPr>
            <p:ph type="body" orient="vert" idx="1"/>
          </p:nvPr>
        </p:nvSpPr>
        <p:spPr>
          <a:xfrm>
            <a:off x="838200" y="818865"/>
            <a:ext cx="7734300" cy="535809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0A13E210-7671-264A-9A80-2B0EC4D65A36}"/>
              </a:ext>
            </a:extLst>
          </p:cNvPr>
          <p:cNvSpPr>
            <a:spLocks noGrp="1"/>
          </p:cNvSpPr>
          <p:nvPr>
            <p:ph type="dt" sz="half" idx="10"/>
          </p:nvPr>
        </p:nvSpPr>
        <p:spPr/>
        <p:txBody>
          <a:bodyPr/>
          <a:lstStyle/>
          <a:p>
            <a:r>
              <a:rPr lang="en-US" smtClean="0"/>
              <a:t>Issued December 8, 2022</a:t>
            </a:r>
            <a:endParaRPr lang="en-US" dirty="0"/>
          </a:p>
        </p:txBody>
      </p:sp>
      <p:sp>
        <p:nvSpPr>
          <p:cNvPr id="5" name="Footer Placeholder 4">
            <a:extLst>
              <a:ext uri="{FF2B5EF4-FFF2-40B4-BE49-F238E27FC236}">
                <a16:creationId xmlns:a16="http://schemas.microsoft.com/office/drawing/2014/main" id="{E2F95768-C0FB-2F46-9FBC-5DD8B3BE2205}"/>
              </a:ext>
            </a:extLst>
          </p:cNvPr>
          <p:cNvSpPr>
            <a:spLocks noGrp="1"/>
          </p:cNvSpPr>
          <p:nvPr>
            <p:ph type="ftr" sz="quarter" idx="11"/>
          </p:nvPr>
        </p:nvSpPr>
        <p:spPr/>
        <p:txBody>
          <a:bodyPr/>
          <a:lstStyle/>
          <a:p>
            <a:r>
              <a:rPr lang="en-US" smtClean="0"/>
              <a:t>OAAS-TNG-22-XXX</a:t>
            </a:r>
            <a:endParaRPr lang="en-US" dirty="0"/>
          </a:p>
        </p:txBody>
      </p:sp>
      <p:sp>
        <p:nvSpPr>
          <p:cNvPr id="6" name="Slide Number Placeholder 5">
            <a:extLst>
              <a:ext uri="{FF2B5EF4-FFF2-40B4-BE49-F238E27FC236}">
                <a16:creationId xmlns:a16="http://schemas.microsoft.com/office/drawing/2014/main" id="{245343BF-CF79-824B-A9AD-01C49EA7E8E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90853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AFCD8-039D-AE4F-AE70-226CB6A57ADC}"/>
              </a:ext>
            </a:extLst>
          </p:cNvPr>
          <p:cNvSpPr>
            <a:spLocks noGrp="1"/>
          </p:cNvSpPr>
          <p:nvPr>
            <p:ph type="title"/>
          </p:nvPr>
        </p:nvSpPr>
        <p:spPr>
          <a:xfrm>
            <a:off x="839788" y="1981200"/>
            <a:ext cx="3932237" cy="1056004"/>
          </a:xfrm>
        </p:spPr>
        <p:txBody>
          <a:bodyPr anchor="b"/>
          <a:lstStyle>
            <a:lvl1pPr>
              <a:defRPr sz="3200"/>
            </a:lvl1pPr>
          </a:lstStyle>
          <a:p>
            <a:r>
              <a:rPr lang="en-US" smtClean="0"/>
              <a:t>Click to edit Master title style</a:t>
            </a:r>
            <a:endParaRPr lang="en-US" dirty="0"/>
          </a:p>
        </p:txBody>
      </p:sp>
      <p:sp>
        <p:nvSpPr>
          <p:cNvPr id="4" name="Text Placeholder 3">
            <a:extLst>
              <a:ext uri="{FF2B5EF4-FFF2-40B4-BE49-F238E27FC236}">
                <a16:creationId xmlns:a16="http://schemas.microsoft.com/office/drawing/2014/main" id="{676A9C7D-FE34-7843-846A-72826BFE32C5}"/>
              </a:ext>
            </a:extLst>
          </p:cNvPr>
          <p:cNvSpPr>
            <a:spLocks noGrp="1"/>
          </p:cNvSpPr>
          <p:nvPr>
            <p:ph type="body" sz="half" idx="2"/>
          </p:nvPr>
        </p:nvSpPr>
        <p:spPr>
          <a:xfrm>
            <a:off x="839788" y="3037204"/>
            <a:ext cx="3932237" cy="32225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3F3B69D0-37A3-574C-B0C9-5C37ED9476D1}"/>
              </a:ext>
            </a:extLst>
          </p:cNvPr>
          <p:cNvSpPr>
            <a:spLocks noGrp="1"/>
          </p:cNvSpPr>
          <p:nvPr>
            <p:ph type="dt" sz="half" idx="10"/>
          </p:nvPr>
        </p:nvSpPr>
        <p:spPr/>
        <p:txBody>
          <a:bodyPr/>
          <a:lstStyle/>
          <a:p>
            <a:r>
              <a:rPr lang="en-US" smtClean="0"/>
              <a:t>Issued December 8, 2022</a:t>
            </a:r>
            <a:endParaRPr lang="en-US" dirty="0"/>
          </a:p>
        </p:txBody>
      </p:sp>
      <p:sp>
        <p:nvSpPr>
          <p:cNvPr id="6" name="Footer Placeholder 5">
            <a:extLst>
              <a:ext uri="{FF2B5EF4-FFF2-40B4-BE49-F238E27FC236}">
                <a16:creationId xmlns:a16="http://schemas.microsoft.com/office/drawing/2014/main" id="{611D7556-FA56-F944-9B51-31FC057F35C9}"/>
              </a:ext>
            </a:extLst>
          </p:cNvPr>
          <p:cNvSpPr>
            <a:spLocks noGrp="1"/>
          </p:cNvSpPr>
          <p:nvPr>
            <p:ph type="ftr" sz="quarter" idx="11"/>
          </p:nvPr>
        </p:nvSpPr>
        <p:spPr/>
        <p:txBody>
          <a:bodyPr/>
          <a:lstStyle/>
          <a:p>
            <a:r>
              <a:rPr lang="en-US" smtClean="0"/>
              <a:t>OAAS-TNG-22-XXX</a:t>
            </a:r>
            <a:endParaRPr lang="en-US" dirty="0"/>
          </a:p>
        </p:txBody>
      </p:sp>
      <p:sp>
        <p:nvSpPr>
          <p:cNvPr id="7" name="Slide Number Placeholder 6">
            <a:extLst>
              <a:ext uri="{FF2B5EF4-FFF2-40B4-BE49-F238E27FC236}">
                <a16:creationId xmlns:a16="http://schemas.microsoft.com/office/drawing/2014/main" id="{88F553BB-F2F9-2E4D-AA0C-6F5E810163C0}"/>
              </a:ext>
            </a:extLst>
          </p:cNvPr>
          <p:cNvSpPr>
            <a:spLocks noGrp="1"/>
          </p:cNvSpPr>
          <p:nvPr>
            <p:ph type="sldNum" sz="quarter" idx="12"/>
          </p:nvPr>
        </p:nvSpPr>
        <p:spPr/>
        <p:txBody>
          <a:bodyPr/>
          <a:lstStyle/>
          <a:p>
            <a:fld id="{D57F1E4F-1CFF-5643-939E-217C01CDF565}" type="slidenum">
              <a:rPr lang="en-US" smtClean="0"/>
              <a:pPr/>
              <a:t>‹#›</a:t>
            </a:fld>
            <a:endParaRPr lang="en-US" dirty="0"/>
          </a:p>
        </p:txBody>
      </p:sp>
      <p:graphicFrame>
        <p:nvGraphicFramePr>
          <p:cNvPr id="10" name="Chart 9">
            <a:extLst>
              <a:ext uri="{FF2B5EF4-FFF2-40B4-BE49-F238E27FC236}">
                <a16:creationId xmlns:a16="http://schemas.microsoft.com/office/drawing/2014/main" id="{5E8CE427-AF3F-CA4B-BD39-F1C255A3A0BD}"/>
              </a:ext>
            </a:extLst>
          </p:cNvPr>
          <p:cNvGraphicFramePr/>
          <p:nvPr>
            <p:extLst>
              <p:ext uri="{D42A27DB-BD31-4B8C-83A1-F6EECF244321}">
                <p14:modId xmlns:p14="http://schemas.microsoft.com/office/powerpoint/2010/main" val="153280129"/>
              </p:ext>
            </p:extLst>
          </p:nvPr>
        </p:nvGraphicFramePr>
        <p:xfrm>
          <a:off x="4935940" y="1981200"/>
          <a:ext cx="7033147" cy="4375150"/>
        </p:xfrm>
        <a:graphic>
          <a:graphicData uri="http://schemas.openxmlformats.org/drawingml/2006/chart">
            <c:chart xmlns:c="http://schemas.openxmlformats.org/drawingml/2006/chart" xmlns:r="http://schemas.openxmlformats.org/officeDocument/2006/relationships" r:id="rId2"/>
          </a:graphicData>
        </a:graphic>
      </p:graphicFrame>
      <p:sp>
        <p:nvSpPr>
          <p:cNvPr id="22" name="Title Placeholder 1">
            <a:extLst>
              <a:ext uri="{FF2B5EF4-FFF2-40B4-BE49-F238E27FC236}">
                <a16:creationId xmlns:a16="http://schemas.microsoft.com/office/drawing/2014/main" id="{61D4972F-8AA3-EB4F-A89A-90464D02347F}"/>
              </a:ext>
            </a:extLst>
          </p:cNvPr>
          <p:cNvSpPr txBox="1">
            <a:spLocks/>
          </p:cNvSpPr>
          <p:nvPr/>
        </p:nvSpPr>
        <p:spPr>
          <a:xfrm>
            <a:off x="838200" y="732430"/>
            <a:ext cx="10515600" cy="10963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4702173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NAL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992C3C-4946-BF49-B834-AE330CC66657}"/>
              </a:ext>
            </a:extLst>
          </p:cNvPr>
          <p:cNvPicPr>
            <a:picLocks noChangeAspect="1"/>
          </p:cNvPicPr>
          <p:nvPr/>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8E732D33-27F1-6D4E-8F2C-47D1EF5D971D}"/>
              </a:ext>
            </a:extLst>
          </p:cNvPr>
          <p:cNvPicPr>
            <a:picLocks noChangeAspect="1"/>
          </p:cNvPicPr>
          <p:nvPr/>
        </p:nvPicPr>
        <p:blipFill>
          <a:blip r:embed="rId3"/>
          <a:stretch>
            <a:fillRect/>
          </a:stretch>
        </p:blipFill>
        <p:spPr>
          <a:xfrm>
            <a:off x="4783065" y="5810890"/>
            <a:ext cx="2625867" cy="661983"/>
          </a:xfrm>
          <a:prstGeom prst="rect">
            <a:avLst/>
          </a:prstGeom>
        </p:spPr>
      </p:pic>
      <p:sp>
        <p:nvSpPr>
          <p:cNvPr id="10" name="Title 1">
            <a:extLst>
              <a:ext uri="{FF2B5EF4-FFF2-40B4-BE49-F238E27FC236}">
                <a16:creationId xmlns:a16="http://schemas.microsoft.com/office/drawing/2014/main" id="{1011E6FD-49BF-9F41-926B-3647E2DC1670}"/>
              </a:ext>
            </a:extLst>
          </p:cNvPr>
          <p:cNvSpPr txBox="1">
            <a:spLocks/>
          </p:cNvSpPr>
          <p:nvPr/>
        </p:nvSpPr>
        <p:spPr>
          <a:xfrm>
            <a:off x="3068471" y="2682550"/>
            <a:ext cx="6055056" cy="1260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pPr algn="ctr"/>
            <a:r>
              <a:rPr lang="en-US" sz="4800" dirty="0">
                <a:solidFill>
                  <a:schemeClr val="bg1"/>
                </a:solidFill>
              </a:rPr>
              <a:t>THANK YOU</a:t>
            </a:r>
          </a:p>
        </p:txBody>
      </p:sp>
    </p:spTree>
    <p:extLst>
      <p:ext uri="{BB962C8B-B14F-4D97-AF65-F5344CB8AC3E}">
        <p14:creationId xmlns:p14="http://schemas.microsoft.com/office/powerpoint/2010/main" val="15271074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FINAL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992C3C-4946-BF49-B834-AE330CC66657}"/>
              </a:ext>
            </a:extLst>
          </p:cNvPr>
          <p:cNvPicPr>
            <a:picLocks noChangeAspect="1"/>
          </p:cNvPicPr>
          <p:nvPr/>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8E732D33-27F1-6D4E-8F2C-47D1EF5D971D}"/>
              </a:ext>
            </a:extLst>
          </p:cNvPr>
          <p:cNvPicPr>
            <a:picLocks noChangeAspect="1"/>
          </p:cNvPicPr>
          <p:nvPr/>
        </p:nvPicPr>
        <p:blipFill>
          <a:blip r:embed="rId3"/>
          <a:stretch>
            <a:fillRect/>
          </a:stretch>
        </p:blipFill>
        <p:spPr>
          <a:xfrm>
            <a:off x="4783065" y="5810890"/>
            <a:ext cx="2625867" cy="661983"/>
          </a:xfrm>
          <a:prstGeom prst="rect">
            <a:avLst/>
          </a:prstGeom>
        </p:spPr>
      </p:pic>
      <p:sp>
        <p:nvSpPr>
          <p:cNvPr id="10" name="Title 1">
            <a:extLst>
              <a:ext uri="{FF2B5EF4-FFF2-40B4-BE49-F238E27FC236}">
                <a16:creationId xmlns:a16="http://schemas.microsoft.com/office/drawing/2014/main" id="{1011E6FD-49BF-9F41-926B-3647E2DC1670}"/>
              </a:ext>
            </a:extLst>
          </p:cNvPr>
          <p:cNvSpPr txBox="1">
            <a:spLocks/>
          </p:cNvSpPr>
          <p:nvPr/>
        </p:nvSpPr>
        <p:spPr>
          <a:xfrm>
            <a:off x="3013438" y="786017"/>
            <a:ext cx="6055056" cy="1260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pPr algn="ctr"/>
            <a:r>
              <a:rPr lang="en-US" sz="4800" dirty="0">
                <a:solidFill>
                  <a:schemeClr val="bg1"/>
                </a:solidFill>
              </a:rPr>
              <a:t>THANK YOU</a:t>
            </a:r>
          </a:p>
        </p:txBody>
      </p:sp>
      <p:sp>
        <p:nvSpPr>
          <p:cNvPr id="3" name="Text Placeholder 2">
            <a:extLst>
              <a:ext uri="{FF2B5EF4-FFF2-40B4-BE49-F238E27FC236}">
                <a16:creationId xmlns:a16="http://schemas.microsoft.com/office/drawing/2014/main" id="{7E1C9EEB-5F26-7A4A-A41A-A018B6A4F5ED}"/>
              </a:ext>
            </a:extLst>
          </p:cNvPr>
          <p:cNvSpPr>
            <a:spLocks noGrp="1"/>
          </p:cNvSpPr>
          <p:nvPr>
            <p:ph type="body" sz="quarter" idx="10" hasCustomPrompt="1"/>
          </p:nvPr>
        </p:nvSpPr>
        <p:spPr>
          <a:xfrm>
            <a:off x="3100916" y="2472258"/>
            <a:ext cx="5880100" cy="393170"/>
          </a:xfrm>
        </p:spPr>
        <p:txBody>
          <a:bodyPr/>
          <a:lstStyle>
            <a:lvl1pPr marL="0" indent="0" algn="ctr">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PRESENTER’S NAME</a:t>
            </a:r>
          </a:p>
        </p:txBody>
      </p:sp>
      <p:sp>
        <p:nvSpPr>
          <p:cNvPr id="8" name="Text Placeholder 2">
            <a:extLst>
              <a:ext uri="{FF2B5EF4-FFF2-40B4-BE49-F238E27FC236}">
                <a16:creationId xmlns:a16="http://schemas.microsoft.com/office/drawing/2014/main" id="{A16A3631-F4FF-8645-B4E0-E61B336DCFC3}"/>
              </a:ext>
            </a:extLst>
          </p:cNvPr>
          <p:cNvSpPr>
            <a:spLocks noGrp="1"/>
          </p:cNvSpPr>
          <p:nvPr>
            <p:ph type="body" sz="quarter" idx="11" hasCustomPrompt="1"/>
          </p:nvPr>
        </p:nvSpPr>
        <p:spPr>
          <a:xfrm>
            <a:off x="3100916" y="2904057"/>
            <a:ext cx="5880100" cy="325437"/>
          </a:xfrm>
        </p:spPr>
        <p:txBody>
          <a:bodyPr>
            <a:normAutofit/>
          </a:bodyPr>
          <a:lstStyle>
            <a:lvl1pPr marL="0" indent="0" algn="ctr">
              <a:buFontTx/>
              <a:buNone/>
              <a:defRPr sz="1800" i="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Presenter’s Title</a:t>
            </a:r>
          </a:p>
        </p:txBody>
      </p:sp>
      <p:sp>
        <p:nvSpPr>
          <p:cNvPr id="11" name="Text Placeholder 2">
            <a:extLst>
              <a:ext uri="{FF2B5EF4-FFF2-40B4-BE49-F238E27FC236}">
                <a16:creationId xmlns:a16="http://schemas.microsoft.com/office/drawing/2014/main" id="{0B113F4A-CE25-BB46-ABDF-089C90880EBA}"/>
              </a:ext>
            </a:extLst>
          </p:cNvPr>
          <p:cNvSpPr>
            <a:spLocks noGrp="1"/>
          </p:cNvSpPr>
          <p:nvPr>
            <p:ph type="body" sz="quarter" idx="12" hasCustomPrompt="1"/>
          </p:nvPr>
        </p:nvSpPr>
        <p:spPr>
          <a:xfrm>
            <a:off x="3100916" y="3484563"/>
            <a:ext cx="2918885" cy="325437"/>
          </a:xfrm>
        </p:spPr>
        <p:txBody>
          <a:bodyPr>
            <a:normAutofit/>
          </a:bodyPr>
          <a:lstStyle>
            <a:lvl1pPr marL="0" indent="0" algn="r">
              <a:buFontTx/>
              <a:buNone/>
              <a:defRPr sz="1800" i="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E-mail Address</a:t>
            </a:r>
          </a:p>
        </p:txBody>
      </p:sp>
      <p:sp>
        <p:nvSpPr>
          <p:cNvPr id="12" name="Text Placeholder 2">
            <a:extLst>
              <a:ext uri="{FF2B5EF4-FFF2-40B4-BE49-F238E27FC236}">
                <a16:creationId xmlns:a16="http://schemas.microsoft.com/office/drawing/2014/main" id="{E16FC165-9D25-934E-87AE-2A50BAF99258}"/>
              </a:ext>
            </a:extLst>
          </p:cNvPr>
          <p:cNvSpPr>
            <a:spLocks noGrp="1"/>
          </p:cNvSpPr>
          <p:nvPr>
            <p:ph type="body" sz="quarter" idx="13" hasCustomPrompt="1"/>
          </p:nvPr>
        </p:nvSpPr>
        <p:spPr>
          <a:xfrm>
            <a:off x="6172200" y="3484563"/>
            <a:ext cx="2808816" cy="325437"/>
          </a:xfrm>
        </p:spPr>
        <p:txBody>
          <a:bodyPr>
            <a:normAutofit/>
          </a:bodyPr>
          <a:lstStyle>
            <a:lvl1pPr marL="0" indent="0" algn="l">
              <a:buFontTx/>
              <a:buNone/>
              <a:defRPr sz="1800" i="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Phone Number</a:t>
            </a:r>
          </a:p>
        </p:txBody>
      </p:sp>
      <p:cxnSp>
        <p:nvCxnSpPr>
          <p:cNvPr id="5" name="Straight Connector 4">
            <a:extLst>
              <a:ext uri="{FF2B5EF4-FFF2-40B4-BE49-F238E27FC236}">
                <a16:creationId xmlns:a16="http://schemas.microsoft.com/office/drawing/2014/main" id="{90B84F8D-6114-E842-AA6E-BD67C7D34D4A}"/>
              </a:ext>
            </a:extLst>
          </p:cNvPr>
          <p:cNvCxnSpPr/>
          <p:nvPr/>
        </p:nvCxnSpPr>
        <p:spPr>
          <a:xfrm>
            <a:off x="6096000" y="3484563"/>
            <a:ext cx="0" cy="32543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7398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8E5D3D5-E7D1-0147-B31A-C76D26253849}"/>
              </a:ext>
            </a:extLst>
          </p:cNvPr>
          <p:cNvSpPr>
            <a:spLocks noGrp="1"/>
          </p:cNvSpPr>
          <p:nvPr>
            <p:ph type="dt" sz="half" idx="10"/>
          </p:nvPr>
        </p:nvSpPr>
        <p:spPr/>
        <p:txBody>
          <a:bodyPr/>
          <a:lstStyle/>
          <a:p>
            <a:r>
              <a:rPr lang="en-US" smtClean="0"/>
              <a:t>Issued December 8, 2022</a:t>
            </a:r>
            <a:endParaRPr lang="en-US" dirty="0"/>
          </a:p>
        </p:txBody>
      </p:sp>
      <p:sp>
        <p:nvSpPr>
          <p:cNvPr id="5" name="Footer Placeholder 4">
            <a:extLst>
              <a:ext uri="{FF2B5EF4-FFF2-40B4-BE49-F238E27FC236}">
                <a16:creationId xmlns:a16="http://schemas.microsoft.com/office/drawing/2014/main" id="{63E9342D-4A6E-A34C-B252-45364A5F9594}"/>
              </a:ext>
            </a:extLst>
          </p:cNvPr>
          <p:cNvSpPr>
            <a:spLocks noGrp="1"/>
          </p:cNvSpPr>
          <p:nvPr>
            <p:ph type="ftr" sz="quarter" idx="11"/>
          </p:nvPr>
        </p:nvSpPr>
        <p:spPr/>
        <p:txBody>
          <a:bodyPr/>
          <a:lstStyle/>
          <a:p>
            <a:r>
              <a:rPr lang="en-US" smtClean="0"/>
              <a:t>OAAS-TNG-22-XXX</a:t>
            </a:r>
            <a:endParaRPr lang="en-US" dirty="0"/>
          </a:p>
        </p:txBody>
      </p:sp>
      <p:sp>
        <p:nvSpPr>
          <p:cNvPr id="6" name="Slide Number Placeholder 5">
            <a:extLst>
              <a:ext uri="{FF2B5EF4-FFF2-40B4-BE49-F238E27FC236}">
                <a16:creationId xmlns:a16="http://schemas.microsoft.com/office/drawing/2014/main" id="{38D2C949-5653-F54E-9CB2-A5BDF106AB43}"/>
              </a:ext>
            </a:extLst>
          </p:cNvPr>
          <p:cNvSpPr>
            <a:spLocks noGrp="1"/>
          </p:cNvSpPr>
          <p:nvPr>
            <p:ph type="sldNum" sz="quarter" idx="12"/>
          </p:nvPr>
        </p:nvSpPr>
        <p:spPr/>
        <p:txBody>
          <a:bodyPr/>
          <a:lstStyle/>
          <a:p>
            <a:fld id="{D57F1E4F-1CFF-5643-939E-217C01CDF565}" type="slidenum">
              <a:rPr lang="en-US" smtClean="0"/>
              <a:pPr/>
              <a:t>‹#›</a:t>
            </a:fld>
            <a:endParaRPr lang="en-US" dirty="0"/>
          </a:p>
        </p:txBody>
      </p:sp>
      <p:pic>
        <p:nvPicPr>
          <p:cNvPr id="11" name="Picture 10" descr="A picture containing arrow&#10;&#10;Description automatically generated">
            <a:extLst>
              <a:ext uri="{FF2B5EF4-FFF2-40B4-BE49-F238E27FC236}">
                <a16:creationId xmlns:a16="http://schemas.microsoft.com/office/drawing/2014/main" id="{F4BE89FD-63BF-2F46-818B-259C60EC7C7E}"/>
              </a:ext>
            </a:extLst>
          </p:cNvPr>
          <p:cNvPicPr>
            <a:picLocks noChangeAspect="1"/>
          </p:cNvPicPr>
          <p:nvPr/>
        </p:nvPicPr>
        <p:blipFill>
          <a:blip r:embed="rId2"/>
          <a:stretch>
            <a:fillRect/>
          </a:stretch>
        </p:blipFill>
        <p:spPr>
          <a:xfrm>
            <a:off x="6736564" y="1295508"/>
            <a:ext cx="4876800" cy="4876800"/>
          </a:xfrm>
          <a:prstGeom prst="rect">
            <a:avLst/>
          </a:prstGeom>
        </p:spPr>
      </p:pic>
      <p:sp>
        <p:nvSpPr>
          <p:cNvPr id="13" name="TextBox 12">
            <a:extLst>
              <a:ext uri="{FF2B5EF4-FFF2-40B4-BE49-F238E27FC236}">
                <a16:creationId xmlns:a16="http://schemas.microsoft.com/office/drawing/2014/main" id="{E3476550-4BCB-C445-848B-278C85DB8133}"/>
              </a:ext>
            </a:extLst>
          </p:cNvPr>
          <p:cNvSpPr txBox="1"/>
          <p:nvPr/>
        </p:nvSpPr>
        <p:spPr>
          <a:xfrm>
            <a:off x="838200" y="2322675"/>
            <a:ext cx="7626112" cy="1598976"/>
          </a:xfrm>
          <a:prstGeom prst="rect">
            <a:avLst/>
          </a:prstGeom>
        </p:spPr>
        <p:txBody>
          <a:bodyPr vert="horz" wrap="square" lIns="91440" tIns="45720" rIns="91440" bIns="45720" rtlCol="0" anchor="t">
            <a:normAutofit fontScale="85000" lnSpcReduction="10000"/>
          </a:bodyPr>
          <a:lstStyle/>
          <a:p>
            <a:pPr algn="l"/>
            <a:r>
              <a:rPr lang="en-US" b="1" dirty="0">
                <a:solidFill>
                  <a:schemeClr val="accent5"/>
                </a:solidFill>
              </a:rPr>
              <a:t>1) Improve the Health and Well-being of Louisianans with an Emphasis on Prevention </a:t>
            </a:r>
          </a:p>
          <a:p>
            <a:pPr algn="l"/>
            <a:endParaRPr lang="en-US" b="1" dirty="0">
              <a:solidFill>
                <a:schemeClr val="accent5"/>
              </a:solidFill>
            </a:endParaRPr>
          </a:p>
          <a:p>
            <a:pPr algn="l"/>
            <a:r>
              <a:rPr lang="en-US" b="1" dirty="0">
                <a:solidFill>
                  <a:schemeClr val="accent5"/>
                </a:solidFill>
              </a:rPr>
              <a:t>2) Reshape #</a:t>
            </a:r>
            <a:r>
              <a:rPr lang="en-US" b="1" dirty="0" err="1">
                <a:solidFill>
                  <a:schemeClr val="accent5"/>
                </a:solidFill>
              </a:rPr>
              <a:t>TeamLDH</a:t>
            </a:r>
            <a:r>
              <a:rPr lang="en-US" b="1" dirty="0">
                <a:solidFill>
                  <a:schemeClr val="accent5"/>
                </a:solidFill>
              </a:rPr>
              <a:t> Culture</a:t>
            </a:r>
          </a:p>
          <a:p>
            <a:pPr algn="l"/>
            <a:endParaRPr lang="en-US" b="1" dirty="0">
              <a:solidFill>
                <a:schemeClr val="accent5"/>
              </a:solidFill>
            </a:endParaRPr>
          </a:p>
          <a:p>
            <a:pPr algn="l"/>
            <a:r>
              <a:rPr lang="en-US" b="1" dirty="0">
                <a:solidFill>
                  <a:schemeClr val="accent5"/>
                </a:solidFill>
              </a:rPr>
              <a:t>3) Enhance Customer Service, Partnerships, and Community Relations </a:t>
            </a:r>
          </a:p>
          <a:p>
            <a:pPr algn="l"/>
            <a:endParaRPr lang="en-US" b="1" dirty="0">
              <a:solidFill>
                <a:schemeClr val="accent5"/>
              </a:solidFill>
            </a:endParaRPr>
          </a:p>
          <a:p>
            <a:pPr algn="l"/>
            <a:r>
              <a:rPr lang="en-US" b="1" dirty="0">
                <a:solidFill>
                  <a:schemeClr val="accent5"/>
                </a:solidFill>
              </a:rPr>
              <a:t>4) Promote Transparency, Accountability, and Compliance</a:t>
            </a:r>
          </a:p>
          <a:p>
            <a:pPr algn="l"/>
            <a:endParaRPr lang="en-US" b="1" dirty="0">
              <a:solidFill>
                <a:schemeClr val="accent5"/>
              </a:solidFill>
            </a:endParaRPr>
          </a:p>
          <a:p>
            <a:pPr algn="l"/>
            <a:endParaRPr lang="en-US" b="1" dirty="0">
              <a:solidFill>
                <a:schemeClr val="accent5"/>
              </a:solidFill>
            </a:endParaRPr>
          </a:p>
        </p:txBody>
      </p:sp>
      <p:sp>
        <p:nvSpPr>
          <p:cNvPr id="25" name="TextBox 24">
            <a:extLst>
              <a:ext uri="{FF2B5EF4-FFF2-40B4-BE49-F238E27FC236}">
                <a16:creationId xmlns:a16="http://schemas.microsoft.com/office/drawing/2014/main" id="{9388DE73-512C-B54A-95F6-0436E63768DE}"/>
              </a:ext>
            </a:extLst>
          </p:cNvPr>
          <p:cNvSpPr txBox="1"/>
          <p:nvPr/>
        </p:nvSpPr>
        <p:spPr>
          <a:xfrm>
            <a:off x="838200" y="4395966"/>
            <a:ext cx="7626112" cy="1246909"/>
          </a:xfrm>
          <a:prstGeom prst="rect">
            <a:avLst/>
          </a:prstGeom>
        </p:spPr>
        <p:txBody>
          <a:bodyPr vert="horz" wrap="square" lIns="91440" tIns="45720" rIns="91440" bIns="45720" rtlCol="0" anchor="t">
            <a:normAutofit fontScale="92500" lnSpcReduction="20000"/>
          </a:bodyPr>
          <a:lstStyle/>
          <a:p>
            <a:pPr lvl="0"/>
            <a:r>
              <a:rPr lang="en-US" b="1" dirty="0">
                <a:solidFill>
                  <a:schemeClr val="accent5"/>
                </a:solidFill>
              </a:rPr>
              <a:t>• 17 initiatives</a:t>
            </a:r>
          </a:p>
          <a:p>
            <a:pPr lvl="0"/>
            <a:endParaRPr lang="en-US" b="1" dirty="0">
              <a:solidFill>
                <a:schemeClr val="accent5"/>
              </a:solidFill>
            </a:endParaRPr>
          </a:p>
          <a:p>
            <a:pPr lvl="0"/>
            <a:r>
              <a:rPr lang="en-US" b="1" dirty="0">
                <a:solidFill>
                  <a:schemeClr val="accent5"/>
                </a:solidFill>
              </a:rPr>
              <a:t>• 42 goals</a:t>
            </a:r>
          </a:p>
          <a:p>
            <a:pPr lvl="0"/>
            <a:endParaRPr lang="en-US" b="1" dirty="0">
              <a:solidFill>
                <a:schemeClr val="accent5"/>
              </a:solidFill>
            </a:endParaRPr>
          </a:p>
          <a:p>
            <a:pPr lvl="0"/>
            <a:r>
              <a:rPr lang="en-US" b="1" dirty="0">
                <a:solidFill>
                  <a:schemeClr val="accent5"/>
                </a:solidFill>
              </a:rPr>
              <a:t>• 260 deliverables</a:t>
            </a:r>
          </a:p>
          <a:p>
            <a:pPr lvl="0"/>
            <a:endParaRPr lang="en-US" b="1" dirty="0">
              <a:solidFill>
                <a:schemeClr val="accent5"/>
              </a:solidFill>
            </a:endParaRPr>
          </a:p>
        </p:txBody>
      </p:sp>
      <p:sp>
        <p:nvSpPr>
          <p:cNvPr id="27" name="TextBox 26">
            <a:extLst>
              <a:ext uri="{FF2B5EF4-FFF2-40B4-BE49-F238E27FC236}">
                <a16:creationId xmlns:a16="http://schemas.microsoft.com/office/drawing/2014/main" id="{B71274AB-0667-3F45-9253-151527CC7638}"/>
              </a:ext>
            </a:extLst>
          </p:cNvPr>
          <p:cNvSpPr txBox="1"/>
          <p:nvPr/>
        </p:nvSpPr>
        <p:spPr>
          <a:xfrm>
            <a:off x="838199" y="5713151"/>
            <a:ext cx="7450892" cy="584775"/>
          </a:xfrm>
          <a:prstGeom prst="rect">
            <a:avLst/>
          </a:prstGeom>
          <a:noFill/>
        </p:spPr>
        <p:txBody>
          <a:bodyPr wrap="square">
            <a:spAutoFit/>
          </a:bodyPr>
          <a:lstStyle/>
          <a:p>
            <a:pPr lvl="0"/>
            <a:r>
              <a:rPr lang="en-US" sz="1600" i="1" dirty="0"/>
              <a:t>LDH will report to the public progress in meeting its goals at the end of FY22.</a:t>
            </a:r>
          </a:p>
          <a:p>
            <a:pPr lvl="0"/>
            <a:endParaRPr lang="en-US" sz="1600" i="1" dirty="0"/>
          </a:p>
        </p:txBody>
      </p:sp>
      <p:sp>
        <p:nvSpPr>
          <p:cNvPr id="29" name="TextBox 28">
            <a:extLst>
              <a:ext uri="{FF2B5EF4-FFF2-40B4-BE49-F238E27FC236}">
                <a16:creationId xmlns:a16="http://schemas.microsoft.com/office/drawing/2014/main" id="{DA0FEBCC-69D2-924B-A0C6-E516B6660FEB}"/>
              </a:ext>
            </a:extLst>
          </p:cNvPr>
          <p:cNvSpPr txBox="1"/>
          <p:nvPr/>
        </p:nvSpPr>
        <p:spPr>
          <a:xfrm>
            <a:off x="838200" y="1895629"/>
            <a:ext cx="6095184" cy="400110"/>
          </a:xfrm>
          <a:prstGeom prst="rect">
            <a:avLst/>
          </a:prstGeom>
          <a:noFill/>
        </p:spPr>
        <p:txBody>
          <a:bodyPr wrap="square">
            <a:spAutoFit/>
          </a:bodyPr>
          <a:lstStyle/>
          <a:p>
            <a:r>
              <a:rPr lang="en-US" sz="2000" b="1" dirty="0"/>
              <a:t>OUR COMMITMENTS: </a:t>
            </a:r>
          </a:p>
        </p:txBody>
      </p:sp>
      <p:sp>
        <p:nvSpPr>
          <p:cNvPr id="31" name="TextBox 30">
            <a:extLst>
              <a:ext uri="{FF2B5EF4-FFF2-40B4-BE49-F238E27FC236}">
                <a16:creationId xmlns:a16="http://schemas.microsoft.com/office/drawing/2014/main" id="{1D6493F0-64DD-AD4E-96DB-EBE7537A7B22}"/>
              </a:ext>
            </a:extLst>
          </p:cNvPr>
          <p:cNvSpPr txBox="1"/>
          <p:nvPr/>
        </p:nvSpPr>
        <p:spPr>
          <a:xfrm>
            <a:off x="838199" y="3979014"/>
            <a:ext cx="6095184" cy="369332"/>
          </a:xfrm>
          <a:prstGeom prst="rect">
            <a:avLst/>
          </a:prstGeom>
          <a:noFill/>
        </p:spPr>
        <p:txBody>
          <a:bodyPr wrap="square">
            <a:spAutoFit/>
          </a:bodyPr>
          <a:lstStyle/>
          <a:p>
            <a:r>
              <a:rPr lang="en-US" b="1" dirty="0"/>
              <a:t>THESE COMMITMENTS ENCOMPASS: </a:t>
            </a:r>
          </a:p>
        </p:txBody>
      </p:sp>
      <p:sp>
        <p:nvSpPr>
          <p:cNvPr id="35" name="TextBox 34">
            <a:extLst>
              <a:ext uri="{FF2B5EF4-FFF2-40B4-BE49-F238E27FC236}">
                <a16:creationId xmlns:a16="http://schemas.microsoft.com/office/drawing/2014/main" id="{3564D9E0-57ED-244A-AD2B-CF1977138900}"/>
              </a:ext>
            </a:extLst>
          </p:cNvPr>
          <p:cNvSpPr txBox="1"/>
          <p:nvPr/>
        </p:nvSpPr>
        <p:spPr>
          <a:xfrm>
            <a:off x="838198" y="985223"/>
            <a:ext cx="9225091" cy="769441"/>
          </a:xfrm>
          <a:prstGeom prst="rect">
            <a:avLst/>
          </a:prstGeom>
          <a:noFill/>
        </p:spPr>
        <p:txBody>
          <a:bodyPr wrap="square">
            <a:spAutoFit/>
          </a:bodyPr>
          <a:lstStyle/>
          <a:p>
            <a:r>
              <a:rPr lang="en-US" sz="4400" dirty="0">
                <a:solidFill>
                  <a:schemeClr val="tx2"/>
                </a:solidFill>
                <a:latin typeface="+mj-lt"/>
              </a:rPr>
              <a:t>FY 2022 LDH Business Plan </a:t>
            </a:r>
          </a:p>
        </p:txBody>
      </p:sp>
      <p:sp>
        <p:nvSpPr>
          <p:cNvPr id="2" name="TextBox 1">
            <a:extLst>
              <a:ext uri="{FF2B5EF4-FFF2-40B4-BE49-F238E27FC236}">
                <a16:creationId xmlns:a16="http://schemas.microsoft.com/office/drawing/2014/main" id="{69D75D7D-1B4F-D640-A6D9-785C3487AFC6}"/>
              </a:ext>
            </a:extLst>
          </p:cNvPr>
          <p:cNvSpPr txBox="1"/>
          <p:nvPr/>
        </p:nvSpPr>
        <p:spPr>
          <a:xfrm>
            <a:off x="9342967" y="5691876"/>
            <a:ext cx="2345267" cy="254000"/>
          </a:xfrm>
          <a:prstGeom prst="rect">
            <a:avLst/>
          </a:prstGeom>
        </p:spPr>
        <p:txBody>
          <a:bodyPr vert="horz" wrap="square" lIns="91440" tIns="45720" rIns="91440" bIns="45720" rtlCol="0" anchor="b">
            <a:normAutofit fontScale="62500" lnSpcReduction="20000"/>
          </a:bodyPr>
          <a:lstStyle/>
          <a:p>
            <a:pPr algn="l"/>
            <a:r>
              <a:rPr lang="en-US" dirty="0"/>
              <a:t>Click </a:t>
            </a:r>
            <a:r>
              <a:rPr lang="en-US" dirty="0">
                <a:hlinkClick r:id="rId3"/>
              </a:rPr>
              <a:t>HERE</a:t>
            </a:r>
            <a:r>
              <a:rPr lang="en-US" dirty="0"/>
              <a:t> to view full Business Plan.</a:t>
            </a:r>
          </a:p>
        </p:txBody>
      </p:sp>
    </p:spTree>
    <p:extLst>
      <p:ext uri="{BB962C8B-B14F-4D97-AF65-F5344CB8AC3E}">
        <p14:creationId xmlns:p14="http://schemas.microsoft.com/office/powerpoint/2010/main" val="3903331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87F57D-493B-F14B-A9F8-09460347436A}"/>
              </a:ext>
            </a:extLst>
          </p:cNvPr>
          <p:cNvPicPr>
            <a:picLocks noChangeAspect="1"/>
          </p:cNvPicPr>
          <p:nvPr/>
        </p:nvPicPr>
        <p:blipFill>
          <a:blip r:embed="rId2"/>
          <a:stretch>
            <a:fillRect/>
          </a:stretch>
        </p:blipFill>
        <p:spPr>
          <a:xfrm>
            <a:off x="0" y="-16932"/>
            <a:ext cx="12192000" cy="6858000"/>
          </a:xfrm>
          <a:prstGeom prst="rect">
            <a:avLst/>
          </a:prstGeom>
        </p:spPr>
      </p:pic>
      <p:pic>
        <p:nvPicPr>
          <p:cNvPr id="10" name="Picture 9">
            <a:extLst>
              <a:ext uri="{FF2B5EF4-FFF2-40B4-BE49-F238E27FC236}">
                <a16:creationId xmlns:a16="http://schemas.microsoft.com/office/drawing/2014/main" id="{36E8728F-F0D0-AD42-BDFF-5DAAC14E24D4}"/>
              </a:ext>
            </a:extLst>
          </p:cNvPr>
          <p:cNvPicPr>
            <a:picLocks noChangeAspect="1"/>
          </p:cNvPicPr>
          <p:nvPr/>
        </p:nvPicPr>
        <p:blipFill>
          <a:blip r:embed="rId3"/>
          <a:stretch>
            <a:fillRect/>
          </a:stretch>
        </p:blipFill>
        <p:spPr>
          <a:xfrm>
            <a:off x="0" y="2692400"/>
            <a:ext cx="12192000" cy="1473200"/>
          </a:xfrm>
          <a:prstGeom prst="rect">
            <a:avLst/>
          </a:prstGeom>
        </p:spPr>
      </p:pic>
      <p:sp>
        <p:nvSpPr>
          <p:cNvPr id="3" name="Content Placeholder 2">
            <a:extLst>
              <a:ext uri="{FF2B5EF4-FFF2-40B4-BE49-F238E27FC236}">
                <a16:creationId xmlns:a16="http://schemas.microsoft.com/office/drawing/2014/main" id="{B6D337E8-DACA-BC48-9E4D-CF71CFD17C8D}"/>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pic>
        <p:nvPicPr>
          <p:cNvPr id="12" name="Picture 11">
            <a:extLst>
              <a:ext uri="{FF2B5EF4-FFF2-40B4-BE49-F238E27FC236}">
                <a16:creationId xmlns:a16="http://schemas.microsoft.com/office/drawing/2014/main" id="{47489D25-1714-214D-A62B-205E588AB3B9}"/>
              </a:ext>
            </a:extLst>
          </p:cNvPr>
          <p:cNvPicPr>
            <a:picLocks noChangeAspect="1"/>
          </p:cNvPicPr>
          <p:nvPr/>
        </p:nvPicPr>
        <p:blipFill>
          <a:blip r:embed="rId4"/>
          <a:stretch>
            <a:fillRect/>
          </a:stretch>
        </p:blipFill>
        <p:spPr>
          <a:xfrm flipV="1">
            <a:off x="0" y="6366933"/>
            <a:ext cx="12192000" cy="486834"/>
          </a:xfrm>
          <a:prstGeom prst="rect">
            <a:avLst/>
          </a:prstGeom>
        </p:spPr>
      </p:pic>
      <p:sp>
        <p:nvSpPr>
          <p:cNvPr id="4" name="Date Placeholder 3">
            <a:extLst>
              <a:ext uri="{FF2B5EF4-FFF2-40B4-BE49-F238E27FC236}">
                <a16:creationId xmlns:a16="http://schemas.microsoft.com/office/drawing/2014/main" id="{9688D3C4-13C8-144C-A126-9C3DA8ACD006}"/>
              </a:ext>
            </a:extLst>
          </p:cNvPr>
          <p:cNvSpPr>
            <a:spLocks noGrp="1"/>
          </p:cNvSpPr>
          <p:nvPr>
            <p:ph type="dt" sz="half" idx="10"/>
          </p:nvPr>
        </p:nvSpPr>
        <p:spPr/>
        <p:txBody>
          <a:bodyPr/>
          <a:lstStyle/>
          <a:p>
            <a:r>
              <a:rPr lang="en-US" smtClean="0"/>
              <a:t>Issued December 8, 2022</a:t>
            </a:r>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r>
              <a:rPr lang="en-US" smtClean="0"/>
              <a:t>OAAS-TNG-22-XXX</a:t>
            </a:r>
            <a:endParaRPr lang="en-US" dirty="0"/>
          </a:p>
        </p:txBody>
      </p:sp>
      <p:sp>
        <p:nvSpPr>
          <p:cNvPr id="6" name="Slide Number Placeholder 5">
            <a:extLst>
              <a:ext uri="{FF2B5EF4-FFF2-40B4-BE49-F238E27FC236}">
                <a16:creationId xmlns:a16="http://schemas.microsoft.com/office/drawing/2014/main" id="{D196BC32-A700-8A44-8685-0262BD2D7C3B}"/>
              </a:ext>
            </a:extLst>
          </p:cNvPr>
          <p:cNvSpPr>
            <a:spLocks noGrp="1"/>
          </p:cNvSpPr>
          <p:nvPr>
            <p:ph type="sldNum" sz="quarter" idx="12"/>
          </p:nvPr>
        </p:nvSpPr>
        <p:spPr>
          <a:xfrm>
            <a:off x="9890078" y="6447336"/>
            <a:ext cx="1463722" cy="365125"/>
          </a:xfrm>
        </p:spPr>
        <p:txBody>
          <a:bodyPr/>
          <a:lstStyle>
            <a:lvl1pPr>
              <a:defRPr>
                <a:solidFill>
                  <a:schemeClr val="bg1"/>
                </a:solidFill>
              </a:defRPr>
            </a:lvl1pPr>
          </a:lstStyle>
          <a:p>
            <a:fld id="{D57F1E4F-1CFF-5643-939E-217C01CDF565}" type="slidenum">
              <a:rPr lang="en-US" smtClean="0"/>
              <a:pPr/>
              <a:t>‹#›</a:t>
            </a:fld>
            <a:endParaRPr lang="en-US" dirty="0"/>
          </a:p>
        </p:txBody>
      </p:sp>
      <p:sp>
        <p:nvSpPr>
          <p:cNvPr id="7" name="TextBox 6">
            <a:extLst>
              <a:ext uri="{FF2B5EF4-FFF2-40B4-BE49-F238E27FC236}">
                <a16:creationId xmlns:a16="http://schemas.microsoft.com/office/drawing/2014/main" id="{2C512963-FFD3-CF47-880C-F4927ED65DAF}"/>
              </a:ext>
            </a:extLst>
          </p:cNvPr>
          <p:cNvSpPr txBox="1"/>
          <p:nvPr/>
        </p:nvSpPr>
        <p:spPr>
          <a:xfrm>
            <a:off x="11919045" y="6646460"/>
            <a:ext cx="0" cy="0"/>
          </a:xfrm>
          <a:prstGeom prst="rect">
            <a:avLst/>
          </a:prstGeom>
        </p:spPr>
        <p:txBody>
          <a:bodyPr vert="horz" wrap="none" lIns="91440" tIns="45720" rIns="91440" bIns="45720" rtlCol="0" anchor="b">
            <a:normAutofit fontScale="25000" lnSpcReduction="20000"/>
          </a:bodyPr>
          <a:lstStyle/>
          <a:p>
            <a:pPr algn="l"/>
            <a:endParaRPr lang="en-US" dirty="0"/>
          </a:p>
        </p:txBody>
      </p:sp>
      <p:sp>
        <p:nvSpPr>
          <p:cNvPr id="13" name="Title 1">
            <a:extLst>
              <a:ext uri="{FF2B5EF4-FFF2-40B4-BE49-F238E27FC236}">
                <a16:creationId xmlns:a16="http://schemas.microsoft.com/office/drawing/2014/main" id="{34468EC7-771E-4142-BDBA-302FA64DE9FC}"/>
              </a:ext>
            </a:extLst>
          </p:cNvPr>
          <p:cNvSpPr>
            <a:spLocks noGrp="1"/>
          </p:cNvSpPr>
          <p:nvPr>
            <p:ph type="title" hasCustomPrompt="1"/>
          </p:nvPr>
        </p:nvSpPr>
        <p:spPr>
          <a:xfrm>
            <a:off x="1319753" y="2755664"/>
            <a:ext cx="6271060" cy="1260999"/>
          </a:xfrm>
        </p:spPr>
        <p:txBody>
          <a:bodyPr anchor="ctr">
            <a:normAutofit/>
          </a:bodyPr>
          <a:lstStyle>
            <a:lvl1pPr>
              <a:defRPr sz="4000" b="1">
                <a:solidFill>
                  <a:schemeClr val="bg1"/>
                </a:solidFill>
              </a:defRPr>
            </a:lvl1pPr>
          </a:lstStyle>
          <a:p>
            <a:r>
              <a:rPr lang="en-US" dirty="0"/>
              <a:t>CLICK TO EDIT MASTER TITLE STYLE</a:t>
            </a:r>
          </a:p>
        </p:txBody>
      </p:sp>
      <p:pic>
        <p:nvPicPr>
          <p:cNvPr id="16" name="Picture 15">
            <a:extLst>
              <a:ext uri="{FF2B5EF4-FFF2-40B4-BE49-F238E27FC236}">
                <a16:creationId xmlns:a16="http://schemas.microsoft.com/office/drawing/2014/main" id="{D5DE527B-5E39-364A-AD3A-F893B346C8C2}"/>
              </a:ext>
            </a:extLst>
          </p:cNvPr>
          <p:cNvPicPr>
            <a:picLocks noChangeAspect="1"/>
          </p:cNvPicPr>
          <p:nvPr/>
        </p:nvPicPr>
        <p:blipFill>
          <a:blip r:embed="rId5"/>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879740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1BF654E-6C4D-D942-A7C0-DEF611FA5103}"/>
              </a:ext>
            </a:extLst>
          </p:cNvPr>
          <p:cNvSpPr/>
          <p:nvPr/>
        </p:nvSpPr>
        <p:spPr>
          <a:xfrm>
            <a:off x="0" y="-29633"/>
            <a:ext cx="12192000" cy="68876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6E8728F-F0D0-AD42-BDFF-5DAAC14E24D4}"/>
              </a:ext>
            </a:extLst>
          </p:cNvPr>
          <p:cNvPicPr>
            <a:picLocks noChangeAspect="1"/>
          </p:cNvPicPr>
          <p:nvPr/>
        </p:nvPicPr>
        <p:blipFill>
          <a:blip r:embed="rId2"/>
          <a:stretch>
            <a:fillRect/>
          </a:stretch>
        </p:blipFill>
        <p:spPr>
          <a:xfrm>
            <a:off x="0" y="2692400"/>
            <a:ext cx="12192000" cy="1473200"/>
          </a:xfrm>
          <a:prstGeom prst="rect">
            <a:avLst/>
          </a:prstGeom>
        </p:spPr>
      </p:pic>
      <p:sp>
        <p:nvSpPr>
          <p:cNvPr id="9" name="Rectangle 8">
            <a:extLst>
              <a:ext uri="{FF2B5EF4-FFF2-40B4-BE49-F238E27FC236}">
                <a16:creationId xmlns:a16="http://schemas.microsoft.com/office/drawing/2014/main" id="{EBD68DF7-7FA8-EF46-A7C8-E49918E18332}"/>
              </a:ext>
            </a:extLst>
          </p:cNvPr>
          <p:cNvSpPr/>
          <p:nvPr/>
        </p:nvSpPr>
        <p:spPr>
          <a:xfrm>
            <a:off x="0" y="6366933"/>
            <a:ext cx="12192000" cy="491067"/>
          </a:xfrm>
          <a:prstGeom prst="rect">
            <a:avLst/>
          </a:prstGeom>
          <a:solidFill>
            <a:srgbClr val="05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6D337E8-DACA-BC48-9E4D-CF71CFD17C8D}"/>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sp>
        <p:nvSpPr>
          <p:cNvPr id="4" name="Date Placeholder 3">
            <a:extLst>
              <a:ext uri="{FF2B5EF4-FFF2-40B4-BE49-F238E27FC236}">
                <a16:creationId xmlns:a16="http://schemas.microsoft.com/office/drawing/2014/main" id="{9688D3C4-13C8-144C-A126-9C3DA8ACD006}"/>
              </a:ext>
            </a:extLst>
          </p:cNvPr>
          <p:cNvSpPr>
            <a:spLocks noGrp="1"/>
          </p:cNvSpPr>
          <p:nvPr>
            <p:ph type="dt" sz="half" idx="10"/>
          </p:nvPr>
        </p:nvSpPr>
        <p:spPr/>
        <p:txBody>
          <a:bodyPr/>
          <a:lstStyle/>
          <a:p>
            <a:r>
              <a:rPr lang="en-US" smtClean="0"/>
              <a:t>Issued December 8, 2022</a:t>
            </a:r>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r>
              <a:rPr lang="en-US" smtClean="0"/>
              <a:t>OAAS-TNG-22-XXX</a:t>
            </a:r>
            <a:endParaRPr lang="en-US" dirty="0"/>
          </a:p>
        </p:txBody>
      </p:sp>
      <p:sp>
        <p:nvSpPr>
          <p:cNvPr id="6" name="Slide Number Placeholder 5">
            <a:extLst>
              <a:ext uri="{FF2B5EF4-FFF2-40B4-BE49-F238E27FC236}">
                <a16:creationId xmlns:a16="http://schemas.microsoft.com/office/drawing/2014/main" id="{D196BC32-A700-8A44-8685-0262BD2D7C3B}"/>
              </a:ext>
            </a:extLst>
          </p:cNvPr>
          <p:cNvSpPr>
            <a:spLocks noGrp="1"/>
          </p:cNvSpPr>
          <p:nvPr>
            <p:ph type="sldNum" sz="quarter" idx="12"/>
          </p:nvPr>
        </p:nvSpPr>
        <p:spPr>
          <a:xfrm>
            <a:off x="9890078" y="6447336"/>
            <a:ext cx="1463722" cy="365125"/>
          </a:xfrm>
        </p:spPr>
        <p:txBody>
          <a:bodyPr/>
          <a:lstStyle>
            <a:lvl1pPr>
              <a:defRPr>
                <a:solidFill>
                  <a:schemeClr val="bg1"/>
                </a:solidFill>
              </a:defRPr>
            </a:lvl1pPr>
          </a:lstStyle>
          <a:p>
            <a:fld id="{D57F1E4F-1CFF-5643-939E-217C01CDF565}" type="slidenum">
              <a:rPr lang="en-US" smtClean="0"/>
              <a:pPr/>
              <a:t>‹#›</a:t>
            </a:fld>
            <a:endParaRPr lang="en-US" dirty="0"/>
          </a:p>
        </p:txBody>
      </p:sp>
      <p:sp>
        <p:nvSpPr>
          <p:cNvPr id="7" name="TextBox 6">
            <a:extLst>
              <a:ext uri="{FF2B5EF4-FFF2-40B4-BE49-F238E27FC236}">
                <a16:creationId xmlns:a16="http://schemas.microsoft.com/office/drawing/2014/main" id="{2C512963-FFD3-CF47-880C-F4927ED65DAF}"/>
              </a:ext>
            </a:extLst>
          </p:cNvPr>
          <p:cNvSpPr txBox="1"/>
          <p:nvPr/>
        </p:nvSpPr>
        <p:spPr>
          <a:xfrm>
            <a:off x="11919045" y="6646460"/>
            <a:ext cx="0" cy="0"/>
          </a:xfrm>
          <a:prstGeom prst="rect">
            <a:avLst/>
          </a:prstGeom>
        </p:spPr>
        <p:txBody>
          <a:bodyPr vert="horz" wrap="none" lIns="91440" tIns="45720" rIns="91440" bIns="45720" rtlCol="0" anchor="b">
            <a:normAutofit fontScale="25000" lnSpcReduction="20000"/>
          </a:bodyPr>
          <a:lstStyle/>
          <a:p>
            <a:pPr algn="l"/>
            <a:endParaRPr lang="en-US" dirty="0"/>
          </a:p>
        </p:txBody>
      </p:sp>
      <p:sp>
        <p:nvSpPr>
          <p:cNvPr id="13" name="Title 1">
            <a:extLst>
              <a:ext uri="{FF2B5EF4-FFF2-40B4-BE49-F238E27FC236}">
                <a16:creationId xmlns:a16="http://schemas.microsoft.com/office/drawing/2014/main" id="{CFE7FBBE-B44B-0742-B81B-1D01B83EAA0B}"/>
              </a:ext>
            </a:extLst>
          </p:cNvPr>
          <p:cNvSpPr>
            <a:spLocks noGrp="1"/>
          </p:cNvSpPr>
          <p:nvPr>
            <p:ph type="title" hasCustomPrompt="1"/>
          </p:nvPr>
        </p:nvSpPr>
        <p:spPr>
          <a:xfrm>
            <a:off x="1319753" y="2755664"/>
            <a:ext cx="6271060" cy="1260999"/>
          </a:xfrm>
        </p:spPr>
        <p:txBody>
          <a:bodyPr anchor="ctr">
            <a:normAutofit/>
          </a:bodyPr>
          <a:lstStyle>
            <a:lvl1pPr>
              <a:defRPr sz="4000" b="1">
                <a:solidFill>
                  <a:schemeClr val="bg1"/>
                </a:solidFill>
              </a:defRPr>
            </a:lvl1pPr>
          </a:lstStyle>
          <a:p>
            <a:r>
              <a:rPr lang="en-US" dirty="0"/>
              <a:t>CLICK TO EDIT MASTER TITLE STYLE</a:t>
            </a:r>
          </a:p>
        </p:txBody>
      </p:sp>
      <p:pic>
        <p:nvPicPr>
          <p:cNvPr id="16" name="Picture 15">
            <a:extLst>
              <a:ext uri="{FF2B5EF4-FFF2-40B4-BE49-F238E27FC236}">
                <a16:creationId xmlns:a16="http://schemas.microsoft.com/office/drawing/2014/main" id="{919CCE7D-6890-4846-ABFD-E7E5ABB2FBD4}"/>
              </a:ext>
            </a:extLst>
          </p:cNvPr>
          <p:cNvPicPr>
            <a:picLocks noChangeAspect="1"/>
          </p:cNvPicPr>
          <p:nvPr/>
        </p:nvPicPr>
        <p:blipFill>
          <a:blip r:embed="rId3"/>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1173437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162F209-BF3C-6843-9C27-44B3C9E7C7BF}"/>
              </a:ext>
            </a:extLst>
          </p:cNvPr>
          <p:cNvPicPr>
            <a:picLocks noChangeAspect="1"/>
          </p:cNvPicPr>
          <p:nvPr/>
        </p:nvPicPr>
        <p:blipFill>
          <a:blip r:embed="rId2"/>
          <a:stretch>
            <a:fillRect/>
          </a:stretch>
        </p:blipFill>
        <p:spPr>
          <a:xfrm>
            <a:off x="0" y="-12699"/>
            <a:ext cx="12192000" cy="6858000"/>
          </a:xfrm>
          <a:prstGeom prst="rect">
            <a:avLst/>
          </a:prstGeom>
        </p:spPr>
      </p:pic>
      <p:pic>
        <p:nvPicPr>
          <p:cNvPr id="10" name="Picture 9">
            <a:extLst>
              <a:ext uri="{FF2B5EF4-FFF2-40B4-BE49-F238E27FC236}">
                <a16:creationId xmlns:a16="http://schemas.microsoft.com/office/drawing/2014/main" id="{C0BA1B4E-0B92-7D44-88AB-58286C56EF99}"/>
              </a:ext>
            </a:extLst>
          </p:cNvPr>
          <p:cNvPicPr>
            <a:picLocks noChangeAspect="1"/>
          </p:cNvPicPr>
          <p:nvPr/>
        </p:nvPicPr>
        <p:blipFill>
          <a:blip r:embed="rId3"/>
          <a:stretch>
            <a:fillRect/>
          </a:stretch>
        </p:blipFill>
        <p:spPr>
          <a:xfrm>
            <a:off x="0" y="6400800"/>
            <a:ext cx="12192000" cy="457200"/>
          </a:xfrm>
          <a:prstGeom prst="rect">
            <a:avLst/>
          </a:prstGeom>
        </p:spPr>
      </p:pic>
      <p:pic>
        <p:nvPicPr>
          <p:cNvPr id="13" name="Picture 12">
            <a:extLst>
              <a:ext uri="{FF2B5EF4-FFF2-40B4-BE49-F238E27FC236}">
                <a16:creationId xmlns:a16="http://schemas.microsoft.com/office/drawing/2014/main" id="{3A5C33A4-7465-5442-8A41-A7CD1015D19A}"/>
              </a:ext>
            </a:extLst>
          </p:cNvPr>
          <p:cNvPicPr>
            <a:picLocks noChangeAspect="1"/>
          </p:cNvPicPr>
          <p:nvPr/>
        </p:nvPicPr>
        <p:blipFill>
          <a:blip r:embed="rId4"/>
          <a:stretch>
            <a:fillRect/>
          </a:stretch>
        </p:blipFill>
        <p:spPr>
          <a:xfrm rot="10800000" flipV="1">
            <a:off x="0" y="6396567"/>
            <a:ext cx="12192000" cy="461433"/>
          </a:xfrm>
          <a:prstGeom prst="rect">
            <a:avLst/>
          </a:prstGeom>
        </p:spPr>
      </p:pic>
      <p:sp>
        <p:nvSpPr>
          <p:cNvPr id="4" name="Date Placeholder 3">
            <a:extLst>
              <a:ext uri="{FF2B5EF4-FFF2-40B4-BE49-F238E27FC236}">
                <a16:creationId xmlns:a16="http://schemas.microsoft.com/office/drawing/2014/main" id="{9688D3C4-13C8-144C-A126-9C3DA8ACD006}"/>
              </a:ext>
            </a:extLst>
          </p:cNvPr>
          <p:cNvSpPr>
            <a:spLocks noGrp="1"/>
          </p:cNvSpPr>
          <p:nvPr>
            <p:ph type="dt" sz="half" idx="10"/>
          </p:nvPr>
        </p:nvSpPr>
        <p:spPr/>
        <p:txBody>
          <a:bodyPr/>
          <a:lstStyle/>
          <a:p>
            <a:r>
              <a:rPr lang="en-US" smtClean="0"/>
              <a:t>Issued December 8, 2022</a:t>
            </a:r>
            <a:endParaRPr lang="en-US" dirty="0"/>
          </a:p>
        </p:txBody>
      </p:sp>
      <p:pic>
        <p:nvPicPr>
          <p:cNvPr id="12" name="Picture 11">
            <a:extLst>
              <a:ext uri="{FF2B5EF4-FFF2-40B4-BE49-F238E27FC236}">
                <a16:creationId xmlns:a16="http://schemas.microsoft.com/office/drawing/2014/main" id="{11B41839-8E07-0241-B47C-6EA436CFFAF1}"/>
              </a:ext>
            </a:extLst>
          </p:cNvPr>
          <p:cNvPicPr>
            <a:picLocks noChangeAspect="1"/>
          </p:cNvPicPr>
          <p:nvPr/>
        </p:nvPicPr>
        <p:blipFill>
          <a:blip r:embed="rId5"/>
          <a:stretch>
            <a:fillRect/>
          </a:stretch>
        </p:blipFill>
        <p:spPr>
          <a:xfrm>
            <a:off x="0" y="2692400"/>
            <a:ext cx="12192000" cy="1473200"/>
          </a:xfrm>
          <a:prstGeom prst="rect">
            <a:avLst/>
          </a:prstGeom>
        </p:spPr>
      </p:pic>
      <p:sp>
        <p:nvSpPr>
          <p:cNvPr id="18" name="Content Placeholder 2">
            <a:extLst>
              <a:ext uri="{FF2B5EF4-FFF2-40B4-BE49-F238E27FC236}">
                <a16:creationId xmlns:a16="http://schemas.microsoft.com/office/drawing/2014/main" id="{915A8DBA-3D57-B445-A96C-614190AEE6EC}"/>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sp>
        <p:nvSpPr>
          <p:cNvPr id="20" name="Slide Number Placeholder 5">
            <a:extLst>
              <a:ext uri="{FF2B5EF4-FFF2-40B4-BE49-F238E27FC236}">
                <a16:creationId xmlns:a16="http://schemas.microsoft.com/office/drawing/2014/main" id="{8511452A-03C1-F04A-8084-23AC79627B55}"/>
              </a:ext>
            </a:extLst>
          </p:cNvPr>
          <p:cNvSpPr txBox="1">
            <a:spLocks/>
          </p:cNvSpPr>
          <p:nvPr/>
        </p:nvSpPr>
        <p:spPr>
          <a:xfrm>
            <a:off x="10052145" y="6422387"/>
            <a:ext cx="14637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35A44F-0B46-0144-9406-BEEFAFBECA74}" type="slidenum">
              <a:rPr lang="en-US" smtClean="0"/>
              <a:pPr/>
              <a:t>‹#›</a:t>
            </a:fld>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r>
              <a:rPr lang="en-US" smtClean="0"/>
              <a:t>OAAS-TNG-22-XXX</a:t>
            </a:r>
            <a:endParaRPr lang="en-US" dirty="0"/>
          </a:p>
        </p:txBody>
      </p:sp>
      <p:sp>
        <p:nvSpPr>
          <p:cNvPr id="21" name="Date Placeholder 3">
            <a:extLst>
              <a:ext uri="{FF2B5EF4-FFF2-40B4-BE49-F238E27FC236}">
                <a16:creationId xmlns:a16="http://schemas.microsoft.com/office/drawing/2014/main" id="{ECCC76F9-2D2D-CF48-86F2-6DEFD72FFCC6}"/>
              </a:ext>
            </a:extLst>
          </p:cNvPr>
          <p:cNvSpPr txBox="1">
            <a:spLocks/>
          </p:cNvSpPr>
          <p:nvPr/>
        </p:nvSpPr>
        <p:spPr>
          <a:xfrm>
            <a:off x="956592" y="6446837"/>
            <a:ext cx="9906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Title 1">
            <a:extLst>
              <a:ext uri="{FF2B5EF4-FFF2-40B4-BE49-F238E27FC236}">
                <a16:creationId xmlns:a16="http://schemas.microsoft.com/office/drawing/2014/main" id="{5E3794CF-AFDE-4140-95A1-23DC9B9B6C7C}"/>
              </a:ext>
            </a:extLst>
          </p:cNvPr>
          <p:cNvSpPr>
            <a:spLocks noGrp="1"/>
          </p:cNvSpPr>
          <p:nvPr>
            <p:ph type="title" hasCustomPrompt="1"/>
          </p:nvPr>
        </p:nvSpPr>
        <p:spPr>
          <a:xfrm>
            <a:off x="1319753" y="2755664"/>
            <a:ext cx="6271060" cy="1260999"/>
          </a:xfrm>
        </p:spPr>
        <p:txBody>
          <a:bodyPr anchor="ctr">
            <a:normAutofit/>
          </a:bodyPr>
          <a:lstStyle>
            <a:lvl1pPr>
              <a:defRPr sz="4000" b="1">
                <a:solidFill>
                  <a:schemeClr val="bg1"/>
                </a:solidFill>
              </a:defRPr>
            </a:lvl1pPr>
          </a:lstStyle>
          <a:p>
            <a:r>
              <a:rPr lang="en-US" dirty="0"/>
              <a:t>CLICK TO EDIT MASTER TITLE STYLE</a:t>
            </a:r>
          </a:p>
        </p:txBody>
      </p:sp>
      <p:pic>
        <p:nvPicPr>
          <p:cNvPr id="17" name="Picture 16">
            <a:extLst>
              <a:ext uri="{FF2B5EF4-FFF2-40B4-BE49-F238E27FC236}">
                <a16:creationId xmlns:a16="http://schemas.microsoft.com/office/drawing/2014/main" id="{8D609647-7C30-724A-9766-6A72A52E30C2}"/>
              </a:ext>
            </a:extLst>
          </p:cNvPr>
          <p:cNvPicPr>
            <a:picLocks noChangeAspect="1"/>
          </p:cNvPicPr>
          <p:nvPr/>
        </p:nvPicPr>
        <p:blipFill>
          <a:blip r:embed="rId6"/>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1398710373"/>
      </p:ext>
    </p:extLst>
  </p:cSld>
  <p:clrMapOvr>
    <a:masterClrMapping/>
  </p:clrMapOvr>
  <p:extLst mod="1">
    <p:ext uri="{DCECCB84-F9BA-43D5-87BE-67443E8EF086}">
      <p15:sldGuideLst xmlns:p15="http://schemas.microsoft.com/office/powerpoint/2012/main">
        <p15:guide id="1" orient="horz" pos="2472">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162F209-BF3C-6843-9C27-44B3C9E7C7BF}"/>
              </a:ext>
            </a:extLst>
          </p:cNvPr>
          <p:cNvPicPr>
            <a:picLocks noChangeAspect="1"/>
          </p:cNvPicPr>
          <p:nvPr/>
        </p:nvPicPr>
        <p:blipFill>
          <a:blip r:embed="rId2"/>
          <a:stretch>
            <a:fillRect/>
          </a:stretch>
        </p:blipFill>
        <p:spPr>
          <a:xfrm>
            <a:off x="0" y="-12699"/>
            <a:ext cx="12192000" cy="6858000"/>
          </a:xfrm>
          <a:prstGeom prst="rect">
            <a:avLst/>
          </a:prstGeom>
        </p:spPr>
      </p:pic>
      <p:pic>
        <p:nvPicPr>
          <p:cNvPr id="10" name="Picture 9">
            <a:extLst>
              <a:ext uri="{FF2B5EF4-FFF2-40B4-BE49-F238E27FC236}">
                <a16:creationId xmlns:a16="http://schemas.microsoft.com/office/drawing/2014/main" id="{C0BA1B4E-0B92-7D44-88AB-58286C56EF99}"/>
              </a:ext>
            </a:extLst>
          </p:cNvPr>
          <p:cNvPicPr>
            <a:picLocks noChangeAspect="1"/>
          </p:cNvPicPr>
          <p:nvPr/>
        </p:nvPicPr>
        <p:blipFill>
          <a:blip r:embed="rId3"/>
          <a:stretch>
            <a:fillRect/>
          </a:stretch>
        </p:blipFill>
        <p:spPr>
          <a:xfrm>
            <a:off x="0" y="6400800"/>
            <a:ext cx="12192000" cy="457200"/>
          </a:xfrm>
          <a:prstGeom prst="rect">
            <a:avLst/>
          </a:prstGeom>
        </p:spPr>
      </p:pic>
      <p:sp>
        <p:nvSpPr>
          <p:cNvPr id="14" name="Rectangle 13">
            <a:extLst>
              <a:ext uri="{FF2B5EF4-FFF2-40B4-BE49-F238E27FC236}">
                <a16:creationId xmlns:a16="http://schemas.microsoft.com/office/drawing/2014/main" id="{4EABFFFF-9437-0B44-8EAC-7E21F7DE574B}"/>
              </a:ext>
            </a:extLst>
          </p:cNvPr>
          <p:cNvSpPr/>
          <p:nvPr/>
        </p:nvSpPr>
        <p:spPr>
          <a:xfrm>
            <a:off x="0" y="6366933"/>
            <a:ext cx="12192000" cy="491067"/>
          </a:xfrm>
          <a:prstGeom prst="rect">
            <a:avLst/>
          </a:prstGeom>
          <a:solidFill>
            <a:srgbClr val="05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9688D3C4-13C8-144C-A126-9C3DA8ACD006}"/>
              </a:ext>
            </a:extLst>
          </p:cNvPr>
          <p:cNvSpPr>
            <a:spLocks noGrp="1"/>
          </p:cNvSpPr>
          <p:nvPr>
            <p:ph type="dt" sz="half" idx="10"/>
          </p:nvPr>
        </p:nvSpPr>
        <p:spPr/>
        <p:txBody>
          <a:bodyPr/>
          <a:lstStyle/>
          <a:p>
            <a:r>
              <a:rPr lang="en-US" smtClean="0"/>
              <a:t>Issued December 8, 2022</a:t>
            </a:r>
            <a:endParaRPr lang="en-US" dirty="0"/>
          </a:p>
        </p:txBody>
      </p:sp>
      <p:pic>
        <p:nvPicPr>
          <p:cNvPr id="12" name="Picture 11">
            <a:extLst>
              <a:ext uri="{FF2B5EF4-FFF2-40B4-BE49-F238E27FC236}">
                <a16:creationId xmlns:a16="http://schemas.microsoft.com/office/drawing/2014/main" id="{11B41839-8E07-0241-B47C-6EA436CFFAF1}"/>
              </a:ext>
            </a:extLst>
          </p:cNvPr>
          <p:cNvPicPr>
            <a:picLocks noChangeAspect="1"/>
          </p:cNvPicPr>
          <p:nvPr/>
        </p:nvPicPr>
        <p:blipFill>
          <a:blip r:embed="rId4"/>
          <a:stretch>
            <a:fillRect/>
          </a:stretch>
        </p:blipFill>
        <p:spPr>
          <a:xfrm>
            <a:off x="0" y="2692400"/>
            <a:ext cx="12192000" cy="1473200"/>
          </a:xfrm>
          <a:prstGeom prst="rect">
            <a:avLst/>
          </a:prstGeom>
        </p:spPr>
      </p:pic>
      <p:sp>
        <p:nvSpPr>
          <p:cNvPr id="18" name="Content Placeholder 2">
            <a:extLst>
              <a:ext uri="{FF2B5EF4-FFF2-40B4-BE49-F238E27FC236}">
                <a16:creationId xmlns:a16="http://schemas.microsoft.com/office/drawing/2014/main" id="{915A8DBA-3D57-B445-A96C-614190AEE6EC}"/>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sp>
        <p:nvSpPr>
          <p:cNvPr id="20" name="Slide Number Placeholder 5">
            <a:extLst>
              <a:ext uri="{FF2B5EF4-FFF2-40B4-BE49-F238E27FC236}">
                <a16:creationId xmlns:a16="http://schemas.microsoft.com/office/drawing/2014/main" id="{8511452A-03C1-F04A-8084-23AC79627B55}"/>
              </a:ext>
            </a:extLst>
          </p:cNvPr>
          <p:cNvSpPr txBox="1">
            <a:spLocks/>
          </p:cNvSpPr>
          <p:nvPr/>
        </p:nvSpPr>
        <p:spPr>
          <a:xfrm>
            <a:off x="10052145" y="6422387"/>
            <a:ext cx="14637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35A44F-0B46-0144-9406-BEEFAFBECA74}" type="slidenum">
              <a:rPr lang="en-US" smtClean="0"/>
              <a:pPr/>
              <a:t>‹#›</a:t>
            </a:fld>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r>
              <a:rPr lang="en-US" smtClean="0"/>
              <a:t>OAAS-TNG-22-XXX</a:t>
            </a:r>
            <a:endParaRPr lang="en-US" dirty="0"/>
          </a:p>
        </p:txBody>
      </p:sp>
      <p:sp>
        <p:nvSpPr>
          <p:cNvPr id="21" name="Date Placeholder 3">
            <a:extLst>
              <a:ext uri="{FF2B5EF4-FFF2-40B4-BE49-F238E27FC236}">
                <a16:creationId xmlns:a16="http://schemas.microsoft.com/office/drawing/2014/main" id="{ECCC76F9-2D2D-CF48-86F2-6DEFD72FFCC6}"/>
              </a:ext>
            </a:extLst>
          </p:cNvPr>
          <p:cNvSpPr txBox="1">
            <a:spLocks/>
          </p:cNvSpPr>
          <p:nvPr/>
        </p:nvSpPr>
        <p:spPr>
          <a:xfrm>
            <a:off x="956592" y="6446837"/>
            <a:ext cx="9906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5" name="Title 1">
            <a:extLst>
              <a:ext uri="{FF2B5EF4-FFF2-40B4-BE49-F238E27FC236}">
                <a16:creationId xmlns:a16="http://schemas.microsoft.com/office/drawing/2014/main" id="{0E7C8BD5-559E-C041-9A39-DEB697DD8AC5}"/>
              </a:ext>
            </a:extLst>
          </p:cNvPr>
          <p:cNvSpPr>
            <a:spLocks noGrp="1"/>
          </p:cNvSpPr>
          <p:nvPr>
            <p:ph type="title" hasCustomPrompt="1"/>
          </p:nvPr>
        </p:nvSpPr>
        <p:spPr>
          <a:xfrm>
            <a:off x="1319753" y="2755664"/>
            <a:ext cx="6271060" cy="1260999"/>
          </a:xfrm>
        </p:spPr>
        <p:txBody>
          <a:bodyPr anchor="ctr">
            <a:normAutofit/>
          </a:bodyPr>
          <a:lstStyle>
            <a:lvl1pPr>
              <a:defRPr sz="4000" b="1">
                <a:solidFill>
                  <a:schemeClr val="bg1"/>
                </a:solidFill>
              </a:defRPr>
            </a:lvl1pPr>
          </a:lstStyle>
          <a:p>
            <a:r>
              <a:rPr lang="en-US" dirty="0"/>
              <a:t>CLICK TO EDIT MASTER TITLE STYLE</a:t>
            </a:r>
          </a:p>
        </p:txBody>
      </p:sp>
      <p:pic>
        <p:nvPicPr>
          <p:cNvPr id="17" name="Picture 16">
            <a:extLst>
              <a:ext uri="{FF2B5EF4-FFF2-40B4-BE49-F238E27FC236}">
                <a16:creationId xmlns:a16="http://schemas.microsoft.com/office/drawing/2014/main" id="{8B50ADA3-6311-0B47-B4FD-FD8632968EB4}"/>
              </a:ext>
            </a:extLst>
          </p:cNvPr>
          <p:cNvPicPr>
            <a:picLocks noChangeAspect="1"/>
          </p:cNvPicPr>
          <p:nvPr/>
        </p:nvPicPr>
        <p:blipFill>
          <a:blip r:embed="rId5"/>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2214933504"/>
      </p:ext>
    </p:extLst>
  </p:cSld>
  <p:clrMapOvr>
    <a:masterClrMapping/>
  </p:clrMapOvr>
  <p:extLst mod="1">
    <p:ext uri="{DCECCB84-F9BA-43D5-87BE-67443E8EF086}">
      <p15:sldGuideLst xmlns:p15="http://schemas.microsoft.com/office/powerpoint/2012/main">
        <p15:guide id="1" orient="horz" pos="2472">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0232A7-C29A-6B49-8956-FA7D0CD9B238}"/>
              </a:ext>
            </a:extLst>
          </p:cNvPr>
          <p:cNvPicPr>
            <a:picLocks noChangeAspect="1"/>
          </p:cNvPicPr>
          <p:nvPr/>
        </p:nvPicPr>
        <p:blipFill>
          <a:blip r:embed="rId2"/>
          <a:stretch>
            <a:fillRect/>
          </a:stretch>
        </p:blipFill>
        <p:spPr>
          <a:xfrm>
            <a:off x="0" y="-58534"/>
            <a:ext cx="12192000" cy="6858000"/>
          </a:xfrm>
          <a:prstGeom prst="rect">
            <a:avLst/>
          </a:prstGeom>
        </p:spPr>
      </p:pic>
      <p:pic>
        <p:nvPicPr>
          <p:cNvPr id="12" name="Picture 11">
            <a:extLst>
              <a:ext uri="{FF2B5EF4-FFF2-40B4-BE49-F238E27FC236}">
                <a16:creationId xmlns:a16="http://schemas.microsoft.com/office/drawing/2014/main" id="{11B41839-8E07-0241-B47C-6EA436CFFAF1}"/>
              </a:ext>
            </a:extLst>
          </p:cNvPr>
          <p:cNvPicPr>
            <a:picLocks noChangeAspect="1"/>
          </p:cNvPicPr>
          <p:nvPr/>
        </p:nvPicPr>
        <p:blipFill>
          <a:blip r:embed="rId3"/>
          <a:stretch>
            <a:fillRect/>
          </a:stretch>
        </p:blipFill>
        <p:spPr>
          <a:xfrm>
            <a:off x="0" y="2692400"/>
            <a:ext cx="12192000" cy="1473200"/>
          </a:xfrm>
          <a:prstGeom prst="rect">
            <a:avLst/>
          </a:prstGeom>
        </p:spPr>
      </p:pic>
      <p:sp>
        <p:nvSpPr>
          <p:cNvPr id="18" name="Content Placeholder 2">
            <a:extLst>
              <a:ext uri="{FF2B5EF4-FFF2-40B4-BE49-F238E27FC236}">
                <a16:creationId xmlns:a16="http://schemas.microsoft.com/office/drawing/2014/main" id="{915A8DBA-3D57-B445-A96C-614190AEE6EC}"/>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sp>
        <p:nvSpPr>
          <p:cNvPr id="22" name="Title 1">
            <a:extLst>
              <a:ext uri="{FF2B5EF4-FFF2-40B4-BE49-F238E27FC236}">
                <a16:creationId xmlns:a16="http://schemas.microsoft.com/office/drawing/2014/main" id="{1346BAEE-2B46-2F47-976B-712776774C57}"/>
              </a:ext>
            </a:extLst>
          </p:cNvPr>
          <p:cNvSpPr>
            <a:spLocks noGrp="1"/>
          </p:cNvSpPr>
          <p:nvPr>
            <p:ph type="title" hasCustomPrompt="1"/>
          </p:nvPr>
        </p:nvSpPr>
        <p:spPr>
          <a:xfrm>
            <a:off x="1319753" y="2755664"/>
            <a:ext cx="6271060" cy="1260999"/>
          </a:xfrm>
        </p:spPr>
        <p:txBody>
          <a:bodyPr anchor="ctr">
            <a:normAutofit/>
          </a:bodyPr>
          <a:lstStyle>
            <a:lvl1pPr>
              <a:defRPr sz="4000" b="1">
                <a:solidFill>
                  <a:schemeClr val="bg1"/>
                </a:solidFill>
              </a:defRPr>
            </a:lvl1pPr>
          </a:lstStyle>
          <a:p>
            <a:r>
              <a:rPr lang="en-US" dirty="0"/>
              <a:t>CLICK TO EDIT MASTER TITLE STYLE</a:t>
            </a:r>
          </a:p>
        </p:txBody>
      </p:sp>
      <p:pic>
        <p:nvPicPr>
          <p:cNvPr id="15" name="Picture 14">
            <a:extLst>
              <a:ext uri="{FF2B5EF4-FFF2-40B4-BE49-F238E27FC236}">
                <a16:creationId xmlns:a16="http://schemas.microsoft.com/office/drawing/2014/main" id="{DE41377B-67FD-874D-BDC8-C516FDFA7249}"/>
              </a:ext>
            </a:extLst>
          </p:cNvPr>
          <p:cNvPicPr>
            <a:picLocks noChangeAspect="1"/>
          </p:cNvPicPr>
          <p:nvPr/>
        </p:nvPicPr>
        <p:blipFill>
          <a:blip r:embed="rId4"/>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166008550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472">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0232A7-C29A-6B49-8956-FA7D0CD9B238}"/>
              </a:ext>
            </a:extLst>
          </p:cNvPr>
          <p:cNvPicPr>
            <a:picLocks noChangeAspect="1"/>
          </p:cNvPicPr>
          <p:nvPr/>
        </p:nvPicPr>
        <p:blipFill>
          <a:blip r:embed="rId2"/>
          <a:stretch>
            <a:fillRect/>
          </a:stretch>
        </p:blipFill>
        <p:spPr>
          <a:xfrm>
            <a:off x="0" y="-12699"/>
            <a:ext cx="12192000" cy="6858000"/>
          </a:xfrm>
          <a:prstGeom prst="rect">
            <a:avLst/>
          </a:prstGeom>
        </p:spPr>
      </p:pic>
      <p:pic>
        <p:nvPicPr>
          <p:cNvPr id="12" name="Picture 11">
            <a:extLst>
              <a:ext uri="{FF2B5EF4-FFF2-40B4-BE49-F238E27FC236}">
                <a16:creationId xmlns:a16="http://schemas.microsoft.com/office/drawing/2014/main" id="{11B41839-8E07-0241-B47C-6EA436CFFAF1}"/>
              </a:ext>
            </a:extLst>
          </p:cNvPr>
          <p:cNvPicPr>
            <a:picLocks noChangeAspect="1"/>
          </p:cNvPicPr>
          <p:nvPr/>
        </p:nvPicPr>
        <p:blipFill>
          <a:blip r:embed="rId3"/>
          <a:stretch>
            <a:fillRect/>
          </a:stretch>
        </p:blipFill>
        <p:spPr>
          <a:xfrm>
            <a:off x="0" y="2692400"/>
            <a:ext cx="12192000" cy="1473200"/>
          </a:xfrm>
          <a:prstGeom prst="rect">
            <a:avLst/>
          </a:prstGeom>
        </p:spPr>
      </p:pic>
      <p:sp>
        <p:nvSpPr>
          <p:cNvPr id="18" name="Content Placeholder 2">
            <a:extLst>
              <a:ext uri="{FF2B5EF4-FFF2-40B4-BE49-F238E27FC236}">
                <a16:creationId xmlns:a16="http://schemas.microsoft.com/office/drawing/2014/main" id="{915A8DBA-3D57-B445-A96C-614190AEE6EC}"/>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sp>
        <p:nvSpPr>
          <p:cNvPr id="13" name="Rectangle 12">
            <a:extLst>
              <a:ext uri="{FF2B5EF4-FFF2-40B4-BE49-F238E27FC236}">
                <a16:creationId xmlns:a16="http://schemas.microsoft.com/office/drawing/2014/main" id="{D888F784-32EE-8F4B-ABC7-BCC7E616714C}"/>
              </a:ext>
            </a:extLst>
          </p:cNvPr>
          <p:cNvSpPr/>
          <p:nvPr/>
        </p:nvSpPr>
        <p:spPr>
          <a:xfrm>
            <a:off x="0" y="6366933"/>
            <a:ext cx="12192000" cy="491067"/>
          </a:xfrm>
          <a:prstGeom prst="rect">
            <a:avLst/>
          </a:prstGeom>
          <a:solidFill>
            <a:srgbClr val="05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Placeholder 5">
            <a:extLst>
              <a:ext uri="{FF2B5EF4-FFF2-40B4-BE49-F238E27FC236}">
                <a16:creationId xmlns:a16="http://schemas.microsoft.com/office/drawing/2014/main" id="{8511452A-03C1-F04A-8084-23AC79627B55}"/>
              </a:ext>
            </a:extLst>
          </p:cNvPr>
          <p:cNvSpPr txBox="1">
            <a:spLocks/>
          </p:cNvSpPr>
          <p:nvPr/>
        </p:nvSpPr>
        <p:spPr>
          <a:xfrm>
            <a:off x="10052145" y="6422387"/>
            <a:ext cx="14637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35A44F-0B46-0144-9406-BEEFAFBECA74}" type="slidenum">
              <a:rPr lang="en-US" smtClean="0"/>
              <a:pPr/>
              <a:t>‹#›</a:t>
            </a:fld>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r>
              <a:rPr lang="en-US" smtClean="0"/>
              <a:t>OAAS-TNG-22-XXX</a:t>
            </a:r>
            <a:endParaRPr lang="en-US" dirty="0"/>
          </a:p>
        </p:txBody>
      </p:sp>
      <p:sp>
        <p:nvSpPr>
          <p:cNvPr id="22" name="Title 1">
            <a:extLst>
              <a:ext uri="{FF2B5EF4-FFF2-40B4-BE49-F238E27FC236}">
                <a16:creationId xmlns:a16="http://schemas.microsoft.com/office/drawing/2014/main" id="{1346BAEE-2B46-2F47-976B-712776774C57}"/>
              </a:ext>
            </a:extLst>
          </p:cNvPr>
          <p:cNvSpPr>
            <a:spLocks noGrp="1"/>
          </p:cNvSpPr>
          <p:nvPr>
            <p:ph type="title" hasCustomPrompt="1"/>
          </p:nvPr>
        </p:nvSpPr>
        <p:spPr>
          <a:xfrm>
            <a:off x="1319752" y="2755664"/>
            <a:ext cx="7316247" cy="1260999"/>
          </a:xfrm>
        </p:spPr>
        <p:txBody>
          <a:bodyPr anchor="ctr">
            <a:normAutofit/>
          </a:bodyPr>
          <a:lstStyle>
            <a:lvl1pPr>
              <a:defRPr sz="4000" b="1">
                <a:solidFill>
                  <a:schemeClr val="bg1"/>
                </a:solidFill>
              </a:defRPr>
            </a:lvl1pPr>
          </a:lstStyle>
          <a:p>
            <a:r>
              <a:rPr lang="en-US" dirty="0"/>
              <a:t>CLICK TO EDIT MASTER TITLE STYLE</a:t>
            </a:r>
          </a:p>
        </p:txBody>
      </p:sp>
      <p:sp>
        <p:nvSpPr>
          <p:cNvPr id="14" name="Date Placeholder 3">
            <a:extLst>
              <a:ext uri="{FF2B5EF4-FFF2-40B4-BE49-F238E27FC236}">
                <a16:creationId xmlns:a16="http://schemas.microsoft.com/office/drawing/2014/main" id="{B50ADBFB-2990-1141-B2E7-F62BF134AC37}"/>
              </a:ext>
            </a:extLst>
          </p:cNvPr>
          <p:cNvSpPr>
            <a:spLocks noGrp="1"/>
          </p:cNvSpPr>
          <p:nvPr>
            <p:ph type="dt" sz="half" idx="10"/>
          </p:nvPr>
        </p:nvSpPr>
        <p:spPr>
          <a:xfrm>
            <a:off x="838200" y="6438891"/>
            <a:ext cx="990600" cy="365125"/>
          </a:xfrm>
        </p:spPr>
        <p:txBody>
          <a:bodyPr/>
          <a:lstStyle/>
          <a:p>
            <a:r>
              <a:rPr lang="en-US" smtClean="0"/>
              <a:t>Issued December 8, 2022</a:t>
            </a:r>
            <a:endParaRPr lang="en-US" dirty="0"/>
          </a:p>
        </p:txBody>
      </p:sp>
      <p:pic>
        <p:nvPicPr>
          <p:cNvPr id="15" name="Picture 14">
            <a:extLst>
              <a:ext uri="{FF2B5EF4-FFF2-40B4-BE49-F238E27FC236}">
                <a16:creationId xmlns:a16="http://schemas.microsoft.com/office/drawing/2014/main" id="{813C6B5C-F34D-C44D-925A-56A3DC1F99C3}"/>
              </a:ext>
            </a:extLst>
          </p:cNvPr>
          <p:cNvPicPr>
            <a:picLocks noChangeAspect="1"/>
          </p:cNvPicPr>
          <p:nvPr/>
        </p:nvPicPr>
        <p:blipFill>
          <a:blip r:embed="rId4"/>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3099125514"/>
      </p:ext>
    </p:extLst>
  </p:cSld>
  <p:clrMapOvr>
    <a:masterClrMapping/>
  </p:clrMapOvr>
  <p:extLst mod="1">
    <p:ext uri="{DCECCB84-F9BA-43D5-87BE-67443E8EF086}">
      <p15:sldGuideLst xmlns:p15="http://schemas.microsoft.com/office/powerpoint/2012/main">
        <p15:guide id="1" orient="horz" pos="2472">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FFE777B-9D0E-AF47-8002-C879FBADE02E}"/>
              </a:ext>
            </a:extLst>
          </p:cNvPr>
          <p:cNvPicPr>
            <a:picLocks noChangeAspect="1"/>
          </p:cNvPicPr>
          <p:nvPr/>
        </p:nvPicPr>
        <p:blipFill>
          <a:blip r:embed="rId27"/>
          <a:stretch>
            <a:fillRect/>
          </a:stretch>
        </p:blipFill>
        <p:spPr>
          <a:xfrm rot="10800000" flipV="1">
            <a:off x="0" y="6396567"/>
            <a:ext cx="12192000" cy="461433"/>
          </a:xfrm>
          <a:prstGeom prst="rect">
            <a:avLst/>
          </a:prstGeom>
        </p:spPr>
      </p:pic>
      <p:pic>
        <p:nvPicPr>
          <p:cNvPr id="7" name="Picture 6">
            <a:extLst>
              <a:ext uri="{FF2B5EF4-FFF2-40B4-BE49-F238E27FC236}">
                <a16:creationId xmlns:a16="http://schemas.microsoft.com/office/drawing/2014/main" id="{6378B2FE-93DC-FD4B-8312-116CA888342D}"/>
              </a:ext>
            </a:extLst>
          </p:cNvPr>
          <p:cNvPicPr>
            <a:picLocks noChangeAspect="1"/>
          </p:cNvPicPr>
          <p:nvPr/>
        </p:nvPicPr>
        <p:blipFill>
          <a:blip r:embed="rId27"/>
          <a:stretch>
            <a:fillRect/>
          </a:stretch>
        </p:blipFill>
        <p:spPr>
          <a:xfrm>
            <a:off x="0" y="-22703"/>
            <a:ext cx="12192000" cy="723900"/>
          </a:xfrm>
          <a:prstGeom prst="rect">
            <a:avLst/>
          </a:prstGeom>
        </p:spPr>
      </p:pic>
      <p:sp>
        <p:nvSpPr>
          <p:cNvPr id="2" name="Title Placeholder 1">
            <a:extLst>
              <a:ext uri="{FF2B5EF4-FFF2-40B4-BE49-F238E27FC236}">
                <a16:creationId xmlns:a16="http://schemas.microsoft.com/office/drawing/2014/main" id="{A097CB87-3B1D-4E4E-980C-1CFDB13EBF7F}"/>
              </a:ext>
            </a:extLst>
          </p:cNvPr>
          <p:cNvSpPr>
            <a:spLocks noGrp="1"/>
          </p:cNvSpPr>
          <p:nvPr>
            <p:ph type="title"/>
          </p:nvPr>
        </p:nvSpPr>
        <p:spPr>
          <a:xfrm>
            <a:off x="838200" y="730918"/>
            <a:ext cx="10515600" cy="109788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24099B18-BAFA-1241-A9BC-80C3498E2EFE}"/>
              </a:ext>
            </a:extLst>
          </p:cNvPr>
          <p:cNvSpPr>
            <a:spLocks noGrp="1"/>
          </p:cNvSpPr>
          <p:nvPr>
            <p:ph type="body" idx="1"/>
          </p:nvPr>
        </p:nvSpPr>
        <p:spPr>
          <a:xfrm>
            <a:off x="838200" y="1986593"/>
            <a:ext cx="10515600" cy="449635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a:extLst>
              <a:ext uri="{FF2B5EF4-FFF2-40B4-BE49-F238E27FC236}">
                <a16:creationId xmlns:a16="http://schemas.microsoft.com/office/drawing/2014/main" id="{13401247-AABF-6442-8F41-511DFF798A98}"/>
              </a:ext>
            </a:extLst>
          </p:cNvPr>
          <p:cNvSpPr>
            <a:spLocks noGrp="1"/>
          </p:cNvSpPr>
          <p:nvPr>
            <p:ph type="dt" sz="half" idx="2"/>
          </p:nvPr>
        </p:nvSpPr>
        <p:spPr>
          <a:xfrm>
            <a:off x="838200" y="6438891"/>
            <a:ext cx="990600" cy="365125"/>
          </a:xfrm>
          <a:prstGeom prst="rect">
            <a:avLst/>
          </a:prstGeom>
        </p:spPr>
        <p:txBody>
          <a:bodyPr vert="horz" lIns="91440" tIns="45720" rIns="91440" bIns="45720" rtlCol="0" anchor="ctr"/>
          <a:lstStyle>
            <a:lvl1pPr algn="l">
              <a:defRPr sz="1400">
                <a:solidFill>
                  <a:schemeClr val="bg1"/>
                </a:solidFill>
              </a:defRPr>
            </a:lvl1pPr>
          </a:lstStyle>
          <a:p>
            <a:r>
              <a:rPr lang="en-US" smtClean="0"/>
              <a:t>Issued December 8, 2022</a:t>
            </a:r>
            <a:endParaRPr lang="en-US" dirty="0"/>
          </a:p>
        </p:txBody>
      </p:sp>
      <p:sp>
        <p:nvSpPr>
          <p:cNvPr id="5" name="Footer Placeholder 4">
            <a:extLst>
              <a:ext uri="{FF2B5EF4-FFF2-40B4-BE49-F238E27FC236}">
                <a16:creationId xmlns:a16="http://schemas.microsoft.com/office/drawing/2014/main" id="{A40506E0-FD13-7F4D-AB19-1B377F3C148D}"/>
              </a:ext>
            </a:extLst>
          </p:cNvPr>
          <p:cNvSpPr>
            <a:spLocks noGrp="1"/>
          </p:cNvSpPr>
          <p:nvPr>
            <p:ph type="ftr" sz="quarter" idx="3"/>
          </p:nvPr>
        </p:nvSpPr>
        <p:spPr>
          <a:xfrm>
            <a:off x="2780558" y="6434341"/>
            <a:ext cx="6595454" cy="365125"/>
          </a:xfrm>
          <a:prstGeom prst="rect">
            <a:avLst/>
          </a:prstGeom>
        </p:spPr>
        <p:txBody>
          <a:bodyPr vert="horz" lIns="91440" tIns="45720" rIns="91440" bIns="45720" rtlCol="0" anchor="ctr"/>
          <a:lstStyle>
            <a:lvl1pPr algn="l">
              <a:defRPr lang="en-US" smtClean="0">
                <a:solidFill>
                  <a:schemeClr val="bg1"/>
                </a:solidFill>
                <a:effectLst/>
              </a:defRPr>
            </a:lvl1pPr>
          </a:lstStyle>
          <a:p>
            <a:r>
              <a:rPr lang="en-US" smtClean="0"/>
              <a:t>OAAS-TNG-22-XXX</a:t>
            </a:r>
            <a:endParaRPr lang="en-US" dirty="0"/>
          </a:p>
        </p:txBody>
      </p:sp>
      <p:sp>
        <p:nvSpPr>
          <p:cNvPr id="6" name="Slide Number Placeholder 5">
            <a:extLst>
              <a:ext uri="{FF2B5EF4-FFF2-40B4-BE49-F238E27FC236}">
                <a16:creationId xmlns:a16="http://schemas.microsoft.com/office/drawing/2014/main" id="{98BADAEA-97AB-7944-913C-6B83114CAD6A}"/>
              </a:ext>
            </a:extLst>
          </p:cNvPr>
          <p:cNvSpPr>
            <a:spLocks noGrp="1"/>
          </p:cNvSpPr>
          <p:nvPr>
            <p:ph type="sldNum" sz="quarter" idx="4"/>
          </p:nvPr>
        </p:nvSpPr>
        <p:spPr>
          <a:xfrm>
            <a:off x="10327770" y="6442785"/>
            <a:ext cx="146372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pic>
        <p:nvPicPr>
          <p:cNvPr id="8" name="Picture 7">
            <a:extLst>
              <a:ext uri="{FF2B5EF4-FFF2-40B4-BE49-F238E27FC236}">
                <a16:creationId xmlns:a16="http://schemas.microsoft.com/office/drawing/2014/main" id="{8CA664BA-3472-944D-913B-095466BD01D9}"/>
              </a:ext>
            </a:extLst>
          </p:cNvPr>
          <p:cNvPicPr>
            <a:picLocks noChangeAspect="1"/>
          </p:cNvPicPr>
          <p:nvPr/>
        </p:nvPicPr>
        <p:blipFill>
          <a:blip r:embed="rId28"/>
          <a:stretch>
            <a:fillRect/>
          </a:stretch>
        </p:blipFill>
        <p:spPr>
          <a:xfrm>
            <a:off x="9129025" y="179425"/>
            <a:ext cx="2768600" cy="393700"/>
          </a:xfrm>
          <a:prstGeom prst="rect">
            <a:avLst/>
          </a:prstGeom>
        </p:spPr>
      </p:pic>
      <p:sp>
        <p:nvSpPr>
          <p:cNvPr id="12" name="TextBox 11">
            <a:extLst>
              <a:ext uri="{FF2B5EF4-FFF2-40B4-BE49-F238E27FC236}">
                <a16:creationId xmlns:a16="http://schemas.microsoft.com/office/drawing/2014/main" id="{44B94508-2440-3F40-AAFA-4B6FCCB0B5F1}"/>
              </a:ext>
            </a:extLst>
          </p:cNvPr>
          <p:cNvSpPr txBox="1"/>
          <p:nvPr/>
        </p:nvSpPr>
        <p:spPr>
          <a:xfrm>
            <a:off x="6832979" y="-309349"/>
            <a:ext cx="0" cy="0"/>
          </a:xfrm>
          <a:prstGeom prst="rect">
            <a:avLst/>
          </a:prstGeom>
        </p:spPr>
        <p:txBody>
          <a:bodyPr vert="horz" wrap="none" lIns="91440" tIns="45720" rIns="91440" bIns="45720" rtlCol="0" anchor="b">
            <a:normAutofit fontScale="25000" lnSpcReduction="20000"/>
          </a:bodyPr>
          <a:lstStyle/>
          <a:p>
            <a:pPr algn="l"/>
            <a:endParaRPr lang="en-US" dirty="0"/>
          </a:p>
        </p:txBody>
      </p:sp>
    </p:spTree>
    <p:extLst>
      <p:ext uri="{BB962C8B-B14F-4D97-AF65-F5344CB8AC3E}">
        <p14:creationId xmlns:p14="http://schemas.microsoft.com/office/powerpoint/2010/main" val="50419435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Lst>
  <p:hf sldNum="0"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52">
          <p15:clr>
            <a:srgbClr val="F26B43"/>
          </p15:clr>
        </p15:guide>
        <p15:guide id="2" orient="horz" pos="1248">
          <p15:clr>
            <a:srgbClr val="F26B43"/>
          </p15:clr>
        </p15:guide>
        <p15:guide id="3" pos="52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hyperlink" Target="https://www.ecfr.gov/current/title-42/chapter-IV/subchapter-C/part-431/subpart-E"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9753" y="2755664"/>
            <a:ext cx="6865780" cy="1260999"/>
          </a:xfrm>
        </p:spPr>
        <p:txBody>
          <a:bodyPr>
            <a:normAutofit fontScale="90000"/>
          </a:bodyPr>
          <a:lstStyle/>
          <a:p>
            <a:pPr algn="ctr"/>
            <a:r>
              <a:rPr lang="en-US" sz="4500" dirty="0" smtClean="0"/>
              <a:t>OAAS Fair Hearing/Appeal Rights of Participants</a:t>
            </a:r>
            <a:endParaRPr lang="en-US" sz="4500" b="1" dirty="0"/>
          </a:p>
        </p:txBody>
      </p:sp>
      <p:sp>
        <p:nvSpPr>
          <p:cNvPr id="4" name="TextBox 3"/>
          <p:cNvSpPr txBox="1"/>
          <p:nvPr/>
        </p:nvSpPr>
        <p:spPr>
          <a:xfrm>
            <a:off x="617220" y="5360670"/>
            <a:ext cx="7292340" cy="914400"/>
          </a:xfrm>
          <a:prstGeom prst="rect">
            <a:avLst/>
          </a:prstGeom>
        </p:spPr>
        <p:txBody>
          <a:bodyPr vert="horz" wrap="none" lIns="91440" tIns="45720" rIns="91440" bIns="45720" rtlCol="0" anchor="b">
            <a:normAutofit/>
          </a:bodyPr>
          <a:lstStyle/>
          <a:p>
            <a:pPr algn="l"/>
            <a:endParaRPr lang="en-US" dirty="0" smtClean="0"/>
          </a:p>
        </p:txBody>
      </p:sp>
      <p:sp>
        <p:nvSpPr>
          <p:cNvPr id="5" name="TextBox 4"/>
          <p:cNvSpPr txBox="1"/>
          <p:nvPr/>
        </p:nvSpPr>
        <p:spPr>
          <a:xfrm>
            <a:off x="617220" y="5360670"/>
            <a:ext cx="4149090" cy="788670"/>
          </a:xfrm>
          <a:prstGeom prst="rect">
            <a:avLst/>
          </a:prstGeom>
        </p:spPr>
        <p:txBody>
          <a:bodyPr vert="horz" wrap="square" lIns="91440" tIns="45720" rIns="91440" bIns="45720" rtlCol="0" anchor="b">
            <a:normAutofit/>
          </a:bodyPr>
          <a:lstStyle/>
          <a:p>
            <a:pPr algn="l"/>
            <a:endParaRPr lang="en-US" dirty="0" smtClean="0"/>
          </a:p>
        </p:txBody>
      </p:sp>
      <p:sp>
        <p:nvSpPr>
          <p:cNvPr id="6" name="TextBox 5"/>
          <p:cNvSpPr txBox="1"/>
          <p:nvPr/>
        </p:nvSpPr>
        <p:spPr>
          <a:xfrm>
            <a:off x="617220" y="5360670"/>
            <a:ext cx="5532120" cy="788670"/>
          </a:xfrm>
          <a:prstGeom prst="rect">
            <a:avLst/>
          </a:prstGeom>
        </p:spPr>
        <p:txBody>
          <a:bodyPr vert="horz" wrap="square" lIns="91440" tIns="45720" rIns="91440" bIns="45720" rtlCol="0" anchor="b">
            <a:noAutofit/>
          </a:bodyPr>
          <a:lstStyle/>
          <a:p>
            <a:pPr algn="l"/>
            <a:r>
              <a:rPr lang="en-US" sz="2400" b="1" dirty="0" smtClean="0">
                <a:solidFill>
                  <a:schemeClr val="bg1"/>
                </a:solidFill>
              </a:rPr>
              <a:t>OAAS-TNG-24-002</a:t>
            </a:r>
          </a:p>
          <a:p>
            <a:pPr algn="l"/>
            <a:r>
              <a:rPr lang="en-US" sz="2400" b="1" dirty="0" smtClean="0">
                <a:solidFill>
                  <a:schemeClr val="bg1"/>
                </a:solidFill>
              </a:rPr>
              <a:t>Issued March 14, 2024</a:t>
            </a:r>
          </a:p>
        </p:txBody>
      </p:sp>
    </p:spTree>
    <p:extLst>
      <p:ext uri="{BB962C8B-B14F-4D97-AF65-F5344CB8AC3E}">
        <p14:creationId xmlns:p14="http://schemas.microsoft.com/office/powerpoint/2010/main" val="154212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705861" y="1464358"/>
            <a:ext cx="10780277" cy="4605936"/>
          </a:xfrm>
        </p:spPr>
        <p:txBody>
          <a:bodyPr>
            <a:normAutofit lnSpcReduction="10000"/>
          </a:bodyPr>
          <a:lstStyle/>
          <a:p>
            <a:pPr>
              <a:buFont typeface="Wingdings" panose="05000000000000000000" pitchFamily="2" charset="2"/>
              <a:buChar char="ü"/>
            </a:pPr>
            <a:r>
              <a:rPr lang="en-US" dirty="0" smtClean="0"/>
              <a:t>Makes sure the correct exhibits are included and reflect the rules and polices and procedures in effect at the time of the assessment/adverse decision. </a:t>
            </a:r>
          </a:p>
          <a:p>
            <a:pPr>
              <a:buFont typeface="Wingdings" panose="05000000000000000000" pitchFamily="2" charset="2"/>
              <a:buChar char="ü"/>
            </a:pPr>
            <a:r>
              <a:rPr lang="en-US" dirty="0" smtClean="0"/>
              <a:t>Includes any documents or information used to make the decision.</a:t>
            </a:r>
          </a:p>
          <a:p>
            <a:pPr lvl="1">
              <a:buFont typeface="Wingdings" panose="05000000000000000000" pitchFamily="2" charset="2"/>
              <a:buChar char="ü"/>
            </a:pPr>
            <a:r>
              <a:rPr lang="en-US" dirty="0" smtClean="0"/>
              <a:t>Ex. Police reports, DSW reports, SCA letters, DSW progress notes, SRP decisions, physician letters. </a:t>
            </a:r>
          </a:p>
          <a:p>
            <a:pPr>
              <a:buFont typeface="Wingdings" panose="05000000000000000000" pitchFamily="2" charset="2"/>
              <a:buChar char="ü"/>
            </a:pPr>
            <a:r>
              <a:rPr lang="en-US" dirty="0" smtClean="0"/>
              <a:t>Reviews the current assessment. </a:t>
            </a:r>
          </a:p>
          <a:p>
            <a:pPr lvl="1">
              <a:buFont typeface="Wingdings" panose="05000000000000000000" pitchFamily="2" charset="2"/>
              <a:buChar char="ü"/>
            </a:pPr>
            <a:r>
              <a:rPr lang="en-US" dirty="0" smtClean="0"/>
              <a:t>Makes sure it is valid and there are no miscorrelations or notebook entries that may need clarification. </a:t>
            </a:r>
          </a:p>
          <a:p>
            <a:pPr>
              <a:buFont typeface="Wingdings" panose="05000000000000000000" pitchFamily="2" charset="2"/>
              <a:buChar char="ü"/>
            </a:pPr>
            <a:r>
              <a:rPr lang="en-US" dirty="0" smtClean="0"/>
              <a:t>Reviews the previous assessment vs. current assessment.  </a:t>
            </a:r>
          </a:p>
          <a:p>
            <a:pPr lvl="1">
              <a:buFont typeface="Wingdings" panose="05000000000000000000" pitchFamily="2" charset="2"/>
              <a:buChar char="ü"/>
            </a:pPr>
            <a:r>
              <a:rPr lang="en-US" dirty="0" smtClean="0"/>
              <a:t>Be prepared to answer questions relative to this during the hearing. (i.e. start of services, date of service change)</a:t>
            </a:r>
          </a:p>
          <a:p>
            <a:pPr marL="0" indent="0">
              <a:buNone/>
            </a:pPr>
            <a:endParaRPr lang="en-US" b="1" dirty="0" smtClean="0">
              <a:solidFill>
                <a:srgbClr val="C00000"/>
              </a:solidFill>
              <a:latin typeface="Bahnschrift Condensed" panose="020B0502040204020203" pitchFamily="34" charset="0"/>
            </a:endParaRPr>
          </a:p>
          <a:p>
            <a:pPr marL="0" indent="0">
              <a:buNone/>
            </a:pPr>
            <a:endParaRPr lang="en-US" dirty="0" smtClean="0"/>
          </a:p>
        </p:txBody>
      </p:sp>
      <p:sp>
        <p:nvSpPr>
          <p:cNvPr id="6" name="Title 5"/>
          <p:cNvSpPr>
            <a:spLocks noGrp="1"/>
          </p:cNvSpPr>
          <p:nvPr>
            <p:ph type="title"/>
          </p:nvPr>
        </p:nvSpPr>
        <p:spPr>
          <a:xfrm>
            <a:off x="838200" y="730918"/>
            <a:ext cx="10515600" cy="733440"/>
          </a:xfrm>
        </p:spPr>
        <p:txBody>
          <a:bodyPr>
            <a:normAutofit/>
          </a:bodyPr>
          <a:lstStyle/>
          <a:p>
            <a:r>
              <a:rPr lang="en-US" sz="3600" dirty="0" smtClean="0"/>
              <a:t>Things that OAAS does to prepare for appeal hearings:</a:t>
            </a:r>
            <a:endParaRPr lang="en-US" sz="3600" dirty="0"/>
          </a:p>
        </p:txBody>
      </p:sp>
      <p:sp>
        <p:nvSpPr>
          <p:cNvPr id="7" name="TextBox 6"/>
          <p:cNvSpPr txBox="1"/>
          <p:nvPr/>
        </p:nvSpPr>
        <p:spPr>
          <a:xfrm>
            <a:off x="203237" y="6526932"/>
            <a:ext cx="1660068" cy="204877"/>
          </a:xfrm>
          <a:prstGeom prst="rect">
            <a:avLst/>
          </a:prstGeom>
        </p:spPr>
        <p:txBody>
          <a:bodyPr vert="horz" wrap="square" lIns="91440" tIns="45720" rIns="91440" bIns="45720" rtlCol="0" anchor="b">
            <a:noAutofit/>
          </a:bodyPr>
          <a:lstStyle/>
          <a:p>
            <a:pPr algn="l"/>
            <a:r>
              <a:rPr lang="en-US" sz="1100" dirty="0" smtClean="0">
                <a:solidFill>
                  <a:schemeClr val="bg1"/>
                </a:solidFill>
              </a:rPr>
              <a:t>Issued March 14, 2024</a:t>
            </a:r>
          </a:p>
        </p:txBody>
      </p:sp>
      <p:sp>
        <p:nvSpPr>
          <p:cNvPr id="10" name="Slide Number Placeholder 6">
            <a:extLst>
              <a:ext uri="{FF2B5EF4-FFF2-40B4-BE49-F238E27FC236}">
                <a16:creationId xmlns:a16="http://schemas.microsoft.com/office/drawing/2014/main" id="{0D9441D0-25AC-C041-A1D7-5CA764022E78}"/>
              </a:ext>
            </a:extLst>
          </p:cNvPr>
          <p:cNvSpPr>
            <a:spLocks noGrp="1"/>
          </p:cNvSpPr>
          <p:nvPr>
            <p:ph type="sldNum" sz="quarter" idx="12"/>
          </p:nvPr>
        </p:nvSpPr>
        <p:spPr>
          <a:xfrm>
            <a:off x="10327770" y="6442785"/>
            <a:ext cx="1463722" cy="365125"/>
          </a:xfrm>
        </p:spPr>
        <p:txBody>
          <a:bodyPr/>
          <a:lstStyle/>
          <a:p>
            <a:r>
              <a:rPr lang="en-US" sz="1100" dirty="0" smtClean="0">
                <a:solidFill>
                  <a:schemeClr val="bg1"/>
                </a:solidFill>
              </a:rPr>
              <a:t>OAAS-TNG-24-002</a:t>
            </a:r>
          </a:p>
          <a:p>
            <a:r>
              <a:rPr lang="en-US" sz="1100" dirty="0" smtClean="0">
                <a:solidFill>
                  <a:schemeClr val="bg1"/>
                </a:solidFill>
              </a:rPr>
              <a:t>Page </a:t>
            </a:r>
            <a:fld id="{D57F1E4F-1CFF-5643-939E-217C01CDF565}" type="slidenum">
              <a:rPr lang="en-US" sz="1100" smtClean="0">
                <a:solidFill>
                  <a:schemeClr val="bg1"/>
                </a:solidFill>
              </a:rPr>
              <a:pPr/>
              <a:t>10</a:t>
            </a:fld>
            <a:r>
              <a:rPr lang="en-US" sz="1100" dirty="0" smtClean="0">
                <a:solidFill>
                  <a:schemeClr val="bg1"/>
                </a:solidFill>
              </a:rPr>
              <a:t> of 20</a:t>
            </a:r>
            <a:endParaRPr lang="en-US" sz="1100" dirty="0">
              <a:solidFill>
                <a:schemeClr val="bg1"/>
              </a:solidFill>
            </a:endParaRPr>
          </a:p>
        </p:txBody>
      </p:sp>
    </p:spTree>
    <p:extLst>
      <p:ext uri="{BB962C8B-B14F-4D97-AF65-F5344CB8AC3E}">
        <p14:creationId xmlns:p14="http://schemas.microsoft.com/office/powerpoint/2010/main" val="851097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1223" y="1129976"/>
            <a:ext cx="3065761" cy="2822294"/>
          </a:xfrm>
          <a:prstGeom prst="rect">
            <a:avLst/>
          </a:prstGeom>
          <a:ln w="228600" cap="sq" cmpd="thickThin">
            <a:noFill/>
            <a:prstDash val="solid"/>
            <a:miter lim="800000"/>
          </a:ln>
          <a:effectLst>
            <a:innerShdw blurRad="76200">
              <a:srgbClr val="000000"/>
            </a:innerShdw>
          </a:effec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3929" y="1129976"/>
            <a:ext cx="3312776" cy="4527228"/>
          </a:xfrm>
          <a:prstGeom prst="rect">
            <a:avLst/>
          </a:prstGeom>
          <a:ln w="228600" cap="sq" cmpd="thickThin">
            <a:noFill/>
            <a:prstDash val="solid"/>
            <a:miter lim="800000"/>
          </a:ln>
          <a:effectLst>
            <a:innerShdw blurRad="76200">
              <a:srgbClr val="000000"/>
            </a:innerShdw>
          </a:effec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3650" y="1129976"/>
            <a:ext cx="3055716" cy="4545057"/>
          </a:xfrm>
          <a:prstGeom prst="rect">
            <a:avLst/>
          </a:prstGeom>
          <a:ln w="228600" cap="sq" cmpd="thickThin">
            <a:noFill/>
            <a:prstDash val="solid"/>
            <a:miter lim="800000"/>
          </a:ln>
          <a:effectLst>
            <a:innerShdw blurRad="76200">
              <a:srgbClr val="000000"/>
            </a:innerShdw>
          </a:effectLst>
        </p:spPr>
      </p:pic>
      <p:sp>
        <p:nvSpPr>
          <p:cNvPr id="9" name="TextBox 8"/>
          <p:cNvSpPr txBox="1"/>
          <p:nvPr/>
        </p:nvSpPr>
        <p:spPr>
          <a:xfrm>
            <a:off x="203237" y="6526932"/>
            <a:ext cx="1660068" cy="204877"/>
          </a:xfrm>
          <a:prstGeom prst="rect">
            <a:avLst/>
          </a:prstGeom>
        </p:spPr>
        <p:txBody>
          <a:bodyPr vert="horz" wrap="square" lIns="91440" tIns="45720" rIns="91440" bIns="45720" rtlCol="0" anchor="b">
            <a:noAutofit/>
          </a:bodyPr>
          <a:lstStyle/>
          <a:p>
            <a:pPr algn="l"/>
            <a:r>
              <a:rPr lang="en-US" sz="1100" dirty="0" smtClean="0">
                <a:solidFill>
                  <a:schemeClr val="bg1"/>
                </a:solidFill>
              </a:rPr>
              <a:t>Issued March 14, 2024</a:t>
            </a:r>
          </a:p>
        </p:txBody>
      </p:sp>
      <p:sp>
        <p:nvSpPr>
          <p:cNvPr id="10" name="Slide Number Placeholder 6">
            <a:extLst>
              <a:ext uri="{FF2B5EF4-FFF2-40B4-BE49-F238E27FC236}">
                <a16:creationId xmlns:a16="http://schemas.microsoft.com/office/drawing/2014/main" id="{0D9441D0-25AC-C041-A1D7-5CA764022E78}"/>
              </a:ext>
            </a:extLst>
          </p:cNvPr>
          <p:cNvSpPr>
            <a:spLocks noGrp="1"/>
          </p:cNvSpPr>
          <p:nvPr>
            <p:ph type="sldNum" sz="quarter" idx="12"/>
          </p:nvPr>
        </p:nvSpPr>
        <p:spPr>
          <a:xfrm>
            <a:off x="10327770" y="6442785"/>
            <a:ext cx="1463722" cy="365125"/>
          </a:xfrm>
        </p:spPr>
        <p:txBody>
          <a:bodyPr/>
          <a:lstStyle/>
          <a:p>
            <a:r>
              <a:rPr lang="en-US" sz="1100" dirty="0" smtClean="0">
                <a:solidFill>
                  <a:schemeClr val="bg1"/>
                </a:solidFill>
              </a:rPr>
              <a:t>OAAS-TNG-24-002</a:t>
            </a:r>
          </a:p>
          <a:p>
            <a:r>
              <a:rPr lang="en-US" sz="1100" dirty="0" smtClean="0">
                <a:solidFill>
                  <a:schemeClr val="bg1"/>
                </a:solidFill>
              </a:rPr>
              <a:t>Page </a:t>
            </a:r>
            <a:fld id="{D57F1E4F-1CFF-5643-939E-217C01CDF565}" type="slidenum">
              <a:rPr lang="en-US" sz="1100" smtClean="0">
                <a:solidFill>
                  <a:schemeClr val="bg1"/>
                </a:solidFill>
              </a:rPr>
              <a:pPr/>
              <a:t>11</a:t>
            </a:fld>
            <a:r>
              <a:rPr lang="en-US" sz="1100" dirty="0" smtClean="0">
                <a:solidFill>
                  <a:schemeClr val="bg1"/>
                </a:solidFill>
              </a:rPr>
              <a:t> of 20</a:t>
            </a:r>
            <a:endParaRPr lang="en-US" sz="1100" dirty="0">
              <a:solidFill>
                <a:schemeClr val="bg1"/>
              </a:solidFill>
            </a:endParaRPr>
          </a:p>
        </p:txBody>
      </p:sp>
    </p:spTree>
    <p:extLst>
      <p:ext uri="{BB962C8B-B14F-4D97-AF65-F5344CB8AC3E}">
        <p14:creationId xmlns:p14="http://schemas.microsoft.com/office/powerpoint/2010/main" val="837939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half" idx="2"/>
            <p:extLst>
              <p:ext uri="{D42A27DB-BD31-4B8C-83A1-F6EECF244321}">
                <p14:modId xmlns:p14="http://schemas.microsoft.com/office/powerpoint/2010/main" val="333731743"/>
              </p:ext>
            </p:extLst>
          </p:nvPr>
        </p:nvGraphicFramePr>
        <p:xfrm>
          <a:off x="838200" y="1707614"/>
          <a:ext cx="10515600" cy="41947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p:nvPr>
        </p:nvSpPr>
        <p:spPr/>
        <p:txBody>
          <a:bodyPr/>
          <a:lstStyle/>
          <a:p>
            <a:r>
              <a:rPr lang="en-US" dirty="0" smtClean="0"/>
              <a:t>When OAAS completes a MTD?</a:t>
            </a:r>
            <a:endParaRPr lang="en-US" dirty="0"/>
          </a:p>
        </p:txBody>
      </p:sp>
      <p:sp>
        <p:nvSpPr>
          <p:cNvPr id="9" name="TextBox 8"/>
          <p:cNvSpPr txBox="1"/>
          <p:nvPr/>
        </p:nvSpPr>
        <p:spPr>
          <a:xfrm>
            <a:off x="2577945" y="5799979"/>
            <a:ext cx="6610121" cy="509492"/>
          </a:xfrm>
          <a:prstGeom prst="rect">
            <a:avLst/>
          </a:prstGeom>
        </p:spPr>
        <p:txBody>
          <a:bodyPr vert="horz" wrap="square" lIns="91440" tIns="45720" rIns="91440" bIns="45720" rtlCol="0" anchor="b">
            <a:normAutofit fontScale="92500"/>
          </a:bodyPr>
          <a:lstStyle/>
          <a:p>
            <a:pPr algn="l"/>
            <a:r>
              <a:rPr lang="en-US" dirty="0" smtClean="0">
                <a:solidFill>
                  <a:srgbClr val="FF0000"/>
                </a:solidFill>
              </a:rPr>
              <a:t>** MUST BE APPROVED BY OAAS PROGRAM MANAGER AND/OR POLICY</a:t>
            </a:r>
          </a:p>
        </p:txBody>
      </p:sp>
      <p:sp>
        <p:nvSpPr>
          <p:cNvPr id="11" name="TextBox 10"/>
          <p:cNvSpPr txBox="1"/>
          <p:nvPr/>
        </p:nvSpPr>
        <p:spPr>
          <a:xfrm>
            <a:off x="203237" y="6526932"/>
            <a:ext cx="1660068" cy="204877"/>
          </a:xfrm>
          <a:prstGeom prst="rect">
            <a:avLst/>
          </a:prstGeom>
        </p:spPr>
        <p:txBody>
          <a:bodyPr vert="horz" wrap="square" lIns="91440" tIns="45720" rIns="91440" bIns="45720" rtlCol="0" anchor="b">
            <a:noAutofit/>
          </a:bodyPr>
          <a:lstStyle/>
          <a:p>
            <a:pPr algn="l"/>
            <a:r>
              <a:rPr lang="en-US" sz="1100" dirty="0" smtClean="0">
                <a:solidFill>
                  <a:schemeClr val="bg1"/>
                </a:solidFill>
              </a:rPr>
              <a:t>Issued March 14, 2024</a:t>
            </a:r>
          </a:p>
        </p:txBody>
      </p:sp>
      <p:sp>
        <p:nvSpPr>
          <p:cNvPr id="12" name="Slide Number Placeholder 6">
            <a:extLst>
              <a:ext uri="{FF2B5EF4-FFF2-40B4-BE49-F238E27FC236}">
                <a16:creationId xmlns:a16="http://schemas.microsoft.com/office/drawing/2014/main" id="{0D9441D0-25AC-C041-A1D7-5CA764022E78}"/>
              </a:ext>
            </a:extLst>
          </p:cNvPr>
          <p:cNvSpPr>
            <a:spLocks noGrp="1"/>
          </p:cNvSpPr>
          <p:nvPr>
            <p:ph type="sldNum" sz="quarter" idx="12"/>
          </p:nvPr>
        </p:nvSpPr>
        <p:spPr>
          <a:xfrm>
            <a:off x="10327770" y="6442785"/>
            <a:ext cx="1463722" cy="365125"/>
          </a:xfrm>
        </p:spPr>
        <p:txBody>
          <a:bodyPr/>
          <a:lstStyle/>
          <a:p>
            <a:r>
              <a:rPr lang="en-US" sz="1100" dirty="0" smtClean="0">
                <a:solidFill>
                  <a:schemeClr val="bg1"/>
                </a:solidFill>
              </a:rPr>
              <a:t>OAAS-TNG-24-002</a:t>
            </a:r>
          </a:p>
          <a:p>
            <a:r>
              <a:rPr lang="en-US" sz="1100" dirty="0" smtClean="0">
                <a:solidFill>
                  <a:schemeClr val="bg1"/>
                </a:solidFill>
              </a:rPr>
              <a:t>Page </a:t>
            </a:r>
            <a:fld id="{D57F1E4F-1CFF-5643-939E-217C01CDF565}" type="slidenum">
              <a:rPr lang="en-US" sz="1100" smtClean="0">
                <a:solidFill>
                  <a:schemeClr val="bg1"/>
                </a:solidFill>
              </a:rPr>
              <a:pPr/>
              <a:t>12</a:t>
            </a:fld>
            <a:r>
              <a:rPr lang="en-US" sz="1100" dirty="0" smtClean="0">
                <a:solidFill>
                  <a:schemeClr val="bg1"/>
                </a:solidFill>
              </a:rPr>
              <a:t> of 20</a:t>
            </a:r>
            <a:endParaRPr lang="en-US" sz="1100" dirty="0">
              <a:solidFill>
                <a:schemeClr val="bg1"/>
              </a:solidFill>
            </a:endParaRPr>
          </a:p>
        </p:txBody>
      </p:sp>
    </p:spTree>
    <p:extLst>
      <p:ext uri="{BB962C8B-B14F-4D97-AF65-F5344CB8AC3E}">
        <p14:creationId xmlns:p14="http://schemas.microsoft.com/office/powerpoint/2010/main" val="9784011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Provider Guidance</a:t>
            </a:r>
            <a:endParaRPr lang="en-US" dirty="0"/>
          </a:p>
        </p:txBody>
      </p:sp>
      <p:sp>
        <p:nvSpPr>
          <p:cNvPr id="9" name="TextBox 8"/>
          <p:cNvSpPr txBox="1"/>
          <p:nvPr/>
        </p:nvSpPr>
        <p:spPr>
          <a:xfrm>
            <a:off x="203237" y="6526932"/>
            <a:ext cx="1660068" cy="204877"/>
          </a:xfrm>
          <a:prstGeom prst="rect">
            <a:avLst/>
          </a:prstGeom>
        </p:spPr>
        <p:txBody>
          <a:bodyPr vert="horz" wrap="square" lIns="91440" tIns="45720" rIns="91440" bIns="45720" rtlCol="0" anchor="b">
            <a:noAutofit/>
          </a:bodyPr>
          <a:lstStyle/>
          <a:p>
            <a:pPr algn="l"/>
            <a:r>
              <a:rPr lang="en-US" sz="1100" dirty="0" smtClean="0">
                <a:solidFill>
                  <a:schemeClr val="bg1"/>
                </a:solidFill>
              </a:rPr>
              <a:t>Issued March 14, 2024</a:t>
            </a:r>
          </a:p>
        </p:txBody>
      </p:sp>
      <p:sp>
        <p:nvSpPr>
          <p:cNvPr id="10" name="Slide Number Placeholder 6">
            <a:extLst>
              <a:ext uri="{FF2B5EF4-FFF2-40B4-BE49-F238E27FC236}">
                <a16:creationId xmlns:a16="http://schemas.microsoft.com/office/drawing/2014/main" id="{0D9441D0-25AC-C041-A1D7-5CA764022E78}"/>
              </a:ext>
            </a:extLst>
          </p:cNvPr>
          <p:cNvSpPr txBox="1">
            <a:spLocks/>
          </p:cNvSpPr>
          <p:nvPr/>
        </p:nvSpPr>
        <p:spPr>
          <a:xfrm>
            <a:off x="10319143" y="6446807"/>
            <a:ext cx="146372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smtClean="0">
                <a:solidFill>
                  <a:schemeClr val="bg1"/>
                </a:solidFill>
              </a:rPr>
              <a:t>OAAS-TNG-24-002</a:t>
            </a:r>
          </a:p>
          <a:p>
            <a:r>
              <a:rPr lang="en-US" sz="1100" smtClean="0">
                <a:solidFill>
                  <a:schemeClr val="bg1"/>
                </a:solidFill>
              </a:rPr>
              <a:t>Page </a:t>
            </a:r>
            <a:fld id="{D57F1E4F-1CFF-5643-939E-217C01CDF565}" type="slidenum">
              <a:rPr lang="en-US" sz="1100" smtClean="0">
                <a:solidFill>
                  <a:schemeClr val="bg1"/>
                </a:solidFill>
              </a:rPr>
              <a:pPr/>
              <a:t>13</a:t>
            </a:fld>
            <a:r>
              <a:rPr lang="en-US" sz="1100" smtClean="0">
                <a:solidFill>
                  <a:schemeClr val="bg1"/>
                </a:solidFill>
              </a:rPr>
              <a:t> of 20</a:t>
            </a:r>
            <a:endParaRPr lang="en-US" sz="1100" dirty="0">
              <a:solidFill>
                <a:schemeClr val="bg1"/>
              </a:solidFill>
            </a:endParaRPr>
          </a:p>
        </p:txBody>
      </p:sp>
    </p:spTree>
    <p:extLst>
      <p:ext uri="{BB962C8B-B14F-4D97-AF65-F5344CB8AC3E}">
        <p14:creationId xmlns:p14="http://schemas.microsoft.com/office/powerpoint/2010/main" val="39878743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838200" y="1663547"/>
            <a:ext cx="10515600" cy="4238800"/>
          </a:xfrm>
        </p:spPr>
        <p:txBody>
          <a:bodyPr>
            <a:normAutofit fontScale="92500" lnSpcReduction="10000"/>
          </a:bodyPr>
          <a:lstStyle/>
          <a:p>
            <a:r>
              <a:rPr lang="en-US" dirty="0" smtClean="0"/>
              <a:t>Review assessments to ensure coding and notebook entries are correct and correlate. </a:t>
            </a:r>
          </a:p>
          <a:p>
            <a:r>
              <a:rPr lang="en-US" dirty="0" smtClean="0"/>
              <a:t>Email OAAS Regional Office for reductions and denials/discharges. </a:t>
            </a:r>
          </a:p>
          <a:p>
            <a:r>
              <a:rPr lang="en-US" dirty="0">
                <a:solidFill>
                  <a:srgbClr val="FF0000"/>
                </a:solidFill>
              </a:rPr>
              <a:t>Ensure the Adverse Action is selected on the Electronic Plan of Care (EPOC) when there is a reduction in the participant’s budget allocation.  </a:t>
            </a:r>
          </a:p>
          <a:p>
            <a:r>
              <a:rPr lang="en-US" dirty="0" smtClean="0"/>
              <a:t>Be prepared to answer questions and provide assessment documentation or other documentation that OAAS will need in making a decision.  </a:t>
            </a:r>
          </a:p>
          <a:p>
            <a:r>
              <a:rPr lang="en-US" dirty="0" smtClean="0"/>
              <a:t>Be prepared to participate in an appeal hearing.</a:t>
            </a:r>
          </a:p>
          <a:p>
            <a:r>
              <a:rPr lang="en-US" dirty="0" smtClean="0"/>
              <a:t>Explain to the participant their rights to a fair hearing and how to appeal.</a:t>
            </a:r>
          </a:p>
          <a:p>
            <a:pPr lvl="1"/>
            <a:r>
              <a:rPr lang="en-US" dirty="0" smtClean="0"/>
              <a:t>PROVIDERS ARE NOT ALLOWED TO APPEAL. THIS IS A RIGHT OF A PARTICIPANT. </a:t>
            </a:r>
          </a:p>
          <a:p>
            <a:pPr lvl="2"/>
            <a:r>
              <a:rPr lang="en-US" dirty="0" smtClean="0"/>
              <a:t>If the SCA has concerns please contact the Regional Office Staff. </a:t>
            </a:r>
          </a:p>
          <a:p>
            <a:endParaRPr lang="en-US" dirty="0"/>
          </a:p>
        </p:txBody>
      </p:sp>
      <p:sp>
        <p:nvSpPr>
          <p:cNvPr id="3" name="Title 2"/>
          <p:cNvSpPr>
            <a:spLocks noGrp="1"/>
          </p:cNvSpPr>
          <p:nvPr>
            <p:ph type="title"/>
          </p:nvPr>
        </p:nvSpPr>
        <p:spPr/>
        <p:txBody>
          <a:bodyPr/>
          <a:lstStyle/>
          <a:p>
            <a:r>
              <a:rPr lang="en-US" dirty="0" smtClean="0"/>
              <a:t>SCAs role in Appeals</a:t>
            </a:r>
            <a:endParaRPr lang="en-US" dirty="0"/>
          </a:p>
        </p:txBody>
      </p:sp>
      <p:sp>
        <p:nvSpPr>
          <p:cNvPr id="4" name="TextBox 3"/>
          <p:cNvSpPr txBox="1"/>
          <p:nvPr/>
        </p:nvSpPr>
        <p:spPr>
          <a:xfrm>
            <a:off x="203237" y="6526932"/>
            <a:ext cx="1660068" cy="204877"/>
          </a:xfrm>
          <a:prstGeom prst="rect">
            <a:avLst/>
          </a:prstGeom>
        </p:spPr>
        <p:txBody>
          <a:bodyPr vert="horz" wrap="square" lIns="91440" tIns="45720" rIns="91440" bIns="45720" rtlCol="0" anchor="b">
            <a:noAutofit/>
          </a:bodyPr>
          <a:lstStyle/>
          <a:p>
            <a:pPr algn="l"/>
            <a:r>
              <a:rPr lang="en-US" sz="1100" dirty="0" smtClean="0">
                <a:solidFill>
                  <a:schemeClr val="bg1"/>
                </a:solidFill>
              </a:rPr>
              <a:t>Issued March 14, 2024</a:t>
            </a:r>
          </a:p>
        </p:txBody>
      </p:sp>
      <p:sp>
        <p:nvSpPr>
          <p:cNvPr id="5" name="Slide Number Placeholder 6">
            <a:extLst>
              <a:ext uri="{FF2B5EF4-FFF2-40B4-BE49-F238E27FC236}">
                <a16:creationId xmlns:a16="http://schemas.microsoft.com/office/drawing/2014/main" id="{0D9441D0-25AC-C041-A1D7-5CA764022E78}"/>
              </a:ext>
            </a:extLst>
          </p:cNvPr>
          <p:cNvSpPr>
            <a:spLocks noGrp="1"/>
          </p:cNvSpPr>
          <p:nvPr>
            <p:ph type="sldNum" sz="quarter" idx="12"/>
          </p:nvPr>
        </p:nvSpPr>
        <p:spPr>
          <a:xfrm>
            <a:off x="10327770" y="6442785"/>
            <a:ext cx="1463722" cy="365125"/>
          </a:xfrm>
        </p:spPr>
        <p:txBody>
          <a:bodyPr/>
          <a:lstStyle/>
          <a:p>
            <a:r>
              <a:rPr lang="en-US" sz="1100" dirty="0" smtClean="0">
                <a:solidFill>
                  <a:schemeClr val="bg1"/>
                </a:solidFill>
              </a:rPr>
              <a:t>OAAS-TNG-24-002</a:t>
            </a:r>
          </a:p>
          <a:p>
            <a:r>
              <a:rPr lang="en-US" sz="1100" dirty="0" smtClean="0">
                <a:solidFill>
                  <a:schemeClr val="bg1"/>
                </a:solidFill>
              </a:rPr>
              <a:t>Page </a:t>
            </a:r>
            <a:fld id="{D57F1E4F-1CFF-5643-939E-217C01CDF565}" type="slidenum">
              <a:rPr lang="en-US" sz="1100" smtClean="0">
                <a:solidFill>
                  <a:schemeClr val="bg1"/>
                </a:solidFill>
              </a:rPr>
              <a:pPr/>
              <a:t>14</a:t>
            </a:fld>
            <a:r>
              <a:rPr lang="en-US" sz="1100" dirty="0" smtClean="0">
                <a:solidFill>
                  <a:schemeClr val="bg1"/>
                </a:solidFill>
              </a:rPr>
              <a:t> of 20</a:t>
            </a:r>
            <a:endParaRPr lang="en-US" sz="1100" dirty="0">
              <a:solidFill>
                <a:schemeClr val="bg1"/>
              </a:solidFill>
            </a:endParaRPr>
          </a:p>
        </p:txBody>
      </p:sp>
    </p:spTree>
    <p:extLst>
      <p:ext uri="{BB962C8B-B14F-4D97-AF65-F5344CB8AC3E}">
        <p14:creationId xmlns:p14="http://schemas.microsoft.com/office/powerpoint/2010/main" val="3722687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62249" y="812719"/>
            <a:ext cx="5785402" cy="5138542"/>
          </a:xfrm>
          <a:prstGeom prst="rect">
            <a:avLst/>
          </a:prstGeom>
        </p:spPr>
      </p:pic>
      <p:sp>
        <p:nvSpPr>
          <p:cNvPr id="3" name="TextBox 2"/>
          <p:cNvSpPr txBox="1"/>
          <p:nvPr/>
        </p:nvSpPr>
        <p:spPr>
          <a:xfrm>
            <a:off x="203237" y="6526932"/>
            <a:ext cx="1660068" cy="204877"/>
          </a:xfrm>
          <a:prstGeom prst="rect">
            <a:avLst/>
          </a:prstGeom>
        </p:spPr>
        <p:txBody>
          <a:bodyPr vert="horz" wrap="square" lIns="91440" tIns="45720" rIns="91440" bIns="45720" rtlCol="0" anchor="b">
            <a:noAutofit/>
          </a:bodyPr>
          <a:lstStyle/>
          <a:p>
            <a:pPr algn="l"/>
            <a:r>
              <a:rPr lang="en-US" sz="1100" dirty="0" smtClean="0">
                <a:solidFill>
                  <a:schemeClr val="bg1"/>
                </a:solidFill>
              </a:rPr>
              <a:t>Issued March 14, 2024</a:t>
            </a:r>
          </a:p>
        </p:txBody>
      </p:sp>
      <p:sp>
        <p:nvSpPr>
          <p:cNvPr id="4" name="Slide Number Placeholder 6">
            <a:extLst>
              <a:ext uri="{FF2B5EF4-FFF2-40B4-BE49-F238E27FC236}">
                <a16:creationId xmlns:a16="http://schemas.microsoft.com/office/drawing/2014/main" id="{0D9441D0-25AC-C041-A1D7-5CA764022E78}"/>
              </a:ext>
            </a:extLst>
          </p:cNvPr>
          <p:cNvSpPr>
            <a:spLocks noGrp="1"/>
          </p:cNvSpPr>
          <p:nvPr>
            <p:ph type="sldNum" sz="quarter" idx="12"/>
          </p:nvPr>
        </p:nvSpPr>
        <p:spPr>
          <a:xfrm>
            <a:off x="10327770" y="6442785"/>
            <a:ext cx="1463722" cy="365125"/>
          </a:xfrm>
        </p:spPr>
        <p:txBody>
          <a:bodyPr/>
          <a:lstStyle/>
          <a:p>
            <a:r>
              <a:rPr lang="en-US" sz="1100" dirty="0" smtClean="0">
                <a:solidFill>
                  <a:schemeClr val="bg1"/>
                </a:solidFill>
              </a:rPr>
              <a:t>OAAS-TNG-24-002</a:t>
            </a:r>
          </a:p>
          <a:p>
            <a:r>
              <a:rPr lang="en-US" sz="1100" dirty="0" smtClean="0">
                <a:solidFill>
                  <a:schemeClr val="bg1"/>
                </a:solidFill>
              </a:rPr>
              <a:t>Page </a:t>
            </a:r>
            <a:fld id="{D57F1E4F-1CFF-5643-939E-217C01CDF565}" type="slidenum">
              <a:rPr lang="en-US" sz="1100" smtClean="0">
                <a:solidFill>
                  <a:schemeClr val="bg1"/>
                </a:solidFill>
              </a:rPr>
              <a:pPr/>
              <a:t>15</a:t>
            </a:fld>
            <a:r>
              <a:rPr lang="en-US" sz="1100" dirty="0" smtClean="0">
                <a:solidFill>
                  <a:schemeClr val="bg1"/>
                </a:solidFill>
              </a:rPr>
              <a:t> of 20</a:t>
            </a:r>
            <a:endParaRPr lang="en-US" sz="1100" dirty="0">
              <a:solidFill>
                <a:schemeClr val="bg1"/>
              </a:solidFill>
            </a:endParaRPr>
          </a:p>
        </p:txBody>
      </p:sp>
    </p:spTree>
    <p:extLst>
      <p:ext uri="{BB962C8B-B14F-4D97-AF65-F5344CB8AC3E}">
        <p14:creationId xmlns:p14="http://schemas.microsoft.com/office/powerpoint/2010/main" val="3623898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p:cNvPicPr>
            <a:picLocks noChangeAspect="1"/>
          </p:cNvPicPr>
          <p:nvPr/>
        </p:nvPicPr>
        <p:blipFill>
          <a:blip r:embed="rId2"/>
          <a:stretch>
            <a:fillRect/>
          </a:stretch>
        </p:blipFill>
        <p:spPr>
          <a:xfrm>
            <a:off x="1066800" y="1195387"/>
            <a:ext cx="10058400" cy="4467225"/>
          </a:xfrm>
          <a:prstGeom prst="rect">
            <a:avLst/>
          </a:prstGeom>
        </p:spPr>
      </p:pic>
      <p:sp>
        <p:nvSpPr>
          <p:cNvPr id="4" name="TextBox 3"/>
          <p:cNvSpPr txBox="1"/>
          <p:nvPr/>
        </p:nvSpPr>
        <p:spPr>
          <a:xfrm>
            <a:off x="203237" y="6526932"/>
            <a:ext cx="1660068" cy="204877"/>
          </a:xfrm>
          <a:prstGeom prst="rect">
            <a:avLst/>
          </a:prstGeom>
        </p:spPr>
        <p:txBody>
          <a:bodyPr vert="horz" wrap="square" lIns="91440" tIns="45720" rIns="91440" bIns="45720" rtlCol="0" anchor="b">
            <a:noAutofit/>
          </a:bodyPr>
          <a:lstStyle/>
          <a:p>
            <a:pPr algn="l"/>
            <a:r>
              <a:rPr lang="en-US" sz="1100" dirty="0" smtClean="0">
                <a:solidFill>
                  <a:schemeClr val="bg1"/>
                </a:solidFill>
              </a:rPr>
              <a:t>Issued March 14, 2024</a:t>
            </a:r>
          </a:p>
        </p:txBody>
      </p:sp>
      <p:sp>
        <p:nvSpPr>
          <p:cNvPr id="6" name="Slide Number Placeholder 6">
            <a:extLst>
              <a:ext uri="{FF2B5EF4-FFF2-40B4-BE49-F238E27FC236}">
                <a16:creationId xmlns:a16="http://schemas.microsoft.com/office/drawing/2014/main" id="{0D9441D0-25AC-C041-A1D7-5CA764022E78}"/>
              </a:ext>
            </a:extLst>
          </p:cNvPr>
          <p:cNvSpPr>
            <a:spLocks noGrp="1"/>
          </p:cNvSpPr>
          <p:nvPr>
            <p:ph type="sldNum" sz="quarter" idx="12"/>
          </p:nvPr>
        </p:nvSpPr>
        <p:spPr>
          <a:xfrm>
            <a:off x="10327770" y="6442785"/>
            <a:ext cx="1463722" cy="365125"/>
          </a:xfrm>
        </p:spPr>
        <p:txBody>
          <a:bodyPr/>
          <a:lstStyle/>
          <a:p>
            <a:r>
              <a:rPr lang="en-US" sz="1100" dirty="0" smtClean="0">
                <a:solidFill>
                  <a:schemeClr val="bg1"/>
                </a:solidFill>
              </a:rPr>
              <a:t>OAAS-TNG-24-002</a:t>
            </a:r>
          </a:p>
          <a:p>
            <a:r>
              <a:rPr lang="en-US" sz="1100" dirty="0" smtClean="0">
                <a:solidFill>
                  <a:schemeClr val="bg1"/>
                </a:solidFill>
              </a:rPr>
              <a:t>Page </a:t>
            </a:r>
            <a:fld id="{D57F1E4F-1CFF-5643-939E-217C01CDF565}" type="slidenum">
              <a:rPr lang="en-US" sz="1100" smtClean="0">
                <a:solidFill>
                  <a:schemeClr val="bg1"/>
                </a:solidFill>
              </a:rPr>
              <a:pPr/>
              <a:t>16</a:t>
            </a:fld>
            <a:r>
              <a:rPr lang="en-US" sz="1100" dirty="0" smtClean="0">
                <a:solidFill>
                  <a:schemeClr val="bg1"/>
                </a:solidFill>
              </a:rPr>
              <a:t> of 20</a:t>
            </a:r>
            <a:endParaRPr lang="en-US" sz="1100" dirty="0">
              <a:solidFill>
                <a:schemeClr val="bg1"/>
              </a:solidFill>
            </a:endParaRPr>
          </a:p>
        </p:txBody>
      </p:sp>
    </p:spTree>
    <p:extLst>
      <p:ext uri="{BB962C8B-B14F-4D97-AF65-F5344CB8AC3E}">
        <p14:creationId xmlns:p14="http://schemas.microsoft.com/office/powerpoint/2010/main" val="4113980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normAutofit/>
          </a:bodyPr>
          <a:lstStyle/>
          <a:p>
            <a:r>
              <a:rPr lang="en-US" dirty="0" smtClean="0">
                <a:solidFill>
                  <a:schemeClr val="tx2"/>
                </a:solidFill>
              </a:rPr>
              <a:t>Leave OPTS, </a:t>
            </a:r>
            <a:r>
              <a:rPr lang="en-US" dirty="0" err="1" smtClean="0">
                <a:solidFill>
                  <a:schemeClr val="tx2"/>
                </a:solidFill>
              </a:rPr>
              <a:t>interRAI</a:t>
            </a:r>
            <a:r>
              <a:rPr lang="en-US" dirty="0" smtClean="0">
                <a:solidFill>
                  <a:schemeClr val="tx2"/>
                </a:solidFill>
              </a:rPr>
              <a:t>-HC assessment in submitted status</a:t>
            </a:r>
          </a:p>
          <a:p>
            <a:r>
              <a:rPr lang="en-US" dirty="0" smtClean="0">
                <a:solidFill>
                  <a:schemeClr val="tx2"/>
                </a:solidFill>
              </a:rPr>
              <a:t>Email OAAS RO within the required timeframes before the POC Expiration date.  </a:t>
            </a:r>
          </a:p>
          <a:p>
            <a:r>
              <a:rPr lang="en-US" dirty="0" smtClean="0">
                <a:solidFill>
                  <a:schemeClr val="tx2"/>
                </a:solidFill>
              </a:rPr>
              <a:t>For Reductions: Enter revised POC into EPOC and select adverse action. </a:t>
            </a:r>
          </a:p>
          <a:p>
            <a:endParaRPr lang="en-US" dirty="0"/>
          </a:p>
          <a:p>
            <a:pPr marL="0" indent="0">
              <a:buNone/>
            </a:pPr>
            <a:r>
              <a:rPr lang="en-US" dirty="0" smtClean="0"/>
              <a:t>OAAS RO will review the </a:t>
            </a:r>
            <a:r>
              <a:rPr lang="en-US" dirty="0" err="1" smtClean="0"/>
              <a:t>iHC</a:t>
            </a:r>
            <a:r>
              <a:rPr lang="en-US" dirty="0" smtClean="0"/>
              <a:t> for accuracy, complete the decision notice and mail to the participant along with fair hearing rights.    </a:t>
            </a:r>
            <a:endParaRPr lang="en-US" dirty="0"/>
          </a:p>
          <a:p>
            <a:pPr lvl="1"/>
            <a:endParaRPr lang="en-US" dirty="0"/>
          </a:p>
        </p:txBody>
      </p:sp>
      <p:sp>
        <p:nvSpPr>
          <p:cNvPr id="3" name="Title 2"/>
          <p:cNvSpPr>
            <a:spLocks noGrp="1"/>
          </p:cNvSpPr>
          <p:nvPr>
            <p:ph type="title"/>
          </p:nvPr>
        </p:nvSpPr>
        <p:spPr/>
        <p:txBody>
          <a:bodyPr/>
          <a:lstStyle/>
          <a:p>
            <a:r>
              <a:rPr lang="en-US" dirty="0" smtClean="0"/>
              <a:t>SC Reminders Reduction &amp; Denials/Discharge</a:t>
            </a:r>
            <a:endParaRPr lang="en-US" dirty="0"/>
          </a:p>
        </p:txBody>
      </p:sp>
      <p:sp>
        <p:nvSpPr>
          <p:cNvPr id="4" name="TextBox 3"/>
          <p:cNvSpPr txBox="1"/>
          <p:nvPr/>
        </p:nvSpPr>
        <p:spPr>
          <a:xfrm>
            <a:off x="203237" y="6526932"/>
            <a:ext cx="1660068" cy="204877"/>
          </a:xfrm>
          <a:prstGeom prst="rect">
            <a:avLst/>
          </a:prstGeom>
        </p:spPr>
        <p:txBody>
          <a:bodyPr vert="horz" wrap="square" lIns="91440" tIns="45720" rIns="91440" bIns="45720" rtlCol="0" anchor="b">
            <a:noAutofit/>
          </a:bodyPr>
          <a:lstStyle/>
          <a:p>
            <a:pPr algn="l"/>
            <a:r>
              <a:rPr lang="en-US" sz="1100" dirty="0" smtClean="0">
                <a:solidFill>
                  <a:schemeClr val="bg1"/>
                </a:solidFill>
              </a:rPr>
              <a:t>Issued March 14, 2024</a:t>
            </a:r>
          </a:p>
        </p:txBody>
      </p:sp>
      <p:sp>
        <p:nvSpPr>
          <p:cNvPr id="5" name="Slide Number Placeholder 6">
            <a:extLst>
              <a:ext uri="{FF2B5EF4-FFF2-40B4-BE49-F238E27FC236}">
                <a16:creationId xmlns:a16="http://schemas.microsoft.com/office/drawing/2014/main" id="{0D9441D0-25AC-C041-A1D7-5CA764022E78}"/>
              </a:ext>
            </a:extLst>
          </p:cNvPr>
          <p:cNvSpPr>
            <a:spLocks noGrp="1"/>
          </p:cNvSpPr>
          <p:nvPr>
            <p:ph type="sldNum" sz="quarter" idx="12"/>
          </p:nvPr>
        </p:nvSpPr>
        <p:spPr>
          <a:xfrm>
            <a:off x="10327770" y="6442785"/>
            <a:ext cx="1463722" cy="365125"/>
          </a:xfrm>
        </p:spPr>
        <p:txBody>
          <a:bodyPr/>
          <a:lstStyle/>
          <a:p>
            <a:r>
              <a:rPr lang="en-US" sz="1100" dirty="0" smtClean="0">
                <a:solidFill>
                  <a:schemeClr val="bg1"/>
                </a:solidFill>
              </a:rPr>
              <a:t>OAAS-TNG-24-002</a:t>
            </a:r>
          </a:p>
          <a:p>
            <a:r>
              <a:rPr lang="en-US" sz="1100" dirty="0" smtClean="0">
                <a:solidFill>
                  <a:schemeClr val="bg1"/>
                </a:solidFill>
              </a:rPr>
              <a:t>Page </a:t>
            </a:r>
            <a:fld id="{D57F1E4F-1CFF-5643-939E-217C01CDF565}" type="slidenum">
              <a:rPr lang="en-US" sz="1100" smtClean="0">
                <a:solidFill>
                  <a:schemeClr val="bg1"/>
                </a:solidFill>
              </a:rPr>
              <a:pPr/>
              <a:t>17</a:t>
            </a:fld>
            <a:r>
              <a:rPr lang="en-US" sz="1100" dirty="0" smtClean="0">
                <a:solidFill>
                  <a:schemeClr val="bg1"/>
                </a:solidFill>
              </a:rPr>
              <a:t> of 20</a:t>
            </a:r>
            <a:endParaRPr lang="en-US" sz="1100" dirty="0">
              <a:solidFill>
                <a:schemeClr val="bg1"/>
              </a:solidFill>
            </a:endParaRPr>
          </a:p>
        </p:txBody>
      </p:sp>
    </p:spTree>
    <p:extLst>
      <p:ext uri="{BB962C8B-B14F-4D97-AF65-F5344CB8AC3E}">
        <p14:creationId xmlns:p14="http://schemas.microsoft.com/office/powerpoint/2010/main" val="2415603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838200" y="1729649"/>
            <a:ext cx="10515600" cy="4172698"/>
          </a:xfrm>
        </p:spPr>
        <p:txBody>
          <a:bodyPr/>
          <a:lstStyle/>
          <a:p>
            <a:r>
              <a:rPr lang="en-US" dirty="0"/>
              <a:t>Be prepared to </a:t>
            </a:r>
            <a:r>
              <a:rPr lang="en-US" dirty="0" smtClean="0"/>
              <a:t>provide documentation (ex. daily logs) as requested by OAAS or the SCA. </a:t>
            </a:r>
          </a:p>
          <a:p>
            <a:r>
              <a:rPr lang="en-US" dirty="0" smtClean="0"/>
              <a:t>DSWs and DSPs only participate at the request of the participant.  </a:t>
            </a:r>
            <a:endParaRPr lang="en-US" dirty="0"/>
          </a:p>
          <a:p>
            <a:endParaRPr lang="en-US" dirty="0"/>
          </a:p>
        </p:txBody>
      </p:sp>
      <p:sp>
        <p:nvSpPr>
          <p:cNvPr id="3" name="Title 2"/>
          <p:cNvSpPr>
            <a:spLocks noGrp="1"/>
          </p:cNvSpPr>
          <p:nvPr>
            <p:ph type="title"/>
          </p:nvPr>
        </p:nvSpPr>
        <p:spPr/>
        <p:txBody>
          <a:bodyPr>
            <a:normAutofit/>
          </a:bodyPr>
          <a:lstStyle/>
          <a:p>
            <a:r>
              <a:rPr lang="en-US" sz="3600" dirty="0" smtClean="0"/>
              <a:t>DSP or DSW role in Appeals</a:t>
            </a:r>
            <a:endParaRPr lang="en-US" sz="3600" dirty="0"/>
          </a:p>
        </p:txBody>
      </p:sp>
      <p:sp>
        <p:nvSpPr>
          <p:cNvPr id="4" name="TextBox 3"/>
          <p:cNvSpPr txBox="1"/>
          <p:nvPr/>
        </p:nvSpPr>
        <p:spPr>
          <a:xfrm>
            <a:off x="203237" y="6526932"/>
            <a:ext cx="1660068" cy="204877"/>
          </a:xfrm>
          <a:prstGeom prst="rect">
            <a:avLst/>
          </a:prstGeom>
        </p:spPr>
        <p:txBody>
          <a:bodyPr vert="horz" wrap="square" lIns="91440" tIns="45720" rIns="91440" bIns="45720" rtlCol="0" anchor="b">
            <a:noAutofit/>
          </a:bodyPr>
          <a:lstStyle/>
          <a:p>
            <a:pPr algn="l"/>
            <a:r>
              <a:rPr lang="en-US" sz="1100" dirty="0" smtClean="0">
                <a:solidFill>
                  <a:schemeClr val="bg1"/>
                </a:solidFill>
              </a:rPr>
              <a:t>Issued March 14, 2024</a:t>
            </a:r>
          </a:p>
        </p:txBody>
      </p:sp>
      <p:sp>
        <p:nvSpPr>
          <p:cNvPr id="5" name="Slide Number Placeholder 6">
            <a:extLst>
              <a:ext uri="{FF2B5EF4-FFF2-40B4-BE49-F238E27FC236}">
                <a16:creationId xmlns:a16="http://schemas.microsoft.com/office/drawing/2014/main" id="{0D9441D0-25AC-C041-A1D7-5CA764022E78}"/>
              </a:ext>
            </a:extLst>
          </p:cNvPr>
          <p:cNvSpPr>
            <a:spLocks noGrp="1"/>
          </p:cNvSpPr>
          <p:nvPr>
            <p:ph type="sldNum" sz="quarter" idx="12"/>
          </p:nvPr>
        </p:nvSpPr>
        <p:spPr>
          <a:xfrm>
            <a:off x="10327770" y="6442785"/>
            <a:ext cx="1463722" cy="365125"/>
          </a:xfrm>
        </p:spPr>
        <p:txBody>
          <a:bodyPr/>
          <a:lstStyle/>
          <a:p>
            <a:r>
              <a:rPr lang="en-US" sz="1100" dirty="0" smtClean="0">
                <a:solidFill>
                  <a:schemeClr val="bg1"/>
                </a:solidFill>
              </a:rPr>
              <a:t>OAAS-TNG-24-002</a:t>
            </a:r>
          </a:p>
          <a:p>
            <a:r>
              <a:rPr lang="en-US" sz="1100" dirty="0" smtClean="0">
                <a:solidFill>
                  <a:schemeClr val="bg1"/>
                </a:solidFill>
              </a:rPr>
              <a:t>Page </a:t>
            </a:r>
            <a:fld id="{D57F1E4F-1CFF-5643-939E-217C01CDF565}" type="slidenum">
              <a:rPr lang="en-US" sz="1100" smtClean="0">
                <a:solidFill>
                  <a:schemeClr val="bg1"/>
                </a:solidFill>
              </a:rPr>
              <a:pPr/>
              <a:t>18</a:t>
            </a:fld>
            <a:r>
              <a:rPr lang="en-US" sz="1100" dirty="0" smtClean="0">
                <a:solidFill>
                  <a:schemeClr val="bg1"/>
                </a:solidFill>
              </a:rPr>
              <a:t> of 20</a:t>
            </a:r>
            <a:endParaRPr lang="en-US" sz="1100" dirty="0">
              <a:solidFill>
                <a:schemeClr val="bg1"/>
              </a:solidFill>
            </a:endParaRPr>
          </a:p>
        </p:txBody>
      </p:sp>
    </p:spTree>
    <p:extLst>
      <p:ext uri="{BB962C8B-B14F-4D97-AF65-F5344CB8AC3E}">
        <p14:creationId xmlns:p14="http://schemas.microsoft.com/office/powerpoint/2010/main" val="3740503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p:txBody>
          <a:bodyPr/>
          <a:lstStyle/>
          <a:p>
            <a:pPr marL="0" indent="0">
              <a:buNone/>
            </a:pPr>
            <a:r>
              <a:rPr lang="en-US" dirty="0" smtClean="0"/>
              <a:t>Contact OAAS RO and/or OAAS Provider Relations</a:t>
            </a:r>
            <a:endParaRPr lang="en-US" dirty="0"/>
          </a:p>
        </p:txBody>
      </p:sp>
      <p:sp>
        <p:nvSpPr>
          <p:cNvPr id="4" name="Title 3"/>
          <p:cNvSpPr>
            <a:spLocks noGrp="1"/>
          </p:cNvSpPr>
          <p:nvPr>
            <p:ph type="title"/>
          </p:nvPr>
        </p:nvSpPr>
        <p:spPr/>
        <p:txBody>
          <a:bodyPr/>
          <a:lstStyle/>
          <a:p>
            <a:r>
              <a:rPr lang="en-US" dirty="0" smtClean="0"/>
              <a:t>Questions?</a:t>
            </a:r>
            <a:endParaRPr lang="en-US" dirty="0"/>
          </a:p>
        </p:txBody>
      </p:sp>
      <p:sp>
        <p:nvSpPr>
          <p:cNvPr id="7" name="TextBox 6"/>
          <p:cNvSpPr txBox="1"/>
          <p:nvPr/>
        </p:nvSpPr>
        <p:spPr>
          <a:xfrm>
            <a:off x="203237" y="6526932"/>
            <a:ext cx="1660068" cy="204877"/>
          </a:xfrm>
          <a:prstGeom prst="rect">
            <a:avLst/>
          </a:prstGeom>
        </p:spPr>
        <p:txBody>
          <a:bodyPr vert="horz" wrap="square" lIns="91440" tIns="45720" rIns="91440" bIns="45720" rtlCol="0" anchor="b">
            <a:noAutofit/>
          </a:bodyPr>
          <a:lstStyle/>
          <a:p>
            <a:pPr algn="l"/>
            <a:r>
              <a:rPr lang="en-US" sz="1100" dirty="0" smtClean="0">
                <a:solidFill>
                  <a:schemeClr val="bg1"/>
                </a:solidFill>
              </a:rPr>
              <a:t>Issued March 14, 2024</a:t>
            </a:r>
          </a:p>
        </p:txBody>
      </p:sp>
      <p:sp>
        <p:nvSpPr>
          <p:cNvPr id="9" name="Slide Number Placeholder 6">
            <a:extLst>
              <a:ext uri="{FF2B5EF4-FFF2-40B4-BE49-F238E27FC236}">
                <a16:creationId xmlns:a16="http://schemas.microsoft.com/office/drawing/2014/main" id="{0D9441D0-25AC-C041-A1D7-5CA764022E78}"/>
              </a:ext>
            </a:extLst>
          </p:cNvPr>
          <p:cNvSpPr>
            <a:spLocks noGrp="1"/>
          </p:cNvSpPr>
          <p:nvPr>
            <p:ph type="sldNum" sz="quarter" idx="12"/>
          </p:nvPr>
        </p:nvSpPr>
        <p:spPr>
          <a:xfrm>
            <a:off x="10327770" y="6442785"/>
            <a:ext cx="1463722" cy="365125"/>
          </a:xfrm>
        </p:spPr>
        <p:txBody>
          <a:bodyPr/>
          <a:lstStyle/>
          <a:p>
            <a:r>
              <a:rPr lang="en-US" sz="1100" dirty="0" smtClean="0">
                <a:solidFill>
                  <a:schemeClr val="bg1"/>
                </a:solidFill>
              </a:rPr>
              <a:t>OAAS-TNG-24-002</a:t>
            </a:r>
          </a:p>
          <a:p>
            <a:r>
              <a:rPr lang="en-US" sz="1100" dirty="0" smtClean="0">
                <a:solidFill>
                  <a:schemeClr val="bg1"/>
                </a:solidFill>
              </a:rPr>
              <a:t>Page </a:t>
            </a:r>
            <a:fld id="{D57F1E4F-1CFF-5643-939E-217C01CDF565}" type="slidenum">
              <a:rPr lang="en-US" sz="1100" smtClean="0">
                <a:solidFill>
                  <a:schemeClr val="bg1"/>
                </a:solidFill>
              </a:rPr>
              <a:pPr/>
              <a:t>19</a:t>
            </a:fld>
            <a:r>
              <a:rPr lang="en-US" sz="1100" dirty="0" smtClean="0">
                <a:solidFill>
                  <a:schemeClr val="bg1"/>
                </a:solidFill>
              </a:rPr>
              <a:t> of 20</a:t>
            </a:r>
            <a:endParaRPr lang="en-US" sz="1100" dirty="0">
              <a:solidFill>
                <a:schemeClr val="bg1"/>
              </a:solidFill>
            </a:endParaRPr>
          </a:p>
        </p:txBody>
      </p:sp>
    </p:spTree>
    <p:extLst>
      <p:ext uri="{BB962C8B-B14F-4D97-AF65-F5344CB8AC3E}">
        <p14:creationId xmlns:p14="http://schemas.microsoft.com/office/powerpoint/2010/main" val="142035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solidFill>
                  <a:schemeClr val="accent1"/>
                </a:solidFill>
              </a:rPr>
              <a:t>Introduction</a:t>
            </a:r>
          </a:p>
          <a:p>
            <a:r>
              <a:rPr lang="en-US" dirty="0" smtClean="0">
                <a:solidFill>
                  <a:schemeClr val="accent1"/>
                </a:solidFill>
              </a:rPr>
              <a:t>Rights of Participants</a:t>
            </a:r>
          </a:p>
          <a:p>
            <a:r>
              <a:rPr lang="en-US" dirty="0" smtClean="0">
                <a:solidFill>
                  <a:schemeClr val="accent1"/>
                </a:solidFill>
              </a:rPr>
              <a:t>LDH Requirements</a:t>
            </a:r>
          </a:p>
          <a:p>
            <a:r>
              <a:rPr lang="en-US" dirty="0" smtClean="0">
                <a:solidFill>
                  <a:schemeClr val="accent1"/>
                </a:solidFill>
              </a:rPr>
              <a:t>Guidance</a:t>
            </a:r>
          </a:p>
          <a:p>
            <a:endParaRPr lang="en-US" dirty="0" smtClean="0">
              <a:solidFill>
                <a:schemeClr val="accent1"/>
              </a:solidFill>
            </a:endParaRPr>
          </a:p>
        </p:txBody>
      </p:sp>
      <p:sp>
        <p:nvSpPr>
          <p:cNvPr id="7" name="Title 6"/>
          <p:cNvSpPr>
            <a:spLocks noGrp="1"/>
          </p:cNvSpPr>
          <p:nvPr>
            <p:ph type="title"/>
          </p:nvPr>
        </p:nvSpPr>
        <p:spPr/>
        <p:txBody>
          <a:bodyPr/>
          <a:lstStyle/>
          <a:p>
            <a:r>
              <a:rPr lang="en-US" dirty="0" smtClean="0"/>
              <a:t>Agenda</a:t>
            </a:r>
            <a:endParaRPr lang="en-US" dirty="0"/>
          </a:p>
        </p:txBody>
      </p:sp>
      <p:pic>
        <p:nvPicPr>
          <p:cNvPr id="10" name="Content Placeholder 9" descr="BHF 'upset but undeterred' by Appeal Court ruli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87453" y="2202926"/>
            <a:ext cx="5718175" cy="3835120"/>
          </a:xfrm>
        </p:spPr>
      </p:pic>
      <p:sp>
        <p:nvSpPr>
          <p:cNvPr id="3" name="TextBox 2"/>
          <p:cNvSpPr txBox="1"/>
          <p:nvPr/>
        </p:nvSpPr>
        <p:spPr>
          <a:xfrm>
            <a:off x="203237" y="6526932"/>
            <a:ext cx="1660068" cy="204877"/>
          </a:xfrm>
          <a:prstGeom prst="rect">
            <a:avLst/>
          </a:prstGeom>
        </p:spPr>
        <p:txBody>
          <a:bodyPr vert="horz" wrap="square" lIns="91440" tIns="45720" rIns="91440" bIns="45720" rtlCol="0" anchor="b">
            <a:noAutofit/>
          </a:bodyPr>
          <a:lstStyle/>
          <a:p>
            <a:pPr algn="l"/>
            <a:r>
              <a:rPr lang="en-US" sz="1100" dirty="0" smtClean="0">
                <a:solidFill>
                  <a:schemeClr val="bg1"/>
                </a:solidFill>
              </a:rPr>
              <a:t>Issued March 14, 2024</a:t>
            </a:r>
          </a:p>
        </p:txBody>
      </p:sp>
      <p:sp>
        <p:nvSpPr>
          <p:cNvPr id="8" name="Slide Number Placeholder 6">
            <a:extLst>
              <a:ext uri="{FF2B5EF4-FFF2-40B4-BE49-F238E27FC236}">
                <a16:creationId xmlns:a16="http://schemas.microsoft.com/office/drawing/2014/main" id="{0D9441D0-25AC-C041-A1D7-5CA764022E78}"/>
              </a:ext>
            </a:extLst>
          </p:cNvPr>
          <p:cNvSpPr>
            <a:spLocks noGrp="1"/>
          </p:cNvSpPr>
          <p:nvPr>
            <p:ph type="sldNum" sz="quarter" idx="12"/>
          </p:nvPr>
        </p:nvSpPr>
        <p:spPr>
          <a:xfrm>
            <a:off x="10327770" y="6442785"/>
            <a:ext cx="1463722" cy="365125"/>
          </a:xfrm>
        </p:spPr>
        <p:txBody>
          <a:bodyPr/>
          <a:lstStyle/>
          <a:p>
            <a:r>
              <a:rPr lang="en-US" sz="1100" dirty="0" smtClean="0">
                <a:solidFill>
                  <a:schemeClr val="bg1"/>
                </a:solidFill>
              </a:rPr>
              <a:t>OAAS-TNG-24-002</a:t>
            </a:r>
          </a:p>
          <a:p>
            <a:r>
              <a:rPr lang="en-US" sz="1100" dirty="0" smtClean="0">
                <a:solidFill>
                  <a:schemeClr val="bg1"/>
                </a:solidFill>
              </a:rPr>
              <a:t>Page </a:t>
            </a:r>
            <a:fld id="{D57F1E4F-1CFF-5643-939E-217C01CDF565}" type="slidenum">
              <a:rPr lang="en-US" sz="1100" smtClean="0">
                <a:solidFill>
                  <a:schemeClr val="bg1"/>
                </a:solidFill>
              </a:rPr>
              <a:pPr/>
              <a:t>2</a:t>
            </a:fld>
            <a:r>
              <a:rPr lang="en-US" sz="1100" dirty="0" smtClean="0">
                <a:solidFill>
                  <a:schemeClr val="bg1"/>
                </a:solidFill>
              </a:rPr>
              <a:t> of 20</a:t>
            </a:r>
            <a:endParaRPr lang="en-US" sz="1100" dirty="0">
              <a:solidFill>
                <a:schemeClr val="bg1"/>
              </a:solidFill>
            </a:endParaRPr>
          </a:p>
        </p:txBody>
      </p:sp>
    </p:spTree>
    <p:extLst>
      <p:ext uri="{BB962C8B-B14F-4D97-AF65-F5344CB8AC3E}">
        <p14:creationId xmlns:p14="http://schemas.microsoft.com/office/powerpoint/2010/main" val="30892311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dirty="0" smtClean="0"/>
              <a:t>Tara DeLee, LCSW</a:t>
            </a:r>
            <a:endParaRPr lang="en-US" dirty="0"/>
          </a:p>
        </p:txBody>
      </p:sp>
      <p:sp>
        <p:nvSpPr>
          <p:cNvPr id="3" name="Text Placeholder 2"/>
          <p:cNvSpPr>
            <a:spLocks noGrp="1"/>
          </p:cNvSpPr>
          <p:nvPr>
            <p:ph type="body" sz="quarter" idx="11"/>
          </p:nvPr>
        </p:nvSpPr>
        <p:spPr/>
        <p:txBody>
          <a:bodyPr>
            <a:normAutofit lnSpcReduction="10000"/>
          </a:bodyPr>
          <a:lstStyle/>
          <a:p>
            <a:r>
              <a:rPr lang="en-US" dirty="0" smtClean="0"/>
              <a:t>Policy Development Division</a:t>
            </a:r>
            <a:endParaRPr lang="en-US" dirty="0"/>
          </a:p>
        </p:txBody>
      </p:sp>
      <p:sp>
        <p:nvSpPr>
          <p:cNvPr id="4" name="Text Placeholder 3"/>
          <p:cNvSpPr>
            <a:spLocks noGrp="1"/>
          </p:cNvSpPr>
          <p:nvPr>
            <p:ph type="body" sz="quarter" idx="12"/>
          </p:nvPr>
        </p:nvSpPr>
        <p:spPr/>
        <p:txBody>
          <a:bodyPr>
            <a:normAutofit lnSpcReduction="10000"/>
          </a:bodyPr>
          <a:lstStyle/>
          <a:p>
            <a:r>
              <a:rPr lang="en-US" dirty="0" smtClean="0"/>
              <a:t>Tara.Delee@la.gov</a:t>
            </a:r>
            <a:endParaRPr lang="en-US" dirty="0"/>
          </a:p>
        </p:txBody>
      </p:sp>
      <p:sp>
        <p:nvSpPr>
          <p:cNvPr id="5" name="Text Placeholder 4"/>
          <p:cNvSpPr>
            <a:spLocks noGrp="1"/>
          </p:cNvSpPr>
          <p:nvPr>
            <p:ph type="body" sz="quarter" idx="13"/>
          </p:nvPr>
        </p:nvSpPr>
        <p:spPr>
          <a:xfrm>
            <a:off x="6172200" y="3484563"/>
            <a:ext cx="2808816" cy="592137"/>
          </a:xfrm>
        </p:spPr>
        <p:txBody>
          <a:bodyPr>
            <a:normAutofit/>
          </a:bodyPr>
          <a:lstStyle/>
          <a:p>
            <a:r>
              <a:rPr lang="en-US" dirty="0" smtClean="0"/>
              <a:t>225-342-6491 (office)</a:t>
            </a:r>
          </a:p>
        </p:txBody>
      </p:sp>
      <p:sp>
        <p:nvSpPr>
          <p:cNvPr id="9" name="TextBox 8"/>
          <p:cNvSpPr txBox="1"/>
          <p:nvPr/>
        </p:nvSpPr>
        <p:spPr>
          <a:xfrm>
            <a:off x="203237" y="6526932"/>
            <a:ext cx="1660068" cy="204877"/>
          </a:xfrm>
          <a:prstGeom prst="rect">
            <a:avLst/>
          </a:prstGeom>
        </p:spPr>
        <p:txBody>
          <a:bodyPr vert="horz" wrap="square" lIns="91440" tIns="45720" rIns="91440" bIns="45720" rtlCol="0" anchor="b">
            <a:noAutofit/>
          </a:bodyPr>
          <a:lstStyle/>
          <a:p>
            <a:pPr algn="l"/>
            <a:r>
              <a:rPr lang="en-US" sz="1100" dirty="0" smtClean="0">
                <a:solidFill>
                  <a:schemeClr val="bg1"/>
                </a:solidFill>
              </a:rPr>
              <a:t>Issued March 14, 2024</a:t>
            </a:r>
          </a:p>
        </p:txBody>
      </p:sp>
      <p:sp>
        <p:nvSpPr>
          <p:cNvPr id="10" name="Slide Number Placeholder 6">
            <a:extLst>
              <a:ext uri="{FF2B5EF4-FFF2-40B4-BE49-F238E27FC236}">
                <a16:creationId xmlns:a16="http://schemas.microsoft.com/office/drawing/2014/main" id="{0D9441D0-25AC-C041-A1D7-5CA764022E78}"/>
              </a:ext>
            </a:extLst>
          </p:cNvPr>
          <p:cNvSpPr txBox="1">
            <a:spLocks/>
          </p:cNvSpPr>
          <p:nvPr/>
        </p:nvSpPr>
        <p:spPr>
          <a:xfrm>
            <a:off x="10327770" y="6442785"/>
            <a:ext cx="1463722" cy="365125"/>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Tx/>
              <a:buNone/>
              <a:defRPr sz="1800" i="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100" i="0" dirty="0" smtClean="0"/>
              <a:t>OAAS-TNG-24-002</a:t>
            </a:r>
          </a:p>
          <a:p>
            <a:pPr>
              <a:spcBef>
                <a:spcPts val="0"/>
              </a:spcBef>
            </a:pPr>
            <a:r>
              <a:rPr lang="en-US" sz="1100" i="0" dirty="0" smtClean="0"/>
              <a:t>Page </a:t>
            </a:r>
            <a:fld id="{D57F1E4F-1CFF-5643-939E-217C01CDF565}" type="slidenum">
              <a:rPr lang="en-US" sz="1100" i="0" smtClean="0"/>
              <a:pPr>
                <a:spcBef>
                  <a:spcPts val="0"/>
                </a:spcBef>
              </a:pPr>
              <a:t>20</a:t>
            </a:fld>
            <a:r>
              <a:rPr lang="en-US" sz="1100" i="0" dirty="0" smtClean="0"/>
              <a:t> of 20</a:t>
            </a:r>
            <a:endParaRPr lang="en-US" sz="1100" i="0" dirty="0"/>
          </a:p>
        </p:txBody>
      </p:sp>
    </p:spTree>
    <p:extLst>
      <p:ext uri="{BB962C8B-B14F-4D97-AF65-F5344CB8AC3E}">
        <p14:creationId xmlns:p14="http://schemas.microsoft.com/office/powerpoint/2010/main" val="3970337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sz="half" idx="1"/>
          </p:nvPr>
        </p:nvSpPr>
        <p:spPr>
          <a:xfrm>
            <a:off x="599611" y="1958109"/>
            <a:ext cx="5080753" cy="4301664"/>
          </a:xfrm>
        </p:spPr>
        <p:txBody>
          <a:bodyPr>
            <a:normAutofit lnSpcReduction="10000"/>
          </a:bodyPr>
          <a:lstStyle/>
          <a:p>
            <a:r>
              <a:rPr lang="en-US" dirty="0" smtClean="0">
                <a:solidFill>
                  <a:schemeClr val="tx2"/>
                </a:solidFill>
              </a:rPr>
              <a:t>Right to an Appeal/Fair Hearing is </a:t>
            </a:r>
            <a:r>
              <a:rPr lang="en-US" b="1" dirty="0" smtClean="0">
                <a:solidFill>
                  <a:schemeClr val="tx2"/>
                </a:solidFill>
              </a:rPr>
              <a:t>REQUIRED</a:t>
            </a:r>
            <a:r>
              <a:rPr lang="en-US" dirty="0" smtClean="0">
                <a:solidFill>
                  <a:schemeClr val="tx2"/>
                </a:solidFill>
              </a:rPr>
              <a:t> for ALL adverse determinations/actions</a:t>
            </a:r>
            <a:endParaRPr lang="en-US" dirty="0">
              <a:solidFill>
                <a:schemeClr val="tx2"/>
              </a:solidFill>
            </a:endParaRPr>
          </a:p>
          <a:p>
            <a:pPr lvl="1"/>
            <a:r>
              <a:rPr lang="en-US" dirty="0">
                <a:solidFill>
                  <a:schemeClr val="tx2"/>
                </a:solidFill>
              </a:rPr>
              <a:t>Denial of services</a:t>
            </a:r>
          </a:p>
          <a:p>
            <a:pPr lvl="1"/>
            <a:r>
              <a:rPr lang="en-US" dirty="0" smtClean="0">
                <a:solidFill>
                  <a:schemeClr val="tx2"/>
                </a:solidFill>
              </a:rPr>
              <a:t>Reduction of services (involuntary)</a:t>
            </a:r>
            <a:endParaRPr lang="en-US" dirty="0">
              <a:solidFill>
                <a:schemeClr val="tx2"/>
              </a:solidFill>
            </a:endParaRPr>
          </a:p>
          <a:p>
            <a:pPr lvl="1"/>
            <a:r>
              <a:rPr lang="en-US" dirty="0" smtClean="0">
                <a:solidFill>
                  <a:schemeClr val="tx2"/>
                </a:solidFill>
              </a:rPr>
              <a:t>Termination/Discharge from services</a:t>
            </a:r>
            <a:endParaRPr lang="en-US" dirty="0">
              <a:solidFill>
                <a:schemeClr val="tx2"/>
              </a:solidFill>
            </a:endParaRPr>
          </a:p>
          <a:p>
            <a:pPr marL="0" indent="0">
              <a:buNone/>
            </a:pPr>
            <a:r>
              <a:rPr lang="en-US" dirty="0" smtClean="0">
                <a:solidFill>
                  <a:srgbClr val="FF0000"/>
                </a:solidFill>
              </a:rPr>
              <a:t>Anything that changes a participant’s services/RUG allocation</a:t>
            </a:r>
            <a:endParaRPr lang="en-US" dirty="0">
              <a:solidFill>
                <a:srgbClr val="FF0000"/>
              </a:solidFill>
            </a:endParaRPr>
          </a:p>
        </p:txBody>
      </p:sp>
      <p:sp>
        <p:nvSpPr>
          <p:cNvPr id="5" name="Content Placeholder 4"/>
          <p:cNvSpPr>
            <a:spLocks noGrp="1"/>
          </p:cNvSpPr>
          <p:nvPr>
            <p:ph sz="half" idx="2"/>
          </p:nvPr>
        </p:nvSpPr>
        <p:spPr>
          <a:xfrm>
            <a:off x="6319052" y="1787429"/>
            <a:ext cx="5718412" cy="4472344"/>
          </a:xfrm>
        </p:spPr>
        <p:txBody>
          <a:bodyPr>
            <a:noAutofit/>
          </a:bodyPr>
          <a:lstStyle/>
          <a:p>
            <a:pPr marL="0" indent="0" algn="just">
              <a:buNone/>
            </a:pPr>
            <a:endParaRPr lang="en-US" sz="2800" dirty="0"/>
          </a:p>
          <a:p>
            <a:pPr marL="342900" indent="-342900">
              <a:buFont typeface="Arial" panose="020B0604020202020204" pitchFamily="34" charset="0"/>
              <a:buChar char="•"/>
            </a:pPr>
            <a:r>
              <a:rPr lang="en-US" dirty="0" smtClean="0"/>
              <a:t>Federal </a:t>
            </a:r>
            <a:r>
              <a:rPr lang="en-US" dirty="0"/>
              <a:t>law governing fair hearings may be found at CFR, Title 42, Chapter IV, Part 431, Subpart E-Fair hearings for Applicants and Beneficiaries (42 CFR §§ 431.200 - 431.250), available at</a:t>
            </a:r>
            <a:r>
              <a:rPr lang="en-US" dirty="0" smtClean="0"/>
              <a:t>:</a:t>
            </a:r>
          </a:p>
          <a:p>
            <a:pPr lvl="1"/>
            <a:r>
              <a:rPr lang="en-US" sz="2000" dirty="0" smtClean="0">
                <a:solidFill>
                  <a:schemeClr val="bg1"/>
                </a:solidFill>
                <a:hlinkClick r:id="rId3"/>
              </a:rPr>
              <a:t>https</a:t>
            </a:r>
            <a:r>
              <a:rPr lang="en-US" sz="2000" dirty="0">
                <a:solidFill>
                  <a:schemeClr val="bg1"/>
                </a:solidFill>
                <a:hlinkClick r:id="rId3"/>
              </a:rPr>
              <a:t>://</a:t>
            </a:r>
            <a:r>
              <a:rPr lang="en-US" sz="2000" dirty="0" smtClean="0">
                <a:solidFill>
                  <a:schemeClr val="bg1"/>
                </a:solidFill>
                <a:hlinkClick r:id="rId3"/>
              </a:rPr>
              <a:t>www.ecfr.gov/current/title-42/chapter-IV/subchapter-C/part-431/subpart-E</a:t>
            </a:r>
            <a:endParaRPr lang="en-US" sz="2000" dirty="0" smtClean="0">
              <a:solidFill>
                <a:schemeClr val="bg1"/>
              </a:solidFill>
            </a:endParaRPr>
          </a:p>
          <a:p>
            <a:endParaRPr lang="en-US" dirty="0"/>
          </a:p>
          <a:p>
            <a:pPr marL="342900" indent="-342900">
              <a:buFont typeface="Arial" panose="020B0604020202020204" pitchFamily="34" charset="0"/>
              <a:buChar char="•"/>
            </a:pPr>
            <a:r>
              <a:rPr lang="en-US" dirty="0" smtClean="0"/>
              <a:t>State </a:t>
            </a:r>
            <a:r>
              <a:rPr lang="en-US" dirty="0"/>
              <a:t>law governing fair hearings may be found at Louisiana Revised Statutes 46:107, 49:955, and 49:956 and in the Louisiana State Plan under the Title XIX of the Social Security Act Medical Assistance </a:t>
            </a:r>
            <a:endParaRPr lang="en-US" sz="2800" dirty="0"/>
          </a:p>
        </p:txBody>
      </p:sp>
      <p:sp>
        <p:nvSpPr>
          <p:cNvPr id="4" name="Title 3"/>
          <p:cNvSpPr>
            <a:spLocks noGrp="1"/>
          </p:cNvSpPr>
          <p:nvPr>
            <p:ph type="title"/>
          </p:nvPr>
        </p:nvSpPr>
        <p:spPr>
          <a:xfrm>
            <a:off x="784160" y="1041741"/>
            <a:ext cx="10515600" cy="1096370"/>
          </a:xfrm>
        </p:spPr>
        <p:txBody>
          <a:bodyPr>
            <a:normAutofit fontScale="90000"/>
          </a:bodyPr>
          <a:lstStyle/>
          <a:p>
            <a:r>
              <a:rPr lang="en-US" b="1" dirty="0" smtClean="0">
                <a:solidFill>
                  <a:schemeClr val="accent2">
                    <a:lumMod val="75000"/>
                  </a:schemeClr>
                </a:solidFill>
              </a:rPr>
              <a:t>State &amp; Federal Laws </a:t>
            </a:r>
            <a:r>
              <a:rPr lang="en-US" dirty="0">
                <a:solidFill>
                  <a:schemeClr val="accent2">
                    <a:lumMod val="75000"/>
                  </a:schemeClr>
                </a:solidFill>
              </a:rPr>
              <a:t/>
            </a:r>
            <a:br>
              <a:rPr lang="en-US" dirty="0">
                <a:solidFill>
                  <a:schemeClr val="accent2">
                    <a:lumMod val="75000"/>
                  </a:schemeClr>
                </a:solidFill>
              </a:rPr>
            </a:br>
            <a:endParaRPr lang="en-US" dirty="0">
              <a:solidFill>
                <a:schemeClr val="accent2">
                  <a:lumMod val="75000"/>
                </a:schemeClr>
              </a:solidFill>
            </a:endParaRPr>
          </a:p>
        </p:txBody>
      </p:sp>
      <p:sp>
        <p:nvSpPr>
          <p:cNvPr id="3" name="Rectangle 2"/>
          <p:cNvSpPr/>
          <p:nvPr/>
        </p:nvSpPr>
        <p:spPr>
          <a:xfrm>
            <a:off x="599611" y="2775855"/>
            <a:ext cx="8752114" cy="954107"/>
          </a:xfrm>
          <a:prstGeom prst="rect">
            <a:avLst/>
          </a:prstGeom>
        </p:spPr>
        <p:txBody>
          <a:bodyPr wrap="square">
            <a:spAutoFit/>
          </a:bodyPr>
          <a:lstStyle/>
          <a:p>
            <a:pPr algn="just"/>
            <a:endParaRPr lang="en-US" sz="3200" dirty="0" smtClean="0"/>
          </a:p>
          <a:p>
            <a:pPr algn="just"/>
            <a:endParaRPr lang="en-US" sz="2400" dirty="0"/>
          </a:p>
        </p:txBody>
      </p:sp>
      <p:sp>
        <p:nvSpPr>
          <p:cNvPr id="8" name="TextBox 7"/>
          <p:cNvSpPr txBox="1"/>
          <p:nvPr/>
        </p:nvSpPr>
        <p:spPr>
          <a:xfrm>
            <a:off x="203237" y="6526932"/>
            <a:ext cx="1660068" cy="204877"/>
          </a:xfrm>
          <a:prstGeom prst="rect">
            <a:avLst/>
          </a:prstGeom>
        </p:spPr>
        <p:txBody>
          <a:bodyPr vert="horz" wrap="square" lIns="91440" tIns="45720" rIns="91440" bIns="45720" rtlCol="0" anchor="b">
            <a:noAutofit/>
          </a:bodyPr>
          <a:lstStyle/>
          <a:p>
            <a:pPr algn="l"/>
            <a:r>
              <a:rPr lang="en-US" sz="1100" dirty="0" smtClean="0">
                <a:solidFill>
                  <a:schemeClr val="bg1"/>
                </a:solidFill>
              </a:rPr>
              <a:t>Issued March 14, 2024</a:t>
            </a:r>
          </a:p>
        </p:txBody>
      </p:sp>
      <p:sp>
        <p:nvSpPr>
          <p:cNvPr id="11" name="Slide Number Placeholder 6">
            <a:extLst>
              <a:ext uri="{FF2B5EF4-FFF2-40B4-BE49-F238E27FC236}">
                <a16:creationId xmlns:a16="http://schemas.microsoft.com/office/drawing/2014/main" id="{0D9441D0-25AC-C041-A1D7-5CA764022E78}"/>
              </a:ext>
            </a:extLst>
          </p:cNvPr>
          <p:cNvSpPr>
            <a:spLocks noGrp="1"/>
          </p:cNvSpPr>
          <p:nvPr>
            <p:ph type="sldNum" sz="quarter" idx="12"/>
          </p:nvPr>
        </p:nvSpPr>
        <p:spPr>
          <a:xfrm>
            <a:off x="10327770" y="6442785"/>
            <a:ext cx="1463722" cy="365125"/>
          </a:xfrm>
        </p:spPr>
        <p:txBody>
          <a:bodyPr/>
          <a:lstStyle/>
          <a:p>
            <a:r>
              <a:rPr lang="en-US" sz="1100" dirty="0" smtClean="0">
                <a:solidFill>
                  <a:schemeClr val="bg1"/>
                </a:solidFill>
              </a:rPr>
              <a:t>OAAS-TNG-24-002</a:t>
            </a:r>
          </a:p>
          <a:p>
            <a:r>
              <a:rPr lang="en-US" sz="1100" dirty="0" smtClean="0">
                <a:solidFill>
                  <a:schemeClr val="bg1"/>
                </a:solidFill>
              </a:rPr>
              <a:t>Page </a:t>
            </a:r>
            <a:fld id="{D57F1E4F-1CFF-5643-939E-217C01CDF565}" type="slidenum">
              <a:rPr lang="en-US" sz="1100" smtClean="0">
                <a:solidFill>
                  <a:schemeClr val="bg1"/>
                </a:solidFill>
              </a:rPr>
              <a:pPr/>
              <a:t>3</a:t>
            </a:fld>
            <a:r>
              <a:rPr lang="en-US" sz="1100" dirty="0" smtClean="0">
                <a:solidFill>
                  <a:schemeClr val="bg1"/>
                </a:solidFill>
              </a:rPr>
              <a:t> of 20</a:t>
            </a:r>
            <a:endParaRPr lang="en-US" sz="1100" dirty="0">
              <a:solidFill>
                <a:schemeClr val="bg1"/>
              </a:solidFill>
            </a:endParaRPr>
          </a:p>
        </p:txBody>
      </p:sp>
    </p:spTree>
    <p:extLst>
      <p:ext uri="{BB962C8B-B14F-4D97-AF65-F5344CB8AC3E}">
        <p14:creationId xmlns:p14="http://schemas.microsoft.com/office/powerpoint/2010/main" val="1258809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sz="half" idx="2"/>
            <p:extLst>
              <p:ext uri="{D42A27DB-BD31-4B8C-83A1-F6EECF244321}">
                <p14:modId xmlns:p14="http://schemas.microsoft.com/office/powerpoint/2010/main" val="2117315870"/>
              </p:ext>
            </p:extLst>
          </p:nvPr>
        </p:nvGraphicFramePr>
        <p:xfrm>
          <a:off x="387927" y="1681018"/>
          <a:ext cx="11058236" cy="45123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7"/>
          <p:cNvSpPr>
            <a:spLocks noGrp="1"/>
          </p:cNvSpPr>
          <p:nvPr>
            <p:ph type="title"/>
          </p:nvPr>
        </p:nvSpPr>
        <p:spPr>
          <a:xfrm>
            <a:off x="387927" y="730918"/>
            <a:ext cx="10965873" cy="1097882"/>
          </a:xfrm>
        </p:spPr>
        <p:txBody>
          <a:bodyPr/>
          <a:lstStyle/>
          <a:p>
            <a:r>
              <a:rPr lang="en-US" dirty="0" smtClean="0"/>
              <a:t>Rights of Participants</a:t>
            </a:r>
            <a:endParaRPr lang="en-US" dirty="0"/>
          </a:p>
        </p:txBody>
      </p:sp>
      <p:sp>
        <p:nvSpPr>
          <p:cNvPr id="6" name="TextBox 5"/>
          <p:cNvSpPr txBox="1"/>
          <p:nvPr/>
        </p:nvSpPr>
        <p:spPr>
          <a:xfrm>
            <a:off x="203237" y="6526932"/>
            <a:ext cx="1660068" cy="204877"/>
          </a:xfrm>
          <a:prstGeom prst="rect">
            <a:avLst/>
          </a:prstGeom>
        </p:spPr>
        <p:txBody>
          <a:bodyPr vert="horz" wrap="square" lIns="91440" tIns="45720" rIns="91440" bIns="45720" rtlCol="0" anchor="b">
            <a:noAutofit/>
          </a:bodyPr>
          <a:lstStyle/>
          <a:p>
            <a:pPr algn="l"/>
            <a:r>
              <a:rPr lang="en-US" sz="1100" dirty="0" smtClean="0">
                <a:solidFill>
                  <a:schemeClr val="bg1"/>
                </a:solidFill>
              </a:rPr>
              <a:t>Issued March 14, 2024</a:t>
            </a:r>
          </a:p>
        </p:txBody>
      </p:sp>
      <p:sp>
        <p:nvSpPr>
          <p:cNvPr id="11" name="Slide Number Placeholder 6">
            <a:extLst>
              <a:ext uri="{FF2B5EF4-FFF2-40B4-BE49-F238E27FC236}">
                <a16:creationId xmlns:a16="http://schemas.microsoft.com/office/drawing/2014/main" id="{0D9441D0-25AC-C041-A1D7-5CA764022E78}"/>
              </a:ext>
            </a:extLst>
          </p:cNvPr>
          <p:cNvSpPr>
            <a:spLocks noGrp="1"/>
          </p:cNvSpPr>
          <p:nvPr>
            <p:ph type="sldNum" sz="quarter" idx="12"/>
          </p:nvPr>
        </p:nvSpPr>
        <p:spPr>
          <a:xfrm>
            <a:off x="10327770" y="6442785"/>
            <a:ext cx="1463722" cy="365125"/>
          </a:xfrm>
        </p:spPr>
        <p:txBody>
          <a:bodyPr/>
          <a:lstStyle/>
          <a:p>
            <a:r>
              <a:rPr lang="en-US" sz="1100" dirty="0" smtClean="0">
                <a:solidFill>
                  <a:schemeClr val="bg1"/>
                </a:solidFill>
              </a:rPr>
              <a:t>OAAS-TNG-24-002</a:t>
            </a:r>
          </a:p>
          <a:p>
            <a:r>
              <a:rPr lang="en-US" sz="1100" dirty="0" smtClean="0">
                <a:solidFill>
                  <a:schemeClr val="bg1"/>
                </a:solidFill>
              </a:rPr>
              <a:t>Page </a:t>
            </a:r>
            <a:fld id="{D57F1E4F-1CFF-5643-939E-217C01CDF565}" type="slidenum">
              <a:rPr lang="en-US" sz="1100" smtClean="0">
                <a:solidFill>
                  <a:schemeClr val="bg1"/>
                </a:solidFill>
              </a:rPr>
              <a:pPr/>
              <a:t>4</a:t>
            </a:fld>
            <a:r>
              <a:rPr lang="en-US" sz="1100" dirty="0" smtClean="0">
                <a:solidFill>
                  <a:schemeClr val="bg1"/>
                </a:solidFill>
              </a:rPr>
              <a:t> of 20</a:t>
            </a:r>
            <a:endParaRPr lang="en-US" sz="1100" dirty="0">
              <a:solidFill>
                <a:schemeClr val="bg1"/>
              </a:solidFill>
            </a:endParaRPr>
          </a:p>
        </p:txBody>
      </p:sp>
    </p:spTree>
    <p:extLst>
      <p:ext uri="{BB962C8B-B14F-4D97-AF65-F5344CB8AC3E}">
        <p14:creationId xmlns:p14="http://schemas.microsoft.com/office/powerpoint/2010/main" val="3738287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half" idx="2"/>
            <p:extLst>
              <p:ext uri="{D42A27DB-BD31-4B8C-83A1-F6EECF244321}">
                <p14:modId xmlns:p14="http://schemas.microsoft.com/office/powerpoint/2010/main" val="740194762"/>
              </p:ext>
            </p:extLst>
          </p:nvPr>
        </p:nvGraphicFramePr>
        <p:xfrm>
          <a:off x="838200" y="1674564"/>
          <a:ext cx="10861713" cy="46931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838200" y="797020"/>
            <a:ext cx="10949848" cy="558055"/>
          </a:xfrm>
        </p:spPr>
        <p:txBody>
          <a:bodyPr>
            <a:normAutofit fontScale="90000"/>
          </a:bodyPr>
          <a:lstStyle/>
          <a:p>
            <a:r>
              <a:rPr lang="en-US" dirty="0" smtClean="0"/>
              <a:t>LDH Requirements</a:t>
            </a:r>
            <a:endParaRPr lang="en-US" dirty="0"/>
          </a:p>
        </p:txBody>
      </p:sp>
      <p:sp>
        <p:nvSpPr>
          <p:cNvPr id="6" name="TextBox 5"/>
          <p:cNvSpPr txBox="1"/>
          <p:nvPr/>
        </p:nvSpPr>
        <p:spPr>
          <a:xfrm>
            <a:off x="203237" y="6526932"/>
            <a:ext cx="1660068" cy="204877"/>
          </a:xfrm>
          <a:prstGeom prst="rect">
            <a:avLst/>
          </a:prstGeom>
        </p:spPr>
        <p:txBody>
          <a:bodyPr vert="horz" wrap="square" lIns="91440" tIns="45720" rIns="91440" bIns="45720" rtlCol="0" anchor="b">
            <a:noAutofit/>
          </a:bodyPr>
          <a:lstStyle/>
          <a:p>
            <a:pPr algn="l"/>
            <a:r>
              <a:rPr lang="en-US" sz="1100" dirty="0" smtClean="0">
                <a:solidFill>
                  <a:schemeClr val="bg1"/>
                </a:solidFill>
              </a:rPr>
              <a:t>Issued March 14, 2024</a:t>
            </a:r>
          </a:p>
        </p:txBody>
      </p:sp>
      <p:sp>
        <p:nvSpPr>
          <p:cNvPr id="7" name="Slide Number Placeholder 6">
            <a:extLst>
              <a:ext uri="{FF2B5EF4-FFF2-40B4-BE49-F238E27FC236}">
                <a16:creationId xmlns:a16="http://schemas.microsoft.com/office/drawing/2014/main" id="{0D9441D0-25AC-C041-A1D7-5CA764022E78}"/>
              </a:ext>
            </a:extLst>
          </p:cNvPr>
          <p:cNvSpPr>
            <a:spLocks noGrp="1"/>
          </p:cNvSpPr>
          <p:nvPr>
            <p:ph type="sldNum" sz="quarter" idx="12"/>
          </p:nvPr>
        </p:nvSpPr>
        <p:spPr>
          <a:xfrm>
            <a:off x="10327770" y="6442785"/>
            <a:ext cx="1463722" cy="365125"/>
          </a:xfrm>
        </p:spPr>
        <p:txBody>
          <a:bodyPr/>
          <a:lstStyle/>
          <a:p>
            <a:r>
              <a:rPr lang="en-US" sz="1100" dirty="0" smtClean="0">
                <a:solidFill>
                  <a:schemeClr val="bg1"/>
                </a:solidFill>
              </a:rPr>
              <a:t>OAAS-TNG-24-002</a:t>
            </a:r>
          </a:p>
          <a:p>
            <a:r>
              <a:rPr lang="en-US" sz="1100" dirty="0" smtClean="0">
                <a:solidFill>
                  <a:schemeClr val="bg1"/>
                </a:solidFill>
              </a:rPr>
              <a:t>Page </a:t>
            </a:r>
            <a:fld id="{D57F1E4F-1CFF-5643-939E-217C01CDF565}" type="slidenum">
              <a:rPr lang="en-US" sz="1100" smtClean="0">
                <a:solidFill>
                  <a:schemeClr val="bg1"/>
                </a:solidFill>
              </a:rPr>
              <a:pPr/>
              <a:t>5</a:t>
            </a:fld>
            <a:r>
              <a:rPr lang="en-US" sz="1100" dirty="0" smtClean="0">
                <a:solidFill>
                  <a:schemeClr val="bg1"/>
                </a:solidFill>
              </a:rPr>
              <a:t> of 20</a:t>
            </a:r>
            <a:endParaRPr lang="en-US" sz="1100" dirty="0">
              <a:solidFill>
                <a:schemeClr val="bg1"/>
              </a:solidFill>
            </a:endParaRPr>
          </a:p>
        </p:txBody>
      </p:sp>
    </p:spTree>
    <p:extLst>
      <p:ext uri="{BB962C8B-B14F-4D97-AF65-F5344CB8AC3E}">
        <p14:creationId xmlns:p14="http://schemas.microsoft.com/office/powerpoint/2010/main" val="3825909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half" idx="2"/>
            <p:extLst>
              <p:ext uri="{D42A27DB-BD31-4B8C-83A1-F6EECF244321}">
                <p14:modId xmlns:p14="http://schemas.microsoft.com/office/powerpoint/2010/main" val="78668100"/>
              </p:ext>
            </p:extLst>
          </p:nvPr>
        </p:nvGraphicFramePr>
        <p:xfrm>
          <a:off x="665143" y="1388125"/>
          <a:ext cx="11023753" cy="4869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838200" y="730918"/>
            <a:ext cx="10515600" cy="558055"/>
          </a:xfrm>
        </p:spPr>
        <p:txBody>
          <a:bodyPr>
            <a:normAutofit fontScale="90000"/>
          </a:bodyPr>
          <a:lstStyle/>
          <a:p>
            <a:r>
              <a:rPr lang="en-US" dirty="0" smtClean="0"/>
              <a:t>LDH Requirements Continued</a:t>
            </a:r>
            <a:endParaRPr lang="en-US" dirty="0"/>
          </a:p>
        </p:txBody>
      </p:sp>
      <p:sp>
        <p:nvSpPr>
          <p:cNvPr id="6" name="TextBox 5"/>
          <p:cNvSpPr txBox="1"/>
          <p:nvPr/>
        </p:nvSpPr>
        <p:spPr>
          <a:xfrm>
            <a:off x="203237" y="6526932"/>
            <a:ext cx="1660068" cy="204877"/>
          </a:xfrm>
          <a:prstGeom prst="rect">
            <a:avLst/>
          </a:prstGeom>
        </p:spPr>
        <p:txBody>
          <a:bodyPr vert="horz" wrap="square" lIns="91440" tIns="45720" rIns="91440" bIns="45720" rtlCol="0" anchor="b">
            <a:noAutofit/>
          </a:bodyPr>
          <a:lstStyle/>
          <a:p>
            <a:pPr algn="l"/>
            <a:r>
              <a:rPr lang="en-US" sz="1100" dirty="0" smtClean="0">
                <a:solidFill>
                  <a:schemeClr val="bg1"/>
                </a:solidFill>
              </a:rPr>
              <a:t>Issued March 14, 2024</a:t>
            </a:r>
          </a:p>
        </p:txBody>
      </p:sp>
      <p:sp>
        <p:nvSpPr>
          <p:cNvPr id="7" name="Slide Number Placeholder 6">
            <a:extLst>
              <a:ext uri="{FF2B5EF4-FFF2-40B4-BE49-F238E27FC236}">
                <a16:creationId xmlns:a16="http://schemas.microsoft.com/office/drawing/2014/main" id="{0D9441D0-25AC-C041-A1D7-5CA764022E78}"/>
              </a:ext>
            </a:extLst>
          </p:cNvPr>
          <p:cNvSpPr>
            <a:spLocks noGrp="1"/>
          </p:cNvSpPr>
          <p:nvPr>
            <p:ph type="sldNum" sz="quarter" idx="12"/>
          </p:nvPr>
        </p:nvSpPr>
        <p:spPr>
          <a:xfrm>
            <a:off x="10327770" y="6442785"/>
            <a:ext cx="1463722" cy="365125"/>
          </a:xfrm>
        </p:spPr>
        <p:txBody>
          <a:bodyPr/>
          <a:lstStyle/>
          <a:p>
            <a:r>
              <a:rPr lang="en-US" sz="1100" dirty="0" smtClean="0">
                <a:solidFill>
                  <a:schemeClr val="bg1"/>
                </a:solidFill>
              </a:rPr>
              <a:t>OAAS-TNG-24-002</a:t>
            </a:r>
          </a:p>
          <a:p>
            <a:r>
              <a:rPr lang="en-US" sz="1100" dirty="0" smtClean="0">
                <a:solidFill>
                  <a:schemeClr val="bg1"/>
                </a:solidFill>
              </a:rPr>
              <a:t>Page </a:t>
            </a:r>
            <a:fld id="{D57F1E4F-1CFF-5643-939E-217C01CDF565}" type="slidenum">
              <a:rPr lang="en-US" sz="1100" smtClean="0">
                <a:solidFill>
                  <a:schemeClr val="bg1"/>
                </a:solidFill>
              </a:rPr>
              <a:pPr/>
              <a:t>6</a:t>
            </a:fld>
            <a:r>
              <a:rPr lang="en-US" sz="1100" dirty="0" smtClean="0">
                <a:solidFill>
                  <a:schemeClr val="bg1"/>
                </a:solidFill>
              </a:rPr>
              <a:t> of 20</a:t>
            </a:r>
            <a:endParaRPr lang="en-US" sz="1100" dirty="0">
              <a:solidFill>
                <a:schemeClr val="bg1"/>
              </a:solidFill>
            </a:endParaRPr>
          </a:p>
        </p:txBody>
      </p:sp>
    </p:spTree>
    <p:extLst>
      <p:ext uri="{BB962C8B-B14F-4D97-AF65-F5344CB8AC3E}">
        <p14:creationId xmlns:p14="http://schemas.microsoft.com/office/powerpoint/2010/main" val="61727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half" idx="2"/>
            <p:extLst>
              <p:ext uri="{D42A27DB-BD31-4B8C-83A1-F6EECF244321}">
                <p14:modId xmlns:p14="http://schemas.microsoft.com/office/powerpoint/2010/main" val="680989333"/>
              </p:ext>
            </p:extLst>
          </p:nvPr>
        </p:nvGraphicFramePr>
        <p:xfrm>
          <a:off x="838200" y="1923326"/>
          <a:ext cx="7483997" cy="3921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Opportunities to Appeal</a:t>
            </a:r>
            <a:endParaRPr lang="en-US" dirty="0"/>
          </a:p>
        </p:txBody>
      </p:sp>
      <p:sp>
        <p:nvSpPr>
          <p:cNvPr id="5" name="Rounded Rectangle 4"/>
          <p:cNvSpPr/>
          <p:nvPr/>
        </p:nvSpPr>
        <p:spPr>
          <a:xfrm>
            <a:off x="8414795" y="1923326"/>
            <a:ext cx="2639028" cy="1203767"/>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Approved</a:t>
            </a:r>
          </a:p>
          <a:p>
            <a:pPr algn="ctr"/>
            <a:r>
              <a:rPr lang="en-US" dirty="0" smtClean="0"/>
              <a:t>Denied</a:t>
            </a:r>
            <a:endParaRPr lang="en-US" dirty="0"/>
          </a:p>
        </p:txBody>
      </p:sp>
      <p:sp>
        <p:nvSpPr>
          <p:cNvPr id="6" name="Rounded Rectangle 5"/>
          <p:cNvSpPr/>
          <p:nvPr/>
        </p:nvSpPr>
        <p:spPr>
          <a:xfrm>
            <a:off x="8414795" y="3282004"/>
            <a:ext cx="2639028" cy="1203767"/>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Approved</a:t>
            </a:r>
          </a:p>
        </p:txBody>
      </p:sp>
      <p:sp>
        <p:nvSpPr>
          <p:cNvPr id="7" name="Rounded Rectangle 6"/>
          <p:cNvSpPr/>
          <p:nvPr/>
        </p:nvSpPr>
        <p:spPr>
          <a:xfrm>
            <a:off x="8414794" y="4640684"/>
            <a:ext cx="2639029" cy="1203767"/>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Approved</a:t>
            </a:r>
          </a:p>
          <a:p>
            <a:pPr algn="ctr"/>
            <a:r>
              <a:rPr lang="en-US" dirty="0" smtClean="0"/>
              <a:t>Reduction in Services</a:t>
            </a:r>
          </a:p>
          <a:p>
            <a:pPr algn="ctr"/>
            <a:r>
              <a:rPr lang="en-US" dirty="0" smtClean="0"/>
              <a:t>Denied/Discharged</a:t>
            </a:r>
            <a:endParaRPr lang="en-US" dirty="0"/>
          </a:p>
        </p:txBody>
      </p:sp>
      <p:sp>
        <p:nvSpPr>
          <p:cNvPr id="8" name="TextBox 7"/>
          <p:cNvSpPr txBox="1"/>
          <p:nvPr/>
        </p:nvSpPr>
        <p:spPr>
          <a:xfrm>
            <a:off x="8576841" y="1323953"/>
            <a:ext cx="2314936" cy="532435"/>
          </a:xfrm>
          <a:prstGeom prst="rect">
            <a:avLst/>
          </a:prstGeom>
        </p:spPr>
        <p:txBody>
          <a:bodyPr vert="horz" wrap="square" lIns="91440" tIns="45720" rIns="91440" bIns="45720" rtlCol="0" anchor="b">
            <a:normAutofit fontScale="92500"/>
          </a:bodyPr>
          <a:lstStyle/>
          <a:p>
            <a:pPr algn="ctr"/>
            <a:r>
              <a:rPr lang="en-US" b="1" dirty="0" smtClean="0">
                <a:solidFill>
                  <a:schemeClr val="tx2"/>
                </a:solidFill>
                <a:latin typeface="Arial Black" panose="020B0A04020102020204" pitchFamily="34" charset="0"/>
              </a:rPr>
              <a:t>Decisions/Actions</a:t>
            </a:r>
          </a:p>
        </p:txBody>
      </p:sp>
      <p:sp>
        <p:nvSpPr>
          <p:cNvPr id="12" name="TextBox 11"/>
          <p:cNvSpPr txBox="1"/>
          <p:nvPr/>
        </p:nvSpPr>
        <p:spPr>
          <a:xfrm>
            <a:off x="203237" y="6526932"/>
            <a:ext cx="1660068" cy="204877"/>
          </a:xfrm>
          <a:prstGeom prst="rect">
            <a:avLst/>
          </a:prstGeom>
        </p:spPr>
        <p:txBody>
          <a:bodyPr vert="horz" wrap="square" lIns="91440" tIns="45720" rIns="91440" bIns="45720" rtlCol="0" anchor="b">
            <a:noAutofit/>
          </a:bodyPr>
          <a:lstStyle/>
          <a:p>
            <a:pPr algn="l"/>
            <a:r>
              <a:rPr lang="en-US" sz="1100" dirty="0" smtClean="0">
                <a:solidFill>
                  <a:schemeClr val="bg1"/>
                </a:solidFill>
              </a:rPr>
              <a:t>Issued March 14, 2024</a:t>
            </a:r>
          </a:p>
        </p:txBody>
      </p:sp>
      <p:sp>
        <p:nvSpPr>
          <p:cNvPr id="13" name="Slide Number Placeholder 6">
            <a:extLst>
              <a:ext uri="{FF2B5EF4-FFF2-40B4-BE49-F238E27FC236}">
                <a16:creationId xmlns:a16="http://schemas.microsoft.com/office/drawing/2014/main" id="{0D9441D0-25AC-C041-A1D7-5CA764022E78}"/>
              </a:ext>
            </a:extLst>
          </p:cNvPr>
          <p:cNvSpPr>
            <a:spLocks noGrp="1"/>
          </p:cNvSpPr>
          <p:nvPr>
            <p:ph type="sldNum" sz="quarter" idx="12"/>
          </p:nvPr>
        </p:nvSpPr>
        <p:spPr>
          <a:xfrm>
            <a:off x="10327770" y="6442785"/>
            <a:ext cx="1463722" cy="365125"/>
          </a:xfrm>
        </p:spPr>
        <p:txBody>
          <a:bodyPr/>
          <a:lstStyle/>
          <a:p>
            <a:r>
              <a:rPr lang="en-US" sz="1100" dirty="0" smtClean="0">
                <a:solidFill>
                  <a:schemeClr val="bg1"/>
                </a:solidFill>
              </a:rPr>
              <a:t>OAAS-TNG-24-002</a:t>
            </a:r>
          </a:p>
          <a:p>
            <a:r>
              <a:rPr lang="en-US" sz="1100" dirty="0" smtClean="0">
                <a:solidFill>
                  <a:schemeClr val="bg1"/>
                </a:solidFill>
              </a:rPr>
              <a:t>Page </a:t>
            </a:r>
            <a:fld id="{D57F1E4F-1CFF-5643-939E-217C01CDF565}" type="slidenum">
              <a:rPr lang="en-US" sz="1100" smtClean="0">
                <a:solidFill>
                  <a:schemeClr val="bg1"/>
                </a:solidFill>
              </a:rPr>
              <a:pPr/>
              <a:t>7</a:t>
            </a:fld>
            <a:r>
              <a:rPr lang="en-US" sz="1100" dirty="0" smtClean="0">
                <a:solidFill>
                  <a:schemeClr val="bg1"/>
                </a:solidFill>
              </a:rPr>
              <a:t> of 20</a:t>
            </a:r>
            <a:endParaRPr lang="en-US" sz="1100" dirty="0">
              <a:solidFill>
                <a:schemeClr val="bg1"/>
              </a:solidFill>
            </a:endParaRPr>
          </a:p>
        </p:txBody>
      </p:sp>
    </p:spTree>
    <p:extLst>
      <p:ext uri="{BB962C8B-B14F-4D97-AF65-F5344CB8AC3E}">
        <p14:creationId xmlns:p14="http://schemas.microsoft.com/office/powerpoint/2010/main" val="62004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solidFill>
                  <a:schemeClr val="accent1">
                    <a:lumMod val="75000"/>
                  </a:schemeClr>
                </a:solidFill>
              </a:rPr>
              <a:t>Methods to Appeal</a:t>
            </a:r>
            <a:endParaRPr lang="en-US" dirty="0">
              <a:solidFill>
                <a:schemeClr val="accent1">
                  <a:lumMod val="75000"/>
                </a:schemeClr>
              </a:solidFill>
            </a:endParaRPr>
          </a:p>
        </p:txBody>
      </p:sp>
      <p:sp>
        <p:nvSpPr>
          <p:cNvPr id="3" name="Rectangle 2"/>
          <p:cNvSpPr/>
          <p:nvPr/>
        </p:nvSpPr>
        <p:spPr>
          <a:xfrm>
            <a:off x="633186" y="732187"/>
            <a:ext cx="8882116" cy="2062103"/>
          </a:xfrm>
          <a:prstGeom prst="rect">
            <a:avLst/>
          </a:prstGeom>
        </p:spPr>
        <p:txBody>
          <a:bodyPr wrap="square">
            <a:spAutoFit/>
          </a:bodyPr>
          <a:lstStyle/>
          <a:p>
            <a:endParaRPr lang="en-US" sz="3200" dirty="0"/>
          </a:p>
          <a:p>
            <a:r>
              <a:rPr lang="en-US" altLang="en-US" sz="3200" dirty="0" smtClean="0"/>
              <a:t> </a:t>
            </a:r>
          </a:p>
          <a:p>
            <a:endParaRPr lang="en-US" altLang="en-US" sz="3200" dirty="0"/>
          </a:p>
          <a:p>
            <a:endParaRPr lang="en-US" sz="3200" dirty="0"/>
          </a:p>
        </p:txBody>
      </p:sp>
      <p:graphicFrame>
        <p:nvGraphicFramePr>
          <p:cNvPr id="14" name="Content Placeholder 13"/>
          <p:cNvGraphicFramePr>
            <a:graphicFrameLocks noGrp="1"/>
          </p:cNvGraphicFramePr>
          <p:nvPr>
            <p:ph sz="half" idx="2"/>
            <p:extLst>
              <p:ext uri="{D42A27DB-BD31-4B8C-83A1-F6EECF244321}">
                <p14:modId xmlns:p14="http://schemas.microsoft.com/office/powerpoint/2010/main" val="1861808002"/>
              </p:ext>
            </p:extLst>
          </p:nvPr>
        </p:nvGraphicFramePr>
        <p:xfrm>
          <a:off x="838200" y="1763713"/>
          <a:ext cx="10515600" cy="2225040"/>
        </p:xfrm>
        <a:graphic>
          <a:graphicData uri="http://schemas.openxmlformats.org/drawingml/2006/table">
            <a:tbl>
              <a:tblPr firstRow="1" bandRow="1">
                <a:tableStyleId>{D03447BB-5D67-496B-8E87-E561075AD55C}</a:tableStyleId>
              </a:tblPr>
              <a:tblGrid>
                <a:gridCol w="3863109">
                  <a:extLst>
                    <a:ext uri="{9D8B030D-6E8A-4147-A177-3AD203B41FA5}">
                      <a16:colId xmlns:a16="http://schemas.microsoft.com/office/drawing/2014/main" val="1231293196"/>
                    </a:ext>
                  </a:extLst>
                </a:gridCol>
                <a:gridCol w="6652491">
                  <a:extLst>
                    <a:ext uri="{9D8B030D-6E8A-4147-A177-3AD203B41FA5}">
                      <a16:colId xmlns:a16="http://schemas.microsoft.com/office/drawing/2014/main" val="1381093247"/>
                    </a:ext>
                  </a:extLst>
                </a:gridCol>
              </a:tblGrid>
              <a:tr h="370840">
                <a:tc>
                  <a:txBody>
                    <a:bodyPr/>
                    <a:lstStyle/>
                    <a:p>
                      <a:pPr marL="0" marR="0">
                        <a:spcBef>
                          <a:spcPts val="0"/>
                        </a:spcBef>
                        <a:spcAft>
                          <a:spcPts val="0"/>
                        </a:spcAft>
                      </a:pPr>
                      <a:r>
                        <a:rPr lang="en-US" sz="1800" dirty="0">
                          <a:effectLst/>
                        </a:rPr>
                        <a:t>Method of Appeal Request:</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a:effectLst/>
                        </a:rPr>
                        <a:t>Date to Use for Appeal Request:</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6079656"/>
                  </a:ext>
                </a:extLst>
              </a:tr>
              <a:tr h="370840">
                <a:tc>
                  <a:txBody>
                    <a:bodyPr/>
                    <a:lstStyle/>
                    <a:p>
                      <a:pPr marL="0" marR="0">
                        <a:spcBef>
                          <a:spcPts val="0"/>
                        </a:spcBef>
                        <a:spcAft>
                          <a:spcPts val="0"/>
                        </a:spcAft>
                      </a:pPr>
                      <a:r>
                        <a:rPr lang="en-US" sz="1800" dirty="0">
                          <a:effectLst/>
                        </a:rPr>
                        <a:t>Mail</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dirty="0">
                          <a:effectLst/>
                        </a:rPr>
                        <a:t>Postmark date showing the date the individual mailed the request.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955483"/>
                  </a:ext>
                </a:extLst>
              </a:tr>
              <a:tr h="370840">
                <a:tc>
                  <a:txBody>
                    <a:bodyPr/>
                    <a:lstStyle/>
                    <a:p>
                      <a:pPr marL="0" marR="0">
                        <a:spcBef>
                          <a:spcPts val="0"/>
                        </a:spcBef>
                        <a:spcAft>
                          <a:spcPts val="0"/>
                        </a:spcAft>
                      </a:pPr>
                      <a:r>
                        <a:rPr lang="en-US" sz="1800" dirty="0">
                          <a:effectLst/>
                        </a:rPr>
                        <a:t>Fax</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dirty="0">
                          <a:effectLst/>
                        </a:rPr>
                        <a:t>The date the individual faxed the document.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8272165"/>
                  </a:ext>
                </a:extLst>
              </a:tr>
              <a:tr h="370840">
                <a:tc>
                  <a:txBody>
                    <a:bodyPr/>
                    <a:lstStyle/>
                    <a:p>
                      <a:pPr marL="0" marR="0">
                        <a:spcBef>
                          <a:spcPts val="0"/>
                        </a:spcBef>
                        <a:spcAft>
                          <a:spcPts val="0"/>
                        </a:spcAft>
                      </a:pPr>
                      <a:r>
                        <a:rPr lang="en-US" sz="1800" dirty="0">
                          <a:effectLst/>
                        </a:rPr>
                        <a:t>Telephone</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dirty="0">
                          <a:effectLst/>
                        </a:rPr>
                        <a:t>The date the individual called DAL.</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1323289"/>
                  </a:ext>
                </a:extLst>
              </a:tr>
              <a:tr h="370840">
                <a:tc>
                  <a:txBody>
                    <a:bodyPr/>
                    <a:lstStyle/>
                    <a:p>
                      <a:pPr marL="0" marR="0">
                        <a:spcBef>
                          <a:spcPts val="0"/>
                        </a:spcBef>
                        <a:spcAft>
                          <a:spcPts val="0"/>
                        </a:spcAft>
                      </a:pPr>
                      <a:r>
                        <a:rPr lang="en-US" sz="1800">
                          <a:effectLst/>
                        </a:rPr>
                        <a:t>Online through the DAL website</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dirty="0">
                          <a:effectLst/>
                        </a:rPr>
                        <a:t>The date the individual submitted the request online to DAL.</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7478632"/>
                  </a:ext>
                </a:extLst>
              </a:tr>
              <a:tr h="370840">
                <a:tc>
                  <a:txBody>
                    <a:bodyPr/>
                    <a:lstStyle/>
                    <a:p>
                      <a:pPr marL="0" marR="0">
                        <a:spcBef>
                          <a:spcPts val="0"/>
                        </a:spcBef>
                        <a:spcAft>
                          <a:spcPts val="0"/>
                        </a:spcAft>
                      </a:pPr>
                      <a:r>
                        <a:rPr lang="en-US" sz="1800">
                          <a:effectLst/>
                        </a:rPr>
                        <a:t>In person</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dirty="0">
                          <a:effectLst/>
                        </a:rPr>
                        <a:t>The date the individual went to DAL.</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68510"/>
                  </a:ext>
                </a:extLst>
              </a:tr>
            </a:tbl>
          </a:graphicData>
        </a:graphic>
      </p:graphicFrame>
      <p:sp>
        <p:nvSpPr>
          <p:cNvPr id="16" name="TextBox 15"/>
          <p:cNvSpPr txBox="1"/>
          <p:nvPr/>
        </p:nvSpPr>
        <p:spPr>
          <a:xfrm>
            <a:off x="905164" y="5301698"/>
            <a:ext cx="9772829" cy="786524"/>
          </a:xfrm>
          <a:prstGeom prst="rect">
            <a:avLst/>
          </a:prstGeom>
        </p:spPr>
        <p:txBody>
          <a:bodyPr vert="horz" wrap="square" lIns="91440" tIns="45720" rIns="91440" bIns="45720" rtlCol="0" anchor="b">
            <a:normAutofit/>
          </a:bodyPr>
          <a:lstStyle/>
          <a:p>
            <a:r>
              <a:rPr lang="en-US" sz="2000" b="1" dirty="0" smtClean="0">
                <a:solidFill>
                  <a:srgbClr val="C00000"/>
                </a:solidFill>
              </a:rPr>
              <a:t>The Division of Administrative Law (DAL) has 90 calendar days from the date of the appeal requests to hold a hearing and make a decision. </a:t>
            </a:r>
          </a:p>
        </p:txBody>
      </p:sp>
      <p:sp>
        <p:nvSpPr>
          <p:cNvPr id="5" name="TextBox 4"/>
          <p:cNvSpPr txBox="1"/>
          <p:nvPr/>
        </p:nvSpPr>
        <p:spPr>
          <a:xfrm>
            <a:off x="1330036" y="4193309"/>
            <a:ext cx="9438444" cy="858982"/>
          </a:xfrm>
          <a:prstGeom prst="rect">
            <a:avLst/>
          </a:prstGeom>
        </p:spPr>
        <p:txBody>
          <a:bodyPr vert="horz" wrap="square" lIns="91440" tIns="45720" rIns="91440" bIns="45720" rtlCol="0" anchor="b">
            <a:normAutofit/>
          </a:bodyPr>
          <a:lstStyle/>
          <a:p>
            <a:pPr algn="l"/>
            <a:endParaRPr lang="en-US" dirty="0" smtClean="0"/>
          </a:p>
        </p:txBody>
      </p:sp>
      <p:sp>
        <p:nvSpPr>
          <p:cNvPr id="7" name="Rectangle 6"/>
          <p:cNvSpPr/>
          <p:nvPr/>
        </p:nvSpPr>
        <p:spPr>
          <a:xfrm>
            <a:off x="905164" y="4080605"/>
            <a:ext cx="10196945" cy="923330"/>
          </a:xfrm>
          <a:prstGeom prst="rect">
            <a:avLst/>
          </a:prstGeom>
        </p:spPr>
        <p:txBody>
          <a:bodyPr wrap="square">
            <a:spAutoFit/>
          </a:bodyPr>
          <a:lstStyle/>
          <a:p>
            <a:r>
              <a:rPr lang="en-US" b="1" dirty="0" smtClean="0">
                <a:solidFill>
                  <a:schemeClr val="tx2">
                    <a:lumMod val="50000"/>
                  </a:schemeClr>
                </a:solidFill>
                <a:latin typeface="Arial" panose="020B0604020202020204" pitchFamily="34" charset="0"/>
                <a:ea typeface="Arial" panose="020B0604020202020204" pitchFamily="34" charset="0"/>
              </a:rPr>
              <a:t>NOTE: If the appeal request deadline </a:t>
            </a:r>
            <a:r>
              <a:rPr lang="en-US" b="1" dirty="0">
                <a:solidFill>
                  <a:schemeClr val="tx2">
                    <a:lumMod val="50000"/>
                  </a:schemeClr>
                </a:solidFill>
                <a:latin typeface="Arial" panose="020B0604020202020204" pitchFamily="34" charset="0"/>
                <a:ea typeface="Arial" panose="020B0604020202020204" pitchFamily="34" charset="0"/>
              </a:rPr>
              <a:t>falls on a Saturday, Sunday, or state holiday, the individual has until the end of the next day which is not a Saturday, Sunday, or state holiday to request an appeal.</a:t>
            </a:r>
            <a:r>
              <a:rPr lang="en-US" b="1" dirty="0">
                <a:solidFill>
                  <a:schemeClr val="tx2">
                    <a:lumMod val="50000"/>
                  </a:schemeClr>
                </a:solidFill>
              </a:rPr>
              <a:t> </a:t>
            </a:r>
            <a:endParaRPr lang="en-US" sz="1200" b="1"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0" name="TextBox 9"/>
          <p:cNvSpPr txBox="1"/>
          <p:nvPr/>
        </p:nvSpPr>
        <p:spPr>
          <a:xfrm>
            <a:off x="203237" y="6526932"/>
            <a:ext cx="1660068" cy="204877"/>
          </a:xfrm>
          <a:prstGeom prst="rect">
            <a:avLst/>
          </a:prstGeom>
        </p:spPr>
        <p:txBody>
          <a:bodyPr vert="horz" wrap="square" lIns="91440" tIns="45720" rIns="91440" bIns="45720" rtlCol="0" anchor="b">
            <a:noAutofit/>
          </a:bodyPr>
          <a:lstStyle/>
          <a:p>
            <a:pPr algn="l"/>
            <a:r>
              <a:rPr lang="en-US" sz="1100" dirty="0" smtClean="0">
                <a:solidFill>
                  <a:schemeClr val="bg1"/>
                </a:solidFill>
              </a:rPr>
              <a:t>Issued March 14, 2024</a:t>
            </a:r>
          </a:p>
        </p:txBody>
      </p:sp>
      <p:sp>
        <p:nvSpPr>
          <p:cNvPr id="11" name="Slide Number Placeholder 6">
            <a:extLst>
              <a:ext uri="{FF2B5EF4-FFF2-40B4-BE49-F238E27FC236}">
                <a16:creationId xmlns:a16="http://schemas.microsoft.com/office/drawing/2014/main" id="{0D9441D0-25AC-C041-A1D7-5CA764022E78}"/>
              </a:ext>
            </a:extLst>
          </p:cNvPr>
          <p:cNvSpPr>
            <a:spLocks noGrp="1"/>
          </p:cNvSpPr>
          <p:nvPr>
            <p:ph type="sldNum" sz="quarter" idx="12"/>
          </p:nvPr>
        </p:nvSpPr>
        <p:spPr>
          <a:xfrm>
            <a:off x="10327770" y="6442785"/>
            <a:ext cx="1463722" cy="365125"/>
          </a:xfrm>
        </p:spPr>
        <p:txBody>
          <a:bodyPr/>
          <a:lstStyle/>
          <a:p>
            <a:r>
              <a:rPr lang="en-US" sz="1100" dirty="0" smtClean="0">
                <a:solidFill>
                  <a:schemeClr val="bg1"/>
                </a:solidFill>
              </a:rPr>
              <a:t>OAAS-TNG-24-002</a:t>
            </a:r>
          </a:p>
          <a:p>
            <a:r>
              <a:rPr lang="en-US" sz="1100" dirty="0" smtClean="0">
                <a:solidFill>
                  <a:schemeClr val="bg1"/>
                </a:solidFill>
              </a:rPr>
              <a:t>Page </a:t>
            </a:r>
            <a:fld id="{D57F1E4F-1CFF-5643-939E-217C01CDF565}" type="slidenum">
              <a:rPr lang="en-US" sz="1100" smtClean="0">
                <a:solidFill>
                  <a:schemeClr val="bg1"/>
                </a:solidFill>
              </a:rPr>
              <a:pPr/>
              <a:t>8</a:t>
            </a:fld>
            <a:r>
              <a:rPr lang="en-US" sz="1100" dirty="0" smtClean="0">
                <a:solidFill>
                  <a:schemeClr val="bg1"/>
                </a:solidFill>
              </a:rPr>
              <a:t> of 20</a:t>
            </a:r>
            <a:endParaRPr lang="en-US" sz="1100" dirty="0">
              <a:solidFill>
                <a:schemeClr val="bg1"/>
              </a:solidFill>
            </a:endParaRPr>
          </a:p>
        </p:txBody>
      </p:sp>
    </p:spTree>
    <p:extLst>
      <p:ext uri="{BB962C8B-B14F-4D97-AF65-F5344CB8AC3E}">
        <p14:creationId xmlns:p14="http://schemas.microsoft.com/office/powerpoint/2010/main" val="383957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Timeliness of Appeals &amp; Continuation of Services</a:t>
            </a:r>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541801637"/>
              </p:ext>
            </p:extLst>
          </p:nvPr>
        </p:nvGraphicFramePr>
        <p:xfrm>
          <a:off x="397164" y="1828800"/>
          <a:ext cx="10956636" cy="4073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748145" y="5089236"/>
            <a:ext cx="5588000" cy="1099128"/>
          </a:xfrm>
          <a:prstGeom prst="rect">
            <a:avLst/>
          </a:prstGeom>
        </p:spPr>
        <p:txBody>
          <a:bodyPr vert="horz" wrap="square" lIns="91440" tIns="45720" rIns="91440" bIns="45720" rtlCol="0" anchor="b">
            <a:normAutofit fontScale="85000" lnSpcReduction="10000"/>
          </a:bodyPr>
          <a:lstStyle/>
          <a:p>
            <a:pPr marL="285750" indent="-285750" algn="l">
              <a:buFont typeface="Wingdings" panose="05000000000000000000" pitchFamily="2" charset="2"/>
              <a:buChar char="ü"/>
            </a:pPr>
            <a:r>
              <a:rPr lang="en-US" b="1" dirty="0" smtClean="0">
                <a:solidFill>
                  <a:srgbClr val="C00000"/>
                </a:solidFill>
              </a:rPr>
              <a:t>OAAS has 7 business days </a:t>
            </a:r>
            <a:r>
              <a:rPr lang="en-US" dirty="0" smtClean="0">
                <a:solidFill>
                  <a:srgbClr val="C00000"/>
                </a:solidFill>
              </a:rPr>
              <a:t>to complete the SOE &amp; SOE packet and submit to DAL</a:t>
            </a:r>
          </a:p>
          <a:p>
            <a:pPr algn="l"/>
            <a:endParaRPr lang="en-US" dirty="0" smtClean="0">
              <a:solidFill>
                <a:srgbClr val="C00000"/>
              </a:solidFill>
            </a:endParaRPr>
          </a:p>
          <a:p>
            <a:pPr marL="285750" indent="-285750" algn="l">
              <a:buFont typeface="Wingdings" panose="05000000000000000000" pitchFamily="2" charset="2"/>
              <a:buChar char="ü"/>
            </a:pPr>
            <a:r>
              <a:rPr lang="en-US" b="1" dirty="0" smtClean="0">
                <a:solidFill>
                  <a:srgbClr val="C00000"/>
                </a:solidFill>
              </a:rPr>
              <a:t>OAAS has 3 business days </a:t>
            </a:r>
            <a:r>
              <a:rPr lang="en-US" dirty="0" smtClean="0">
                <a:solidFill>
                  <a:srgbClr val="C00000"/>
                </a:solidFill>
              </a:rPr>
              <a:t>to extend the PA to continue services</a:t>
            </a:r>
            <a:endParaRPr lang="en-US" b="1" dirty="0" smtClean="0">
              <a:solidFill>
                <a:srgbClr val="C00000"/>
              </a:solidFill>
            </a:endParaRPr>
          </a:p>
        </p:txBody>
      </p:sp>
      <p:sp>
        <p:nvSpPr>
          <p:cNvPr id="9" name="TextBox 8"/>
          <p:cNvSpPr txBox="1"/>
          <p:nvPr/>
        </p:nvSpPr>
        <p:spPr>
          <a:xfrm>
            <a:off x="203237" y="6526932"/>
            <a:ext cx="1660068" cy="204877"/>
          </a:xfrm>
          <a:prstGeom prst="rect">
            <a:avLst/>
          </a:prstGeom>
        </p:spPr>
        <p:txBody>
          <a:bodyPr vert="horz" wrap="square" lIns="91440" tIns="45720" rIns="91440" bIns="45720" rtlCol="0" anchor="b">
            <a:noAutofit/>
          </a:bodyPr>
          <a:lstStyle/>
          <a:p>
            <a:pPr algn="l"/>
            <a:r>
              <a:rPr lang="en-US" sz="1100" dirty="0" smtClean="0">
                <a:solidFill>
                  <a:schemeClr val="bg1"/>
                </a:solidFill>
              </a:rPr>
              <a:t>Issued March 14, 2024</a:t>
            </a:r>
          </a:p>
        </p:txBody>
      </p:sp>
      <p:sp>
        <p:nvSpPr>
          <p:cNvPr id="10" name="Slide Number Placeholder 6">
            <a:extLst>
              <a:ext uri="{FF2B5EF4-FFF2-40B4-BE49-F238E27FC236}">
                <a16:creationId xmlns:a16="http://schemas.microsoft.com/office/drawing/2014/main" id="{0D9441D0-25AC-C041-A1D7-5CA764022E78}"/>
              </a:ext>
            </a:extLst>
          </p:cNvPr>
          <p:cNvSpPr>
            <a:spLocks noGrp="1"/>
          </p:cNvSpPr>
          <p:nvPr>
            <p:ph type="sldNum" sz="quarter" idx="12"/>
          </p:nvPr>
        </p:nvSpPr>
        <p:spPr>
          <a:xfrm>
            <a:off x="10327770" y="6442785"/>
            <a:ext cx="1463722" cy="365125"/>
          </a:xfrm>
        </p:spPr>
        <p:txBody>
          <a:bodyPr/>
          <a:lstStyle/>
          <a:p>
            <a:r>
              <a:rPr lang="en-US" sz="1100" dirty="0" smtClean="0">
                <a:solidFill>
                  <a:schemeClr val="bg1"/>
                </a:solidFill>
              </a:rPr>
              <a:t>OAAS-TNG-24-002</a:t>
            </a:r>
          </a:p>
          <a:p>
            <a:r>
              <a:rPr lang="en-US" sz="1100" dirty="0" smtClean="0">
                <a:solidFill>
                  <a:schemeClr val="bg1"/>
                </a:solidFill>
              </a:rPr>
              <a:t>Page </a:t>
            </a:r>
            <a:fld id="{D57F1E4F-1CFF-5643-939E-217C01CDF565}" type="slidenum">
              <a:rPr lang="en-US" sz="1100" smtClean="0">
                <a:solidFill>
                  <a:schemeClr val="bg1"/>
                </a:solidFill>
              </a:rPr>
              <a:pPr/>
              <a:t>9</a:t>
            </a:fld>
            <a:r>
              <a:rPr lang="en-US" sz="1100" dirty="0" smtClean="0">
                <a:solidFill>
                  <a:schemeClr val="bg1"/>
                </a:solidFill>
              </a:rPr>
              <a:t> of 20</a:t>
            </a:r>
            <a:endParaRPr lang="en-US" sz="1100" dirty="0">
              <a:solidFill>
                <a:schemeClr val="bg1"/>
              </a:solidFill>
            </a:endParaRPr>
          </a:p>
        </p:txBody>
      </p:sp>
    </p:spTree>
    <p:extLst>
      <p:ext uri="{BB962C8B-B14F-4D97-AF65-F5344CB8AC3E}">
        <p14:creationId xmlns:p14="http://schemas.microsoft.com/office/powerpoint/2010/main" val="1387040036"/>
      </p:ext>
    </p:extLst>
  </p:cSld>
  <p:clrMapOvr>
    <a:masterClrMapping/>
  </p:clrMapOvr>
  <p:timing>
    <p:tnLst>
      <p:par>
        <p:cTn id="1" dur="indefinite" restart="never" nodeType="tmRoot"/>
      </p:par>
    </p:tnLst>
  </p:timing>
</p:sld>
</file>

<file path=ppt/theme/theme1.xml><?xml version="1.0" encoding="utf-8"?>
<a:theme xmlns:a="http://schemas.openxmlformats.org/drawingml/2006/main" name="LDH PowerPoint Template 2022 FINAL">
  <a:themeElements>
    <a:clrScheme name="Custom 4">
      <a:dk1>
        <a:srgbClr val="52BAC7"/>
      </a:dk1>
      <a:lt1>
        <a:srgbClr val="FEFFFE"/>
      </a:lt1>
      <a:dk2>
        <a:srgbClr val="15496F"/>
      </a:dk2>
      <a:lt2>
        <a:srgbClr val="AA8D2E"/>
      </a:lt2>
      <a:accent1>
        <a:srgbClr val="3F74B8"/>
      </a:accent1>
      <a:accent2>
        <a:srgbClr val="8CC0CD"/>
      </a:accent2>
      <a:accent3>
        <a:srgbClr val="A5A5A5"/>
      </a:accent3>
      <a:accent4>
        <a:srgbClr val="D1C299"/>
      </a:accent4>
      <a:accent5>
        <a:srgbClr val="7C84BB"/>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l">
          <a:defRPr dirty="0" smtClean="0"/>
        </a:defPPr>
      </a:lstStyle>
    </a:txDef>
  </a:objectDefaults>
  <a:extraClrSchemeLst/>
  <a:extLst>
    <a:ext uri="{05A4C25C-085E-4340-85A3-A5531E510DB2}">
      <thm15:themeFamily xmlns:thm15="http://schemas.microsoft.com/office/thememl/2012/main" name="LDH-Pres2022-v3" id="{D7DD40BE-7992-E64B-8AB0-0F20A257C663}" vid="{F9B67447-DCD0-E345-9E1B-8BF573BB25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ad323bad-e586-4add-a3cf-c0f0c5844b42">MJ2E24AJY6JM-672-5192</_dlc_DocId>
    <_dlc_DocIdUrl xmlns="ad323bad-e586-4add-a3cf-c0f0c5844b42">
      <Url>http://dhhnet/departments/oaas/PPM/_layouts/DocIdRedir.aspx?ID=MJ2E24AJY6JM-672-5192</Url>
      <Description>MJ2E24AJY6JM-672-5192</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83579A9C73D7A24BAF423462F9CF6B7C" ma:contentTypeVersion="16" ma:contentTypeDescription="Create a new document." ma:contentTypeScope="" ma:versionID="4fd8695d67e941c2492fa705510b4def">
  <xsd:schema xmlns:xsd="http://www.w3.org/2001/XMLSchema" xmlns:xs="http://www.w3.org/2001/XMLSchema" xmlns:p="http://schemas.microsoft.com/office/2006/metadata/properties" xmlns:ns2="ad323bad-e586-4add-a3cf-c0f0c5844b42" targetNamespace="http://schemas.microsoft.com/office/2006/metadata/properties" ma:root="true" ma:fieldsID="e014c6c1b01ec52d68bb7789166fa1d3" ns2:_="">
    <xsd:import namespace="ad323bad-e586-4add-a3cf-c0f0c5844b42"/>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323bad-e586-4add-a3cf-c0f0c5844b4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D1B03E-C97F-4D28-A38A-894CE97D7A8F}">
  <ds:schemaRefs>
    <ds:schemaRef ds:uri="http://schemas.microsoft.com/sharepoint/events"/>
  </ds:schemaRefs>
</ds:datastoreItem>
</file>

<file path=customXml/itemProps2.xml><?xml version="1.0" encoding="utf-8"?>
<ds:datastoreItem xmlns:ds="http://schemas.openxmlformats.org/officeDocument/2006/customXml" ds:itemID="{9B4623A7-AF7B-4360-AD3D-B8E0D9C2393A}">
  <ds:schemaRefs>
    <ds:schemaRef ds:uri="http://schemas.microsoft.com/sharepoint/v3/contenttype/forms"/>
  </ds:schemaRefs>
</ds:datastoreItem>
</file>

<file path=customXml/itemProps3.xml><?xml version="1.0" encoding="utf-8"?>
<ds:datastoreItem xmlns:ds="http://schemas.openxmlformats.org/officeDocument/2006/customXml" ds:itemID="{BD7EB7D3-1F95-416A-A073-A428A8501D3A}">
  <ds:schemaRefs>
    <ds:schemaRef ds:uri="http://schemas.openxmlformats.org/package/2006/metadata/core-properties"/>
    <ds:schemaRef ds:uri="http://purl.org/dc/terms/"/>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http://purl.org/dc/elements/1.1/"/>
    <ds:schemaRef ds:uri="ad323bad-e586-4add-a3cf-c0f0c5844b42"/>
    <ds:schemaRef ds:uri="http://purl.org/dc/dcmitype/"/>
  </ds:schemaRefs>
</ds:datastoreItem>
</file>

<file path=customXml/itemProps4.xml><?xml version="1.0" encoding="utf-8"?>
<ds:datastoreItem xmlns:ds="http://schemas.openxmlformats.org/officeDocument/2006/customXml" ds:itemID="{F6620716-59B5-4ECD-9B2F-44C3AD21A7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323bad-e586-4add-a3cf-c0f0c5844b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LDH PowerPoint Template 2022 FINAL</Template>
  <TotalTime>3690</TotalTime>
  <Words>1647</Words>
  <Application>Microsoft Office PowerPoint</Application>
  <PresentationFormat>Widescreen</PresentationFormat>
  <Paragraphs>232</Paragraphs>
  <Slides>20</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Arial Black</vt:lpstr>
      <vt:lpstr>Bahnschrift Condensed</vt:lpstr>
      <vt:lpstr>Calibri</vt:lpstr>
      <vt:lpstr>Calibri Light</vt:lpstr>
      <vt:lpstr>Times New Roman</vt:lpstr>
      <vt:lpstr>Wingdings</vt:lpstr>
      <vt:lpstr>LDH PowerPoint Template 2022 FINAL</vt:lpstr>
      <vt:lpstr>OAAS Fair Hearing/Appeal Rights of Participants</vt:lpstr>
      <vt:lpstr>Agenda</vt:lpstr>
      <vt:lpstr>State &amp; Federal Laws  </vt:lpstr>
      <vt:lpstr>Rights of Participants</vt:lpstr>
      <vt:lpstr>LDH Requirements</vt:lpstr>
      <vt:lpstr>LDH Requirements Continued</vt:lpstr>
      <vt:lpstr>Opportunities to Appeal</vt:lpstr>
      <vt:lpstr>Methods to Appeal</vt:lpstr>
      <vt:lpstr>Timeliness of Appeals &amp; Continuation of Services</vt:lpstr>
      <vt:lpstr>Things that OAAS does to prepare for appeal hearings:</vt:lpstr>
      <vt:lpstr>PowerPoint Presentation</vt:lpstr>
      <vt:lpstr>When OAAS completes a MTD?</vt:lpstr>
      <vt:lpstr>Provider Guidance</vt:lpstr>
      <vt:lpstr>SCAs role in Appeals</vt:lpstr>
      <vt:lpstr>PowerPoint Presentation</vt:lpstr>
      <vt:lpstr>PowerPoint Presentation</vt:lpstr>
      <vt:lpstr>SC Reminders Reduction &amp; Denials/Discharge</vt:lpstr>
      <vt:lpstr>DSP or DSW role in Appeals</vt:lpstr>
      <vt:lpstr>Questions?</vt:lpstr>
      <vt:lpstr>PowerPoint Presentation</vt:lpstr>
    </vt:vector>
  </TitlesOfParts>
  <Company>OTS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LT-PCS Appeals Procedure Overview</dc:title>
  <dc:creator>Chinazo Okolo;Tara DeLee</dc:creator>
  <cp:keywords>Policy;Appeals</cp:keywords>
  <cp:lastModifiedBy>Tara Delee</cp:lastModifiedBy>
  <cp:revision>293</cp:revision>
  <cp:lastPrinted>2022-12-08T15:42:40Z</cp:lastPrinted>
  <dcterms:created xsi:type="dcterms:W3CDTF">2019-02-25T17:08:53Z</dcterms:created>
  <dcterms:modified xsi:type="dcterms:W3CDTF">2024-03-14T14:28:26Z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0x01010083579A9C73D7A24BAF423462F9CF6B7C</vt:lpwstr>
  </property>
  <property fmtid="{D5CDD505-2E9C-101B-9397-08002B2CF9AE}" pid="3" name="_dlc_DocIdItemGuid">
    <vt:lpwstr>34ef79d1-f386-442f-a3ad-f6c4ba1b041d</vt:lpwstr>
  </property>
</Properties>
</file>