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5"/>
  </p:notesMasterIdLst>
  <p:handoutMasterIdLst>
    <p:handoutMasterId r:id="rId16"/>
  </p:handoutMasterIdLst>
  <p:sldIdLst>
    <p:sldId id="273" r:id="rId2"/>
    <p:sldId id="284" r:id="rId3"/>
    <p:sldId id="279" r:id="rId4"/>
    <p:sldId id="278" r:id="rId5"/>
    <p:sldId id="309" r:id="rId6"/>
    <p:sldId id="302" r:id="rId7"/>
    <p:sldId id="290" r:id="rId8"/>
    <p:sldId id="306" r:id="rId9"/>
    <p:sldId id="296" r:id="rId10"/>
    <p:sldId id="304" r:id="rId11"/>
    <p:sldId id="305" r:id="rId12"/>
    <p:sldId id="280" r:id="rId13"/>
    <p:sldId id="295" r:id="rId14"/>
  </p:sldIdLst>
  <p:sldSz cx="18288000" cy="10287000"/>
  <p:notesSz cx="6858000" cy="9144000"/>
  <p:embeddedFontLst>
    <p:embeddedFont>
      <p:font typeface="Verdana" panose="020B060403050404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Verdana Bold Italics"/>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C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118"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82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C7F14-2905-4478-95A5-5247076398F0}" type="doc">
      <dgm:prSet loTypeId="urn:microsoft.com/office/officeart/2005/8/layout/hProcess9" loCatId="process" qsTypeId="urn:microsoft.com/office/officeart/2005/8/quickstyle/simple1" qsCatId="simple" csTypeId="urn:microsoft.com/office/officeart/2005/8/colors/accent1_2" csCatId="accent1" phldr="1"/>
      <dgm:spPr/>
    </dgm:pt>
    <dgm:pt modelId="{D2FED5A8-4B93-4D8C-A00C-47700AC31F2D}">
      <dgm:prSet phldrT="[Text]" custT="1"/>
      <dgm:spPr/>
      <dgm:t>
        <a:bodyPr/>
        <a:lstStyle/>
        <a:p>
          <a:endParaRPr lang="en-US" sz="1600" dirty="0" smtClean="0">
            <a:latin typeface="+mn-lt"/>
          </a:endParaRPr>
        </a:p>
      </dgm:t>
    </dgm:pt>
    <dgm:pt modelId="{80B59F19-0734-494B-80C3-1D1B5174C55B}" type="parTrans" cxnId="{E5A046BB-0CE3-4FE0-BE57-37EFBD0DF760}">
      <dgm:prSet/>
      <dgm:spPr/>
      <dgm:t>
        <a:bodyPr/>
        <a:lstStyle/>
        <a:p>
          <a:endParaRPr lang="en-US"/>
        </a:p>
      </dgm:t>
    </dgm:pt>
    <dgm:pt modelId="{8E8EBA3A-9569-4B7F-ADA3-6A12AE6E4843}" type="sibTrans" cxnId="{E5A046BB-0CE3-4FE0-BE57-37EFBD0DF760}">
      <dgm:prSet/>
      <dgm:spPr/>
      <dgm:t>
        <a:bodyPr/>
        <a:lstStyle/>
        <a:p>
          <a:endParaRPr lang="en-US"/>
        </a:p>
      </dgm:t>
    </dgm:pt>
    <dgm:pt modelId="{A899E1F6-13F4-4761-9BB3-48F5729819C9}">
      <dgm:prSet phldrT="[Text]" custT="1"/>
      <dgm:spPr/>
      <dgm:t>
        <a:bodyPr/>
        <a:lstStyle/>
        <a:p>
          <a:r>
            <a:rPr lang="en-US" sz="3600" dirty="0" smtClean="0">
              <a:latin typeface="+mn-lt"/>
            </a:rPr>
            <a:t>Transition/Exit</a:t>
          </a:r>
          <a:endParaRPr lang="en-US" sz="3600" dirty="0">
            <a:latin typeface="+mn-lt"/>
          </a:endParaRPr>
        </a:p>
      </dgm:t>
    </dgm:pt>
    <dgm:pt modelId="{6CC8ED3E-652D-46A7-9B19-6EC6E82A63B8}" type="sibTrans" cxnId="{7FB486E9-B50F-464A-863C-E2520FDC26B2}">
      <dgm:prSet/>
      <dgm:spPr/>
      <dgm:t>
        <a:bodyPr/>
        <a:lstStyle/>
        <a:p>
          <a:endParaRPr lang="en-US"/>
        </a:p>
      </dgm:t>
    </dgm:pt>
    <dgm:pt modelId="{0DB9C55B-1BD0-4772-8FA0-E11E57507276}" type="parTrans" cxnId="{7FB486E9-B50F-464A-863C-E2520FDC26B2}">
      <dgm:prSet/>
      <dgm:spPr/>
      <dgm:t>
        <a:bodyPr/>
        <a:lstStyle/>
        <a:p>
          <a:endParaRPr lang="en-US"/>
        </a:p>
      </dgm:t>
    </dgm:pt>
    <dgm:pt modelId="{20B20A44-AC42-47BD-8805-E3A9E584FCAA}" type="pres">
      <dgm:prSet presAssocID="{D66C7F14-2905-4478-95A5-5247076398F0}" presName="CompostProcess" presStyleCnt="0">
        <dgm:presLayoutVars>
          <dgm:dir/>
          <dgm:resizeHandles val="exact"/>
        </dgm:presLayoutVars>
      </dgm:prSet>
      <dgm:spPr/>
    </dgm:pt>
    <dgm:pt modelId="{B026663A-5043-479D-B5E7-042741A08B9E}" type="pres">
      <dgm:prSet presAssocID="{D66C7F14-2905-4478-95A5-5247076398F0}" presName="arrow" presStyleLbl="bgShp" presStyleIdx="0" presStyleCnt="1" custScaleX="56834"/>
      <dgm:spPr/>
    </dgm:pt>
    <dgm:pt modelId="{AE9A629F-1657-46F9-8188-0DAC6641EC76}" type="pres">
      <dgm:prSet presAssocID="{D66C7F14-2905-4478-95A5-5247076398F0}" presName="linearProcess" presStyleCnt="0"/>
      <dgm:spPr/>
    </dgm:pt>
    <dgm:pt modelId="{3586B81B-4DCD-45BF-BF0C-8922BE9AC8C6}" type="pres">
      <dgm:prSet presAssocID="{D2FED5A8-4B93-4D8C-A00C-47700AC31F2D}" presName="textNode" presStyleLbl="node1" presStyleIdx="0" presStyleCnt="2">
        <dgm:presLayoutVars>
          <dgm:bulletEnabled val="1"/>
        </dgm:presLayoutVars>
      </dgm:prSet>
      <dgm:spPr/>
      <dgm:t>
        <a:bodyPr/>
        <a:lstStyle/>
        <a:p>
          <a:endParaRPr lang="en-US"/>
        </a:p>
      </dgm:t>
    </dgm:pt>
    <dgm:pt modelId="{89F8DCEA-CE9A-48FC-B4DD-2CFBF5ACDA58}" type="pres">
      <dgm:prSet presAssocID="{8E8EBA3A-9569-4B7F-ADA3-6A12AE6E4843}" presName="sibTrans" presStyleCnt="0"/>
      <dgm:spPr/>
    </dgm:pt>
    <dgm:pt modelId="{63AC65A9-3C77-4DD7-85C1-44C0B75A49B8}" type="pres">
      <dgm:prSet presAssocID="{A899E1F6-13F4-4761-9BB3-48F5729819C9}" presName="textNode" presStyleLbl="node1" presStyleIdx="1" presStyleCnt="2">
        <dgm:presLayoutVars>
          <dgm:bulletEnabled val="1"/>
        </dgm:presLayoutVars>
      </dgm:prSet>
      <dgm:spPr/>
      <dgm:t>
        <a:bodyPr/>
        <a:lstStyle/>
        <a:p>
          <a:endParaRPr lang="en-US"/>
        </a:p>
      </dgm:t>
    </dgm:pt>
  </dgm:ptLst>
  <dgm:cxnLst>
    <dgm:cxn modelId="{E5A046BB-0CE3-4FE0-BE57-37EFBD0DF760}" srcId="{D66C7F14-2905-4478-95A5-5247076398F0}" destId="{D2FED5A8-4B93-4D8C-A00C-47700AC31F2D}" srcOrd="0" destOrd="0" parTransId="{80B59F19-0734-494B-80C3-1D1B5174C55B}" sibTransId="{8E8EBA3A-9569-4B7F-ADA3-6A12AE6E4843}"/>
    <dgm:cxn modelId="{E2924362-57DB-4CCA-B95D-62493950A21F}" type="presOf" srcId="{A899E1F6-13F4-4761-9BB3-48F5729819C9}" destId="{63AC65A9-3C77-4DD7-85C1-44C0B75A49B8}" srcOrd="0" destOrd="0" presId="urn:microsoft.com/office/officeart/2005/8/layout/hProcess9"/>
    <dgm:cxn modelId="{7FB486E9-B50F-464A-863C-E2520FDC26B2}" srcId="{D66C7F14-2905-4478-95A5-5247076398F0}" destId="{A899E1F6-13F4-4761-9BB3-48F5729819C9}" srcOrd="1" destOrd="0" parTransId="{0DB9C55B-1BD0-4772-8FA0-E11E57507276}" sibTransId="{6CC8ED3E-652D-46A7-9B19-6EC6E82A63B8}"/>
    <dgm:cxn modelId="{B7250DB8-66BA-4787-A721-1857CFBD1695}" type="presOf" srcId="{D2FED5A8-4B93-4D8C-A00C-47700AC31F2D}" destId="{3586B81B-4DCD-45BF-BF0C-8922BE9AC8C6}" srcOrd="0" destOrd="0" presId="urn:microsoft.com/office/officeart/2005/8/layout/hProcess9"/>
    <dgm:cxn modelId="{3754B174-7BBE-4630-9D97-AC79343C49D9}" type="presOf" srcId="{D66C7F14-2905-4478-95A5-5247076398F0}" destId="{20B20A44-AC42-47BD-8805-E3A9E584FCAA}" srcOrd="0" destOrd="0" presId="urn:microsoft.com/office/officeart/2005/8/layout/hProcess9"/>
    <dgm:cxn modelId="{3BBEA957-7299-412B-A532-60CDF9AF2599}" type="presParOf" srcId="{20B20A44-AC42-47BD-8805-E3A9E584FCAA}" destId="{B026663A-5043-479D-B5E7-042741A08B9E}" srcOrd="0" destOrd="0" presId="urn:microsoft.com/office/officeart/2005/8/layout/hProcess9"/>
    <dgm:cxn modelId="{8FE41E72-846A-4F7A-BC13-B155D4111BBE}" type="presParOf" srcId="{20B20A44-AC42-47BD-8805-E3A9E584FCAA}" destId="{AE9A629F-1657-46F9-8188-0DAC6641EC76}" srcOrd="1" destOrd="0" presId="urn:microsoft.com/office/officeart/2005/8/layout/hProcess9"/>
    <dgm:cxn modelId="{1A982C7D-A7B7-4901-A83D-F88563A01079}" type="presParOf" srcId="{AE9A629F-1657-46F9-8188-0DAC6641EC76}" destId="{3586B81B-4DCD-45BF-BF0C-8922BE9AC8C6}" srcOrd="0" destOrd="0" presId="urn:microsoft.com/office/officeart/2005/8/layout/hProcess9"/>
    <dgm:cxn modelId="{77636CAB-797B-4AAC-A6AA-98AFEC7E8A35}" type="presParOf" srcId="{AE9A629F-1657-46F9-8188-0DAC6641EC76}" destId="{89F8DCEA-CE9A-48FC-B4DD-2CFBF5ACDA58}" srcOrd="1" destOrd="0" presId="urn:microsoft.com/office/officeart/2005/8/layout/hProcess9"/>
    <dgm:cxn modelId="{410C73E8-683B-488F-9929-2CAFF8D724F2}" type="presParOf" srcId="{AE9A629F-1657-46F9-8188-0DAC6641EC76}" destId="{63AC65A9-3C77-4DD7-85C1-44C0B75A49B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6663A-5043-479D-B5E7-042741A08B9E}">
      <dsp:nvSpPr>
        <dsp:cNvPr id="0" name=""/>
        <dsp:cNvSpPr/>
      </dsp:nvSpPr>
      <dsp:spPr>
        <a:xfrm>
          <a:off x="2579954" y="0"/>
          <a:ext cx="4822291" cy="56094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6B81B-4DCD-45BF-BF0C-8922BE9AC8C6}">
      <dsp:nvSpPr>
        <dsp:cNvPr id="0" name=""/>
        <dsp:cNvSpPr/>
      </dsp:nvSpPr>
      <dsp:spPr>
        <a:xfrm>
          <a:off x="1528524" y="1682822"/>
          <a:ext cx="3213020" cy="2243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smtClean="0">
            <a:latin typeface="+mn-lt"/>
          </a:endParaRPr>
        </a:p>
      </dsp:txBody>
      <dsp:txXfrm>
        <a:off x="1638055" y="1792353"/>
        <a:ext cx="2993958" cy="2024701"/>
      </dsp:txXfrm>
    </dsp:sp>
    <dsp:sp modelId="{63AC65A9-3C77-4DD7-85C1-44C0B75A49B8}">
      <dsp:nvSpPr>
        <dsp:cNvPr id="0" name=""/>
        <dsp:cNvSpPr/>
      </dsp:nvSpPr>
      <dsp:spPr>
        <a:xfrm>
          <a:off x="5240655" y="1682822"/>
          <a:ext cx="3213020" cy="22437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latin typeface="+mn-lt"/>
            </a:rPr>
            <a:t>Transition/Exit</a:t>
          </a:r>
          <a:endParaRPr lang="en-US" sz="3600" kern="1200" dirty="0">
            <a:latin typeface="+mn-lt"/>
          </a:endParaRPr>
        </a:p>
      </dsp:txBody>
      <dsp:txXfrm>
        <a:off x="5350186" y="1792353"/>
        <a:ext cx="2993958" cy="20247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314DD3-027F-4E2E-8E47-371B33D519B9}" type="datetimeFigureOut">
              <a:rPr lang="en-US" smtClean="0"/>
              <a:t>2/3/2026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728368-EA41-4640-89D0-5D352D9B2D9E}" type="slidenum">
              <a:rPr lang="en-US" smtClean="0"/>
              <a:t>‹#›</a:t>
            </a:fld>
            <a:endParaRPr lang="en-US"/>
          </a:p>
        </p:txBody>
      </p:sp>
    </p:spTree>
    <p:extLst>
      <p:ext uri="{BB962C8B-B14F-4D97-AF65-F5344CB8AC3E}">
        <p14:creationId xmlns:p14="http://schemas.microsoft.com/office/powerpoint/2010/main" val="2503962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2C31C-95E3-4A8A-BC2E-A89B77867E53}"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73834A-482E-4886-AA38-B287A59C7891}" type="slidenum">
              <a:rPr lang="en-US" smtClean="0"/>
              <a:t>‹#›</a:t>
            </a:fld>
            <a:endParaRPr lang="en-US"/>
          </a:p>
        </p:txBody>
      </p:sp>
    </p:spTree>
    <p:extLst>
      <p:ext uri="{BB962C8B-B14F-4D97-AF65-F5344CB8AC3E}">
        <p14:creationId xmlns:p14="http://schemas.microsoft.com/office/powerpoint/2010/main" val="2591142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3834A-482E-4886-AA38-B287A59C7891}" type="slidenum">
              <a:rPr lang="en-US" smtClean="0"/>
              <a:t>8</a:t>
            </a:fld>
            <a:endParaRPr lang="en-US"/>
          </a:p>
        </p:txBody>
      </p:sp>
    </p:spTree>
    <p:extLst>
      <p:ext uri="{BB962C8B-B14F-4D97-AF65-F5344CB8AC3E}">
        <p14:creationId xmlns:p14="http://schemas.microsoft.com/office/powerpoint/2010/main" val="2289758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7.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07489" y="1714500"/>
            <a:ext cx="13716000" cy="4021608"/>
          </a:xfrm>
        </p:spPr>
        <p:txBody>
          <a:bodyPr anchor="b">
            <a:noAutofit/>
          </a:bodyPr>
          <a:lstStyle>
            <a:lvl1pPr algn="ctr">
              <a:defRPr sz="11500" b="0">
                <a:solidFill>
                  <a:schemeClr val="accent1"/>
                </a:solidFill>
                <a:latin typeface="Verdana" panose="020B0604030504040204" pitchFamily="34" charset="0"/>
                <a:ea typeface="Verdana" panose="020B0604030504040204" pitchFamily="34" charset="0"/>
              </a:defRPr>
            </a:lvl1pPr>
          </a:lstStyle>
          <a:p>
            <a:r>
              <a:rPr lang="en-US" dirty="0" smtClean="0"/>
              <a:t>Master title style</a:t>
            </a:r>
            <a:endParaRPr lang="en-US" dirty="0"/>
          </a:p>
        </p:txBody>
      </p:sp>
      <p:sp>
        <p:nvSpPr>
          <p:cNvPr id="3" name="Subtitle 2"/>
          <p:cNvSpPr>
            <a:spLocks noGrp="1"/>
          </p:cNvSpPr>
          <p:nvPr>
            <p:ph type="subTitle" idx="1"/>
          </p:nvPr>
        </p:nvSpPr>
        <p:spPr>
          <a:xfrm>
            <a:off x="2209800" y="5974233"/>
            <a:ext cx="13716000" cy="1607667"/>
          </a:xfrm>
        </p:spPr>
        <p:txBody>
          <a:bodyPr anchor="ctr">
            <a:normAutofit/>
          </a:bodyPr>
          <a:lstStyle>
            <a:lvl1pPr marL="0" indent="0" algn="ctr">
              <a:buNone/>
              <a:defRPr sz="4400" i="1">
                <a:solidFill>
                  <a:schemeClr val="accent2"/>
                </a:solidFill>
                <a:latin typeface="Verdana" panose="020B0604030504040204" pitchFamily="34" charset="0"/>
                <a:ea typeface="Verdana" panose="020B060403050404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AutoShape 3"/>
          <p:cNvSpPr/>
          <p:nvPr userDrawn="1"/>
        </p:nvSpPr>
        <p:spPr>
          <a:xfrm>
            <a:off x="9158735" y="990600"/>
            <a:ext cx="8114971" cy="0"/>
          </a:xfrm>
          <a:prstGeom prst="line">
            <a:avLst/>
          </a:prstGeom>
          <a:ln w="76200" cap="flat">
            <a:solidFill>
              <a:srgbClr val="63B1BC"/>
            </a:solidFill>
            <a:prstDash val="solid"/>
            <a:headEnd type="none" w="sm" len="sm"/>
            <a:tailEnd type="none" w="sm" len="sm"/>
          </a:ln>
        </p:spPr>
      </p:sp>
      <p:sp>
        <p:nvSpPr>
          <p:cNvPr id="8" name="AutoShape 4"/>
          <p:cNvSpPr/>
          <p:nvPr userDrawn="1"/>
        </p:nvSpPr>
        <p:spPr>
          <a:xfrm>
            <a:off x="1043764" y="9296400"/>
            <a:ext cx="8114971" cy="0"/>
          </a:xfrm>
          <a:prstGeom prst="line">
            <a:avLst/>
          </a:prstGeom>
          <a:ln w="76200" cap="flat">
            <a:solidFill>
              <a:srgbClr val="63B1BC"/>
            </a:solidFill>
            <a:prstDash val="solid"/>
            <a:headEnd type="none" w="sm" len="sm"/>
            <a:tailEnd type="none" w="sm" len="sm"/>
          </a:ln>
        </p:spPr>
      </p:sp>
      <p:sp>
        <p:nvSpPr>
          <p:cNvPr id="9" name="Freeform 5"/>
          <p:cNvSpPr/>
          <p:nvPr userDrawn="1"/>
        </p:nvSpPr>
        <p:spPr>
          <a:xfrm>
            <a:off x="9618706" y="90374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9"/>
          <p:cNvSpPr/>
          <p:nvPr userDrawn="1"/>
        </p:nvSpPr>
        <p:spPr>
          <a:xfrm>
            <a:off x="5646742" y="807892"/>
            <a:ext cx="2968854" cy="441617"/>
          </a:xfrm>
          <a:custGeom>
            <a:avLst/>
            <a:gdLst/>
            <a:ahLst/>
            <a:cxnLst/>
            <a:rect l="l" t="t" r="r" b="b"/>
            <a:pathLst>
              <a:path w="2968854" h="441617">
                <a:moveTo>
                  <a:pt x="0" y="0"/>
                </a:moveTo>
                <a:lnTo>
                  <a:pt x="2968854" y="0"/>
                </a:lnTo>
                <a:lnTo>
                  <a:pt x="2968854" y="441616"/>
                </a:lnTo>
                <a:lnTo>
                  <a:pt x="0" y="44161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Text Placeholder 14"/>
          <p:cNvSpPr>
            <a:spLocks noGrp="1"/>
          </p:cNvSpPr>
          <p:nvPr>
            <p:ph type="body" sz="quarter" idx="13"/>
          </p:nvPr>
        </p:nvSpPr>
        <p:spPr>
          <a:xfrm>
            <a:off x="2207489" y="7820026"/>
            <a:ext cx="13716000" cy="979342"/>
          </a:xfrm>
        </p:spPr>
        <p:txBody>
          <a:bodyPr>
            <a:normAutofit/>
          </a:bodyPr>
          <a:lstStyle>
            <a:lvl1pPr marL="0" indent="0" algn="ctr">
              <a:buNone/>
              <a:defRPr sz="2800">
                <a:solidFill>
                  <a:schemeClr val="accent1"/>
                </a:solidFill>
              </a:defRPr>
            </a:lvl1pPr>
          </a:lstStyle>
          <a:p>
            <a:pPr lvl="0"/>
            <a:endParaRPr lang="en-US" dirty="0"/>
          </a:p>
        </p:txBody>
      </p:sp>
    </p:spTree>
    <p:extLst>
      <p:ext uri="{BB962C8B-B14F-4D97-AF65-F5344CB8AC3E}">
        <p14:creationId xmlns:p14="http://schemas.microsoft.com/office/powerpoint/2010/main" val="3852885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grpSp>
        <p:nvGrpSpPr>
          <p:cNvPr id="8" name="Group 2"/>
          <p:cNvGrpSpPr/>
          <p:nvPr userDrawn="1"/>
        </p:nvGrpSpPr>
        <p:grpSpPr>
          <a:xfrm>
            <a:off x="0" y="1"/>
            <a:ext cx="18288000" cy="10287000"/>
            <a:chOff x="0" y="0"/>
            <a:chExt cx="4816593" cy="1079700"/>
          </a:xfrm>
          <a:solidFill>
            <a:schemeClr val="accent2">
              <a:lumMod val="40000"/>
              <a:lumOff val="60000"/>
            </a:schemeClr>
          </a:solidFill>
        </p:grpSpPr>
        <p:sp>
          <p:nvSpPr>
            <p:cNvPr id="9" name="Freeform 3"/>
            <p:cNvSpPr/>
            <p:nvPr/>
          </p:nvSpPr>
          <p:spPr>
            <a:xfrm>
              <a:off x="0" y="0"/>
              <a:ext cx="4816592" cy="1079700"/>
            </a:xfrm>
            <a:custGeom>
              <a:avLst/>
              <a:gdLst/>
              <a:ahLst/>
              <a:cxnLst/>
              <a:rect l="l" t="t" r="r" b="b"/>
              <a:pathLst>
                <a:path w="4816592" h="1079700">
                  <a:moveTo>
                    <a:pt x="0" y="0"/>
                  </a:moveTo>
                  <a:lnTo>
                    <a:pt x="4816592" y="0"/>
                  </a:lnTo>
                  <a:lnTo>
                    <a:pt x="4816592" y="1079700"/>
                  </a:lnTo>
                  <a:lnTo>
                    <a:pt x="0" y="1079700"/>
                  </a:lnTo>
                  <a:close/>
                </a:path>
              </a:pathLst>
            </a:custGeom>
            <a:grpFill/>
          </p:spPr>
        </p:sp>
        <p:sp>
          <p:nvSpPr>
            <p:cNvPr id="10" name="TextBox 4"/>
            <p:cNvSpPr txBox="1"/>
            <p:nvPr/>
          </p:nvSpPr>
          <p:spPr>
            <a:xfrm>
              <a:off x="0" y="185923"/>
              <a:ext cx="4816593" cy="893777"/>
            </a:xfrm>
            <a:prstGeom prst="rect">
              <a:avLst/>
            </a:prstGeom>
            <a:grpFill/>
          </p:spPr>
          <p:txBody>
            <a:bodyPr lIns="50800" tIns="50800" rIns="50800" bIns="50800" rtlCol="0" anchor="ctr"/>
            <a:lstStyle/>
            <a:p>
              <a:pPr algn="ctr">
                <a:lnSpc>
                  <a:spcPts val="3693"/>
                </a:lnSpc>
              </a:pPr>
              <a:endParaRPr/>
            </a:p>
          </p:txBody>
        </p:sp>
      </p:grpSp>
      <p:sp>
        <p:nvSpPr>
          <p:cNvPr id="2" name="Title 1"/>
          <p:cNvSpPr>
            <a:spLocks noGrp="1"/>
          </p:cNvSpPr>
          <p:nvPr>
            <p:ph type="title"/>
          </p:nvPr>
        </p:nvSpPr>
        <p:spPr>
          <a:xfrm>
            <a:off x="1257300" y="547689"/>
            <a:ext cx="15773400" cy="1166812"/>
          </a:xfrm>
        </p:spPr>
        <p:txBody>
          <a:bodyPr/>
          <a:lstStyle>
            <a:lvl1pPr>
              <a:defRPr>
                <a:solidFill>
                  <a:schemeClr val="accent1"/>
                </a:solidFill>
                <a:latin typeface="Verdana" panose="020B0604030504040204" pitchFamily="34" charset="0"/>
                <a:ea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257300" y="3848100"/>
            <a:ext cx="7772400" cy="54173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9258300" y="3848100"/>
            <a:ext cx="7772400" cy="54173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 Placeholder 11"/>
          <p:cNvSpPr>
            <a:spLocks noGrp="1"/>
          </p:cNvSpPr>
          <p:nvPr>
            <p:ph type="body" sz="quarter" idx="13"/>
          </p:nvPr>
        </p:nvSpPr>
        <p:spPr>
          <a:xfrm>
            <a:off x="1257300" y="1983582"/>
            <a:ext cx="15773400" cy="1635918"/>
          </a:xfrm>
        </p:spPr>
        <p:txBody>
          <a:bodyPr>
            <a:normAutofit/>
          </a:bodyPr>
          <a:lstStyle>
            <a:lvl1pPr marL="0" indent="0">
              <a:buNone/>
              <a:defRPr sz="2400">
                <a:solidFill>
                  <a:schemeClr val="accent1"/>
                </a:solidFill>
              </a:defRPr>
            </a:lvl1pPr>
          </a:lstStyle>
          <a:p>
            <a:pPr lvl="0"/>
            <a:endParaRPr lang="en-US" dirty="0"/>
          </a:p>
        </p:txBody>
      </p:sp>
    </p:spTree>
    <p:extLst>
      <p:ext uri="{BB962C8B-B14F-4D97-AF65-F5344CB8AC3E}">
        <p14:creationId xmlns:p14="http://schemas.microsoft.com/office/powerpoint/2010/main" val="18207456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 Lt Blue">
    <p:spTree>
      <p:nvGrpSpPr>
        <p:cNvPr id="1" name=""/>
        <p:cNvGrpSpPr/>
        <p:nvPr/>
      </p:nvGrpSpPr>
      <p:grpSpPr>
        <a:xfrm>
          <a:off x="0" y="0"/>
          <a:ext cx="0" cy="0"/>
          <a:chOff x="0" y="0"/>
          <a:chExt cx="0" cy="0"/>
        </a:xfrm>
      </p:grpSpPr>
      <p:grpSp>
        <p:nvGrpSpPr>
          <p:cNvPr id="12" name="Group 2"/>
          <p:cNvGrpSpPr/>
          <p:nvPr userDrawn="1"/>
        </p:nvGrpSpPr>
        <p:grpSpPr>
          <a:xfrm>
            <a:off x="9144000" y="-1"/>
            <a:ext cx="9144000" cy="10287001"/>
            <a:chOff x="0" y="-71699"/>
            <a:chExt cx="4816593" cy="1151399"/>
          </a:xfrm>
          <a:solidFill>
            <a:schemeClr val="accent2">
              <a:lumMod val="40000"/>
              <a:lumOff val="60000"/>
            </a:schemeClr>
          </a:solidFill>
        </p:grpSpPr>
        <p:sp>
          <p:nvSpPr>
            <p:cNvPr id="13" name="Freeform 3"/>
            <p:cNvSpPr/>
            <p:nvPr/>
          </p:nvSpPr>
          <p:spPr>
            <a:xfrm>
              <a:off x="0" y="0"/>
              <a:ext cx="4816592" cy="1079700"/>
            </a:xfrm>
            <a:custGeom>
              <a:avLst/>
              <a:gdLst/>
              <a:ahLst/>
              <a:cxnLst/>
              <a:rect l="l" t="t" r="r" b="b"/>
              <a:pathLst>
                <a:path w="4816592" h="1079700">
                  <a:moveTo>
                    <a:pt x="0" y="0"/>
                  </a:moveTo>
                  <a:lnTo>
                    <a:pt x="4816592" y="0"/>
                  </a:lnTo>
                  <a:lnTo>
                    <a:pt x="4816592" y="1079700"/>
                  </a:lnTo>
                  <a:lnTo>
                    <a:pt x="0" y="1079700"/>
                  </a:lnTo>
                  <a:close/>
                </a:path>
              </a:pathLst>
            </a:custGeom>
            <a:grpFill/>
          </p:spPr>
        </p:sp>
        <p:sp>
          <p:nvSpPr>
            <p:cNvPr id="14" name="TextBox 4"/>
            <p:cNvSpPr txBox="1"/>
            <p:nvPr/>
          </p:nvSpPr>
          <p:spPr>
            <a:xfrm>
              <a:off x="0" y="-71699"/>
              <a:ext cx="4816593" cy="1151399"/>
            </a:xfrm>
            <a:prstGeom prst="rect">
              <a:avLst/>
            </a:prstGeom>
            <a:grpFill/>
          </p:spPr>
          <p:txBody>
            <a:bodyPr lIns="50800" tIns="50800" rIns="50800" bIns="50800" rtlCol="0" anchor="ctr"/>
            <a:lstStyle/>
            <a:p>
              <a:pPr algn="ctr">
                <a:lnSpc>
                  <a:spcPts val="3693"/>
                </a:lnSpc>
              </a:pPr>
              <a:endParaRPr/>
            </a:p>
          </p:txBody>
        </p:sp>
      </p:gr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6" name="Title 1"/>
          <p:cNvSpPr>
            <a:spLocks noGrp="1"/>
          </p:cNvSpPr>
          <p:nvPr>
            <p:ph type="title"/>
          </p:nvPr>
        </p:nvSpPr>
        <p:spPr>
          <a:xfrm>
            <a:off x="1259682" y="647700"/>
            <a:ext cx="9255918" cy="1600200"/>
          </a:xfrm>
        </p:spPr>
        <p:txBody>
          <a:bodyPr anchor="t">
            <a:noAutofit/>
          </a:bodyPr>
          <a:lstStyle>
            <a:lvl1pPr>
              <a:defRPr sz="6600"/>
            </a:lvl1pPr>
          </a:lstStyle>
          <a:p>
            <a:r>
              <a:rPr lang="en-US" dirty="0" smtClean="0"/>
              <a:t>Click to edit Master title style</a:t>
            </a:r>
            <a:endParaRPr lang="en-US" dirty="0"/>
          </a:p>
        </p:txBody>
      </p:sp>
      <p:sp>
        <p:nvSpPr>
          <p:cNvPr id="17" name="Picture Placeholder 2"/>
          <p:cNvSpPr>
            <a:spLocks noGrp="1"/>
          </p:cNvSpPr>
          <p:nvPr>
            <p:ph type="pic" idx="1"/>
          </p:nvPr>
        </p:nvSpPr>
        <p:spPr>
          <a:xfrm>
            <a:off x="1268782" y="2445542"/>
            <a:ext cx="7660482" cy="6391276"/>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18" name="Text Placeholder 3"/>
          <p:cNvSpPr>
            <a:spLocks noGrp="1"/>
          </p:cNvSpPr>
          <p:nvPr>
            <p:ph type="body" sz="half" idx="2"/>
          </p:nvPr>
        </p:nvSpPr>
        <p:spPr>
          <a:xfrm>
            <a:off x="9374983" y="2451283"/>
            <a:ext cx="7655717" cy="6385535"/>
          </a:xfrm>
        </p:spPr>
        <p:txBody>
          <a:bodyPr/>
          <a:lstStyle>
            <a:lvl1pPr marL="0" indent="0">
              <a:lnSpc>
                <a:spcPct val="150000"/>
              </a:lnSpc>
              <a:spcBef>
                <a:spcPts val="0"/>
              </a:spcBef>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smtClean="0"/>
              <a:t>Edit Master text styles</a:t>
            </a:r>
          </a:p>
        </p:txBody>
      </p:sp>
      <p:sp>
        <p:nvSpPr>
          <p:cNvPr id="19" name="AutoShape 21"/>
          <p:cNvSpPr/>
          <p:nvPr userDrawn="1"/>
        </p:nvSpPr>
        <p:spPr>
          <a:xfrm>
            <a:off x="10767060" y="990600"/>
            <a:ext cx="6492240" cy="0"/>
          </a:xfrm>
          <a:prstGeom prst="line">
            <a:avLst/>
          </a:prstGeom>
          <a:ln w="76200" cap="flat">
            <a:solidFill>
              <a:srgbClr val="0F4662"/>
            </a:solidFill>
            <a:prstDash val="solid"/>
            <a:headEnd type="none" w="sm" len="sm"/>
            <a:tailEnd type="none" w="sm" len="sm"/>
          </a:ln>
        </p:spPr>
      </p:sp>
      <p:sp>
        <p:nvSpPr>
          <p:cNvPr id="20" name="AutoShape 21"/>
          <p:cNvSpPr/>
          <p:nvPr userDrawn="1"/>
        </p:nvSpPr>
        <p:spPr>
          <a:xfrm>
            <a:off x="1828800" y="9182100"/>
            <a:ext cx="6492240" cy="0"/>
          </a:xfrm>
          <a:prstGeom prst="line">
            <a:avLst/>
          </a:prstGeom>
          <a:ln w="76200" cap="flat">
            <a:solidFill>
              <a:srgbClr val="0F4662"/>
            </a:solidFill>
            <a:prstDash val="solid"/>
            <a:headEnd type="none" w="sm" len="sm"/>
            <a:tailEnd type="none" w="sm" len="sm"/>
          </a:ln>
        </p:spPr>
      </p:sp>
    </p:spTree>
    <p:extLst>
      <p:ext uri="{BB962C8B-B14F-4D97-AF65-F5344CB8AC3E}">
        <p14:creationId xmlns:p14="http://schemas.microsoft.com/office/powerpoint/2010/main" val="2946190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plain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Freeform 2"/>
          <p:cNvSpPr/>
          <p:nvPr userDrawn="1"/>
        </p:nvSpPr>
        <p:spPr>
          <a:xfrm>
            <a:off x="7038622" y="4099272"/>
            <a:ext cx="4210757" cy="3273864"/>
          </a:xfrm>
          <a:custGeom>
            <a:avLst/>
            <a:gdLst/>
            <a:ahLst/>
            <a:cxnLst/>
            <a:rect l="l" t="t" r="r" b="b"/>
            <a:pathLst>
              <a:path w="4210757" h="3273864">
                <a:moveTo>
                  <a:pt x="0" y="0"/>
                </a:moveTo>
                <a:lnTo>
                  <a:pt x="4210756" y="0"/>
                </a:lnTo>
                <a:lnTo>
                  <a:pt x="4210756" y="3273864"/>
                </a:lnTo>
                <a:lnTo>
                  <a:pt x="0" y="327386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AutoShape 3"/>
          <p:cNvSpPr/>
          <p:nvPr userDrawn="1"/>
        </p:nvSpPr>
        <p:spPr>
          <a:xfrm>
            <a:off x="1660541" y="5067300"/>
            <a:ext cx="4712074" cy="47625"/>
          </a:xfrm>
          <a:prstGeom prst="line">
            <a:avLst/>
          </a:prstGeom>
          <a:ln w="57150" cap="flat">
            <a:solidFill>
              <a:srgbClr val="B89D18"/>
            </a:solidFill>
            <a:prstDash val="solid"/>
            <a:headEnd type="none" w="sm" len="sm"/>
            <a:tailEnd type="none" w="sm" len="sm"/>
          </a:ln>
        </p:spPr>
      </p:sp>
      <p:sp>
        <p:nvSpPr>
          <p:cNvPr id="8" name="AutoShape 5"/>
          <p:cNvSpPr/>
          <p:nvPr userDrawn="1"/>
        </p:nvSpPr>
        <p:spPr>
          <a:xfrm flipV="1">
            <a:off x="1660540" y="8483796"/>
            <a:ext cx="4716390" cy="0"/>
          </a:xfrm>
          <a:prstGeom prst="line">
            <a:avLst/>
          </a:prstGeom>
          <a:ln w="57150" cap="flat">
            <a:solidFill>
              <a:srgbClr val="B89D18"/>
            </a:solidFill>
            <a:prstDash val="solid"/>
            <a:headEnd type="none" w="sm" len="sm"/>
            <a:tailEnd type="none" w="sm" len="sm"/>
          </a:ln>
        </p:spPr>
      </p:sp>
      <p:sp>
        <p:nvSpPr>
          <p:cNvPr id="9" name="Freeform 13"/>
          <p:cNvSpPr/>
          <p:nvPr userDrawn="1"/>
        </p:nvSpPr>
        <p:spPr>
          <a:xfrm>
            <a:off x="15579303" y="714009"/>
            <a:ext cx="1679997" cy="249900"/>
          </a:xfrm>
          <a:custGeom>
            <a:avLst/>
            <a:gdLst/>
            <a:ahLst/>
            <a:cxnLst/>
            <a:rect l="l" t="t" r="r" b="b"/>
            <a:pathLst>
              <a:path w="1679997" h="249900">
                <a:moveTo>
                  <a:pt x="0" y="0"/>
                </a:moveTo>
                <a:lnTo>
                  <a:pt x="1679997" y="0"/>
                </a:lnTo>
                <a:lnTo>
                  <a:pt x="1679997" y="249900"/>
                </a:lnTo>
                <a:lnTo>
                  <a:pt x="0" y="2499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7"/>
          <p:cNvSpPr/>
          <p:nvPr userDrawn="1"/>
        </p:nvSpPr>
        <p:spPr>
          <a:xfrm>
            <a:off x="1028700" y="8974931"/>
            <a:ext cx="1905000" cy="283369"/>
          </a:xfrm>
          <a:custGeom>
            <a:avLst/>
            <a:gdLst/>
            <a:ahLst/>
            <a:cxnLst/>
            <a:rect l="l" t="t" r="r" b="b"/>
            <a:pathLst>
              <a:path w="1905000" h="283369">
                <a:moveTo>
                  <a:pt x="0" y="0"/>
                </a:moveTo>
                <a:lnTo>
                  <a:pt x="1905000" y="0"/>
                </a:lnTo>
                <a:lnTo>
                  <a:pt x="1905000" y="283369"/>
                </a:lnTo>
                <a:lnTo>
                  <a:pt x="0" y="283369"/>
                </a:lnTo>
                <a:lnTo>
                  <a:pt x="0" y="0"/>
                </a:lnTo>
                <a:close/>
              </a:path>
            </a:pathLst>
          </a:custGeom>
          <a:blipFill>
            <a:blip r:embed="rId4">
              <a:extLst>
                <a:ext uri="{96DAC541-7B7A-43D3-8B79-37D633B846F1}">
                  <asvg:svgBlip xmlns="" xmlns:asvg="http://schemas.microsoft.com/office/drawing/2016/SVG/main" r:embed="rId6"/>
                </a:ext>
              </a:extLst>
            </a:blip>
            <a:stretch>
              <a:fillRect/>
            </a:stretch>
          </a:blipFill>
        </p:spPr>
      </p:sp>
      <p:sp>
        <p:nvSpPr>
          <p:cNvPr id="12" name="Title 1"/>
          <p:cNvSpPr>
            <a:spLocks noGrp="1"/>
          </p:cNvSpPr>
          <p:nvPr>
            <p:ph type="title"/>
          </p:nvPr>
        </p:nvSpPr>
        <p:spPr>
          <a:xfrm>
            <a:off x="1257300" y="547688"/>
            <a:ext cx="15773400" cy="1988345"/>
          </a:xfrm>
        </p:spPr>
        <p:txBody>
          <a:bodyPr/>
          <a:lstStyle/>
          <a:p>
            <a:r>
              <a:rPr lang="en-US" smtClean="0"/>
              <a:t>Click to edit Master title style</a:t>
            </a:r>
            <a:endParaRPr lang="en-US"/>
          </a:p>
        </p:txBody>
      </p:sp>
      <p:sp>
        <p:nvSpPr>
          <p:cNvPr id="13" name="AutoShape 3"/>
          <p:cNvSpPr/>
          <p:nvPr userDrawn="1"/>
        </p:nvSpPr>
        <p:spPr>
          <a:xfrm>
            <a:off x="11975726" y="7048500"/>
            <a:ext cx="4712074" cy="47625"/>
          </a:xfrm>
          <a:prstGeom prst="line">
            <a:avLst/>
          </a:prstGeom>
          <a:ln w="57150" cap="flat">
            <a:solidFill>
              <a:srgbClr val="B89D18"/>
            </a:solidFill>
            <a:prstDash val="solid"/>
            <a:headEnd type="none" w="sm" len="sm"/>
            <a:tailEnd type="none" w="sm" len="sm"/>
          </a:ln>
        </p:spPr>
      </p:sp>
      <p:sp>
        <p:nvSpPr>
          <p:cNvPr id="15" name="Text Placeholder 14"/>
          <p:cNvSpPr>
            <a:spLocks noGrp="1"/>
          </p:cNvSpPr>
          <p:nvPr>
            <p:ph type="body" sz="quarter" idx="13"/>
          </p:nvPr>
        </p:nvSpPr>
        <p:spPr>
          <a:xfrm>
            <a:off x="1660525" y="3294062"/>
            <a:ext cx="4712090" cy="1620837"/>
          </a:xfrm>
        </p:spPr>
        <p:txBody>
          <a:bodyPr anchor="b">
            <a:noAutofit/>
          </a:bodyPr>
          <a:lstStyle>
            <a:lvl1pPr marL="0" indent="0">
              <a:buNone/>
              <a:defRPr sz="2000"/>
            </a:lvl1pPr>
            <a:lvl2pPr marL="685800" indent="0">
              <a:buNone/>
              <a:defRPr sz="1800"/>
            </a:lvl2pPr>
            <a:lvl3pPr marL="1371600" indent="0">
              <a:buNone/>
              <a:defRPr sz="1800"/>
            </a:lvl3pPr>
            <a:lvl4pPr marL="2057400" indent="0">
              <a:buNone/>
              <a:defRPr sz="1800"/>
            </a:lvl4pPr>
            <a:lvl5pPr marL="2743200" indent="0">
              <a:buNone/>
              <a:defRPr sz="1800"/>
            </a:lvl5pPr>
          </a:lstStyle>
          <a:p>
            <a:pPr lvl="0"/>
            <a:r>
              <a:rPr lang="en-US" dirty="0" smtClean="0"/>
              <a:t>Edit Master text styles</a:t>
            </a:r>
          </a:p>
        </p:txBody>
      </p:sp>
      <p:sp>
        <p:nvSpPr>
          <p:cNvPr id="16" name="Text Placeholder 14"/>
          <p:cNvSpPr>
            <a:spLocks noGrp="1"/>
          </p:cNvSpPr>
          <p:nvPr>
            <p:ph type="body" sz="quarter" idx="14"/>
          </p:nvPr>
        </p:nvSpPr>
        <p:spPr>
          <a:xfrm>
            <a:off x="1660525" y="5606059"/>
            <a:ext cx="4712090" cy="2677711"/>
          </a:xfrm>
        </p:spPr>
        <p:txBody>
          <a:bodyPr anchor="b">
            <a:noAutofit/>
          </a:bodyPr>
          <a:lstStyle>
            <a:lvl1pPr marL="0" indent="0">
              <a:buNone/>
              <a:defRPr sz="2000"/>
            </a:lvl1pPr>
            <a:lvl2pPr marL="685800" indent="0">
              <a:buNone/>
              <a:defRPr sz="1800"/>
            </a:lvl2pPr>
            <a:lvl3pPr marL="1371600" indent="0">
              <a:buNone/>
              <a:defRPr sz="1800"/>
            </a:lvl3pPr>
            <a:lvl4pPr marL="2057400" indent="0">
              <a:buNone/>
              <a:defRPr sz="1800"/>
            </a:lvl4pPr>
            <a:lvl5pPr marL="2743200" indent="0">
              <a:buNone/>
              <a:defRPr sz="1800"/>
            </a:lvl5pPr>
          </a:lstStyle>
          <a:p>
            <a:pPr lvl="0"/>
            <a:r>
              <a:rPr lang="en-US" dirty="0" smtClean="0"/>
              <a:t>Edit Master text styles</a:t>
            </a:r>
          </a:p>
        </p:txBody>
      </p:sp>
      <p:sp>
        <p:nvSpPr>
          <p:cNvPr id="17" name="Text Placeholder 14"/>
          <p:cNvSpPr>
            <a:spLocks noGrp="1"/>
          </p:cNvSpPr>
          <p:nvPr>
            <p:ph type="body" sz="quarter" idx="15"/>
          </p:nvPr>
        </p:nvSpPr>
        <p:spPr>
          <a:xfrm>
            <a:off x="11975710" y="4215171"/>
            <a:ext cx="4712090" cy="2677711"/>
          </a:xfrm>
        </p:spPr>
        <p:txBody>
          <a:bodyPr anchor="b">
            <a:noAutofit/>
          </a:bodyPr>
          <a:lstStyle>
            <a:lvl1pPr marL="0" indent="0">
              <a:buNone/>
              <a:defRPr sz="2000"/>
            </a:lvl1pPr>
            <a:lvl2pPr marL="685800" indent="0">
              <a:buNone/>
              <a:defRPr sz="1800"/>
            </a:lvl2pPr>
            <a:lvl3pPr marL="1371600" indent="0">
              <a:buNone/>
              <a:defRPr sz="1800"/>
            </a:lvl3pPr>
            <a:lvl4pPr marL="2057400" indent="0">
              <a:buNone/>
              <a:defRPr sz="1800"/>
            </a:lvl4pPr>
            <a:lvl5pPr marL="2743200" indent="0">
              <a:buNone/>
              <a:defRPr sz="1800"/>
            </a:lvl5pPr>
          </a:lstStyle>
          <a:p>
            <a:pPr lvl="0"/>
            <a:r>
              <a:rPr lang="en-US" dirty="0" smtClean="0"/>
              <a:t>Edit Master text styles</a:t>
            </a:r>
          </a:p>
        </p:txBody>
      </p:sp>
    </p:spTree>
    <p:extLst>
      <p:ext uri="{BB962C8B-B14F-4D97-AF65-F5344CB8AC3E}">
        <p14:creationId xmlns:p14="http://schemas.microsoft.com/office/powerpoint/2010/main" val="21714007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 Bronze">
    <p:spTree>
      <p:nvGrpSpPr>
        <p:cNvPr id="1" name=""/>
        <p:cNvGrpSpPr/>
        <p:nvPr/>
      </p:nvGrpSpPr>
      <p:grpSpPr>
        <a:xfrm>
          <a:off x="0" y="0"/>
          <a:ext cx="0" cy="0"/>
          <a:chOff x="0" y="0"/>
          <a:chExt cx="0" cy="0"/>
        </a:xfrm>
      </p:grpSpPr>
      <p:grpSp>
        <p:nvGrpSpPr>
          <p:cNvPr id="8" name="Group 2"/>
          <p:cNvGrpSpPr/>
          <p:nvPr userDrawn="1"/>
        </p:nvGrpSpPr>
        <p:grpSpPr>
          <a:xfrm>
            <a:off x="14093893" y="1"/>
            <a:ext cx="4194107" cy="10286999"/>
            <a:chOff x="0" y="-4174"/>
            <a:chExt cx="1104621" cy="2709333"/>
          </a:xfrm>
          <a:solidFill>
            <a:schemeClr val="tx2"/>
          </a:solidFill>
        </p:grpSpPr>
        <p:sp>
          <p:nvSpPr>
            <p:cNvPr id="9" name="Freeform 3"/>
            <p:cNvSpPr/>
            <p:nvPr/>
          </p:nvSpPr>
          <p:spPr>
            <a:xfrm>
              <a:off x="0" y="0"/>
              <a:ext cx="1104621" cy="2705159"/>
            </a:xfrm>
            <a:custGeom>
              <a:avLst/>
              <a:gdLst/>
              <a:ahLst/>
              <a:cxnLst/>
              <a:rect l="l" t="t" r="r" b="b"/>
              <a:pathLst>
                <a:path w="1104621" h="2705159">
                  <a:moveTo>
                    <a:pt x="0" y="0"/>
                  </a:moveTo>
                  <a:lnTo>
                    <a:pt x="1104621" y="0"/>
                  </a:lnTo>
                  <a:lnTo>
                    <a:pt x="1104621" y="2705159"/>
                  </a:lnTo>
                  <a:lnTo>
                    <a:pt x="0" y="2705159"/>
                  </a:lnTo>
                  <a:close/>
                </a:path>
              </a:pathLst>
            </a:custGeom>
            <a:grpFill/>
          </p:spPr>
        </p:sp>
        <p:sp>
          <p:nvSpPr>
            <p:cNvPr id="10" name="TextBox 4"/>
            <p:cNvSpPr txBox="1"/>
            <p:nvPr/>
          </p:nvSpPr>
          <p:spPr>
            <a:xfrm>
              <a:off x="0" y="-4174"/>
              <a:ext cx="1104621" cy="2709333"/>
            </a:xfrm>
            <a:prstGeom prst="rect">
              <a:avLst/>
            </a:prstGeom>
            <a:grpFill/>
          </p:spPr>
          <p:txBody>
            <a:bodyPr lIns="50800" tIns="50800" rIns="50800" bIns="50800" rtlCol="0" anchor="ctr"/>
            <a:lstStyle/>
            <a:p>
              <a:pPr algn="ctr">
                <a:lnSpc>
                  <a:spcPts val="3693"/>
                </a:lnSpc>
              </a:pPr>
              <a:endParaRPr/>
            </a:p>
          </p:txBody>
        </p:sp>
      </p:grpSp>
      <p:sp>
        <p:nvSpPr>
          <p:cNvPr id="11" name="Freeform 7"/>
          <p:cNvSpPr/>
          <p:nvPr userDrawn="1"/>
        </p:nvSpPr>
        <p:spPr>
          <a:xfrm>
            <a:off x="1028700" y="8974931"/>
            <a:ext cx="1905000" cy="283369"/>
          </a:xfrm>
          <a:custGeom>
            <a:avLst/>
            <a:gdLst/>
            <a:ahLst/>
            <a:cxnLst/>
            <a:rect l="l" t="t" r="r" b="b"/>
            <a:pathLst>
              <a:path w="1905000" h="283369">
                <a:moveTo>
                  <a:pt x="0" y="0"/>
                </a:moveTo>
                <a:lnTo>
                  <a:pt x="1905000" y="0"/>
                </a:lnTo>
                <a:lnTo>
                  <a:pt x="1905000" y="283369"/>
                </a:lnTo>
                <a:lnTo>
                  <a:pt x="0" y="283369"/>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2" name="Title 1"/>
          <p:cNvSpPr>
            <a:spLocks noGrp="1"/>
          </p:cNvSpPr>
          <p:nvPr>
            <p:ph type="title"/>
          </p:nvPr>
        </p:nvSpPr>
        <p:spPr>
          <a:xfrm>
            <a:off x="1259682" y="685800"/>
            <a:ext cx="12608718" cy="1562100"/>
          </a:xfrm>
        </p:spPr>
        <p:txBody>
          <a:bodyPr anchor="t">
            <a:noAutofit/>
          </a:bodyPr>
          <a:lstStyle>
            <a:lvl1pPr>
              <a:defRPr sz="66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9372600" y="2400300"/>
            <a:ext cx="7660482" cy="6391276"/>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2" y="2398869"/>
            <a:ext cx="7655717" cy="6404613"/>
          </a:xfrm>
        </p:spPr>
        <p:txBody>
          <a:bodyPr/>
          <a:lstStyle>
            <a:lvl1pPr marL="0" indent="0">
              <a:lnSpc>
                <a:spcPct val="150000"/>
              </a:lnSpc>
              <a:spcBef>
                <a:spcPts val="0"/>
              </a:spcBef>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64604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8" name="Group 2"/>
          <p:cNvGrpSpPr/>
          <p:nvPr userDrawn="1"/>
        </p:nvGrpSpPr>
        <p:grpSpPr>
          <a:xfrm>
            <a:off x="14093893" y="15849"/>
            <a:ext cx="4194107" cy="10271151"/>
            <a:chOff x="0" y="0"/>
            <a:chExt cx="1104621" cy="2705159"/>
          </a:xfrm>
        </p:grpSpPr>
        <p:sp>
          <p:nvSpPr>
            <p:cNvPr id="9" name="Freeform 3"/>
            <p:cNvSpPr/>
            <p:nvPr/>
          </p:nvSpPr>
          <p:spPr>
            <a:xfrm>
              <a:off x="0" y="0"/>
              <a:ext cx="1104621" cy="2705159"/>
            </a:xfrm>
            <a:custGeom>
              <a:avLst/>
              <a:gdLst/>
              <a:ahLst/>
              <a:cxnLst/>
              <a:rect l="l" t="t" r="r" b="b"/>
              <a:pathLst>
                <a:path w="1104621" h="2705159">
                  <a:moveTo>
                    <a:pt x="0" y="0"/>
                  </a:moveTo>
                  <a:lnTo>
                    <a:pt x="1104621" y="0"/>
                  </a:lnTo>
                  <a:lnTo>
                    <a:pt x="1104621" y="2705159"/>
                  </a:lnTo>
                  <a:lnTo>
                    <a:pt x="0" y="2705159"/>
                  </a:lnTo>
                  <a:close/>
                </a:path>
              </a:pathLst>
            </a:custGeom>
            <a:solidFill>
              <a:schemeClr val="tx2"/>
            </a:solidFill>
          </p:spPr>
        </p:sp>
        <p:sp>
          <p:nvSpPr>
            <p:cNvPr id="10" name="TextBox 4"/>
            <p:cNvSpPr txBox="1"/>
            <p:nvPr/>
          </p:nvSpPr>
          <p:spPr>
            <a:xfrm>
              <a:off x="0" y="-104775"/>
              <a:ext cx="1104621" cy="2809934"/>
            </a:xfrm>
            <a:prstGeom prst="rect">
              <a:avLst/>
            </a:prstGeom>
          </p:spPr>
          <p:txBody>
            <a:bodyPr lIns="50800" tIns="50800" rIns="50800" bIns="50800" rtlCol="0" anchor="ctr"/>
            <a:lstStyle/>
            <a:p>
              <a:pPr algn="ctr">
                <a:lnSpc>
                  <a:spcPts val="3693"/>
                </a:lnSpc>
              </a:pPr>
              <a:endParaRPr/>
            </a:p>
          </p:txBody>
        </p:sp>
      </p:grpSp>
      <p:sp>
        <p:nvSpPr>
          <p:cNvPr id="11" name="Freeform 7"/>
          <p:cNvSpPr/>
          <p:nvPr userDrawn="1"/>
        </p:nvSpPr>
        <p:spPr>
          <a:xfrm>
            <a:off x="1028700" y="8974931"/>
            <a:ext cx="1905000" cy="283369"/>
          </a:xfrm>
          <a:custGeom>
            <a:avLst/>
            <a:gdLst/>
            <a:ahLst/>
            <a:cxnLst/>
            <a:rect l="l" t="t" r="r" b="b"/>
            <a:pathLst>
              <a:path w="1905000" h="283369">
                <a:moveTo>
                  <a:pt x="0" y="0"/>
                </a:moveTo>
                <a:lnTo>
                  <a:pt x="1905000" y="0"/>
                </a:lnTo>
                <a:lnTo>
                  <a:pt x="1905000" y="283369"/>
                </a:lnTo>
                <a:lnTo>
                  <a:pt x="0" y="283369"/>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2" name="Title 1"/>
          <p:cNvSpPr>
            <a:spLocks noGrp="1"/>
          </p:cNvSpPr>
          <p:nvPr>
            <p:ph type="title"/>
          </p:nvPr>
        </p:nvSpPr>
        <p:spPr>
          <a:xfrm>
            <a:off x="1259682" y="685800"/>
            <a:ext cx="12608718" cy="1562100"/>
          </a:xfrm>
        </p:spPr>
        <p:txBody>
          <a:bodyPr anchor="t">
            <a:noAutofit/>
          </a:bodyPr>
          <a:lstStyle>
            <a:lvl1pPr>
              <a:defRPr sz="66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259682" y="2398869"/>
            <a:ext cx="7655717" cy="6404613"/>
          </a:xfrm>
        </p:spPr>
        <p:txBody>
          <a:bodyPr/>
          <a:lstStyle>
            <a:lvl1pPr marL="0" indent="0">
              <a:lnSpc>
                <a:spcPct val="150000"/>
              </a:lnSpc>
              <a:spcBef>
                <a:spcPts val="0"/>
              </a:spcBef>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3" name="Content Placeholder 12"/>
          <p:cNvSpPr>
            <a:spLocks noGrp="1"/>
          </p:cNvSpPr>
          <p:nvPr>
            <p:ph sz="quarter" idx="13"/>
          </p:nvPr>
        </p:nvSpPr>
        <p:spPr>
          <a:xfrm>
            <a:off x="9372600" y="2398869"/>
            <a:ext cx="7658100" cy="6404613"/>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7602282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 Closing, or Quote">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9"/>
            <a:ext cx="15773400" cy="1243012"/>
          </a:xfrm>
        </p:spPr>
        <p:txBody>
          <a:bodyPr anchor="b"/>
          <a:lstStyle>
            <a:lvl1pPr>
              <a:defRPr>
                <a:solidFill>
                  <a:schemeClr val="accent1"/>
                </a:solidFill>
                <a:latin typeface="Verdana" panose="020B0604030504040204" pitchFamily="34" charset="0"/>
                <a:ea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48099" y="3724932"/>
            <a:ext cx="10591800" cy="3171168"/>
          </a:xfrm>
        </p:spPr>
        <p:txBody>
          <a:bodyPr anchor="ctr">
            <a:normAutofit/>
          </a:bodyPr>
          <a:lstStyle>
            <a:lvl1pPr marL="0" indent="0" algn="ctr">
              <a:lnSpc>
                <a:spcPct val="150000"/>
              </a:lnSpc>
              <a:buNone/>
              <a:defRPr sz="2800">
                <a:solidFill>
                  <a:schemeClr val="accent1"/>
                </a:solidFill>
              </a:defRPr>
            </a:lvl1pPr>
            <a:lvl2pPr marL="685800" indent="0" algn="ctr">
              <a:buNone/>
              <a:defRPr>
                <a:solidFill>
                  <a:schemeClr val="accent1"/>
                </a:solidFill>
              </a:defRPr>
            </a:lvl2pPr>
            <a:lvl3pPr marL="1371600" indent="0" algn="ctr">
              <a:buNone/>
              <a:defRPr>
                <a:solidFill>
                  <a:schemeClr val="accent1"/>
                </a:solidFill>
              </a:defRPr>
            </a:lvl3pPr>
            <a:lvl4pPr marL="2057400" indent="0" algn="ctr">
              <a:buNone/>
              <a:defRPr>
                <a:solidFill>
                  <a:schemeClr val="accent1"/>
                </a:solidFill>
              </a:defRPr>
            </a:lvl4pPr>
            <a:lvl5pPr marL="2743200" indent="0" algn="ctr">
              <a:buNone/>
              <a:defRPr>
                <a:solidFill>
                  <a:schemeClr val="accent1"/>
                </a:solidFill>
              </a:defRPr>
            </a:lvl5pPr>
          </a:lstStyle>
          <a:p>
            <a:pPr lvl="0"/>
            <a:r>
              <a:rPr lang="en-US" dirty="0"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AutoShape 3"/>
          <p:cNvSpPr/>
          <p:nvPr userDrawn="1"/>
        </p:nvSpPr>
        <p:spPr>
          <a:xfrm>
            <a:off x="5897880" y="3568974"/>
            <a:ext cx="6492240" cy="0"/>
          </a:xfrm>
          <a:prstGeom prst="line">
            <a:avLst/>
          </a:prstGeom>
          <a:ln w="76200" cap="flat">
            <a:solidFill>
              <a:srgbClr val="63B1BC"/>
            </a:solidFill>
            <a:prstDash val="solid"/>
            <a:headEnd type="none" w="sm" len="sm"/>
            <a:tailEnd type="none" w="sm" len="sm"/>
          </a:ln>
        </p:spPr>
      </p:sp>
      <p:sp>
        <p:nvSpPr>
          <p:cNvPr id="11" name="AutoShape 4"/>
          <p:cNvSpPr/>
          <p:nvPr userDrawn="1"/>
        </p:nvSpPr>
        <p:spPr>
          <a:xfrm>
            <a:off x="5897880" y="7171009"/>
            <a:ext cx="6492240" cy="0"/>
          </a:xfrm>
          <a:prstGeom prst="line">
            <a:avLst/>
          </a:prstGeom>
          <a:ln w="76200" cap="flat">
            <a:solidFill>
              <a:srgbClr val="63B1BC"/>
            </a:solidFill>
            <a:prstDash val="solid"/>
            <a:headEnd type="none" w="sm" len="sm"/>
            <a:tailEnd type="none" w="sm" len="sm"/>
          </a:ln>
        </p:spPr>
      </p:sp>
      <p:sp>
        <p:nvSpPr>
          <p:cNvPr id="12" name="Freeform 5"/>
          <p:cNvSpPr/>
          <p:nvPr userDrawn="1"/>
        </p:nvSpPr>
        <p:spPr>
          <a:xfrm>
            <a:off x="8304001" y="2470557"/>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Freeform 7"/>
          <p:cNvSpPr/>
          <p:nvPr userDrawn="1"/>
        </p:nvSpPr>
        <p:spPr>
          <a:xfrm>
            <a:off x="8304001" y="8019527"/>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24754855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9" name="TextBox 2"/>
          <p:cNvSpPr txBox="1"/>
          <p:nvPr userDrawn="1"/>
        </p:nvSpPr>
        <p:spPr>
          <a:xfrm>
            <a:off x="2235705" y="3268576"/>
            <a:ext cx="13816590" cy="2994602"/>
          </a:xfrm>
          <a:prstGeom prst="rect">
            <a:avLst/>
          </a:prstGeom>
        </p:spPr>
        <p:txBody>
          <a:bodyPr lIns="0" tIns="0" rIns="0" bIns="0" rtlCol="0" anchor="t">
            <a:spAutoFit/>
          </a:bodyPr>
          <a:lstStyle/>
          <a:p>
            <a:pPr marL="0" lvl="0" indent="0" algn="ctr">
              <a:lnSpc>
                <a:spcPts val="26009"/>
              </a:lnSpc>
              <a:spcBef>
                <a:spcPct val="0"/>
              </a:spcBef>
            </a:pPr>
            <a:r>
              <a:rPr lang="en-US" sz="18577" b="1" i="0" dirty="0">
                <a:solidFill>
                  <a:srgbClr val="003057"/>
                </a:solidFill>
                <a:latin typeface="Verdana" panose="020B0604030504040204" pitchFamily="34" charset="0"/>
                <a:ea typeface="Verdana" panose="020B0604030504040204" pitchFamily="34" charset="0"/>
                <a:cs typeface="Verdana Bold Italics"/>
                <a:sym typeface="Verdana Bold Italics"/>
              </a:rPr>
              <a:t>Thank you</a:t>
            </a:r>
          </a:p>
        </p:txBody>
      </p:sp>
      <p:sp>
        <p:nvSpPr>
          <p:cNvPr id="20" name="AutoShape 3"/>
          <p:cNvSpPr/>
          <p:nvPr userDrawn="1"/>
        </p:nvSpPr>
        <p:spPr>
          <a:xfrm>
            <a:off x="5897880" y="2215083"/>
            <a:ext cx="6492240" cy="0"/>
          </a:xfrm>
          <a:prstGeom prst="line">
            <a:avLst/>
          </a:prstGeom>
          <a:ln w="76200" cap="flat">
            <a:solidFill>
              <a:srgbClr val="63B1BC"/>
            </a:solidFill>
            <a:prstDash val="solid"/>
            <a:headEnd type="none" w="sm" len="sm"/>
            <a:tailEnd type="none" w="sm" len="sm"/>
          </a:ln>
        </p:spPr>
      </p:sp>
      <p:sp>
        <p:nvSpPr>
          <p:cNvPr id="21" name="Freeform 4"/>
          <p:cNvSpPr/>
          <p:nvPr userDrawn="1"/>
        </p:nvSpPr>
        <p:spPr>
          <a:xfrm>
            <a:off x="8304001" y="1116666"/>
            <a:ext cx="1679997" cy="249900"/>
          </a:xfrm>
          <a:custGeom>
            <a:avLst/>
            <a:gdLst/>
            <a:ahLst/>
            <a:cxnLst/>
            <a:rect l="l" t="t" r="r" b="b"/>
            <a:pathLst>
              <a:path w="1679997" h="249900">
                <a:moveTo>
                  <a:pt x="0" y="0"/>
                </a:moveTo>
                <a:lnTo>
                  <a:pt x="1679998" y="0"/>
                </a:lnTo>
                <a:lnTo>
                  <a:pt x="1679998" y="249899"/>
                </a:lnTo>
                <a:lnTo>
                  <a:pt x="0" y="24989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2" name="AutoShape 5"/>
          <p:cNvSpPr/>
          <p:nvPr userDrawn="1"/>
        </p:nvSpPr>
        <p:spPr>
          <a:xfrm>
            <a:off x="5897880" y="8159883"/>
            <a:ext cx="6492240" cy="0"/>
          </a:xfrm>
          <a:prstGeom prst="line">
            <a:avLst/>
          </a:prstGeom>
          <a:ln w="76200" cap="flat">
            <a:solidFill>
              <a:srgbClr val="63B1BC"/>
            </a:solidFill>
            <a:prstDash val="solid"/>
            <a:headEnd type="none" w="sm" len="sm"/>
            <a:tailEnd type="none" w="sm" len="sm"/>
          </a:ln>
        </p:spPr>
      </p:sp>
      <p:sp>
        <p:nvSpPr>
          <p:cNvPr id="23" name="Freeform 6"/>
          <p:cNvSpPr/>
          <p:nvPr userDrawn="1"/>
        </p:nvSpPr>
        <p:spPr>
          <a:xfrm>
            <a:off x="8304001" y="9008400"/>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31218963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47151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am Members with Photos">
    <p:spTree>
      <p:nvGrpSpPr>
        <p:cNvPr id="1" name=""/>
        <p:cNvGrpSpPr/>
        <p:nvPr/>
      </p:nvGrpSpPr>
      <p:grpSpPr>
        <a:xfrm>
          <a:off x="0" y="0"/>
          <a:ext cx="0" cy="0"/>
          <a:chOff x="0" y="0"/>
          <a:chExt cx="0" cy="0"/>
        </a:xfrm>
      </p:grpSpPr>
      <p:grpSp>
        <p:nvGrpSpPr>
          <p:cNvPr id="7" name="Group 2"/>
          <p:cNvGrpSpPr/>
          <p:nvPr userDrawn="1"/>
        </p:nvGrpSpPr>
        <p:grpSpPr>
          <a:xfrm>
            <a:off x="0" y="0"/>
            <a:ext cx="18288000" cy="4099486"/>
            <a:chOff x="0" y="0"/>
            <a:chExt cx="4816593" cy="1079700"/>
          </a:xfrm>
        </p:grpSpPr>
        <p:sp>
          <p:nvSpPr>
            <p:cNvPr id="8" name="Freeform 3"/>
            <p:cNvSpPr/>
            <p:nvPr/>
          </p:nvSpPr>
          <p:spPr>
            <a:xfrm>
              <a:off x="0" y="0"/>
              <a:ext cx="4816592" cy="1079700"/>
            </a:xfrm>
            <a:custGeom>
              <a:avLst/>
              <a:gdLst/>
              <a:ahLst/>
              <a:cxnLst/>
              <a:rect l="l" t="t" r="r" b="b"/>
              <a:pathLst>
                <a:path w="4816592" h="1079700">
                  <a:moveTo>
                    <a:pt x="0" y="0"/>
                  </a:moveTo>
                  <a:lnTo>
                    <a:pt x="4816592" y="0"/>
                  </a:lnTo>
                  <a:lnTo>
                    <a:pt x="4816592" y="1079700"/>
                  </a:lnTo>
                  <a:lnTo>
                    <a:pt x="0" y="1079700"/>
                  </a:lnTo>
                  <a:close/>
                </a:path>
              </a:pathLst>
            </a:custGeom>
            <a:solidFill>
              <a:srgbClr val="63B1BC"/>
            </a:solidFill>
          </p:spPr>
        </p:sp>
        <p:sp>
          <p:nvSpPr>
            <p:cNvPr id="9" name="TextBox 4"/>
            <p:cNvSpPr txBox="1"/>
            <p:nvPr/>
          </p:nvSpPr>
          <p:spPr>
            <a:xfrm>
              <a:off x="0" y="-104775"/>
              <a:ext cx="4816593" cy="1184475"/>
            </a:xfrm>
            <a:prstGeom prst="rect">
              <a:avLst/>
            </a:prstGeom>
          </p:spPr>
          <p:txBody>
            <a:bodyPr lIns="50800" tIns="50800" rIns="50800" bIns="50800" rtlCol="0" anchor="ctr"/>
            <a:lstStyle/>
            <a:p>
              <a:pPr algn="ctr">
                <a:lnSpc>
                  <a:spcPts val="3693"/>
                </a:lnSpc>
              </a:pPr>
              <a:endParaRPr/>
            </a:p>
          </p:txBody>
        </p:sp>
      </p:grpSp>
      <p:sp>
        <p:nvSpPr>
          <p:cNvPr id="2" name="Title 1"/>
          <p:cNvSpPr>
            <a:spLocks noGrp="1"/>
          </p:cNvSpPr>
          <p:nvPr>
            <p:ph type="title"/>
          </p:nvPr>
        </p:nvSpPr>
        <p:spPr>
          <a:xfrm>
            <a:off x="1257300" y="515369"/>
            <a:ext cx="15773400" cy="1283492"/>
          </a:xfrm>
        </p:spPr>
        <p:txBody>
          <a:bodyPr anchor="b">
            <a:normAutofit/>
          </a:bodyPr>
          <a:lstStyle>
            <a:lvl1pPr>
              <a:defRPr sz="7200" b="1">
                <a:solidFill>
                  <a:schemeClr val="accent1"/>
                </a:solidFill>
                <a:latin typeface="Verdana" panose="020B0604030504040204" pitchFamily="34" charset="0"/>
                <a:ea typeface="Verdana" panose="020B0604030504040204" pitchFamily="34" charset="0"/>
              </a:defRPr>
            </a:lvl1pPr>
          </a:lstStyle>
          <a:p>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AutoShape 18"/>
          <p:cNvSpPr/>
          <p:nvPr userDrawn="1"/>
        </p:nvSpPr>
        <p:spPr>
          <a:xfrm>
            <a:off x="5897880" y="8343900"/>
            <a:ext cx="6492240" cy="0"/>
          </a:xfrm>
          <a:prstGeom prst="line">
            <a:avLst/>
          </a:prstGeom>
          <a:ln w="76200" cap="flat">
            <a:solidFill>
              <a:srgbClr val="63B1BC"/>
            </a:solidFill>
            <a:prstDash val="solid"/>
            <a:headEnd type="none" w="sm" len="sm"/>
            <a:tailEnd type="none" w="sm" len="sm"/>
          </a:ln>
        </p:spPr>
      </p:sp>
      <p:sp>
        <p:nvSpPr>
          <p:cNvPr id="11" name="Freeform 19"/>
          <p:cNvSpPr/>
          <p:nvPr userDrawn="1"/>
        </p:nvSpPr>
        <p:spPr>
          <a:xfrm>
            <a:off x="8304001" y="9192418"/>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20" name="Picture Placeholder 19"/>
          <p:cNvSpPr>
            <a:spLocks noGrp="1"/>
          </p:cNvSpPr>
          <p:nvPr>
            <p:ph type="pic" sz="quarter" idx="13"/>
          </p:nvPr>
        </p:nvSpPr>
        <p:spPr>
          <a:xfrm>
            <a:off x="2354639" y="2552700"/>
            <a:ext cx="3352800" cy="3276600"/>
          </a:xfrm>
          <a:prstGeom prst="ellipse">
            <a:avLst/>
          </a:prstGeom>
        </p:spPr>
        <p:txBody>
          <a:bodyPr/>
          <a:lstStyle>
            <a:lvl1pPr marL="0" indent="0">
              <a:buNone/>
              <a:defRPr/>
            </a:lvl1pPr>
          </a:lstStyle>
          <a:p>
            <a:endParaRPr lang="en-US" dirty="0"/>
          </a:p>
        </p:txBody>
      </p:sp>
      <p:sp>
        <p:nvSpPr>
          <p:cNvPr id="21" name="Picture Placeholder 19"/>
          <p:cNvSpPr>
            <a:spLocks noGrp="1"/>
          </p:cNvSpPr>
          <p:nvPr>
            <p:ph type="pic" sz="quarter" idx="14"/>
          </p:nvPr>
        </p:nvSpPr>
        <p:spPr>
          <a:xfrm>
            <a:off x="7467600" y="2552701"/>
            <a:ext cx="3352800" cy="3276600"/>
          </a:xfrm>
          <a:prstGeom prst="ellipse">
            <a:avLst/>
          </a:prstGeom>
        </p:spPr>
        <p:txBody>
          <a:bodyPr/>
          <a:lstStyle>
            <a:lvl1pPr marL="0" indent="0">
              <a:buNone/>
              <a:defRPr/>
            </a:lvl1pPr>
          </a:lstStyle>
          <a:p>
            <a:endParaRPr lang="en-US" dirty="0"/>
          </a:p>
        </p:txBody>
      </p:sp>
      <p:sp>
        <p:nvSpPr>
          <p:cNvPr id="22" name="Picture Placeholder 19"/>
          <p:cNvSpPr>
            <a:spLocks noGrp="1"/>
          </p:cNvSpPr>
          <p:nvPr>
            <p:ph type="pic" sz="quarter" idx="15"/>
          </p:nvPr>
        </p:nvSpPr>
        <p:spPr>
          <a:xfrm>
            <a:off x="12580561" y="2552701"/>
            <a:ext cx="3352800" cy="3276600"/>
          </a:xfrm>
          <a:prstGeom prst="ellipse">
            <a:avLst/>
          </a:prstGeom>
        </p:spPr>
        <p:txBody>
          <a:bodyPr/>
          <a:lstStyle>
            <a:lvl1pPr marL="0" indent="0">
              <a:buNone/>
              <a:defRPr/>
            </a:lvl1pPr>
          </a:lstStyle>
          <a:p>
            <a:endParaRPr lang="en-US" dirty="0"/>
          </a:p>
        </p:txBody>
      </p:sp>
      <p:sp>
        <p:nvSpPr>
          <p:cNvPr id="13" name="Text Placeholder 12"/>
          <p:cNvSpPr>
            <a:spLocks noGrp="1"/>
          </p:cNvSpPr>
          <p:nvPr>
            <p:ph type="body" sz="quarter" idx="16"/>
          </p:nvPr>
        </p:nvSpPr>
        <p:spPr>
          <a:xfrm>
            <a:off x="2099998" y="6162843"/>
            <a:ext cx="3893706" cy="451242"/>
          </a:xfrm>
        </p:spPr>
        <p:txBody>
          <a:bodyPr anchor="b">
            <a:normAutofit/>
          </a:bodyPr>
          <a:lstStyle>
            <a:lvl1pPr marL="0" indent="0" algn="ctr">
              <a:buNone/>
              <a:defRPr sz="2000" b="1">
                <a:solidFill>
                  <a:schemeClr val="accent1"/>
                </a:solidFill>
              </a:defRPr>
            </a:lvl1pPr>
          </a:lstStyle>
          <a:p>
            <a:pPr lvl="0"/>
            <a:endParaRPr lang="en-US" dirty="0"/>
          </a:p>
        </p:txBody>
      </p:sp>
      <p:sp>
        <p:nvSpPr>
          <p:cNvPr id="25" name="Text Placeholder 12"/>
          <p:cNvSpPr>
            <a:spLocks noGrp="1"/>
          </p:cNvSpPr>
          <p:nvPr>
            <p:ph type="body" sz="quarter" idx="19"/>
          </p:nvPr>
        </p:nvSpPr>
        <p:spPr>
          <a:xfrm>
            <a:off x="2099997" y="6672255"/>
            <a:ext cx="3893705" cy="451242"/>
          </a:xfrm>
        </p:spPr>
        <p:txBody>
          <a:bodyPr>
            <a:normAutofit/>
          </a:bodyPr>
          <a:lstStyle>
            <a:lvl1pPr marL="0" indent="0" algn="ctr">
              <a:buNone/>
              <a:defRPr sz="1800" b="0">
                <a:solidFill>
                  <a:schemeClr val="accent1"/>
                </a:solidFill>
              </a:defRPr>
            </a:lvl1pPr>
          </a:lstStyle>
          <a:p>
            <a:pPr lvl="0"/>
            <a:endParaRPr lang="en-US" dirty="0"/>
          </a:p>
        </p:txBody>
      </p:sp>
      <p:sp>
        <p:nvSpPr>
          <p:cNvPr id="28" name="Text Placeholder 12"/>
          <p:cNvSpPr>
            <a:spLocks noGrp="1"/>
          </p:cNvSpPr>
          <p:nvPr>
            <p:ph type="body" sz="quarter" idx="20"/>
          </p:nvPr>
        </p:nvSpPr>
        <p:spPr>
          <a:xfrm>
            <a:off x="7239000" y="6131899"/>
            <a:ext cx="3893706" cy="451242"/>
          </a:xfrm>
        </p:spPr>
        <p:txBody>
          <a:bodyPr anchor="b">
            <a:normAutofit/>
          </a:bodyPr>
          <a:lstStyle>
            <a:lvl1pPr marL="0" indent="0" algn="ctr">
              <a:buNone/>
              <a:defRPr sz="2000" b="1">
                <a:solidFill>
                  <a:schemeClr val="accent1"/>
                </a:solidFill>
              </a:defRPr>
            </a:lvl1pPr>
          </a:lstStyle>
          <a:p>
            <a:pPr lvl="0"/>
            <a:endParaRPr lang="en-US" dirty="0"/>
          </a:p>
        </p:txBody>
      </p:sp>
      <p:sp>
        <p:nvSpPr>
          <p:cNvPr id="29" name="Text Placeholder 12"/>
          <p:cNvSpPr>
            <a:spLocks noGrp="1"/>
          </p:cNvSpPr>
          <p:nvPr>
            <p:ph type="body" sz="quarter" idx="21"/>
          </p:nvPr>
        </p:nvSpPr>
        <p:spPr>
          <a:xfrm>
            <a:off x="7238999" y="6641311"/>
            <a:ext cx="3893705" cy="451242"/>
          </a:xfrm>
        </p:spPr>
        <p:txBody>
          <a:bodyPr>
            <a:normAutofit/>
          </a:bodyPr>
          <a:lstStyle>
            <a:lvl1pPr marL="0" indent="0" algn="ctr">
              <a:buNone/>
              <a:defRPr sz="1800" b="0">
                <a:solidFill>
                  <a:schemeClr val="accent1"/>
                </a:solidFill>
              </a:defRPr>
            </a:lvl1pPr>
          </a:lstStyle>
          <a:p>
            <a:pPr lvl="0"/>
            <a:endParaRPr lang="en-US" dirty="0"/>
          </a:p>
        </p:txBody>
      </p:sp>
      <p:sp>
        <p:nvSpPr>
          <p:cNvPr id="30" name="Text Placeholder 12"/>
          <p:cNvSpPr>
            <a:spLocks noGrp="1"/>
          </p:cNvSpPr>
          <p:nvPr>
            <p:ph type="body" sz="quarter" idx="22"/>
          </p:nvPr>
        </p:nvSpPr>
        <p:spPr>
          <a:xfrm>
            <a:off x="12378000" y="6143555"/>
            <a:ext cx="3893706" cy="451242"/>
          </a:xfrm>
        </p:spPr>
        <p:txBody>
          <a:bodyPr anchor="b">
            <a:normAutofit/>
          </a:bodyPr>
          <a:lstStyle>
            <a:lvl1pPr marL="0" indent="0" algn="ctr">
              <a:buNone/>
              <a:defRPr sz="2000" b="1">
                <a:solidFill>
                  <a:schemeClr val="accent1"/>
                </a:solidFill>
              </a:defRPr>
            </a:lvl1pPr>
          </a:lstStyle>
          <a:p>
            <a:pPr lvl="0"/>
            <a:endParaRPr lang="en-US" dirty="0"/>
          </a:p>
        </p:txBody>
      </p:sp>
      <p:sp>
        <p:nvSpPr>
          <p:cNvPr id="31" name="Text Placeholder 12"/>
          <p:cNvSpPr>
            <a:spLocks noGrp="1"/>
          </p:cNvSpPr>
          <p:nvPr>
            <p:ph type="body" sz="quarter" idx="23"/>
          </p:nvPr>
        </p:nvSpPr>
        <p:spPr>
          <a:xfrm>
            <a:off x="12377999" y="6652967"/>
            <a:ext cx="3893705" cy="451242"/>
          </a:xfrm>
        </p:spPr>
        <p:txBody>
          <a:bodyPr>
            <a:normAutofit/>
          </a:bodyPr>
          <a:lstStyle>
            <a:lvl1pPr marL="0" indent="0" algn="ctr">
              <a:buNone/>
              <a:defRPr sz="1800" b="0">
                <a:solidFill>
                  <a:schemeClr val="accent1"/>
                </a:solidFill>
              </a:defRPr>
            </a:lvl1pPr>
          </a:lstStyle>
          <a:p>
            <a:pPr lvl="0"/>
            <a:endParaRPr lang="en-US" dirty="0"/>
          </a:p>
        </p:txBody>
      </p:sp>
    </p:spTree>
    <p:extLst>
      <p:ext uri="{BB962C8B-B14F-4D97-AF65-F5344CB8AC3E}">
        <p14:creationId xmlns:p14="http://schemas.microsoft.com/office/powerpoint/2010/main" val="8569617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1 Photo">
    <p:spTree>
      <p:nvGrpSpPr>
        <p:cNvPr id="1" name=""/>
        <p:cNvGrpSpPr/>
        <p:nvPr/>
      </p:nvGrpSpPr>
      <p:grpSpPr>
        <a:xfrm>
          <a:off x="0" y="0"/>
          <a:ext cx="0" cy="0"/>
          <a:chOff x="0" y="0"/>
          <a:chExt cx="0" cy="0"/>
        </a:xfrm>
      </p:grpSpPr>
      <p:grpSp>
        <p:nvGrpSpPr>
          <p:cNvPr id="7" name="Group 2"/>
          <p:cNvGrpSpPr/>
          <p:nvPr userDrawn="1"/>
        </p:nvGrpSpPr>
        <p:grpSpPr>
          <a:xfrm>
            <a:off x="0" y="0"/>
            <a:ext cx="18288000" cy="4099486"/>
            <a:chOff x="0" y="0"/>
            <a:chExt cx="4816593" cy="1079700"/>
          </a:xfrm>
        </p:grpSpPr>
        <p:sp>
          <p:nvSpPr>
            <p:cNvPr id="8" name="Freeform 3"/>
            <p:cNvSpPr/>
            <p:nvPr/>
          </p:nvSpPr>
          <p:spPr>
            <a:xfrm>
              <a:off x="0" y="0"/>
              <a:ext cx="4816592" cy="1079700"/>
            </a:xfrm>
            <a:custGeom>
              <a:avLst/>
              <a:gdLst/>
              <a:ahLst/>
              <a:cxnLst/>
              <a:rect l="l" t="t" r="r" b="b"/>
              <a:pathLst>
                <a:path w="4816592" h="1079700">
                  <a:moveTo>
                    <a:pt x="0" y="0"/>
                  </a:moveTo>
                  <a:lnTo>
                    <a:pt x="4816592" y="0"/>
                  </a:lnTo>
                  <a:lnTo>
                    <a:pt x="4816592" y="1079700"/>
                  </a:lnTo>
                  <a:lnTo>
                    <a:pt x="0" y="1079700"/>
                  </a:lnTo>
                  <a:close/>
                </a:path>
              </a:pathLst>
            </a:custGeom>
            <a:solidFill>
              <a:srgbClr val="63B1BC"/>
            </a:solidFill>
          </p:spPr>
        </p:sp>
        <p:sp>
          <p:nvSpPr>
            <p:cNvPr id="9" name="TextBox 4"/>
            <p:cNvSpPr txBox="1"/>
            <p:nvPr/>
          </p:nvSpPr>
          <p:spPr>
            <a:xfrm>
              <a:off x="0" y="-104775"/>
              <a:ext cx="4816593" cy="1184475"/>
            </a:xfrm>
            <a:prstGeom prst="rect">
              <a:avLst/>
            </a:prstGeom>
          </p:spPr>
          <p:txBody>
            <a:bodyPr lIns="50800" tIns="50800" rIns="50800" bIns="50800" rtlCol="0" anchor="ctr"/>
            <a:lstStyle/>
            <a:p>
              <a:pPr algn="ctr">
                <a:lnSpc>
                  <a:spcPts val="3693"/>
                </a:lnSpc>
              </a:pPr>
              <a:endParaRPr/>
            </a:p>
          </p:txBody>
        </p:sp>
      </p:grpSp>
      <p:sp>
        <p:nvSpPr>
          <p:cNvPr id="2" name="Title 1"/>
          <p:cNvSpPr>
            <a:spLocks noGrp="1"/>
          </p:cNvSpPr>
          <p:nvPr>
            <p:ph type="title"/>
          </p:nvPr>
        </p:nvSpPr>
        <p:spPr>
          <a:xfrm>
            <a:off x="1257300" y="515368"/>
            <a:ext cx="9535438" cy="3408932"/>
          </a:xfrm>
        </p:spPr>
        <p:txBody>
          <a:bodyPr anchor="b">
            <a:normAutofit/>
          </a:bodyPr>
          <a:lstStyle>
            <a:lvl1pPr>
              <a:defRPr sz="7200" b="1">
                <a:solidFill>
                  <a:schemeClr val="accent1"/>
                </a:solidFill>
                <a:latin typeface="Verdana" panose="020B0604030504040204" pitchFamily="34" charset="0"/>
                <a:ea typeface="Verdana" panose="020B060403050404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AutoShape 18"/>
          <p:cNvSpPr/>
          <p:nvPr userDrawn="1"/>
        </p:nvSpPr>
        <p:spPr>
          <a:xfrm>
            <a:off x="5897880" y="8343900"/>
            <a:ext cx="6492240" cy="0"/>
          </a:xfrm>
          <a:prstGeom prst="line">
            <a:avLst/>
          </a:prstGeom>
          <a:ln w="76200" cap="flat">
            <a:solidFill>
              <a:srgbClr val="63B1BC"/>
            </a:solidFill>
            <a:prstDash val="solid"/>
            <a:headEnd type="none" w="sm" len="sm"/>
            <a:tailEnd type="none" w="sm" len="sm"/>
          </a:ln>
        </p:spPr>
      </p:sp>
      <p:sp>
        <p:nvSpPr>
          <p:cNvPr id="11" name="Freeform 19"/>
          <p:cNvSpPr/>
          <p:nvPr userDrawn="1"/>
        </p:nvSpPr>
        <p:spPr>
          <a:xfrm>
            <a:off x="8304001" y="9192418"/>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20" name="Picture Placeholder 19"/>
          <p:cNvSpPr>
            <a:spLocks noGrp="1"/>
          </p:cNvSpPr>
          <p:nvPr>
            <p:ph type="pic" sz="quarter" idx="13"/>
          </p:nvPr>
        </p:nvSpPr>
        <p:spPr>
          <a:xfrm>
            <a:off x="12039600" y="1638300"/>
            <a:ext cx="4991100" cy="4942683"/>
          </a:xfrm>
          <a:prstGeom prst="roundRect">
            <a:avLst/>
          </a:prstGeom>
        </p:spPr>
        <p:txBody>
          <a:bodyPr/>
          <a:lstStyle>
            <a:lvl1pPr marL="0" indent="0">
              <a:buNone/>
              <a:defRPr/>
            </a:lvl1pPr>
          </a:lstStyle>
          <a:p>
            <a:endParaRPr lang="en-US" dirty="0"/>
          </a:p>
        </p:txBody>
      </p:sp>
      <p:sp>
        <p:nvSpPr>
          <p:cNvPr id="12" name="Text Placeholder 11"/>
          <p:cNvSpPr>
            <a:spLocks noGrp="1"/>
          </p:cNvSpPr>
          <p:nvPr>
            <p:ph type="body" sz="quarter" idx="14"/>
          </p:nvPr>
        </p:nvSpPr>
        <p:spPr>
          <a:xfrm>
            <a:off x="1257300" y="4381499"/>
            <a:ext cx="9535438" cy="3077871"/>
          </a:xfrm>
        </p:spPr>
        <p:txBody>
          <a:bodyPr>
            <a:normAutofit/>
          </a:bodyPr>
          <a:lstStyle>
            <a:lvl1pPr marL="0" indent="0">
              <a:buNone/>
              <a:defRPr sz="3600" i="1">
                <a:solidFill>
                  <a:schemeClr val="accent2"/>
                </a:solidFill>
              </a:defRPr>
            </a:lvl1pPr>
          </a:lstStyle>
          <a:p>
            <a:pPr lvl="0"/>
            <a:endParaRPr lang="en-US" dirty="0"/>
          </a:p>
        </p:txBody>
      </p:sp>
    </p:spTree>
    <p:extLst>
      <p:ext uri="{BB962C8B-B14F-4D97-AF65-F5344CB8AC3E}">
        <p14:creationId xmlns:p14="http://schemas.microsoft.com/office/powerpoint/2010/main" val="9726170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2"/>
          <p:cNvGrpSpPr/>
          <p:nvPr userDrawn="1"/>
        </p:nvGrpSpPr>
        <p:grpSpPr>
          <a:xfrm>
            <a:off x="0" y="0"/>
            <a:ext cx="18288000" cy="4099486"/>
            <a:chOff x="0" y="0"/>
            <a:chExt cx="4816593" cy="1079700"/>
          </a:xfrm>
        </p:grpSpPr>
        <p:sp>
          <p:nvSpPr>
            <p:cNvPr id="8" name="Freeform 3"/>
            <p:cNvSpPr/>
            <p:nvPr/>
          </p:nvSpPr>
          <p:spPr>
            <a:xfrm>
              <a:off x="0" y="0"/>
              <a:ext cx="4816592" cy="1079700"/>
            </a:xfrm>
            <a:custGeom>
              <a:avLst/>
              <a:gdLst/>
              <a:ahLst/>
              <a:cxnLst/>
              <a:rect l="l" t="t" r="r" b="b"/>
              <a:pathLst>
                <a:path w="4816592" h="1079700">
                  <a:moveTo>
                    <a:pt x="0" y="0"/>
                  </a:moveTo>
                  <a:lnTo>
                    <a:pt x="4816592" y="0"/>
                  </a:lnTo>
                  <a:lnTo>
                    <a:pt x="4816592" y="1079700"/>
                  </a:lnTo>
                  <a:lnTo>
                    <a:pt x="0" y="1079700"/>
                  </a:lnTo>
                  <a:close/>
                </a:path>
              </a:pathLst>
            </a:custGeom>
            <a:solidFill>
              <a:srgbClr val="63B1BC"/>
            </a:solidFill>
          </p:spPr>
        </p:sp>
        <p:sp>
          <p:nvSpPr>
            <p:cNvPr id="9" name="TextBox 4"/>
            <p:cNvSpPr txBox="1"/>
            <p:nvPr/>
          </p:nvSpPr>
          <p:spPr>
            <a:xfrm>
              <a:off x="0" y="-104775"/>
              <a:ext cx="4816593" cy="1184475"/>
            </a:xfrm>
            <a:prstGeom prst="rect">
              <a:avLst/>
            </a:prstGeom>
          </p:spPr>
          <p:txBody>
            <a:bodyPr lIns="50800" tIns="50800" rIns="50800" bIns="50800" rtlCol="0" anchor="ctr"/>
            <a:lstStyle/>
            <a:p>
              <a:pPr algn="ctr">
                <a:lnSpc>
                  <a:spcPts val="3693"/>
                </a:lnSpc>
              </a:pPr>
              <a:endParaRPr/>
            </a:p>
          </p:txBody>
        </p:sp>
      </p:grpSp>
      <p:sp>
        <p:nvSpPr>
          <p:cNvPr id="2" name="Title 1"/>
          <p:cNvSpPr>
            <a:spLocks noGrp="1"/>
          </p:cNvSpPr>
          <p:nvPr>
            <p:ph type="title"/>
          </p:nvPr>
        </p:nvSpPr>
        <p:spPr>
          <a:xfrm>
            <a:off x="1257371" y="2241436"/>
            <a:ext cx="15773329" cy="1682864"/>
          </a:xfrm>
        </p:spPr>
        <p:txBody>
          <a:bodyPr anchor="b">
            <a:normAutofit/>
          </a:bodyPr>
          <a:lstStyle>
            <a:lvl1pPr>
              <a:defRPr sz="7200" b="1">
                <a:solidFill>
                  <a:schemeClr val="accent1"/>
                </a:solidFill>
                <a:latin typeface="Verdana" panose="020B0604030504040204" pitchFamily="34" charset="0"/>
                <a:ea typeface="Verdana"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57299" y="4772817"/>
            <a:ext cx="15739867" cy="1850910"/>
          </a:xfrm>
        </p:spPr>
        <p:txBody>
          <a:bodyPr/>
          <a:lstStyle>
            <a:lvl1pPr marL="0" indent="0">
              <a:buNone/>
              <a:defRPr sz="3600" i="1">
                <a:solidFill>
                  <a:schemeClr val="accent2"/>
                </a:solidFill>
                <a:latin typeface="Verdana" panose="020B0604030504040204" pitchFamily="34" charset="0"/>
                <a:ea typeface="Verdana" panose="020B0604030504040204" pitchFamily="34" charset="0"/>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AutoShape 18"/>
          <p:cNvSpPr/>
          <p:nvPr userDrawn="1"/>
        </p:nvSpPr>
        <p:spPr>
          <a:xfrm>
            <a:off x="5897880" y="8343900"/>
            <a:ext cx="6492240" cy="0"/>
          </a:xfrm>
          <a:prstGeom prst="line">
            <a:avLst/>
          </a:prstGeom>
          <a:ln w="76200" cap="flat">
            <a:solidFill>
              <a:srgbClr val="63B1BC"/>
            </a:solidFill>
            <a:prstDash val="solid"/>
            <a:headEnd type="none" w="sm" len="sm"/>
            <a:tailEnd type="none" w="sm" len="sm"/>
          </a:ln>
        </p:spPr>
      </p:sp>
      <p:sp>
        <p:nvSpPr>
          <p:cNvPr id="11" name="Freeform 19"/>
          <p:cNvSpPr/>
          <p:nvPr userDrawn="1"/>
        </p:nvSpPr>
        <p:spPr>
          <a:xfrm>
            <a:off x="8304001" y="9192418"/>
            <a:ext cx="1679997" cy="249900"/>
          </a:xfrm>
          <a:custGeom>
            <a:avLst/>
            <a:gdLst/>
            <a:ahLst/>
            <a:cxnLst/>
            <a:rect l="l" t="t" r="r" b="b"/>
            <a:pathLst>
              <a:path w="1679997" h="249900">
                <a:moveTo>
                  <a:pt x="0" y="0"/>
                </a:moveTo>
                <a:lnTo>
                  <a:pt x="1679998" y="0"/>
                </a:lnTo>
                <a:lnTo>
                  <a:pt x="1679998" y="249900"/>
                </a:lnTo>
                <a:lnTo>
                  <a:pt x="0" y="249900"/>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37839897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Slide">
    <p:spTree>
      <p:nvGrpSpPr>
        <p:cNvPr id="1" name=""/>
        <p:cNvGrpSpPr/>
        <p:nvPr/>
      </p:nvGrpSpPr>
      <p:grpSpPr>
        <a:xfrm>
          <a:off x="0" y="0"/>
          <a:ext cx="0" cy="0"/>
          <a:chOff x="0" y="0"/>
          <a:chExt cx="0" cy="0"/>
        </a:xfrm>
      </p:grpSpPr>
      <p:grpSp>
        <p:nvGrpSpPr>
          <p:cNvPr id="7" name="Group 2"/>
          <p:cNvGrpSpPr/>
          <p:nvPr userDrawn="1"/>
        </p:nvGrpSpPr>
        <p:grpSpPr>
          <a:xfrm>
            <a:off x="0" y="-266701"/>
            <a:ext cx="18288000" cy="2864131"/>
            <a:chOff x="0" y="-104775"/>
            <a:chExt cx="4816593" cy="1184475"/>
          </a:xfrm>
        </p:grpSpPr>
        <p:sp>
          <p:nvSpPr>
            <p:cNvPr id="8" name="Freeform 3"/>
            <p:cNvSpPr/>
            <p:nvPr/>
          </p:nvSpPr>
          <p:spPr>
            <a:xfrm>
              <a:off x="0" y="0"/>
              <a:ext cx="4816592" cy="1079700"/>
            </a:xfrm>
            <a:custGeom>
              <a:avLst/>
              <a:gdLst/>
              <a:ahLst/>
              <a:cxnLst/>
              <a:rect l="l" t="t" r="r" b="b"/>
              <a:pathLst>
                <a:path w="4816592" h="1079700">
                  <a:moveTo>
                    <a:pt x="0" y="0"/>
                  </a:moveTo>
                  <a:lnTo>
                    <a:pt x="4816592" y="0"/>
                  </a:lnTo>
                  <a:lnTo>
                    <a:pt x="4816592" y="1079700"/>
                  </a:lnTo>
                  <a:lnTo>
                    <a:pt x="0" y="1079700"/>
                  </a:lnTo>
                  <a:close/>
                </a:path>
              </a:pathLst>
            </a:custGeom>
            <a:solidFill>
              <a:srgbClr val="63B1BC"/>
            </a:solidFill>
          </p:spPr>
        </p:sp>
        <p:sp>
          <p:nvSpPr>
            <p:cNvPr id="9" name="TextBox 4"/>
            <p:cNvSpPr txBox="1"/>
            <p:nvPr/>
          </p:nvSpPr>
          <p:spPr>
            <a:xfrm>
              <a:off x="0" y="-104775"/>
              <a:ext cx="4816593" cy="1184475"/>
            </a:xfrm>
            <a:prstGeom prst="rect">
              <a:avLst/>
            </a:prstGeom>
          </p:spPr>
          <p:txBody>
            <a:bodyPr lIns="50800" tIns="50800" rIns="50800" bIns="50800" rtlCol="0" anchor="ctr"/>
            <a:lstStyle/>
            <a:p>
              <a:pPr algn="ctr">
                <a:lnSpc>
                  <a:spcPts val="3693"/>
                </a:lnSpc>
              </a:pPr>
              <a:endParaRPr/>
            </a:p>
          </p:txBody>
        </p:sp>
      </p:grpSp>
      <p:sp>
        <p:nvSpPr>
          <p:cNvPr id="2" name="Title 1"/>
          <p:cNvSpPr>
            <a:spLocks noGrp="1"/>
          </p:cNvSpPr>
          <p:nvPr>
            <p:ph type="title"/>
          </p:nvPr>
        </p:nvSpPr>
        <p:spPr/>
        <p:txBody>
          <a:bodyPr anchor="ctr"/>
          <a:lstStyle>
            <a:lvl1pPr>
              <a:defRPr>
                <a:solidFill>
                  <a:schemeClr val="accent1"/>
                </a:solidFill>
                <a:latin typeface="Verdana" panose="020B0604030504040204" pitchFamily="34" charset="0"/>
                <a:ea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57300" y="2781300"/>
            <a:ext cx="15773400" cy="64841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40787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grpSp>
        <p:nvGrpSpPr>
          <p:cNvPr id="10" name="Group 2"/>
          <p:cNvGrpSpPr/>
          <p:nvPr userDrawn="1"/>
        </p:nvGrpSpPr>
        <p:grpSpPr>
          <a:xfrm>
            <a:off x="0" y="-1"/>
            <a:ext cx="18288000" cy="2597431"/>
            <a:chOff x="0" y="0"/>
            <a:chExt cx="4816593" cy="1079700"/>
          </a:xfrm>
        </p:grpSpPr>
        <p:sp>
          <p:nvSpPr>
            <p:cNvPr id="11" name="Freeform 3"/>
            <p:cNvSpPr/>
            <p:nvPr/>
          </p:nvSpPr>
          <p:spPr>
            <a:xfrm>
              <a:off x="0" y="0"/>
              <a:ext cx="4816592" cy="1079700"/>
            </a:xfrm>
            <a:custGeom>
              <a:avLst/>
              <a:gdLst/>
              <a:ahLst/>
              <a:cxnLst/>
              <a:rect l="l" t="t" r="r" b="b"/>
              <a:pathLst>
                <a:path w="4816592" h="1079700">
                  <a:moveTo>
                    <a:pt x="0" y="0"/>
                  </a:moveTo>
                  <a:lnTo>
                    <a:pt x="4816592" y="0"/>
                  </a:lnTo>
                  <a:lnTo>
                    <a:pt x="4816592" y="1079700"/>
                  </a:lnTo>
                  <a:lnTo>
                    <a:pt x="0" y="1079700"/>
                  </a:lnTo>
                  <a:close/>
                </a:path>
              </a:pathLst>
            </a:custGeom>
            <a:solidFill>
              <a:srgbClr val="63B1BC"/>
            </a:solidFill>
          </p:spPr>
        </p:sp>
        <p:sp>
          <p:nvSpPr>
            <p:cNvPr id="12" name="TextBox 4"/>
            <p:cNvSpPr txBox="1"/>
            <p:nvPr/>
          </p:nvSpPr>
          <p:spPr>
            <a:xfrm>
              <a:off x="0" y="-104775"/>
              <a:ext cx="4816593" cy="1184475"/>
            </a:xfrm>
            <a:prstGeom prst="rect">
              <a:avLst/>
            </a:prstGeom>
          </p:spPr>
          <p:txBody>
            <a:bodyPr lIns="50800" tIns="50800" rIns="50800" bIns="50800" rtlCol="0" anchor="ctr"/>
            <a:lstStyle/>
            <a:p>
              <a:pPr algn="ctr">
                <a:lnSpc>
                  <a:spcPts val="3693"/>
                </a:lnSpc>
              </a:pPr>
              <a:endParaRPr/>
            </a:p>
          </p:txBody>
        </p:sp>
      </p:grpSp>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59683" y="2521745"/>
            <a:ext cx="7736681" cy="1235868"/>
          </a:xfrm>
        </p:spPr>
        <p:txBody>
          <a:bodyPr anchor="b">
            <a:normAutofit/>
          </a:bodyPr>
          <a:lstStyle>
            <a:lvl1pPr marL="0" indent="0">
              <a:buNone/>
              <a:defRPr sz="4400" b="1">
                <a:solidFill>
                  <a:schemeClr val="accent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smtClean="0"/>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normAutofit/>
          </a:bodyPr>
          <a:lstStyle>
            <a:lvl1pPr marL="0" indent="0">
              <a:buNone/>
              <a:defRPr sz="4400" b="1">
                <a:solidFill>
                  <a:schemeClr val="accent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dirty="0" smtClean="0"/>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10085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
          <p:cNvSpPr>
            <a:spLocks noGrp="1"/>
          </p:cNvSpPr>
          <p:nvPr>
            <p:ph type="title"/>
          </p:nvPr>
        </p:nvSpPr>
        <p:spPr>
          <a:xfrm>
            <a:off x="886761" y="547689"/>
            <a:ext cx="9705039" cy="1090612"/>
          </a:xfrm>
        </p:spPr>
        <p:txBody>
          <a:bodyPr/>
          <a:lstStyle/>
          <a:p>
            <a:r>
              <a:rPr lang="en-US" dirty="0" smtClean="0"/>
              <a:t>Click to edit Master title style</a:t>
            </a:r>
            <a:endParaRPr lang="en-US" dirty="0"/>
          </a:p>
        </p:txBody>
      </p:sp>
      <p:grpSp>
        <p:nvGrpSpPr>
          <p:cNvPr id="31" name="Group 2"/>
          <p:cNvGrpSpPr/>
          <p:nvPr userDrawn="1"/>
        </p:nvGrpSpPr>
        <p:grpSpPr>
          <a:xfrm>
            <a:off x="886761" y="2456695"/>
            <a:ext cx="5385764" cy="6426664"/>
            <a:chOff x="0" y="0"/>
            <a:chExt cx="1418473" cy="1692619"/>
          </a:xfrm>
        </p:grpSpPr>
        <p:sp>
          <p:nvSpPr>
            <p:cNvPr id="32" name="Freeform 3"/>
            <p:cNvSpPr/>
            <p:nvPr/>
          </p:nvSpPr>
          <p:spPr>
            <a:xfrm>
              <a:off x="0" y="0"/>
              <a:ext cx="1418473" cy="1692619"/>
            </a:xfrm>
            <a:custGeom>
              <a:avLst/>
              <a:gdLst/>
              <a:ahLst/>
              <a:cxnLst/>
              <a:rect l="l" t="t" r="r" b="b"/>
              <a:pathLst>
                <a:path w="1418473" h="1692619">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rgbClr val="63B1BC"/>
            </a:solidFill>
          </p:spPr>
        </p:sp>
        <p:sp>
          <p:nvSpPr>
            <p:cNvPr id="33" name="TextBox 4"/>
            <p:cNvSpPr txBox="1"/>
            <p:nvPr/>
          </p:nvSpPr>
          <p:spPr>
            <a:xfrm>
              <a:off x="0" y="-152400"/>
              <a:ext cx="1418473" cy="1845019"/>
            </a:xfrm>
            <a:prstGeom prst="rect">
              <a:avLst/>
            </a:prstGeom>
          </p:spPr>
          <p:txBody>
            <a:bodyPr lIns="50800" tIns="50800" rIns="50800" bIns="50800" rtlCol="0" anchor="ctr"/>
            <a:lstStyle/>
            <a:p>
              <a:pPr algn="ctr">
                <a:lnSpc>
                  <a:spcPts val="4079"/>
                </a:lnSpc>
              </a:pPr>
              <a:endParaRPr/>
            </a:p>
          </p:txBody>
        </p:sp>
      </p:grpSp>
      <p:grpSp>
        <p:nvGrpSpPr>
          <p:cNvPr id="35" name="Group 6"/>
          <p:cNvGrpSpPr/>
          <p:nvPr userDrawn="1"/>
        </p:nvGrpSpPr>
        <p:grpSpPr>
          <a:xfrm>
            <a:off x="6451118" y="2456695"/>
            <a:ext cx="5385764" cy="6426664"/>
            <a:chOff x="0" y="0"/>
            <a:chExt cx="1418473" cy="1692619"/>
          </a:xfrm>
        </p:grpSpPr>
        <p:sp>
          <p:nvSpPr>
            <p:cNvPr id="36" name="Freeform 7"/>
            <p:cNvSpPr/>
            <p:nvPr/>
          </p:nvSpPr>
          <p:spPr>
            <a:xfrm>
              <a:off x="0" y="0"/>
              <a:ext cx="1418473" cy="1692619"/>
            </a:xfrm>
            <a:custGeom>
              <a:avLst/>
              <a:gdLst/>
              <a:ahLst/>
              <a:cxnLst/>
              <a:rect l="l" t="t" r="r" b="b"/>
              <a:pathLst>
                <a:path w="1418473" h="1692619">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chemeClr val="tx2"/>
            </a:solidFill>
          </p:spPr>
        </p:sp>
        <p:sp>
          <p:nvSpPr>
            <p:cNvPr id="37" name="TextBox 8"/>
            <p:cNvSpPr txBox="1"/>
            <p:nvPr/>
          </p:nvSpPr>
          <p:spPr>
            <a:xfrm>
              <a:off x="0" y="-152400"/>
              <a:ext cx="1418473" cy="1845019"/>
            </a:xfrm>
            <a:prstGeom prst="rect">
              <a:avLst/>
            </a:prstGeom>
          </p:spPr>
          <p:txBody>
            <a:bodyPr lIns="50800" tIns="50800" rIns="50800" bIns="50800" rtlCol="0" anchor="ctr"/>
            <a:lstStyle/>
            <a:p>
              <a:pPr algn="ctr">
                <a:lnSpc>
                  <a:spcPts val="4079"/>
                </a:lnSpc>
              </a:pPr>
              <a:endParaRPr/>
            </a:p>
          </p:txBody>
        </p:sp>
      </p:grpSp>
      <p:grpSp>
        <p:nvGrpSpPr>
          <p:cNvPr id="39" name="Group 10"/>
          <p:cNvGrpSpPr/>
          <p:nvPr userDrawn="1"/>
        </p:nvGrpSpPr>
        <p:grpSpPr>
          <a:xfrm>
            <a:off x="12015475" y="2456695"/>
            <a:ext cx="5385764" cy="6426664"/>
            <a:chOff x="0" y="0"/>
            <a:chExt cx="1418473" cy="1692619"/>
          </a:xfrm>
        </p:grpSpPr>
        <p:sp>
          <p:nvSpPr>
            <p:cNvPr id="40" name="Freeform 11"/>
            <p:cNvSpPr/>
            <p:nvPr/>
          </p:nvSpPr>
          <p:spPr>
            <a:xfrm>
              <a:off x="0" y="0"/>
              <a:ext cx="1418473" cy="1692619"/>
            </a:xfrm>
            <a:custGeom>
              <a:avLst/>
              <a:gdLst/>
              <a:ahLst/>
              <a:cxnLst/>
              <a:rect l="l" t="t" r="r" b="b"/>
              <a:pathLst>
                <a:path w="1418473" h="1692619">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rgbClr val="63B1BC"/>
            </a:solidFill>
          </p:spPr>
        </p:sp>
        <p:sp>
          <p:nvSpPr>
            <p:cNvPr id="41" name="TextBox 12"/>
            <p:cNvSpPr txBox="1"/>
            <p:nvPr/>
          </p:nvSpPr>
          <p:spPr>
            <a:xfrm>
              <a:off x="0" y="-152400"/>
              <a:ext cx="1418473" cy="1845019"/>
            </a:xfrm>
            <a:prstGeom prst="rect">
              <a:avLst/>
            </a:prstGeom>
          </p:spPr>
          <p:txBody>
            <a:bodyPr lIns="50800" tIns="50800" rIns="50800" bIns="50800" rtlCol="0" anchor="ctr"/>
            <a:lstStyle/>
            <a:p>
              <a:pPr algn="ctr">
                <a:lnSpc>
                  <a:spcPts val="4079"/>
                </a:lnSpc>
              </a:pPr>
              <a:endParaRPr/>
            </a:p>
          </p:txBody>
        </p:sp>
      </p:grpSp>
      <p:sp>
        <p:nvSpPr>
          <p:cNvPr id="43" name="AutoShape 21"/>
          <p:cNvSpPr/>
          <p:nvPr userDrawn="1"/>
        </p:nvSpPr>
        <p:spPr>
          <a:xfrm>
            <a:off x="10767060" y="990600"/>
            <a:ext cx="6492240" cy="0"/>
          </a:xfrm>
          <a:prstGeom prst="line">
            <a:avLst/>
          </a:prstGeom>
          <a:ln w="76200" cap="flat">
            <a:solidFill>
              <a:srgbClr val="0F4662"/>
            </a:solidFill>
            <a:prstDash val="solid"/>
            <a:headEnd type="none" w="sm" len="sm"/>
            <a:tailEnd type="none" w="sm" len="sm"/>
          </a:ln>
        </p:spPr>
      </p:sp>
      <p:sp>
        <p:nvSpPr>
          <p:cNvPr id="10" name="Text Placeholder 9"/>
          <p:cNvSpPr>
            <a:spLocks noGrp="1"/>
          </p:cNvSpPr>
          <p:nvPr>
            <p:ph type="body" sz="quarter" idx="13"/>
          </p:nvPr>
        </p:nvSpPr>
        <p:spPr>
          <a:xfrm>
            <a:off x="1447800" y="5524500"/>
            <a:ext cx="4267200" cy="2971800"/>
          </a:xfrm>
        </p:spPr>
        <p:txBody>
          <a:bodyPr>
            <a:normAutofit/>
          </a:bodyPr>
          <a:lstStyle>
            <a:lvl1pPr marL="0" indent="0">
              <a:buNone/>
              <a:defRPr sz="3600"/>
            </a:lvl1pPr>
          </a:lstStyle>
          <a:p>
            <a:pPr lvl="0"/>
            <a:r>
              <a:rPr lang="en-US" dirty="0" smtClean="0"/>
              <a:t>Edit Master text styles</a:t>
            </a:r>
            <a:endParaRPr lang="en-US" dirty="0"/>
          </a:p>
        </p:txBody>
      </p:sp>
      <p:sp>
        <p:nvSpPr>
          <p:cNvPr id="44" name="Text Placeholder 9"/>
          <p:cNvSpPr>
            <a:spLocks noGrp="1"/>
          </p:cNvSpPr>
          <p:nvPr>
            <p:ph type="body" sz="quarter" idx="14"/>
          </p:nvPr>
        </p:nvSpPr>
        <p:spPr>
          <a:xfrm>
            <a:off x="7010400" y="5568968"/>
            <a:ext cx="4267200" cy="2971800"/>
          </a:xfrm>
        </p:spPr>
        <p:txBody>
          <a:bodyPr>
            <a:normAutofit/>
          </a:bodyPr>
          <a:lstStyle>
            <a:lvl1pPr marL="0" indent="0">
              <a:buNone/>
              <a:defRPr sz="3600">
                <a:solidFill>
                  <a:schemeClr val="bg1"/>
                </a:solidFill>
              </a:defRPr>
            </a:lvl1pPr>
          </a:lstStyle>
          <a:p>
            <a:pPr lvl="0"/>
            <a:r>
              <a:rPr lang="en-US" dirty="0" smtClean="0"/>
              <a:t>Edit Master text styles</a:t>
            </a:r>
            <a:endParaRPr lang="en-US" dirty="0"/>
          </a:p>
        </p:txBody>
      </p:sp>
      <p:sp>
        <p:nvSpPr>
          <p:cNvPr id="45" name="Text Placeholder 9"/>
          <p:cNvSpPr>
            <a:spLocks noGrp="1"/>
          </p:cNvSpPr>
          <p:nvPr>
            <p:ph type="body" sz="quarter" idx="15"/>
          </p:nvPr>
        </p:nvSpPr>
        <p:spPr>
          <a:xfrm>
            <a:off x="12574756" y="5524500"/>
            <a:ext cx="4267200" cy="2971800"/>
          </a:xfrm>
        </p:spPr>
        <p:txBody>
          <a:bodyPr>
            <a:normAutofit/>
          </a:bodyPr>
          <a:lstStyle>
            <a:lvl1pPr marL="0" indent="0">
              <a:buNone/>
              <a:defRPr sz="3600"/>
            </a:lvl1pPr>
          </a:lstStyle>
          <a:p>
            <a:pPr lvl="0"/>
            <a:r>
              <a:rPr lang="en-US" dirty="0" smtClean="0"/>
              <a:t>Edit Master text styles</a:t>
            </a:r>
            <a:endParaRPr lang="en-US" dirty="0"/>
          </a:p>
        </p:txBody>
      </p:sp>
      <p:sp>
        <p:nvSpPr>
          <p:cNvPr id="50" name="Content Placeholder 49"/>
          <p:cNvSpPr>
            <a:spLocks noGrp="1"/>
          </p:cNvSpPr>
          <p:nvPr>
            <p:ph sz="quarter" idx="19"/>
          </p:nvPr>
        </p:nvSpPr>
        <p:spPr>
          <a:xfrm>
            <a:off x="2246143" y="3162299"/>
            <a:ext cx="2667000" cy="1975141"/>
          </a:xfrm>
        </p:spPr>
        <p:txBody>
          <a:bodyPr/>
          <a:lstStyle>
            <a:lvl1pPr marL="0" indent="0">
              <a:buNone/>
              <a:defRPr/>
            </a:lvl1pPr>
          </a:lstStyle>
          <a:p>
            <a:pPr lvl="0"/>
            <a:endParaRPr lang="en-US" dirty="0"/>
          </a:p>
        </p:txBody>
      </p:sp>
      <p:sp>
        <p:nvSpPr>
          <p:cNvPr id="51" name="Content Placeholder 49"/>
          <p:cNvSpPr>
            <a:spLocks noGrp="1"/>
          </p:cNvSpPr>
          <p:nvPr>
            <p:ph sz="quarter" idx="20"/>
          </p:nvPr>
        </p:nvSpPr>
        <p:spPr>
          <a:xfrm>
            <a:off x="7810500" y="3162298"/>
            <a:ext cx="2667000" cy="1975141"/>
          </a:xfrm>
        </p:spPr>
        <p:txBody>
          <a:bodyPr/>
          <a:lstStyle>
            <a:lvl1pPr marL="0" indent="0">
              <a:buNone/>
              <a:defRPr>
                <a:solidFill>
                  <a:schemeClr val="bg1"/>
                </a:solidFill>
              </a:defRPr>
            </a:lvl1pPr>
          </a:lstStyle>
          <a:p>
            <a:pPr lvl="0"/>
            <a:endParaRPr lang="en-US" dirty="0"/>
          </a:p>
        </p:txBody>
      </p:sp>
      <p:sp>
        <p:nvSpPr>
          <p:cNvPr id="52" name="Content Placeholder 49"/>
          <p:cNvSpPr>
            <a:spLocks noGrp="1"/>
          </p:cNvSpPr>
          <p:nvPr>
            <p:ph sz="quarter" idx="21"/>
          </p:nvPr>
        </p:nvSpPr>
        <p:spPr>
          <a:xfrm>
            <a:off x="13374856" y="3157601"/>
            <a:ext cx="2667000" cy="1975141"/>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604184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 by Side (4)">
    <p:spTree>
      <p:nvGrpSpPr>
        <p:cNvPr id="1" name=""/>
        <p:cNvGrpSpPr/>
        <p:nvPr/>
      </p:nvGrpSpPr>
      <p:grpSpPr>
        <a:xfrm>
          <a:off x="0" y="0"/>
          <a:ext cx="0" cy="0"/>
          <a:chOff x="0" y="0"/>
          <a:chExt cx="0" cy="0"/>
        </a:xfrm>
      </p:grpSpPr>
      <p:grpSp>
        <p:nvGrpSpPr>
          <p:cNvPr id="22" name="Group 2"/>
          <p:cNvGrpSpPr/>
          <p:nvPr userDrawn="1"/>
        </p:nvGrpSpPr>
        <p:grpSpPr>
          <a:xfrm>
            <a:off x="9114890" y="2456695"/>
            <a:ext cx="3912082" cy="6426664"/>
            <a:chOff x="0" y="0"/>
            <a:chExt cx="1418473" cy="1692619"/>
          </a:xfrm>
        </p:grpSpPr>
        <p:sp>
          <p:nvSpPr>
            <p:cNvPr id="23" name="Freeform 3"/>
            <p:cNvSpPr/>
            <p:nvPr/>
          </p:nvSpPr>
          <p:spPr>
            <a:xfrm>
              <a:off x="0" y="0"/>
              <a:ext cx="1418473" cy="1692619"/>
            </a:xfrm>
            <a:custGeom>
              <a:avLst/>
              <a:gdLst/>
              <a:ahLst/>
              <a:cxnLst/>
              <a:rect l="l" t="t" r="r" b="b"/>
              <a:pathLst>
                <a:path w="1418473" h="1692619">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rgbClr val="63B1BC"/>
            </a:solidFill>
          </p:spPr>
        </p:sp>
        <p:sp>
          <p:nvSpPr>
            <p:cNvPr id="24" name="TextBox 4"/>
            <p:cNvSpPr txBox="1"/>
            <p:nvPr/>
          </p:nvSpPr>
          <p:spPr>
            <a:xfrm>
              <a:off x="0" y="-152400"/>
              <a:ext cx="1418473" cy="1845019"/>
            </a:xfrm>
            <a:prstGeom prst="rect">
              <a:avLst/>
            </a:prstGeom>
          </p:spPr>
          <p:txBody>
            <a:bodyPr lIns="50800" tIns="50800" rIns="50800" bIns="50800" rtlCol="0" anchor="ctr"/>
            <a:lstStyle/>
            <a:p>
              <a:pPr algn="ctr">
                <a:lnSpc>
                  <a:spcPts val="4079"/>
                </a:lnSpc>
              </a:pPr>
              <a:endParaRPr/>
            </a:p>
          </p:txBody>
        </p:sp>
      </p:grpSp>
      <p:grpSp>
        <p:nvGrpSpPr>
          <p:cNvPr id="25" name="Group 6"/>
          <p:cNvGrpSpPr/>
          <p:nvPr userDrawn="1"/>
        </p:nvGrpSpPr>
        <p:grpSpPr>
          <a:xfrm>
            <a:off x="13212253" y="2471831"/>
            <a:ext cx="3912082" cy="6426664"/>
            <a:chOff x="0" y="0"/>
            <a:chExt cx="1418473" cy="1692619"/>
          </a:xfrm>
        </p:grpSpPr>
        <p:sp>
          <p:nvSpPr>
            <p:cNvPr id="26" name="Freeform 7"/>
            <p:cNvSpPr/>
            <p:nvPr/>
          </p:nvSpPr>
          <p:spPr>
            <a:xfrm>
              <a:off x="0" y="0"/>
              <a:ext cx="1418473" cy="1692619"/>
            </a:xfrm>
            <a:custGeom>
              <a:avLst/>
              <a:gdLst/>
              <a:ahLst/>
              <a:cxnLst/>
              <a:rect l="l" t="t" r="r" b="b"/>
              <a:pathLst>
                <a:path w="1418473" h="1692619">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rgbClr val="CFC493"/>
            </a:solidFill>
          </p:spPr>
        </p:sp>
        <p:sp>
          <p:nvSpPr>
            <p:cNvPr id="27" name="TextBox 8"/>
            <p:cNvSpPr txBox="1"/>
            <p:nvPr/>
          </p:nvSpPr>
          <p:spPr>
            <a:xfrm>
              <a:off x="0" y="-152400"/>
              <a:ext cx="1418473" cy="1845019"/>
            </a:xfrm>
            <a:prstGeom prst="rect">
              <a:avLst/>
            </a:prstGeom>
          </p:spPr>
          <p:txBody>
            <a:bodyPr lIns="50800" tIns="50800" rIns="50800" bIns="50800" rtlCol="0" anchor="ctr"/>
            <a:lstStyle/>
            <a:p>
              <a:pPr algn="ctr">
                <a:lnSpc>
                  <a:spcPts val="4079"/>
                </a:lnSpc>
              </a:pPr>
              <a:endParaRPr/>
            </a:p>
          </p:txBody>
        </p:sp>
      </p:grpSp>
      <p:sp>
        <p:nvSpPr>
          <p:cNvPr id="2" name="Date Placeholder 1"/>
          <p:cNvSpPr>
            <a:spLocks noGrp="1"/>
          </p:cNvSpPr>
          <p:nvPr>
            <p:ph type="dt" sz="half" idx="10"/>
          </p:nvPr>
        </p:nvSpPr>
        <p:spPr/>
        <p:txBody>
          <a:bodyPr/>
          <a:lstStyle/>
          <a:p>
            <a:fld id="{1D8BD707-D9CF-40AE-B4C6-C98DA3205C09}" type="datetimeFigureOut">
              <a:rPr lang="en-US" smtClean="0"/>
              <a:pPr/>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
          <p:cNvSpPr>
            <a:spLocks noGrp="1"/>
          </p:cNvSpPr>
          <p:nvPr>
            <p:ph type="title"/>
          </p:nvPr>
        </p:nvSpPr>
        <p:spPr>
          <a:xfrm>
            <a:off x="886761" y="547689"/>
            <a:ext cx="9705039" cy="1090612"/>
          </a:xfrm>
        </p:spPr>
        <p:txBody>
          <a:bodyPr/>
          <a:lstStyle/>
          <a:p>
            <a:r>
              <a:rPr lang="en-US" dirty="0" smtClean="0"/>
              <a:t>Click to edit Master title style</a:t>
            </a:r>
            <a:endParaRPr lang="en-US" dirty="0"/>
          </a:p>
        </p:txBody>
      </p:sp>
      <p:grpSp>
        <p:nvGrpSpPr>
          <p:cNvPr id="31" name="Group 2"/>
          <p:cNvGrpSpPr/>
          <p:nvPr userDrawn="1"/>
        </p:nvGrpSpPr>
        <p:grpSpPr>
          <a:xfrm>
            <a:off x="886761" y="2456695"/>
            <a:ext cx="3912082" cy="6426664"/>
            <a:chOff x="0" y="0"/>
            <a:chExt cx="1418473" cy="1692619"/>
          </a:xfrm>
        </p:grpSpPr>
        <p:sp>
          <p:nvSpPr>
            <p:cNvPr id="32" name="Freeform 3"/>
            <p:cNvSpPr/>
            <p:nvPr/>
          </p:nvSpPr>
          <p:spPr>
            <a:xfrm>
              <a:off x="0" y="0"/>
              <a:ext cx="1418473" cy="1692619"/>
            </a:xfrm>
            <a:custGeom>
              <a:avLst/>
              <a:gdLst/>
              <a:ahLst/>
              <a:cxnLst/>
              <a:rect l="l" t="t" r="r" b="b"/>
              <a:pathLst>
                <a:path w="1418473" h="1692619">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rgbClr val="63B1BC"/>
            </a:solidFill>
          </p:spPr>
        </p:sp>
        <p:sp>
          <p:nvSpPr>
            <p:cNvPr id="33" name="TextBox 4"/>
            <p:cNvSpPr txBox="1"/>
            <p:nvPr/>
          </p:nvSpPr>
          <p:spPr>
            <a:xfrm>
              <a:off x="0" y="-152400"/>
              <a:ext cx="1418473" cy="1845019"/>
            </a:xfrm>
            <a:prstGeom prst="rect">
              <a:avLst/>
            </a:prstGeom>
          </p:spPr>
          <p:txBody>
            <a:bodyPr lIns="50800" tIns="50800" rIns="50800" bIns="50800" rtlCol="0" anchor="ctr"/>
            <a:lstStyle/>
            <a:p>
              <a:pPr algn="ctr">
                <a:lnSpc>
                  <a:spcPts val="4079"/>
                </a:lnSpc>
              </a:pPr>
              <a:endParaRPr/>
            </a:p>
          </p:txBody>
        </p:sp>
      </p:grpSp>
      <p:grpSp>
        <p:nvGrpSpPr>
          <p:cNvPr id="35" name="Group 6"/>
          <p:cNvGrpSpPr/>
          <p:nvPr userDrawn="1"/>
        </p:nvGrpSpPr>
        <p:grpSpPr>
          <a:xfrm>
            <a:off x="4984124" y="2471831"/>
            <a:ext cx="3912082" cy="6426664"/>
            <a:chOff x="0" y="0"/>
            <a:chExt cx="1418473" cy="1692619"/>
          </a:xfrm>
        </p:grpSpPr>
        <p:sp>
          <p:nvSpPr>
            <p:cNvPr id="36" name="Freeform 7"/>
            <p:cNvSpPr/>
            <p:nvPr/>
          </p:nvSpPr>
          <p:spPr>
            <a:xfrm>
              <a:off x="0" y="0"/>
              <a:ext cx="1418473" cy="1692619"/>
            </a:xfrm>
            <a:custGeom>
              <a:avLst/>
              <a:gdLst/>
              <a:ahLst/>
              <a:cxnLst/>
              <a:rect l="l" t="t" r="r" b="b"/>
              <a:pathLst>
                <a:path w="1418473" h="1692619">
                  <a:moveTo>
                    <a:pt x="73311" y="0"/>
                  </a:moveTo>
                  <a:lnTo>
                    <a:pt x="1345161" y="0"/>
                  </a:lnTo>
                  <a:cubicBezTo>
                    <a:pt x="1364605" y="0"/>
                    <a:pt x="1383252" y="7724"/>
                    <a:pt x="1397000" y="21472"/>
                  </a:cubicBezTo>
                  <a:cubicBezTo>
                    <a:pt x="1410749" y="35221"/>
                    <a:pt x="1418473" y="53868"/>
                    <a:pt x="1418473" y="73311"/>
                  </a:cubicBezTo>
                  <a:lnTo>
                    <a:pt x="1418473" y="1619308"/>
                  </a:lnTo>
                  <a:cubicBezTo>
                    <a:pt x="1418473" y="1638751"/>
                    <a:pt x="1410749" y="1657398"/>
                    <a:pt x="1397000" y="1671147"/>
                  </a:cubicBezTo>
                  <a:cubicBezTo>
                    <a:pt x="1383252" y="1684896"/>
                    <a:pt x="1364605" y="1692619"/>
                    <a:pt x="1345161" y="1692619"/>
                  </a:cubicBezTo>
                  <a:lnTo>
                    <a:pt x="73311" y="1692619"/>
                  </a:lnTo>
                  <a:cubicBezTo>
                    <a:pt x="32823" y="1692619"/>
                    <a:pt x="0" y="1659797"/>
                    <a:pt x="0" y="1619308"/>
                  </a:cubicBezTo>
                  <a:lnTo>
                    <a:pt x="0" y="73311"/>
                  </a:lnTo>
                  <a:cubicBezTo>
                    <a:pt x="0" y="53868"/>
                    <a:pt x="7724" y="35221"/>
                    <a:pt x="21472" y="21472"/>
                  </a:cubicBezTo>
                  <a:cubicBezTo>
                    <a:pt x="35221" y="7724"/>
                    <a:pt x="53868" y="0"/>
                    <a:pt x="73311" y="0"/>
                  </a:cubicBezTo>
                  <a:close/>
                </a:path>
              </a:pathLst>
            </a:custGeom>
            <a:solidFill>
              <a:srgbClr val="CFC493"/>
            </a:solidFill>
          </p:spPr>
        </p:sp>
        <p:sp>
          <p:nvSpPr>
            <p:cNvPr id="37" name="TextBox 8"/>
            <p:cNvSpPr txBox="1"/>
            <p:nvPr/>
          </p:nvSpPr>
          <p:spPr>
            <a:xfrm>
              <a:off x="0" y="-152400"/>
              <a:ext cx="1418473" cy="1845019"/>
            </a:xfrm>
            <a:prstGeom prst="rect">
              <a:avLst/>
            </a:prstGeom>
          </p:spPr>
          <p:txBody>
            <a:bodyPr lIns="50800" tIns="50800" rIns="50800" bIns="50800" rtlCol="0" anchor="ctr"/>
            <a:lstStyle/>
            <a:p>
              <a:pPr algn="ctr">
                <a:lnSpc>
                  <a:spcPts val="4079"/>
                </a:lnSpc>
              </a:pPr>
              <a:endParaRPr/>
            </a:p>
          </p:txBody>
        </p:sp>
      </p:grpSp>
      <p:sp>
        <p:nvSpPr>
          <p:cNvPr id="43" name="AutoShape 21"/>
          <p:cNvSpPr/>
          <p:nvPr userDrawn="1"/>
        </p:nvSpPr>
        <p:spPr>
          <a:xfrm>
            <a:off x="10767060" y="990600"/>
            <a:ext cx="6492240" cy="0"/>
          </a:xfrm>
          <a:prstGeom prst="line">
            <a:avLst/>
          </a:prstGeom>
          <a:ln w="76200" cap="flat">
            <a:solidFill>
              <a:srgbClr val="0F4662"/>
            </a:solidFill>
            <a:prstDash val="solid"/>
            <a:headEnd type="none" w="sm" len="sm"/>
            <a:tailEnd type="none" w="sm" len="sm"/>
          </a:ln>
        </p:spPr>
      </p:sp>
      <p:sp>
        <p:nvSpPr>
          <p:cNvPr id="10" name="Text Placeholder 9"/>
          <p:cNvSpPr>
            <a:spLocks noGrp="1"/>
          </p:cNvSpPr>
          <p:nvPr>
            <p:ph type="body" sz="quarter" idx="13"/>
          </p:nvPr>
        </p:nvSpPr>
        <p:spPr>
          <a:xfrm>
            <a:off x="1447800" y="5524500"/>
            <a:ext cx="2819400" cy="2971800"/>
          </a:xfrm>
        </p:spPr>
        <p:txBody>
          <a:bodyPr>
            <a:normAutofit/>
          </a:bodyPr>
          <a:lstStyle>
            <a:lvl1pPr marL="0" indent="0">
              <a:buNone/>
              <a:defRPr sz="3200"/>
            </a:lvl1pPr>
          </a:lstStyle>
          <a:p>
            <a:pPr lvl="0"/>
            <a:r>
              <a:rPr lang="en-US" dirty="0" smtClean="0"/>
              <a:t>Edit Master text styles</a:t>
            </a:r>
            <a:endParaRPr lang="en-US" dirty="0"/>
          </a:p>
        </p:txBody>
      </p:sp>
      <p:sp>
        <p:nvSpPr>
          <p:cNvPr id="50" name="Content Placeholder 49"/>
          <p:cNvSpPr>
            <a:spLocks noGrp="1"/>
          </p:cNvSpPr>
          <p:nvPr>
            <p:ph sz="quarter" idx="19"/>
          </p:nvPr>
        </p:nvSpPr>
        <p:spPr>
          <a:xfrm>
            <a:off x="1524000" y="3157601"/>
            <a:ext cx="2667000" cy="1975141"/>
          </a:xfrm>
        </p:spPr>
        <p:txBody>
          <a:bodyPr/>
          <a:lstStyle>
            <a:lvl1pPr marL="0" indent="0">
              <a:buNone/>
              <a:defRPr/>
            </a:lvl1pPr>
          </a:lstStyle>
          <a:p>
            <a:pPr lvl="0"/>
            <a:endParaRPr lang="en-US" dirty="0"/>
          </a:p>
        </p:txBody>
      </p:sp>
      <p:sp>
        <p:nvSpPr>
          <p:cNvPr id="28" name="Text Placeholder 9"/>
          <p:cNvSpPr>
            <a:spLocks noGrp="1"/>
          </p:cNvSpPr>
          <p:nvPr>
            <p:ph type="body" sz="quarter" idx="20"/>
          </p:nvPr>
        </p:nvSpPr>
        <p:spPr>
          <a:xfrm>
            <a:off x="5551341" y="5524500"/>
            <a:ext cx="2819400" cy="2971800"/>
          </a:xfrm>
        </p:spPr>
        <p:txBody>
          <a:bodyPr>
            <a:normAutofit/>
          </a:bodyPr>
          <a:lstStyle>
            <a:lvl1pPr marL="0" indent="0">
              <a:buNone/>
              <a:defRPr sz="3200"/>
            </a:lvl1pPr>
          </a:lstStyle>
          <a:p>
            <a:pPr lvl="0"/>
            <a:r>
              <a:rPr lang="en-US" dirty="0" smtClean="0"/>
              <a:t>Edit Master text styles</a:t>
            </a:r>
            <a:endParaRPr lang="en-US" dirty="0"/>
          </a:p>
        </p:txBody>
      </p:sp>
      <p:sp>
        <p:nvSpPr>
          <p:cNvPr id="29" name="Content Placeholder 49"/>
          <p:cNvSpPr>
            <a:spLocks noGrp="1"/>
          </p:cNvSpPr>
          <p:nvPr>
            <p:ph sz="quarter" idx="21"/>
          </p:nvPr>
        </p:nvSpPr>
        <p:spPr>
          <a:xfrm>
            <a:off x="5627541" y="3157601"/>
            <a:ext cx="2667000" cy="1975141"/>
          </a:xfrm>
        </p:spPr>
        <p:txBody>
          <a:bodyPr/>
          <a:lstStyle>
            <a:lvl1pPr marL="0" indent="0">
              <a:buNone/>
              <a:defRPr/>
            </a:lvl1pPr>
          </a:lstStyle>
          <a:p>
            <a:pPr lvl="0"/>
            <a:endParaRPr lang="en-US" dirty="0"/>
          </a:p>
        </p:txBody>
      </p:sp>
      <p:sp>
        <p:nvSpPr>
          <p:cNvPr id="30" name="Text Placeholder 9"/>
          <p:cNvSpPr>
            <a:spLocks noGrp="1"/>
          </p:cNvSpPr>
          <p:nvPr>
            <p:ph type="body" sz="quarter" idx="22"/>
          </p:nvPr>
        </p:nvSpPr>
        <p:spPr>
          <a:xfrm>
            <a:off x="9677400" y="5524500"/>
            <a:ext cx="2819400" cy="2971800"/>
          </a:xfrm>
        </p:spPr>
        <p:txBody>
          <a:bodyPr>
            <a:normAutofit/>
          </a:bodyPr>
          <a:lstStyle>
            <a:lvl1pPr marL="0" indent="0">
              <a:buNone/>
              <a:defRPr sz="3200"/>
            </a:lvl1pPr>
          </a:lstStyle>
          <a:p>
            <a:pPr lvl="0"/>
            <a:r>
              <a:rPr lang="en-US" dirty="0" smtClean="0"/>
              <a:t>Edit Master text styles</a:t>
            </a:r>
            <a:endParaRPr lang="en-US" dirty="0"/>
          </a:p>
        </p:txBody>
      </p:sp>
      <p:sp>
        <p:nvSpPr>
          <p:cNvPr id="34" name="Content Placeholder 49"/>
          <p:cNvSpPr>
            <a:spLocks noGrp="1"/>
          </p:cNvSpPr>
          <p:nvPr>
            <p:ph sz="quarter" idx="23"/>
          </p:nvPr>
        </p:nvSpPr>
        <p:spPr>
          <a:xfrm>
            <a:off x="9753600" y="3157601"/>
            <a:ext cx="2667000" cy="1975141"/>
          </a:xfrm>
        </p:spPr>
        <p:txBody>
          <a:bodyPr/>
          <a:lstStyle>
            <a:lvl1pPr marL="0" indent="0">
              <a:buNone/>
              <a:defRPr/>
            </a:lvl1pPr>
          </a:lstStyle>
          <a:p>
            <a:pPr lvl="0"/>
            <a:endParaRPr lang="en-US" dirty="0"/>
          </a:p>
        </p:txBody>
      </p:sp>
      <p:sp>
        <p:nvSpPr>
          <p:cNvPr id="38" name="Text Placeholder 9"/>
          <p:cNvSpPr>
            <a:spLocks noGrp="1"/>
          </p:cNvSpPr>
          <p:nvPr>
            <p:ph type="body" sz="quarter" idx="24"/>
          </p:nvPr>
        </p:nvSpPr>
        <p:spPr>
          <a:xfrm>
            <a:off x="13716000" y="5519803"/>
            <a:ext cx="2819400" cy="2971800"/>
          </a:xfrm>
        </p:spPr>
        <p:txBody>
          <a:bodyPr>
            <a:normAutofit/>
          </a:bodyPr>
          <a:lstStyle>
            <a:lvl1pPr marL="0" indent="0">
              <a:buNone/>
              <a:defRPr sz="3200"/>
            </a:lvl1pPr>
          </a:lstStyle>
          <a:p>
            <a:pPr lvl="0"/>
            <a:r>
              <a:rPr lang="en-US" dirty="0" smtClean="0"/>
              <a:t>Edit Master text styles</a:t>
            </a:r>
            <a:endParaRPr lang="en-US" dirty="0"/>
          </a:p>
        </p:txBody>
      </p:sp>
      <p:sp>
        <p:nvSpPr>
          <p:cNvPr id="42" name="Content Placeholder 49"/>
          <p:cNvSpPr>
            <a:spLocks noGrp="1"/>
          </p:cNvSpPr>
          <p:nvPr>
            <p:ph sz="quarter" idx="25"/>
          </p:nvPr>
        </p:nvSpPr>
        <p:spPr>
          <a:xfrm>
            <a:off x="13792200" y="3152904"/>
            <a:ext cx="2667000" cy="1975141"/>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5655795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grpSp>
        <p:nvGrpSpPr>
          <p:cNvPr id="8" name="Group 2"/>
          <p:cNvGrpSpPr/>
          <p:nvPr userDrawn="1"/>
        </p:nvGrpSpPr>
        <p:grpSpPr>
          <a:xfrm>
            <a:off x="0" y="-1"/>
            <a:ext cx="18288000" cy="10287001"/>
            <a:chOff x="0" y="63671"/>
            <a:chExt cx="4816593" cy="1016029"/>
          </a:xfrm>
          <a:solidFill>
            <a:schemeClr val="accent2">
              <a:lumMod val="40000"/>
              <a:lumOff val="60000"/>
            </a:schemeClr>
          </a:solidFill>
        </p:grpSpPr>
        <p:sp>
          <p:nvSpPr>
            <p:cNvPr id="9" name="Freeform 3"/>
            <p:cNvSpPr/>
            <p:nvPr/>
          </p:nvSpPr>
          <p:spPr>
            <a:xfrm>
              <a:off x="0" y="63671"/>
              <a:ext cx="4816592" cy="1016029"/>
            </a:xfrm>
            <a:custGeom>
              <a:avLst/>
              <a:gdLst/>
              <a:ahLst/>
              <a:cxnLst/>
              <a:rect l="l" t="t" r="r" b="b"/>
              <a:pathLst>
                <a:path w="4816592" h="1079700">
                  <a:moveTo>
                    <a:pt x="0" y="0"/>
                  </a:moveTo>
                  <a:lnTo>
                    <a:pt x="4816592" y="0"/>
                  </a:lnTo>
                  <a:lnTo>
                    <a:pt x="4816592" y="1079700"/>
                  </a:lnTo>
                  <a:lnTo>
                    <a:pt x="0" y="1079700"/>
                  </a:lnTo>
                  <a:close/>
                </a:path>
              </a:pathLst>
            </a:custGeom>
            <a:grpFill/>
          </p:spPr>
        </p:sp>
        <p:sp>
          <p:nvSpPr>
            <p:cNvPr id="10" name="TextBox 4"/>
            <p:cNvSpPr txBox="1"/>
            <p:nvPr/>
          </p:nvSpPr>
          <p:spPr>
            <a:xfrm>
              <a:off x="0" y="63671"/>
              <a:ext cx="4816593" cy="1016029"/>
            </a:xfrm>
            <a:prstGeom prst="rect">
              <a:avLst/>
            </a:prstGeom>
            <a:grpFill/>
          </p:spPr>
          <p:txBody>
            <a:bodyPr lIns="50800" tIns="50800" rIns="50800" bIns="50800" rtlCol="0" anchor="ctr"/>
            <a:lstStyle/>
            <a:p>
              <a:pPr algn="ctr">
                <a:lnSpc>
                  <a:spcPts val="3693"/>
                </a:lnSpc>
              </a:pPr>
              <a:endParaRPr/>
            </a:p>
          </p:txBody>
        </p:sp>
      </p:grpSp>
      <p:sp>
        <p:nvSpPr>
          <p:cNvPr id="2" name="Title 1"/>
          <p:cNvSpPr>
            <a:spLocks noGrp="1"/>
          </p:cNvSpPr>
          <p:nvPr>
            <p:ph type="title"/>
          </p:nvPr>
        </p:nvSpPr>
        <p:spPr>
          <a:xfrm>
            <a:off x="1257300" y="547689"/>
            <a:ext cx="15773400" cy="1166812"/>
          </a:xfrm>
        </p:spPr>
        <p:txBody>
          <a:bodyPr/>
          <a:lstStyle>
            <a:lvl1pPr>
              <a:defRPr>
                <a:solidFill>
                  <a:schemeClr val="accent1"/>
                </a:solidFill>
                <a:latin typeface="Verdana" panose="020B0604030504040204" pitchFamily="34" charset="0"/>
                <a:ea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257300" y="1983582"/>
            <a:ext cx="7772400" cy="7281864"/>
          </a:xfrm>
        </p:spPr>
        <p:txBody>
          <a:bodyPr/>
          <a:lstStyle>
            <a:lvl1pPr marL="0" indent="0">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 Placeholder 11"/>
          <p:cNvSpPr>
            <a:spLocks noGrp="1"/>
          </p:cNvSpPr>
          <p:nvPr>
            <p:ph type="body" sz="quarter" idx="13"/>
          </p:nvPr>
        </p:nvSpPr>
        <p:spPr>
          <a:xfrm>
            <a:off x="9372600" y="3543300"/>
            <a:ext cx="7658100" cy="4191000"/>
          </a:xfrm>
        </p:spPr>
        <p:txBody>
          <a:bodyPr>
            <a:normAutofit/>
          </a:bodyPr>
          <a:lstStyle>
            <a:lvl1pPr marL="0" indent="0">
              <a:buNone/>
              <a:defRPr sz="2400">
                <a:solidFill>
                  <a:schemeClr val="accent1"/>
                </a:solidFill>
              </a:defRPr>
            </a:lvl1pPr>
          </a:lstStyle>
          <a:p>
            <a:pPr lvl="0"/>
            <a:endParaRPr lang="en-US" dirty="0"/>
          </a:p>
        </p:txBody>
      </p:sp>
    </p:spTree>
    <p:extLst>
      <p:ext uri="{BB962C8B-B14F-4D97-AF65-F5344CB8AC3E}">
        <p14:creationId xmlns:p14="http://schemas.microsoft.com/office/powerpoint/2010/main" val="17870261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2/3/2026</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76246575"/>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6" r:id="rId3"/>
    <p:sldLayoutId id="2147483675" r:id="rId4"/>
    <p:sldLayoutId id="2147483674" r:id="rId5"/>
    <p:sldLayoutId id="2147483677" r:id="rId6"/>
    <p:sldLayoutId id="2147483692" r:id="rId7"/>
    <p:sldLayoutId id="2147483696" r:id="rId8"/>
    <p:sldLayoutId id="2147483695" r:id="rId9"/>
    <p:sldLayoutId id="2147483676" r:id="rId10"/>
    <p:sldLayoutId id="2147483697" r:id="rId11"/>
    <p:sldLayoutId id="2147483691" r:id="rId12"/>
    <p:sldLayoutId id="2147483681" r:id="rId13"/>
    <p:sldLayoutId id="2147483693" r:id="rId14"/>
    <p:sldLayoutId id="2147483690" r:id="rId15"/>
    <p:sldLayoutId id="2147483694" r:id="rId16"/>
    <p:sldLayoutId id="2147483679" r:id="rId17"/>
  </p:sldLayoutIdLst>
  <p:timing>
    <p:tnLst>
      <p:par>
        <p:cTn id="1" dur="indefinite" restart="never" nodeType="tmRoot"/>
      </p:par>
    </p:tnLst>
  </p:timing>
  <p:txStyles>
    <p:titleStyle>
      <a:lvl1pPr algn="l" defTabSz="1371600" rtl="0" eaLnBrk="1" latinLnBrk="0" hangingPunct="1">
        <a:lnSpc>
          <a:spcPct val="90000"/>
        </a:lnSpc>
        <a:spcBef>
          <a:spcPct val="0"/>
        </a:spcBef>
        <a:buNone/>
        <a:defRPr sz="6600" b="1" kern="1200">
          <a:solidFill>
            <a:schemeClr val="accent1"/>
          </a:solidFill>
          <a:latin typeface="Verdana" panose="020B0604030504040204" pitchFamily="34" charset="0"/>
          <a:ea typeface="Verdana" panose="020B0604030504040204" pitchFamily="34" charset="0"/>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accent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accent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accent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accent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accent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ldh.la.gov/page/early-steps"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489" y="1714500"/>
            <a:ext cx="13716000" cy="3505200"/>
          </a:xfrm>
        </p:spPr>
        <p:txBody>
          <a:bodyPr/>
          <a:lstStyle/>
          <a:p>
            <a:r>
              <a:rPr lang="en-US" dirty="0" smtClean="0"/>
              <a:t>EarlySteps</a:t>
            </a:r>
            <a:endParaRPr lang="en-US" dirty="0"/>
          </a:p>
        </p:txBody>
      </p:sp>
      <p:sp>
        <p:nvSpPr>
          <p:cNvPr id="3" name="Subtitle 2"/>
          <p:cNvSpPr>
            <a:spLocks noGrp="1"/>
          </p:cNvSpPr>
          <p:nvPr>
            <p:ph type="subTitle" idx="1"/>
          </p:nvPr>
        </p:nvSpPr>
        <p:spPr>
          <a:xfrm>
            <a:off x="2209800" y="4914901"/>
            <a:ext cx="13716000" cy="2667000"/>
          </a:xfrm>
        </p:spPr>
        <p:txBody>
          <a:bodyPr/>
          <a:lstStyle/>
          <a:p>
            <a:r>
              <a:rPr lang="en-US" dirty="0" smtClean="0"/>
              <a:t>Louisiana’s Early Intervention System</a:t>
            </a:r>
            <a:endParaRPr lang="en-US" dirty="0"/>
          </a:p>
        </p:txBody>
      </p:sp>
      <p:sp>
        <p:nvSpPr>
          <p:cNvPr id="4" name="Text Placeholder 3"/>
          <p:cNvSpPr>
            <a:spLocks noGrp="1"/>
          </p:cNvSpPr>
          <p:nvPr>
            <p:ph type="body" sz="quarter" idx="13"/>
          </p:nvPr>
        </p:nvSpPr>
        <p:spPr/>
        <p:txBody>
          <a:bodyPr/>
          <a:lstStyle/>
          <a:p>
            <a:r>
              <a:rPr lang="en-US" dirty="0" smtClean="0"/>
              <a:t>January 20, 2026</a:t>
            </a:r>
            <a:endParaRPr lang="en-US" dirty="0"/>
          </a:p>
        </p:txBody>
      </p:sp>
    </p:spTree>
    <p:extLst>
      <p:ext uri="{BB962C8B-B14F-4D97-AF65-F5344CB8AC3E}">
        <p14:creationId xmlns:p14="http://schemas.microsoft.com/office/powerpoint/2010/main" val="2580935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Early Intervention Services look like?</a:t>
            </a:r>
            <a:endParaRPr lang="en-US" dirty="0"/>
          </a:p>
        </p:txBody>
      </p:sp>
      <p:sp>
        <p:nvSpPr>
          <p:cNvPr id="3" name="Content Placeholder 2"/>
          <p:cNvSpPr>
            <a:spLocks noGrp="1"/>
          </p:cNvSpPr>
          <p:nvPr>
            <p:ph idx="1"/>
          </p:nvPr>
        </p:nvSpPr>
        <p:spPr>
          <a:xfrm>
            <a:off x="1143000" y="3162300"/>
            <a:ext cx="10591800" cy="6477000"/>
          </a:xfrm>
        </p:spPr>
        <p:txBody>
          <a:bodyPr>
            <a:noAutofit/>
          </a:bodyPr>
          <a:lstStyle/>
          <a:p>
            <a:pPr lvl="0"/>
            <a:r>
              <a:rPr lang="en-US" sz="3500" dirty="0" smtClean="0"/>
              <a:t>EarlySteps services are provided in the home or any other community setting where children live and play.  This is often referred to as the natural environment of the child, a setting which would be typical for a child between the age of birth and two.</a:t>
            </a:r>
          </a:p>
          <a:p>
            <a:pPr lvl="0"/>
            <a:r>
              <a:rPr lang="en-US" sz="3500" dirty="0" smtClean="0"/>
              <a:t>Providing services in the natural environment reinforces the acquisition of developmental skills that can be practiced throughout the day during the typical routines of the child and family.</a:t>
            </a:r>
          </a:p>
          <a:p>
            <a:pPr lvl="0"/>
            <a:r>
              <a:rPr lang="en-US" sz="3500" dirty="0" smtClean="0"/>
              <a:t>There may be out-of-pocket cost for a family, depending on the family’s incomes and services provided -Family Cost Participation</a:t>
            </a:r>
          </a:p>
          <a:p>
            <a:pPr marL="0" lvl="0" indent="0">
              <a:buNone/>
            </a:pPr>
            <a:endParaRPr lang="en-US" sz="3500" dirty="0" smtClean="0"/>
          </a:p>
          <a:p>
            <a:pPr lvl="0"/>
            <a:endParaRPr lang="en-US" sz="3500" dirty="0" smtClean="0"/>
          </a:p>
          <a:p>
            <a:endParaRPr lang="en-US" sz="3500" dirty="0"/>
          </a:p>
          <a:p>
            <a:pPr marL="0" indent="0">
              <a:buNone/>
            </a:pPr>
            <a:endParaRPr lang="en-US" sz="3500" dirty="0"/>
          </a:p>
        </p:txBody>
      </p:sp>
      <p:pic>
        <p:nvPicPr>
          <p:cNvPr id="4" name="Picture 3" descr="Playroom Images | Free Photos, PNG Stickers, Wallpapers &amp; Background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68200" y="4229100"/>
            <a:ext cx="5241783" cy="4114800"/>
          </a:xfrm>
          <a:prstGeom prst="rect">
            <a:avLst/>
          </a:prstGeom>
        </p:spPr>
      </p:pic>
    </p:spTree>
    <p:extLst>
      <p:ext uri="{BB962C8B-B14F-4D97-AF65-F5344CB8AC3E}">
        <p14:creationId xmlns:p14="http://schemas.microsoft.com/office/powerpoint/2010/main" val="1679577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Success Story</a:t>
            </a:r>
            <a:endParaRPr lang="en-US" dirty="0"/>
          </a:p>
        </p:txBody>
      </p:sp>
      <p:pic>
        <p:nvPicPr>
          <p:cNvPr id="9" name="Picture 8">
            <a:extLst>
              <a:ext uri="{FF2B5EF4-FFF2-40B4-BE49-F238E27FC236}">
                <a16:creationId xmlns:a16="http://schemas.microsoft.com/office/drawing/2014/main" id="{4DC477FB-C2A9-24EB-36CA-6923861A2CA1}"/>
              </a:ext>
            </a:extLst>
          </p:cNvPr>
          <p:cNvPicPr>
            <a:picLocks noChangeAspect="1"/>
          </p:cNvPicPr>
          <p:nvPr/>
        </p:nvPicPr>
        <p:blipFill rotWithShape="1">
          <a:blip r:embed="rId2"/>
          <a:srcRect t="6559" b="19109"/>
          <a:stretch/>
        </p:blipFill>
        <p:spPr>
          <a:xfrm>
            <a:off x="1524000" y="2933700"/>
            <a:ext cx="6572323" cy="65137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 Placeholder 9">
            <a:extLst>
              <a:ext uri="{FF2B5EF4-FFF2-40B4-BE49-F238E27FC236}">
                <a16:creationId xmlns:a16="http://schemas.microsoft.com/office/drawing/2014/main" id="{1ACF0ED8-BF57-C64D-3D7F-218358699381}"/>
              </a:ext>
            </a:extLst>
          </p:cNvPr>
          <p:cNvSpPr txBox="1">
            <a:spLocks noGrp="1"/>
          </p:cNvSpPr>
          <p:nvPr>
            <p:ph type="body" sz="quarter" idx="3"/>
          </p:nvPr>
        </p:nvSpPr>
        <p:spPr>
          <a:xfrm>
            <a:off x="8839200" y="3071253"/>
            <a:ext cx="7775575" cy="6238631"/>
          </a:xfrm>
          <a:prstGeom prst="rect">
            <a:avLst/>
          </a:prstGeom>
          <a:noFill/>
        </p:spPr>
        <p:txBody>
          <a:bodyPr wrap="square" rtlCol="0">
            <a:spAutoFit/>
          </a:bodyPr>
          <a:lstStyle/>
          <a:p>
            <a:pPr algn="ctr"/>
            <a:r>
              <a:rPr lang="en-US" sz="3200" b="0" dirty="0" smtClean="0"/>
              <a:t>MY </a:t>
            </a:r>
            <a:r>
              <a:rPr lang="en-US" sz="3200" b="0" dirty="0"/>
              <a:t>is a former recipient of Early Steps of Louisiana.  </a:t>
            </a:r>
            <a:r>
              <a:rPr lang="en-US" sz="3200" b="0" dirty="0" smtClean="0"/>
              <a:t>MY was </a:t>
            </a:r>
            <a:r>
              <a:rPr lang="en-US" sz="3200" b="0" dirty="0"/>
              <a:t>diagnosed with developmental and cognitive </a:t>
            </a:r>
            <a:r>
              <a:rPr lang="en-US" sz="3200" b="0" dirty="0" smtClean="0"/>
              <a:t>delays in early 2019.  </a:t>
            </a:r>
            <a:r>
              <a:rPr lang="en-US" sz="3200" b="0" dirty="0"/>
              <a:t>She utilized services through </a:t>
            </a:r>
            <a:r>
              <a:rPr lang="en-US" sz="3200" b="0" dirty="0" smtClean="0"/>
              <a:t>EarlySteps </a:t>
            </a:r>
            <a:r>
              <a:rPr lang="en-US" sz="3200" b="0" dirty="0"/>
              <a:t>by way of speech </a:t>
            </a:r>
            <a:r>
              <a:rPr lang="en-US" sz="3200" b="0" dirty="0" smtClean="0"/>
              <a:t>therapy and </a:t>
            </a:r>
            <a:r>
              <a:rPr lang="en-US" sz="3200" b="0" dirty="0"/>
              <a:t>occupational therapy.  </a:t>
            </a:r>
            <a:endParaRPr lang="en-US" sz="3200" b="0" dirty="0" smtClean="0"/>
          </a:p>
          <a:p>
            <a:pPr algn="ctr"/>
            <a:r>
              <a:rPr lang="en-US" sz="3200" b="0" dirty="0" smtClean="0"/>
              <a:t>Today</a:t>
            </a:r>
            <a:r>
              <a:rPr lang="en-US" sz="3200" b="0" dirty="0"/>
              <a:t>, </a:t>
            </a:r>
            <a:r>
              <a:rPr lang="en-US" sz="3200" b="0" dirty="0" smtClean="0"/>
              <a:t>MY has </a:t>
            </a:r>
            <a:r>
              <a:rPr lang="en-US" sz="3200" b="0" dirty="0"/>
              <a:t>made tremendous progress, with her highest achievement of </a:t>
            </a:r>
            <a:r>
              <a:rPr lang="en-US" sz="3200" b="0" dirty="0" smtClean="0"/>
              <a:t>being selected as </a:t>
            </a:r>
            <a:r>
              <a:rPr lang="en-US" sz="3200" b="0" dirty="0"/>
              <a:t>Student of the Year in 2023</a:t>
            </a:r>
            <a:r>
              <a:rPr lang="en-US" sz="3200" b="0" dirty="0" smtClean="0"/>
              <a:t>.</a:t>
            </a:r>
          </a:p>
          <a:p>
            <a:pPr algn="ctr"/>
            <a:r>
              <a:rPr lang="en-US" sz="3200" b="0" dirty="0" smtClean="0"/>
              <a:t>  </a:t>
            </a:r>
            <a:r>
              <a:rPr lang="en-US" sz="3200" b="0" dirty="0"/>
              <a:t>She is now a thriving </a:t>
            </a:r>
            <a:r>
              <a:rPr lang="en-US" sz="3200" b="0" dirty="0" smtClean="0"/>
              <a:t>8-year-old exceeding her Accelerated Reading scores, achieving the honor roll, and graduating </a:t>
            </a:r>
            <a:r>
              <a:rPr lang="en-US" sz="3200" b="0" dirty="0"/>
              <a:t>to regular education.  </a:t>
            </a:r>
          </a:p>
        </p:txBody>
      </p:sp>
    </p:spTree>
    <p:extLst>
      <p:ext uri="{BB962C8B-B14F-4D97-AF65-F5344CB8AC3E}">
        <p14:creationId xmlns:p14="http://schemas.microsoft.com/office/powerpoint/2010/main" val="3780307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800100"/>
            <a:ext cx="15773400" cy="1243012"/>
          </a:xfrm>
        </p:spPr>
        <p:txBody>
          <a:bodyPr/>
          <a:lstStyle/>
          <a:p>
            <a:r>
              <a:rPr lang="en-US" dirty="0" smtClean="0"/>
              <a:t>For additional information</a:t>
            </a:r>
            <a:endParaRPr lang="en-US" dirty="0"/>
          </a:p>
        </p:txBody>
      </p:sp>
      <p:sp>
        <p:nvSpPr>
          <p:cNvPr id="3" name="Content Placeholder 2"/>
          <p:cNvSpPr>
            <a:spLocks noGrp="1"/>
          </p:cNvSpPr>
          <p:nvPr>
            <p:ph idx="1"/>
          </p:nvPr>
        </p:nvSpPr>
        <p:spPr>
          <a:xfrm>
            <a:off x="3810000" y="4686300"/>
            <a:ext cx="10591800" cy="2790168"/>
          </a:xfrm>
        </p:spPr>
        <p:txBody>
          <a:bodyPr>
            <a:normAutofit/>
          </a:bodyPr>
          <a:lstStyle/>
          <a:p>
            <a:r>
              <a:rPr lang="en-US" dirty="0" smtClean="0"/>
              <a:t>Please visit our website for additional information: </a:t>
            </a:r>
          </a:p>
          <a:p>
            <a:r>
              <a:rPr lang="en-US" dirty="0" smtClean="0">
                <a:hlinkClick r:id="rId2"/>
              </a:rPr>
              <a:t>EarlySteps </a:t>
            </a:r>
            <a:r>
              <a:rPr lang="en-US" dirty="0">
                <a:hlinkClick r:id="rId2"/>
              </a:rPr>
              <a:t>| Louisiana Department of </a:t>
            </a:r>
            <a:r>
              <a:rPr lang="en-US" dirty="0" smtClean="0">
                <a:hlinkClick r:id="rId2"/>
              </a:rPr>
              <a:t>Health</a:t>
            </a:r>
            <a:endParaRPr lang="en-US" dirty="0" smtClean="0"/>
          </a:p>
          <a:p>
            <a:r>
              <a:rPr lang="en-US" dirty="0">
                <a:hlinkClick r:id="rId2"/>
              </a:rPr>
              <a:t>https://</a:t>
            </a:r>
            <a:r>
              <a:rPr lang="en-US" dirty="0" smtClean="0">
                <a:hlinkClick r:id="rId2"/>
              </a:rPr>
              <a:t>ldh.la.gov/page/early-steps</a:t>
            </a:r>
            <a:endParaRPr lang="en-US" dirty="0" smtClean="0"/>
          </a:p>
          <a:p>
            <a:endParaRPr lang="en-US" dirty="0" smtClean="0"/>
          </a:p>
          <a:p>
            <a:endParaRPr lang="en-US" dirty="0" smtClean="0"/>
          </a:p>
        </p:txBody>
      </p:sp>
    </p:spTree>
    <p:extLst>
      <p:ext uri="{BB962C8B-B14F-4D97-AF65-F5344CB8AC3E}">
        <p14:creationId xmlns:p14="http://schemas.microsoft.com/office/powerpoint/2010/main" val="876522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22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Members</a:t>
            </a:r>
            <a:endParaRPr lang="en-US" dirty="0"/>
          </a:p>
        </p:txBody>
      </p:sp>
      <p:pic>
        <p:nvPicPr>
          <p:cNvPr id="12" name="Picture Placeholder 11"/>
          <p:cNvPicPr>
            <a:picLocks noGrp="1" noChangeAspect="1"/>
          </p:cNvPicPr>
          <p:nvPr>
            <p:ph type="pic" sz="quarter" idx="13"/>
          </p:nvPr>
        </p:nvPicPr>
        <p:blipFill rotWithShape="1">
          <a:blip r:embed="rId2"/>
          <a:srcRect l="15534" t="-172" r="19509" b="172"/>
          <a:stretch/>
        </p:blipFill>
        <p:spPr>
          <a:xfrm>
            <a:off x="4481126" y="2036053"/>
            <a:ext cx="3459429" cy="401520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ext Placeholder 5"/>
          <p:cNvSpPr>
            <a:spLocks noGrp="1"/>
          </p:cNvSpPr>
          <p:nvPr>
            <p:ph type="body" sz="quarter" idx="16"/>
          </p:nvPr>
        </p:nvSpPr>
        <p:spPr>
          <a:xfrm>
            <a:off x="4043264" y="6288447"/>
            <a:ext cx="4335151" cy="451242"/>
          </a:xfrm>
        </p:spPr>
        <p:txBody>
          <a:bodyPr>
            <a:noAutofit/>
          </a:bodyPr>
          <a:lstStyle/>
          <a:p>
            <a:r>
              <a:rPr lang="en-US" sz="3200" dirty="0" smtClean="0">
                <a:latin typeface="Verdana" panose="020B0604030504040204" pitchFamily="34" charset="0"/>
                <a:ea typeface="Verdana" panose="020B0604030504040204" pitchFamily="34" charset="0"/>
              </a:rPr>
              <a:t>Marquitta Young</a:t>
            </a:r>
            <a:endParaRPr lang="en-US" sz="3200" dirty="0">
              <a:latin typeface="Verdana" panose="020B0604030504040204" pitchFamily="34" charset="0"/>
              <a:ea typeface="Verdana" panose="020B0604030504040204" pitchFamily="34" charset="0"/>
            </a:endParaRPr>
          </a:p>
        </p:txBody>
      </p:sp>
      <p:sp>
        <p:nvSpPr>
          <p:cNvPr id="7" name="Text Placeholder 6"/>
          <p:cNvSpPr>
            <a:spLocks noGrp="1"/>
          </p:cNvSpPr>
          <p:nvPr>
            <p:ph type="body" sz="quarter" idx="19"/>
          </p:nvPr>
        </p:nvSpPr>
        <p:spPr>
          <a:xfrm>
            <a:off x="3662264" y="6796447"/>
            <a:ext cx="5097150" cy="907202"/>
          </a:xfrm>
        </p:spPr>
        <p:txBody>
          <a:bodyPr>
            <a:noAutofit/>
          </a:bodyPr>
          <a:lstStyle/>
          <a:p>
            <a:r>
              <a:rPr lang="en-US" sz="2400" dirty="0" smtClean="0"/>
              <a:t>Professional Development Coordinator</a:t>
            </a:r>
          </a:p>
          <a:p>
            <a:r>
              <a:rPr lang="en-US" sz="2400" dirty="0" smtClean="0"/>
              <a:t>Marquitta.Young2@la.gov</a:t>
            </a:r>
            <a:endParaRPr lang="en-US" sz="2400" dirty="0"/>
          </a:p>
        </p:txBody>
      </p:sp>
      <p:sp>
        <p:nvSpPr>
          <p:cNvPr id="10" name="Text Placeholder 9"/>
          <p:cNvSpPr>
            <a:spLocks noGrp="1"/>
          </p:cNvSpPr>
          <p:nvPr>
            <p:ph type="body" sz="quarter" idx="22"/>
          </p:nvPr>
        </p:nvSpPr>
        <p:spPr>
          <a:xfrm>
            <a:off x="10256239" y="6288447"/>
            <a:ext cx="3893706" cy="451242"/>
          </a:xfrm>
        </p:spPr>
        <p:txBody>
          <a:bodyPr>
            <a:noAutofit/>
          </a:bodyPr>
          <a:lstStyle/>
          <a:p>
            <a:r>
              <a:rPr lang="en-US" sz="3200" dirty="0" smtClean="0">
                <a:latin typeface="Verdana" panose="020B0604030504040204" pitchFamily="34" charset="0"/>
                <a:ea typeface="Verdana" panose="020B0604030504040204" pitchFamily="34" charset="0"/>
              </a:rPr>
              <a:t>Valarie Laday</a:t>
            </a:r>
            <a:endParaRPr lang="en-US" sz="3200" dirty="0">
              <a:latin typeface="Verdana" panose="020B0604030504040204" pitchFamily="34" charset="0"/>
              <a:ea typeface="Verdana" panose="020B0604030504040204" pitchFamily="34" charset="0"/>
            </a:endParaRPr>
          </a:p>
        </p:txBody>
      </p:sp>
      <p:sp>
        <p:nvSpPr>
          <p:cNvPr id="11" name="Text Placeholder 10"/>
          <p:cNvSpPr>
            <a:spLocks noGrp="1"/>
          </p:cNvSpPr>
          <p:nvPr>
            <p:ph type="body" sz="quarter" idx="23"/>
          </p:nvPr>
        </p:nvSpPr>
        <p:spPr>
          <a:xfrm>
            <a:off x="9269392" y="6768775"/>
            <a:ext cx="5867400" cy="962546"/>
          </a:xfrm>
        </p:spPr>
        <p:txBody>
          <a:bodyPr>
            <a:noAutofit/>
          </a:bodyPr>
          <a:lstStyle/>
          <a:p>
            <a:r>
              <a:rPr lang="en-US" sz="2400" dirty="0" smtClean="0"/>
              <a:t>Program Manager of Support Coordination</a:t>
            </a:r>
          </a:p>
          <a:p>
            <a:r>
              <a:rPr lang="en-US" sz="2400" dirty="0" smtClean="0"/>
              <a:t>Valarie.Laday@la.gov</a:t>
            </a:r>
          </a:p>
        </p:txBody>
      </p:sp>
      <p:pic>
        <p:nvPicPr>
          <p:cNvPr id="2050" name="Picture 2" descr="431aff6c-0aca-4dbc-8d64-5d651c8ffa9b@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1961502"/>
            <a:ext cx="3374984" cy="408975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024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71" y="1181100"/>
            <a:ext cx="15773329" cy="2057400"/>
          </a:xfrm>
        </p:spPr>
        <p:txBody>
          <a:bodyPr>
            <a:noAutofit/>
          </a:bodyPr>
          <a:lstStyle/>
          <a:p>
            <a:r>
              <a:rPr lang="en-US" dirty="0" smtClean="0"/>
              <a:t>What is </a:t>
            </a:r>
            <a:br>
              <a:rPr lang="en-US" dirty="0" smtClean="0"/>
            </a:br>
            <a:r>
              <a:rPr lang="en-US" dirty="0" smtClean="0"/>
              <a:t>Early Intervention?</a:t>
            </a:r>
            <a:endParaRPr lang="en-US" dirty="0"/>
          </a:p>
        </p:txBody>
      </p:sp>
      <p:sp>
        <p:nvSpPr>
          <p:cNvPr id="3" name="Text Placeholder 2"/>
          <p:cNvSpPr>
            <a:spLocks noGrp="1"/>
          </p:cNvSpPr>
          <p:nvPr>
            <p:ph type="body" idx="1"/>
          </p:nvPr>
        </p:nvSpPr>
        <p:spPr>
          <a:xfrm>
            <a:off x="1257299" y="4305300"/>
            <a:ext cx="15739867" cy="3810000"/>
          </a:xfrm>
        </p:spPr>
        <p:txBody>
          <a:bodyPr>
            <a:normAutofit fontScale="85000" lnSpcReduction="20000"/>
          </a:bodyPr>
          <a:lstStyle/>
          <a:p>
            <a:pPr>
              <a:lnSpc>
                <a:spcPct val="120000"/>
              </a:lnSpc>
            </a:pPr>
            <a:r>
              <a:rPr lang="en-US" dirty="0" smtClean="0"/>
              <a:t>Individuals with Disabilities Education Act (IDEA) Part C is a federal grant program that assists states in operating a comprehensive statewide program of early intervention services for infants and toddlers, ages birth through 2, with disabilities, and their families.</a:t>
            </a:r>
          </a:p>
          <a:p>
            <a:pPr>
              <a:lnSpc>
                <a:spcPct val="120000"/>
              </a:lnSpc>
            </a:pPr>
            <a:endParaRPr lang="en-US" sz="1600" dirty="0"/>
          </a:p>
          <a:p>
            <a:pPr>
              <a:lnSpc>
                <a:spcPct val="120000"/>
              </a:lnSpc>
            </a:pPr>
            <a:r>
              <a:rPr lang="en-US" dirty="0" smtClean="0"/>
              <a:t>Early Intervention services promote children’s growth and development and provide supports to families during the critical early childhood years. </a:t>
            </a:r>
          </a:p>
          <a:p>
            <a:endParaRPr lang="en-US" dirty="0" smtClean="0"/>
          </a:p>
          <a:p>
            <a:endParaRPr lang="en-US" dirty="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985597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and Philosophy </a:t>
            </a:r>
            <a:br>
              <a:rPr lang="en-US" dirty="0" smtClean="0"/>
            </a:br>
            <a:r>
              <a:rPr lang="en-US" dirty="0" smtClean="0"/>
              <a:t>IDEA Part C</a:t>
            </a:r>
            <a:endParaRPr lang="en-US" dirty="0"/>
          </a:p>
        </p:txBody>
      </p:sp>
      <p:sp>
        <p:nvSpPr>
          <p:cNvPr id="3" name="Content Placeholder 2"/>
          <p:cNvSpPr>
            <a:spLocks noGrp="1"/>
          </p:cNvSpPr>
          <p:nvPr>
            <p:ph idx="1"/>
          </p:nvPr>
        </p:nvSpPr>
        <p:spPr>
          <a:xfrm>
            <a:off x="1447800" y="3086100"/>
            <a:ext cx="15087600" cy="6705600"/>
          </a:xfrm>
        </p:spPr>
        <p:txBody>
          <a:bodyPr>
            <a:noAutofit/>
          </a:bodyPr>
          <a:lstStyle/>
          <a:p>
            <a:pPr marL="0" indent="0">
              <a:buNone/>
            </a:pPr>
            <a:r>
              <a:rPr lang="en-US" sz="3500" dirty="0" smtClean="0"/>
              <a:t>In 1986, Congress established the program of early intervention for infants and toddlers with disabilities and in recognition of “an urgent and substantial need” </a:t>
            </a:r>
          </a:p>
          <a:p>
            <a:pPr lvl="1"/>
            <a:r>
              <a:rPr lang="en-US" sz="3200" dirty="0" smtClean="0"/>
              <a:t>To enhance the development of infants and toddlers with disabilities;</a:t>
            </a:r>
          </a:p>
          <a:p>
            <a:pPr lvl="1"/>
            <a:r>
              <a:rPr lang="en-US" sz="3200" dirty="0" smtClean="0"/>
              <a:t>To reduce the educational costs to our society by minimizing the need for special education and related services after infants and toddlers with disabilities reach school age;</a:t>
            </a:r>
          </a:p>
          <a:p>
            <a:pPr lvl="1"/>
            <a:r>
              <a:rPr lang="en-US" sz="3200" dirty="0" smtClean="0"/>
              <a:t>To maximize the potential for individuals with disabilities to live independently in society;</a:t>
            </a:r>
          </a:p>
          <a:p>
            <a:pPr lvl="1"/>
            <a:r>
              <a:rPr lang="en-US" sz="3200" dirty="0" smtClean="0"/>
              <a:t>To enhance the capacity of families to meet the special needs of their infants and toddlers with disabilities; and</a:t>
            </a:r>
          </a:p>
          <a:p>
            <a:pPr lvl="1"/>
            <a:r>
              <a:rPr lang="en-US" sz="3200" dirty="0" smtClean="0"/>
              <a:t>To enhance the capacity of State and local agencies and service providers to identify, evaluate, and meet the needs of all children</a:t>
            </a:r>
          </a:p>
          <a:p>
            <a:pPr marL="685800" lvl="1" indent="0">
              <a:buNone/>
            </a:pPr>
            <a:endParaRPr lang="en-US" sz="2300" dirty="0" smtClean="0"/>
          </a:p>
          <a:p>
            <a:pPr marL="0" indent="0">
              <a:buNone/>
            </a:pPr>
            <a:endParaRPr lang="en-US" sz="3500" dirty="0"/>
          </a:p>
        </p:txBody>
      </p:sp>
    </p:spTree>
    <p:extLst>
      <p:ext uri="{BB962C8B-B14F-4D97-AF65-F5344CB8AC3E}">
        <p14:creationId xmlns:p14="http://schemas.microsoft.com/office/powerpoint/2010/main" val="673459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Louisiana’s</a:t>
            </a:r>
            <a:br>
              <a:rPr lang="en-US" dirty="0" smtClean="0"/>
            </a:br>
            <a:r>
              <a:rPr lang="en-US" dirty="0" smtClean="0"/>
              <a:t>Early Intervention Program</a:t>
            </a:r>
            <a:endParaRPr lang="en-US" dirty="0"/>
          </a:p>
        </p:txBody>
      </p:sp>
      <p:sp>
        <p:nvSpPr>
          <p:cNvPr id="3" name="Content Placeholder 2"/>
          <p:cNvSpPr>
            <a:spLocks noGrp="1"/>
          </p:cNvSpPr>
          <p:nvPr>
            <p:ph idx="1"/>
          </p:nvPr>
        </p:nvSpPr>
        <p:spPr>
          <a:xfrm>
            <a:off x="1447800" y="3009900"/>
            <a:ext cx="7391400" cy="6629400"/>
          </a:xfrm>
        </p:spPr>
        <p:txBody>
          <a:bodyPr>
            <a:noAutofit/>
          </a:bodyPr>
          <a:lstStyle/>
          <a:p>
            <a:pPr marL="0" indent="0">
              <a:buNone/>
            </a:pPr>
            <a:r>
              <a:rPr lang="en-US" sz="3500" dirty="0" smtClean="0"/>
              <a:t>EarlySteps is Louisiana's Early Intervention Program.</a:t>
            </a:r>
          </a:p>
          <a:p>
            <a:pPr lvl="1"/>
            <a:r>
              <a:rPr lang="en-US" sz="2900" dirty="0"/>
              <a:t>S</a:t>
            </a:r>
            <a:r>
              <a:rPr lang="en-US" sz="2900" dirty="0" smtClean="0"/>
              <a:t>ervices to families with infants and toddlers from birth through age 2</a:t>
            </a:r>
          </a:p>
          <a:p>
            <a:pPr lvl="1"/>
            <a:r>
              <a:rPr lang="en-US" sz="2900" dirty="0" smtClean="0"/>
              <a:t>Children with developmental delays or medical conditions that likely result in a developmental delay</a:t>
            </a:r>
          </a:p>
          <a:p>
            <a:pPr lvl="1"/>
            <a:r>
              <a:rPr lang="en-US" sz="2900" dirty="0" smtClean="0"/>
              <a:t>Services are provided in the child’s natural environment, such as home, child care, or any other community setting</a:t>
            </a:r>
          </a:p>
          <a:p>
            <a:pPr lvl="1"/>
            <a:r>
              <a:rPr lang="en-US" sz="2900" dirty="0" smtClean="0"/>
              <a:t>Services are designed to improve the family’s capacity to enhance their child’s development</a:t>
            </a:r>
          </a:p>
          <a:p>
            <a:endParaRPr lang="en-US" sz="3500" dirty="0"/>
          </a:p>
          <a:p>
            <a:pPr marL="0" indent="0">
              <a:buNone/>
            </a:pPr>
            <a:endParaRPr lang="en-US" sz="3500" dirty="0"/>
          </a:p>
        </p:txBody>
      </p:sp>
      <p:sp>
        <p:nvSpPr>
          <p:cNvPr id="4" name="Rectangle 3"/>
          <p:cNvSpPr/>
          <p:nvPr/>
        </p:nvSpPr>
        <p:spPr>
          <a:xfrm>
            <a:off x="9677400" y="3009900"/>
            <a:ext cx="7353300" cy="5262979"/>
          </a:xfrm>
          <a:prstGeom prst="rect">
            <a:avLst/>
          </a:prstGeom>
        </p:spPr>
        <p:txBody>
          <a:bodyPr wrap="square">
            <a:spAutoFit/>
          </a:bodyPr>
          <a:lstStyle/>
          <a:p>
            <a:r>
              <a:rPr lang="en-US" sz="2800" dirty="0"/>
              <a:t>The child is experiencing developmental delays in the following areas: </a:t>
            </a:r>
          </a:p>
          <a:p>
            <a:pPr marL="914400" lvl="1" indent="-457200">
              <a:buFont typeface="Arial" panose="020B0604020202020204" pitchFamily="34" charset="0"/>
              <a:buChar char="•"/>
            </a:pPr>
            <a:r>
              <a:rPr lang="en-US" sz="2800" dirty="0" smtClean="0"/>
              <a:t>Physical </a:t>
            </a:r>
            <a:r>
              <a:rPr lang="en-US" sz="2800" dirty="0"/>
              <a:t>Development </a:t>
            </a:r>
            <a:r>
              <a:rPr lang="en-US" sz="2800" dirty="0">
                <a:solidFill>
                  <a:schemeClr val="accent2"/>
                </a:solidFill>
              </a:rPr>
              <a:t>(crawling, walking, seeing, </a:t>
            </a:r>
            <a:r>
              <a:rPr lang="en-US" sz="2800" dirty="0" smtClean="0">
                <a:solidFill>
                  <a:schemeClr val="accent2"/>
                </a:solidFill>
              </a:rPr>
              <a:t>hearing)</a:t>
            </a:r>
            <a:endParaRPr lang="en-US" sz="2800" dirty="0">
              <a:solidFill>
                <a:schemeClr val="accent2"/>
              </a:solidFill>
            </a:endParaRPr>
          </a:p>
          <a:p>
            <a:pPr marL="914400" lvl="1" indent="-457200">
              <a:buFont typeface="Arial" panose="020B0604020202020204" pitchFamily="34" charset="0"/>
              <a:buChar char="•"/>
            </a:pPr>
            <a:r>
              <a:rPr lang="en-US" sz="2800" dirty="0"/>
              <a:t>Cognitive Development </a:t>
            </a:r>
            <a:r>
              <a:rPr lang="en-US" sz="2800" dirty="0">
                <a:solidFill>
                  <a:schemeClr val="accent2"/>
                </a:solidFill>
              </a:rPr>
              <a:t>(learning skills or problem solving)</a:t>
            </a:r>
          </a:p>
          <a:p>
            <a:pPr marL="914400" lvl="1" indent="-457200">
              <a:buFont typeface="Arial" panose="020B0604020202020204" pitchFamily="34" charset="0"/>
              <a:buChar char="•"/>
            </a:pPr>
            <a:r>
              <a:rPr lang="en-US" sz="2800" dirty="0"/>
              <a:t>Social and Emotional Development </a:t>
            </a:r>
            <a:r>
              <a:rPr lang="en-US" sz="2800" dirty="0">
                <a:solidFill>
                  <a:schemeClr val="accent2"/>
                </a:solidFill>
              </a:rPr>
              <a:t>(playing with others, showing feelings)</a:t>
            </a:r>
          </a:p>
          <a:p>
            <a:pPr marL="914400" lvl="1" indent="-457200">
              <a:buFont typeface="Arial" panose="020B0604020202020204" pitchFamily="34" charset="0"/>
              <a:buChar char="•"/>
            </a:pPr>
            <a:r>
              <a:rPr lang="en-US" sz="2800" dirty="0"/>
              <a:t>Adaptive Development </a:t>
            </a:r>
            <a:r>
              <a:rPr lang="en-US" sz="2800" dirty="0">
                <a:solidFill>
                  <a:schemeClr val="accent2"/>
                </a:solidFill>
              </a:rPr>
              <a:t>(feeding, getting dressed)</a:t>
            </a:r>
          </a:p>
          <a:p>
            <a:pPr marL="914400" lvl="1" indent="-457200">
              <a:buFont typeface="Arial" panose="020B0604020202020204" pitchFamily="34" charset="0"/>
              <a:buChar char="•"/>
            </a:pPr>
            <a:r>
              <a:rPr lang="en-US" sz="2800" dirty="0"/>
              <a:t>Communication Development </a:t>
            </a:r>
            <a:r>
              <a:rPr lang="en-US" sz="2800" dirty="0">
                <a:solidFill>
                  <a:schemeClr val="accent2"/>
                </a:solidFill>
              </a:rPr>
              <a:t>(listening, talking, expressing self)</a:t>
            </a:r>
          </a:p>
        </p:txBody>
      </p:sp>
    </p:spTree>
    <p:extLst>
      <p:ext uri="{BB962C8B-B14F-4D97-AF65-F5344CB8AC3E}">
        <p14:creationId xmlns:p14="http://schemas.microsoft.com/office/powerpoint/2010/main" val="386613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13030200" cy="1562100"/>
          </a:xfrm>
        </p:spPr>
        <p:txBody>
          <a:bodyPr/>
          <a:lstStyle/>
          <a:p>
            <a:r>
              <a:rPr lang="en-US" dirty="0">
                <a:solidFill>
                  <a:srgbClr val="003057"/>
                </a:solidFill>
              </a:rPr>
              <a:t>How are referrals made?</a:t>
            </a:r>
            <a:endParaRPr lang="en-US" dirty="0"/>
          </a:p>
        </p:txBody>
      </p:sp>
      <p:sp>
        <p:nvSpPr>
          <p:cNvPr id="4" name="Text Placeholder 3"/>
          <p:cNvSpPr>
            <a:spLocks noGrp="1"/>
          </p:cNvSpPr>
          <p:nvPr>
            <p:ph type="body" sz="half" idx="2"/>
          </p:nvPr>
        </p:nvSpPr>
        <p:spPr>
          <a:xfrm>
            <a:off x="838200" y="2247901"/>
            <a:ext cx="12573000" cy="3352800"/>
          </a:xfrm>
        </p:spPr>
        <p:txBody>
          <a:bodyPr>
            <a:normAutofit/>
          </a:bodyPr>
          <a:lstStyle/>
          <a:p>
            <a:r>
              <a:rPr lang="en-US" sz="3500" dirty="0" smtClean="0"/>
              <a:t>EarlySteps has ten </a:t>
            </a:r>
            <a:r>
              <a:rPr lang="en-US" sz="3500" b="1" dirty="0" smtClean="0"/>
              <a:t>System Points of Entry (SPOEs) </a:t>
            </a:r>
            <a:r>
              <a:rPr lang="en-US" sz="3500" dirty="0" smtClean="0"/>
              <a:t>set up across the state to perform intake and eligibility activities for children referred to EarlySteps.  The person making the referral should determine which parish the child lives in and contact the SPOE for the parish.</a:t>
            </a:r>
          </a:p>
        </p:txBody>
      </p:sp>
      <p:pic>
        <p:nvPicPr>
          <p:cNvPr id="3076" name="Picture 4" descr="Louisiana State Map With Counties | semashow.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829300"/>
            <a:ext cx="5334000" cy="437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874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Eligible?</a:t>
            </a:r>
            <a:endParaRPr lang="en-US" dirty="0"/>
          </a:p>
        </p:txBody>
      </p:sp>
      <p:sp>
        <p:nvSpPr>
          <p:cNvPr id="4" name="Content Placeholder 3"/>
          <p:cNvSpPr>
            <a:spLocks noGrp="1"/>
          </p:cNvSpPr>
          <p:nvPr>
            <p:ph sz="half" idx="2"/>
          </p:nvPr>
        </p:nvSpPr>
        <p:spPr>
          <a:xfrm>
            <a:off x="1409701" y="3375025"/>
            <a:ext cx="8267699" cy="5526882"/>
          </a:xfrm>
        </p:spPr>
        <p:txBody>
          <a:bodyPr>
            <a:normAutofit/>
          </a:bodyPr>
          <a:lstStyle/>
          <a:p>
            <a:r>
              <a:rPr lang="en-US" sz="3500" dirty="0" smtClean="0"/>
              <a:t>Must be birth to 2 years old (0-35 months)</a:t>
            </a:r>
          </a:p>
          <a:p>
            <a:r>
              <a:rPr lang="en-US" sz="3500" dirty="0" smtClean="0"/>
              <a:t>Resident of Louisiana</a:t>
            </a:r>
          </a:p>
          <a:p>
            <a:r>
              <a:rPr lang="en-US" sz="3500" dirty="0" smtClean="0"/>
              <a:t>EarlySteps eligibility criteria</a:t>
            </a:r>
          </a:p>
          <a:p>
            <a:pPr lvl="1"/>
            <a:r>
              <a:rPr lang="en-US" sz="2900" dirty="0" smtClean="0"/>
              <a:t>Developmental delay in two or more developmental areas; or</a:t>
            </a:r>
          </a:p>
          <a:p>
            <a:pPr lvl="1"/>
            <a:r>
              <a:rPr lang="en-US" sz="2900" dirty="0" smtClean="0"/>
              <a:t>Established medical condition (e.g. Down Syndrome; Cerebral Palsy; Autism; </a:t>
            </a:r>
            <a:r>
              <a:rPr lang="en-US" sz="2900" dirty="0"/>
              <a:t>v</a:t>
            </a:r>
            <a:r>
              <a:rPr lang="en-US" sz="2900" dirty="0" smtClean="0"/>
              <a:t>ision and/or hearing loss); or</a:t>
            </a:r>
          </a:p>
          <a:p>
            <a:pPr lvl="1"/>
            <a:r>
              <a:rPr lang="en-US" sz="2900" dirty="0" smtClean="0"/>
              <a:t>Informed Clinical Opinion</a:t>
            </a:r>
          </a:p>
          <a:p>
            <a:endParaRPr lang="en-US" sz="3500" dirty="0"/>
          </a:p>
        </p:txBody>
      </p:sp>
      <p:pic>
        <p:nvPicPr>
          <p:cNvPr id="5" name="Content Placeholder 4" descr="Cute little black kid playing with toy in kindergarten · Free Stock Photo"/>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12161308" y="3375025"/>
            <a:ext cx="3871383" cy="5807075"/>
          </a:xfrm>
          <a:prstGeom prst="rect">
            <a:avLst/>
          </a:prstGeom>
        </p:spPr>
      </p:pic>
    </p:spTree>
    <p:extLst>
      <p:ext uri="{BB962C8B-B14F-4D97-AF65-F5344CB8AC3E}">
        <p14:creationId xmlns:p14="http://schemas.microsoft.com/office/powerpoint/2010/main" val="2634129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in EarlySteps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03046820"/>
              </p:ext>
            </p:extLst>
          </p:nvPr>
        </p:nvGraphicFramePr>
        <p:xfrm>
          <a:off x="9448800" y="3816677"/>
          <a:ext cx="9982200" cy="5609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76200" y="4040593"/>
            <a:ext cx="10363201" cy="5161576"/>
          </a:xfrm>
          <a:prstGeom prst="rect">
            <a:avLst/>
          </a:prstGeom>
        </p:spPr>
      </p:pic>
      <p:sp>
        <p:nvSpPr>
          <p:cNvPr id="7" name="TextBox 6"/>
          <p:cNvSpPr txBox="1"/>
          <p:nvPr/>
        </p:nvSpPr>
        <p:spPr>
          <a:xfrm>
            <a:off x="381000" y="5744218"/>
            <a:ext cx="2438400" cy="1754326"/>
          </a:xfrm>
          <a:prstGeom prst="rect">
            <a:avLst/>
          </a:prstGeom>
          <a:noFill/>
        </p:spPr>
        <p:txBody>
          <a:bodyPr wrap="square" rtlCol="0">
            <a:spAutoFit/>
          </a:bodyPr>
          <a:lstStyle/>
          <a:p>
            <a:pPr algn="ctr"/>
            <a:endParaRPr lang="en-US" sz="3600" dirty="0" smtClean="0">
              <a:solidFill>
                <a:schemeClr val="bg2"/>
              </a:solidFill>
            </a:endParaRPr>
          </a:p>
          <a:p>
            <a:pPr algn="ctr"/>
            <a:r>
              <a:rPr lang="en-US" sz="3600" dirty="0" smtClean="0">
                <a:solidFill>
                  <a:schemeClr val="bg2"/>
                </a:solidFill>
              </a:rPr>
              <a:t>Referral</a:t>
            </a:r>
          </a:p>
          <a:p>
            <a:pPr algn="ctr"/>
            <a:endParaRPr lang="en-US" sz="3600" dirty="0">
              <a:solidFill>
                <a:schemeClr val="bg2"/>
              </a:solidFill>
            </a:endParaRPr>
          </a:p>
        </p:txBody>
      </p:sp>
      <p:sp>
        <p:nvSpPr>
          <p:cNvPr id="8" name="TextBox 7"/>
          <p:cNvSpPr txBox="1"/>
          <p:nvPr/>
        </p:nvSpPr>
        <p:spPr>
          <a:xfrm>
            <a:off x="3428998" y="5731957"/>
            <a:ext cx="3695701" cy="1754326"/>
          </a:xfrm>
          <a:prstGeom prst="rect">
            <a:avLst/>
          </a:prstGeom>
          <a:noFill/>
        </p:spPr>
        <p:txBody>
          <a:bodyPr wrap="square" rtlCol="0">
            <a:spAutoFit/>
          </a:bodyPr>
          <a:lstStyle/>
          <a:p>
            <a:pPr algn="ctr"/>
            <a:endParaRPr lang="en-US" sz="3600" dirty="0" smtClean="0">
              <a:solidFill>
                <a:schemeClr val="bg2"/>
              </a:solidFill>
            </a:endParaRPr>
          </a:p>
          <a:p>
            <a:pPr algn="ctr"/>
            <a:r>
              <a:rPr lang="en-US" sz="3600" dirty="0" smtClean="0">
                <a:solidFill>
                  <a:schemeClr val="bg2"/>
                </a:solidFill>
              </a:rPr>
              <a:t>Intake</a:t>
            </a:r>
          </a:p>
          <a:p>
            <a:pPr algn="ctr"/>
            <a:endParaRPr lang="en-US" sz="3600" dirty="0">
              <a:solidFill>
                <a:schemeClr val="bg2"/>
              </a:solidFill>
            </a:endParaRPr>
          </a:p>
        </p:txBody>
      </p:sp>
      <p:sp>
        <p:nvSpPr>
          <p:cNvPr id="9" name="TextBox 8"/>
          <p:cNvSpPr txBox="1"/>
          <p:nvPr/>
        </p:nvSpPr>
        <p:spPr>
          <a:xfrm>
            <a:off x="7680143" y="6008955"/>
            <a:ext cx="2927713" cy="1200329"/>
          </a:xfrm>
          <a:prstGeom prst="rect">
            <a:avLst/>
          </a:prstGeom>
          <a:noFill/>
        </p:spPr>
        <p:txBody>
          <a:bodyPr wrap="square" rtlCol="0">
            <a:spAutoFit/>
          </a:bodyPr>
          <a:lstStyle/>
          <a:p>
            <a:r>
              <a:rPr lang="en-US" sz="3600" dirty="0" smtClean="0">
                <a:solidFill>
                  <a:schemeClr val="bg2"/>
                </a:solidFill>
              </a:rPr>
              <a:t>Evaluation/ Eligibility</a:t>
            </a:r>
            <a:endParaRPr lang="en-US" sz="3600" dirty="0">
              <a:solidFill>
                <a:schemeClr val="bg2"/>
              </a:solidFill>
            </a:endParaRPr>
          </a:p>
        </p:txBody>
      </p:sp>
      <p:sp>
        <p:nvSpPr>
          <p:cNvPr id="11" name="TextBox 10"/>
          <p:cNvSpPr txBox="1"/>
          <p:nvPr/>
        </p:nvSpPr>
        <p:spPr>
          <a:xfrm>
            <a:off x="11163300" y="5524500"/>
            <a:ext cx="3009900" cy="2000548"/>
          </a:xfrm>
          <a:prstGeom prst="rect">
            <a:avLst/>
          </a:prstGeom>
          <a:noFill/>
        </p:spPr>
        <p:txBody>
          <a:bodyPr wrap="square" rtlCol="0">
            <a:spAutoFit/>
          </a:bodyPr>
          <a:lstStyle/>
          <a:p>
            <a:pPr algn="ctr"/>
            <a:endParaRPr lang="en-US" sz="1600" dirty="0" smtClean="0">
              <a:solidFill>
                <a:schemeClr val="bg2"/>
              </a:solidFill>
            </a:endParaRPr>
          </a:p>
          <a:p>
            <a:r>
              <a:rPr lang="en-US" sz="3600" dirty="0" smtClean="0">
                <a:solidFill>
                  <a:schemeClr val="bg2"/>
                </a:solidFill>
              </a:rPr>
              <a:t>Individualized Family Service </a:t>
            </a:r>
          </a:p>
          <a:p>
            <a:r>
              <a:rPr lang="en-US" sz="3600" dirty="0" smtClean="0">
                <a:solidFill>
                  <a:schemeClr val="bg2"/>
                </a:solidFill>
              </a:rPr>
              <a:t>Plan (IFSP)</a:t>
            </a:r>
            <a:endParaRPr lang="en-US" sz="3600" dirty="0">
              <a:solidFill>
                <a:schemeClr val="bg2"/>
              </a:solidFill>
            </a:endParaRPr>
          </a:p>
        </p:txBody>
      </p:sp>
    </p:spTree>
    <p:extLst>
      <p:ext uri="{BB962C8B-B14F-4D97-AF65-F5344CB8AC3E}">
        <p14:creationId xmlns:p14="http://schemas.microsoft.com/office/powerpoint/2010/main" val="2173481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Early Intervention Services</a:t>
            </a:r>
            <a:endParaRPr lang="en-US" dirty="0"/>
          </a:p>
        </p:txBody>
      </p:sp>
      <p:sp>
        <p:nvSpPr>
          <p:cNvPr id="3" name="Text Placeholder 2"/>
          <p:cNvSpPr>
            <a:spLocks noGrp="1"/>
          </p:cNvSpPr>
          <p:nvPr>
            <p:ph type="body" sz="quarter" idx="13"/>
          </p:nvPr>
        </p:nvSpPr>
        <p:spPr>
          <a:xfrm>
            <a:off x="1447800" y="3086100"/>
            <a:ext cx="4267200" cy="5410200"/>
          </a:xfrm>
        </p:spPr>
        <p:txBody>
          <a:bodyPr>
            <a:normAutofit lnSpcReduction="10000"/>
          </a:bodyPr>
          <a:lstStyle/>
          <a:p>
            <a:pPr marL="571500" indent="-571500">
              <a:buFont typeface="Arial" panose="020B0604020202020204" pitchFamily="34" charset="0"/>
              <a:buChar char="•"/>
            </a:pPr>
            <a:r>
              <a:rPr lang="en-US" sz="3200" dirty="0" smtClean="0"/>
              <a:t>Assistive Technology devices and services</a:t>
            </a:r>
          </a:p>
          <a:p>
            <a:pPr marL="571500" indent="-571500">
              <a:buFont typeface="Arial" panose="020B0604020202020204" pitchFamily="34" charset="0"/>
              <a:buChar char="•"/>
            </a:pPr>
            <a:r>
              <a:rPr lang="en-US" sz="3200" dirty="0" smtClean="0"/>
              <a:t>Audiology Services</a:t>
            </a:r>
          </a:p>
          <a:p>
            <a:pPr marL="571500" indent="-571500">
              <a:buFont typeface="Arial" panose="020B0604020202020204" pitchFamily="34" charset="0"/>
              <a:buChar char="•"/>
            </a:pPr>
            <a:r>
              <a:rPr lang="en-US" sz="3200" dirty="0" smtClean="0"/>
              <a:t>Family Training, Counseling and Home visits</a:t>
            </a:r>
          </a:p>
          <a:p>
            <a:pPr marL="571500" lvl="0" indent="-571500">
              <a:buFont typeface="Arial" panose="020B0604020202020204" pitchFamily="34" charset="0"/>
              <a:buChar char="•"/>
            </a:pPr>
            <a:r>
              <a:rPr lang="en-US" sz="3200" dirty="0" smtClean="0">
                <a:solidFill>
                  <a:srgbClr val="003057"/>
                </a:solidFill>
              </a:rPr>
              <a:t>Health </a:t>
            </a:r>
            <a:r>
              <a:rPr lang="en-US" sz="3200" dirty="0">
                <a:solidFill>
                  <a:srgbClr val="003057"/>
                </a:solidFill>
              </a:rPr>
              <a:t>services </a:t>
            </a:r>
            <a:endParaRPr lang="en-US" sz="3200" dirty="0" smtClean="0">
              <a:solidFill>
                <a:srgbClr val="003057"/>
              </a:solidFill>
            </a:endParaRPr>
          </a:p>
          <a:p>
            <a:pPr marL="571500" lvl="0" indent="-571500">
              <a:buFont typeface="Arial" panose="020B0604020202020204" pitchFamily="34" charset="0"/>
              <a:buChar char="•"/>
            </a:pPr>
            <a:r>
              <a:rPr lang="en-US" sz="3200" dirty="0" smtClean="0">
                <a:solidFill>
                  <a:srgbClr val="003057"/>
                </a:solidFill>
              </a:rPr>
              <a:t>Medical </a:t>
            </a:r>
            <a:r>
              <a:rPr lang="en-US" sz="3200" dirty="0">
                <a:solidFill>
                  <a:srgbClr val="003057"/>
                </a:solidFill>
              </a:rPr>
              <a:t>Services </a:t>
            </a:r>
            <a:r>
              <a:rPr lang="en-US" sz="3200" dirty="0" smtClean="0">
                <a:solidFill>
                  <a:srgbClr val="003057"/>
                </a:solidFill>
              </a:rPr>
              <a:t> (</a:t>
            </a:r>
            <a:r>
              <a:rPr lang="en-US" sz="3200" dirty="0">
                <a:solidFill>
                  <a:srgbClr val="003057"/>
                </a:solidFill>
              </a:rPr>
              <a:t>for diagnostic &amp; evaluation purposes only)</a:t>
            </a:r>
          </a:p>
          <a:p>
            <a:endParaRPr lang="en-US" sz="2500" dirty="0"/>
          </a:p>
        </p:txBody>
      </p:sp>
      <p:sp>
        <p:nvSpPr>
          <p:cNvPr id="4" name="Text Placeholder 3"/>
          <p:cNvSpPr>
            <a:spLocks noGrp="1"/>
          </p:cNvSpPr>
          <p:nvPr>
            <p:ph type="body" sz="quarter" idx="14"/>
          </p:nvPr>
        </p:nvSpPr>
        <p:spPr>
          <a:xfrm>
            <a:off x="6899155" y="3080657"/>
            <a:ext cx="4495800" cy="5625737"/>
          </a:xfrm>
        </p:spPr>
        <p:txBody>
          <a:bodyPr>
            <a:normAutofit/>
          </a:bodyPr>
          <a:lstStyle/>
          <a:p>
            <a:pPr marL="571500" indent="-571500">
              <a:buFont typeface="Arial" panose="020B0604020202020204" pitchFamily="34" charset="0"/>
              <a:buChar char="•"/>
            </a:pPr>
            <a:r>
              <a:rPr lang="en-US" sz="3200" dirty="0" smtClean="0"/>
              <a:t>Nursing Services </a:t>
            </a:r>
          </a:p>
          <a:p>
            <a:pPr marL="571500" indent="-571500">
              <a:buFont typeface="Arial" panose="020B0604020202020204" pitchFamily="34" charset="0"/>
              <a:buChar char="•"/>
            </a:pPr>
            <a:r>
              <a:rPr lang="en-US" sz="3200" dirty="0" smtClean="0"/>
              <a:t>Nutrition Services</a:t>
            </a:r>
          </a:p>
          <a:p>
            <a:pPr marL="571500" indent="-571500">
              <a:buFont typeface="Arial" panose="020B0604020202020204" pitchFamily="34" charset="0"/>
              <a:buChar char="•"/>
            </a:pPr>
            <a:r>
              <a:rPr lang="en-US" sz="3200" dirty="0" smtClean="0"/>
              <a:t>Special Instruction</a:t>
            </a:r>
          </a:p>
          <a:p>
            <a:pPr marL="571500" indent="-571500">
              <a:buFont typeface="Arial" panose="020B0604020202020204" pitchFamily="34" charset="0"/>
              <a:buChar char="•"/>
            </a:pPr>
            <a:r>
              <a:rPr lang="en-US" sz="3200" dirty="0" smtClean="0"/>
              <a:t>Speech and Language Pathology</a:t>
            </a:r>
          </a:p>
          <a:p>
            <a:pPr marL="571500" indent="-571500">
              <a:buFont typeface="Arial" panose="020B0604020202020204" pitchFamily="34" charset="0"/>
              <a:buChar char="•"/>
            </a:pPr>
            <a:r>
              <a:rPr lang="en-US" sz="3200" dirty="0" smtClean="0"/>
              <a:t>Transportation </a:t>
            </a:r>
          </a:p>
          <a:p>
            <a:pPr marL="571500" indent="-571500">
              <a:buFont typeface="Arial" panose="020B0604020202020204" pitchFamily="34" charset="0"/>
              <a:buChar char="•"/>
            </a:pPr>
            <a:r>
              <a:rPr lang="en-US" sz="3200" dirty="0" smtClean="0"/>
              <a:t>Translation/ Interpretation</a:t>
            </a:r>
          </a:p>
        </p:txBody>
      </p:sp>
      <p:sp>
        <p:nvSpPr>
          <p:cNvPr id="5" name="Text Placeholder 4"/>
          <p:cNvSpPr>
            <a:spLocks noGrp="1"/>
          </p:cNvSpPr>
          <p:nvPr>
            <p:ph type="body" sz="quarter" idx="15"/>
          </p:nvPr>
        </p:nvSpPr>
        <p:spPr>
          <a:xfrm>
            <a:off x="12579110" y="3080657"/>
            <a:ext cx="4267200" cy="5562600"/>
          </a:xfrm>
        </p:spPr>
        <p:txBody>
          <a:bodyPr>
            <a:noAutofit/>
          </a:bodyPr>
          <a:lstStyle/>
          <a:p>
            <a:pPr marL="571500" indent="-571500">
              <a:buFont typeface="Arial" panose="020B0604020202020204" pitchFamily="34" charset="0"/>
              <a:buChar char="•"/>
            </a:pPr>
            <a:r>
              <a:rPr lang="en-US" sz="3200" dirty="0" smtClean="0"/>
              <a:t>Vision Services</a:t>
            </a:r>
          </a:p>
          <a:p>
            <a:pPr marL="571500" indent="-571500">
              <a:buFont typeface="Arial" panose="020B0604020202020204" pitchFamily="34" charset="0"/>
              <a:buChar char="•"/>
            </a:pPr>
            <a:r>
              <a:rPr lang="en-US" sz="3200" dirty="0" smtClean="0"/>
              <a:t>Occupational Therapy</a:t>
            </a:r>
          </a:p>
          <a:p>
            <a:pPr marL="571500" indent="-571500">
              <a:buFont typeface="Arial" panose="020B0604020202020204" pitchFamily="34" charset="0"/>
              <a:buChar char="•"/>
            </a:pPr>
            <a:r>
              <a:rPr lang="en-US" sz="3200" dirty="0" smtClean="0"/>
              <a:t>Physical Therapy</a:t>
            </a:r>
          </a:p>
          <a:p>
            <a:pPr marL="571500" indent="-571500">
              <a:buFont typeface="Arial" panose="020B0604020202020204" pitchFamily="34" charset="0"/>
              <a:buChar char="•"/>
            </a:pPr>
            <a:r>
              <a:rPr lang="en-US" sz="3200" dirty="0" smtClean="0"/>
              <a:t>Psychological Services</a:t>
            </a:r>
          </a:p>
          <a:p>
            <a:pPr marL="571500" indent="-571500">
              <a:buFont typeface="Arial" panose="020B0604020202020204" pitchFamily="34" charset="0"/>
              <a:buChar char="•"/>
            </a:pPr>
            <a:r>
              <a:rPr lang="en-US" sz="3200" dirty="0" smtClean="0"/>
              <a:t>Service Coordination</a:t>
            </a:r>
            <a:endParaRPr lang="en-US" sz="3200" dirty="0"/>
          </a:p>
          <a:p>
            <a:pPr marL="571500" indent="-571500">
              <a:buFont typeface="Arial" panose="020B0604020202020204" pitchFamily="34" charset="0"/>
              <a:buChar char="•"/>
            </a:pPr>
            <a:r>
              <a:rPr lang="en-US" sz="3200" dirty="0" smtClean="0"/>
              <a:t>Social Work Services</a:t>
            </a:r>
          </a:p>
        </p:txBody>
      </p:sp>
    </p:spTree>
    <p:extLst>
      <p:ext uri="{BB962C8B-B14F-4D97-AF65-F5344CB8AC3E}">
        <p14:creationId xmlns:p14="http://schemas.microsoft.com/office/powerpoint/2010/main" val="1133678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DH Branding">
      <a:dk1>
        <a:sysClr val="windowText" lastClr="000000"/>
      </a:dk1>
      <a:lt1>
        <a:sysClr val="window" lastClr="FFFFFF"/>
      </a:lt1>
      <a:dk2>
        <a:srgbClr val="335B74"/>
      </a:dk2>
      <a:lt2>
        <a:srgbClr val="DFE3E5"/>
      </a:lt2>
      <a:accent1>
        <a:srgbClr val="003057"/>
      </a:accent1>
      <a:accent2>
        <a:srgbClr val="63B1BC"/>
      </a:accent2>
      <a:accent3>
        <a:srgbClr val="426DA9"/>
      </a:accent3>
      <a:accent4>
        <a:srgbClr val="B89D18"/>
      </a:accent4>
      <a:accent5>
        <a:srgbClr val="9EA2A2"/>
      </a:accent5>
      <a:accent6>
        <a:srgbClr val="9595D2"/>
      </a:accent6>
      <a:hlink>
        <a:srgbClr val="B89D18"/>
      </a:hlink>
      <a:folHlink>
        <a:srgbClr val="B89D1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1109</TotalTime>
  <Words>753</Words>
  <Application>Microsoft Office PowerPoint</Application>
  <PresentationFormat>Custom</PresentationFormat>
  <Paragraphs>89</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Verdana</vt:lpstr>
      <vt:lpstr>Arial</vt:lpstr>
      <vt:lpstr>Calibri</vt:lpstr>
      <vt:lpstr>Verdana Bold Italics</vt:lpstr>
      <vt:lpstr>Office Theme</vt:lpstr>
      <vt:lpstr>EarlySteps</vt:lpstr>
      <vt:lpstr>Team Members</vt:lpstr>
      <vt:lpstr>What is  Early Intervention?</vt:lpstr>
      <vt:lpstr>Purpose and Philosophy  IDEA Part C</vt:lpstr>
      <vt:lpstr>Louisiana’s Early Intervention Program</vt:lpstr>
      <vt:lpstr>How are referrals made?</vt:lpstr>
      <vt:lpstr>Who is Eligible?</vt:lpstr>
      <vt:lpstr>Journey in EarlySteps</vt:lpstr>
      <vt:lpstr>Early Intervention Services</vt:lpstr>
      <vt:lpstr>What does Early Intervention Services look like?</vt:lpstr>
      <vt:lpstr>Parent Success Story</vt:lpstr>
      <vt:lpstr>For additional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 4</dc:title>
  <dc:creator>Heidi Kinchen</dc:creator>
  <cp:lastModifiedBy>Sri Chalasani</cp:lastModifiedBy>
  <cp:revision>83</cp:revision>
  <dcterms:created xsi:type="dcterms:W3CDTF">2006-08-16T00:00:00Z</dcterms:created>
  <dcterms:modified xsi:type="dcterms:W3CDTF">2026-02-03T19:01:09Z</dcterms:modified>
  <dc:identifier>DAG7CSLquAg</dc:identifier>
</cp:coreProperties>
</file>