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sldIdLst>
    <p:sldId id="322" r:id="rId5"/>
    <p:sldId id="323" r:id="rId6"/>
    <p:sldId id="417" r:id="rId7"/>
    <p:sldId id="418" r:id="rId8"/>
    <p:sldId id="411" r:id="rId9"/>
    <p:sldId id="416" r:id="rId10"/>
    <p:sldId id="419" r:id="rId11"/>
    <p:sldId id="420" r:id="rId12"/>
    <p:sldId id="395" r:id="rId13"/>
    <p:sldId id="340" r:id="rId14"/>
    <p:sldId id="33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17"/>
            <p14:sldId id="418"/>
            <p14:sldId id="411"/>
            <p14:sldId id="416"/>
            <p14:sldId id="419"/>
            <p14:sldId id="420"/>
            <p14:sldId id="395"/>
            <p14:sldId id="340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70752" autoAdjust="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24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83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91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16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19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83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MEDT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athryn.Loechelt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NEU@la.go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EDT@l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thryn.Loechelt@l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89467" y="2683050"/>
            <a:ext cx="11463865" cy="842400"/>
          </a:xfrm>
        </p:spPr>
        <p:txBody>
          <a:bodyPr/>
          <a:lstStyle/>
          <a:p>
            <a:r>
              <a:rPr lang="en-US" sz="5200" dirty="0" smtClean="0"/>
              <a:t>Application Center Monthly Contact</a:t>
            </a:r>
            <a:endParaRPr lang="en-US" sz="52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December 15, 2021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/>
          <a:lstStyle/>
          <a:p>
            <a:r>
              <a:rPr lang="en-US" sz="2400" b="1" dirty="0">
                <a:solidFill>
                  <a:schemeClr val="accent3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accent3"/>
                </a:solidFill>
              </a:rPr>
              <a:t>) 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Outstation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r>
              <a:rPr lang="en-US" sz="2400" dirty="0">
                <a:solidFill>
                  <a:schemeClr val="accent3"/>
                </a:solidFill>
              </a:rPr>
              <a:t>EPO Programs Manager</a:t>
            </a: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  <a:hlinkClick r:id="rId6"/>
              </a:rPr>
              <a:t>Kathryn.Loechelt@la.gov</a:t>
            </a:r>
            <a:endParaRPr lang="en-US" sz="1400" dirty="0">
              <a:solidFill>
                <a:schemeClr val="accent3"/>
              </a:solidFill>
            </a:endParaRP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</a:rPr>
              <a:t>(225) 219 – 0912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Application Centers (AC) 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7"/>
              </a:rPr>
              <a:t>ApplicationCenter.Service@la.gov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(225) 342 – 6312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Valerie McManus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Medical Eligibility Determinations Team (MEDT)</a:t>
            </a:r>
            <a:endParaRPr lang="en-US" sz="18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8"/>
              </a:rPr>
              <a:t>MEDT@la.gov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Shauna Meche</a:t>
            </a:r>
            <a:endParaRPr lang="en-US" sz="2000" dirty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9"/>
              </a:rPr>
              <a:t>NEU@la.gov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337-447-4145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417095" y="1507958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Questions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5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366221" y="2323652"/>
            <a:ext cx="9380668" cy="3818964"/>
          </a:xfrm>
        </p:spPr>
        <p:txBody>
          <a:bodyPr anchor="t"/>
          <a:lstStyle/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Email Correspondence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Paper Applications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EMS Review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Reminders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endParaRPr lang="en-US" sz="4000" b="0" dirty="0" smtClean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Email Correspondence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All Application Center correspondence should be submitted to the program email address</a:t>
            </a:r>
            <a:r>
              <a:rPr lang="en-US" sz="3600" smtClean="0">
                <a:latin typeface="Calibri" panose="020F0502020204030204" pitchFamily="34" charset="0"/>
                <a:ea typeface="Calibri" panose="020F0502020204030204" pitchFamily="34" charset="0"/>
              </a:rPr>
              <a:t>:  </a:t>
            </a:r>
            <a:r>
              <a:rPr lang="en-US" sz="3600" smtClean="0"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ApplicationCenter.Service@la.gov</a:t>
            </a:r>
            <a:r>
              <a:rPr lang="en-US" sz="360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In my absence, the program account is monitored.</a:t>
            </a:r>
          </a:p>
          <a:p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50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Email Correspondence (continued)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The AC Help button on the AC Resource Library may also be used as it routes the Help Requests directly to the AC Program Account.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51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Paper Applications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Application Centers may submit paper applications if the Self Service Portal is down or not functioning as it should.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However, a BHSF Clearance form must be submitted. Indicate why a paper application is being submitted.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1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EMS Review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9807" y="2118057"/>
            <a:ext cx="1036122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5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possible, claims </a:t>
            </a:r>
            <a:r>
              <a:rPr lang="en-US" sz="5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staff should consult with their associated Application </a:t>
            </a:r>
            <a:r>
              <a:rPr lang="en-US" sz="5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Center prior </a:t>
            </a:r>
            <a:r>
              <a:rPr lang="en-US" sz="5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reaching out to Medicaid.  </a:t>
            </a:r>
            <a:endParaRPr lang="en-US" sz="5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3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EMS Review (continued)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9807" y="2118057"/>
            <a:ext cx="1036122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Trusted </a:t>
            </a:r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should ensure that the fax cover indicates the dates of service when faxing medical records.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13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EMS Review (continued)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40" y="2095046"/>
            <a:ext cx="4702628" cy="398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 bwMode="auto">
          <a:xfrm>
            <a:off x="5937663" y="2271154"/>
            <a:ext cx="5486400" cy="427514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When reviewing MEVS/REVS, please ensure that you pay attention to the Health Benefit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Plan Coverage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section. 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Limited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coverage does not guarantee payment. 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Our on staff doctors would have to review the medical records to see if the patient actually received life-sustaining services.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5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107735"/>
            <a:ext cx="11499924" cy="401340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NEU@la.gov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bills and records immediately upon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MEDT@la.gov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cc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4"/>
              </a:rPr>
              <a:t>Kathryn.Loechelt@la.gov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Please ensure you attend.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186" y="1348616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schemas.openxmlformats.org/package/2006/metadata/core-properties"/>
    <ds:schemaRef ds:uri="http://purl.org/dc/dcmitype/"/>
    <ds:schemaRef ds:uri="4d766105-f17c-407a-a185-4265b7c4705e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47223</TotalTime>
  <Words>374</Words>
  <Application>Microsoft Office PowerPoint</Application>
  <PresentationFormat>Widescreen</PresentationFormat>
  <Paragraphs>87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US Consulting On-screen M WHT_R1.5V_0310</vt:lpstr>
      <vt:lpstr>Application Center Monthly Contact</vt:lpstr>
      <vt:lpstr>Agenda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551</cp:revision>
  <dcterms:created xsi:type="dcterms:W3CDTF">2018-08-27T13:49:41Z</dcterms:created>
  <dcterms:modified xsi:type="dcterms:W3CDTF">2021-12-15T20:22:02Z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