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sldIdLst>
    <p:sldId id="322" r:id="rId5"/>
    <p:sldId id="323" r:id="rId6"/>
    <p:sldId id="430" r:id="rId7"/>
    <p:sldId id="443" r:id="rId8"/>
    <p:sldId id="450" r:id="rId9"/>
    <p:sldId id="444" r:id="rId10"/>
    <p:sldId id="445" r:id="rId11"/>
    <p:sldId id="446" r:id="rId12"/>
    <p:sldId id="447" r:id="rId13"/>
    <p:sldId id="449" r:id="rId14"/>
    <p:sldId id="448" r:id="rId15"/>
    <p:sldId id="451" r:id="rId16"/>
    <p:sldId id="452" r:id="rId17"/>
    <p:sldId id="395" r:id="rId18"/>
    <p:sldId id="340" r:id="rId19"/>
    <p:sldId id="44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30"/>
            <p14:sldId id="443"/>
            <p14:sldId id="450"/>
            <p14:sldId id="444"/>
            <p14:sldId id="445"/>
            <p14:sldId id="446"/>
            <p14:sldId id="447"/>
            <p14:sldId id="449"/>
            <p14:sldId id="448"/>
            <p14:sldId id="451"/>
            <p14:sldId id="452"/>
            <p14:sldId id="395"/>
            <p14:sldId id="34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1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70752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09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38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84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31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3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74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6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59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1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0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arrell.Curtis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dh.la.gov/assets/medicaid/MedicaidEligibilityPolicy/H-1900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April 20, 2022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15636" y="1567543"/>
            <a:ext cx="11239916" cy="5290457"/>
          </a:xfrm>
        </p:spPr>
        <p:txBody>
          <a:bodyPr anchor="t"/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2.) How long does Postpartum Coverage last for citizens</a:t>
            </a:r>
          </a:p>
          <a:p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A. 2 months			B. 6 months</a:t>
            </a:r>
          </a:p>
          <a:p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C. 12 months			D. 15 months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50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2240" y="1567543"/>
            <a:ext cx="11513312" cy="5290457"/>
          </a:xfrm>
        </p:spPr>
        <p:txBody>
          <a:bodyPr anchor="t"/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Question# 2 Answer</a:t>
            </a:r>
          </a:p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C. 12 months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078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15636" y="1567543"/>
            <a:ext cx="11239916" cy="5290457"/>
          </a:xfrm>
        </p:spPr>
        <p:txBody>
          <a:bodyPr anchor="t"/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3.) Online Help is offered in three languages: English, Spanish, and Vietnamese</a:t>
            </a:r>
          </a:p>
          <a:p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A. True					B. False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80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2240" y="1567543"/>
            <a:ext cx="11513312" cy="5290457"/>
          </a:xfrm>
        </p:spPr>
        <p:txBody>
          <a:bodyPr anchor="t"/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Question# 3 Answer</a:t>
            </a:r>
          </a:p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A. True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77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EPO Programs </a:t>
            </a:r>
            <a:r>
              <a:rPr lang="en-US" sz="2400" b="1" dirty="0" smtClean="0">
                <a:solidFill>
                  <a:schemeClr val="accent3"/>
                </a:solidFill>
              </a:rPr>
              <a:t>Manager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3"/>
                </a:solidFill>
                <a:hlinkClick r:id="rId6"/>
              </a:rPr>
              <a:t>Darrell.Curtis@la.gov</a:t>
            </a:r>
            <a:r>
              <a:rPr lang="en-US" dirty="0" smtClean="0">
                <a:solidFill>
                  <a:schemeClr val="accent3"/>
                </a:solidFill>
              </a:rPr>
              <a:t> 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3"/>
                </a:solidFill>
              </a:rPr>
              <a:t>Darrell Curtis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Antoinette Rubin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425038"/>
            <a:ext cx="11119104" cy="4869589"/>
          </a:xfrm>
        </p:spPr>
        <p:txBody>
          <a:bodyPr/>
          <a:lstStyle/>
          <a:p>
            <a:r>
              <a:rPr lang="en-US" sz="4400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405667" y="2105985"/>
            <a:ext cx="9380668" cy="3818964"/>
          </a:xfrm>
        </p:spPr>
        <p:txBody>
          <a:bodyPr anchor="t"/>
          <a:lstStyle/>
          <a:p>
            <a:pPr marL="0" lvl="1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1600" dirty="0" smtClean="0">
              <a:solidFill>
                <a:srgbClr val="595959"/>
              </a:solidFill>
            </a:endParaRP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New Staff Introduction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Postpartum Coverage change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Public Health Emergency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Train Your Brain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Reminders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6448" y="1068779"/>
            <a:ext cx="11030118" cy="5222294"/>
          </a:xfrm>
        </p:spPr>
        <p:txBody>
          <a:bodyPr anchor="ctr"/>
          <a:lstStyle/>
          <a:p>
            <a:pPr algn="ctr"/>
            <a:r>
              <a:rPr lang="en-US" sz="6600" dirty="0" smtClean="0"/>
              <a:t>Mr. Darrell Curtis</a:t>
            </a:r>
            <a:endParaRPr lang="en-US" sz="5400" dirty="0" smtClean="0"/>
          </a:p>
          <a:p>
            <a:pPr algn="ctr"/>
            <a:r>
              <a:rPr lang="en-US" sz="4800" dirty="0" smtClean="0"/>
              <a:t>EPO Ancillary Programs Team Manager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333" y="475012"/>
            <a:ext cx="11206348" cy="332509"/>
          </a:xfrm>
        </p:spPr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New Staff Introduction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0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1886" y="1187532"/>
            <a:ext cx="11263666" cy="5569528"/>
          </a:xfrm>
        </p:spPr>
        <p:txBody>
          <a:bodyPr/>
          <a:lstStyle/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In the past, 60 days of postpartum coverage was granted to citizens when a pregnancy resulted in birth or miscarriage.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Effective, April 1, 2022, the postpartum period for citizens has been extended to 12 months.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The extended postpartum period begins on the last day of the beneficiary’s pregnancy regardless how pregnancy ends and extends for a period of 12 months.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Postpartum Coverage Change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2240" y="1033153"/>
            <a:ext cx="11513312" cy="5723907"/>
          </a:xfrm>
        </p:spPr>
        <p:txBody>
          <a:bodyPr/>
          <a:lstStyle/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Postpartum Coverage can end prior to the 12 month period under the following circumstances:</a:t>
            </a:r>
          </a:p>
          <a:p>
            <a:pPr marL="2179638" lvl="4" indent="-457200">
              <a:buFontTx/>
              <a:buChar char="-"/>
            </a:pPr>
            <a:r>
              <a:rPr lang="en-US" sz="3600" dirty="0" smtClean="0"/>
              <a:t>The beneficiary requests voluntary disenrollment</a:t>
            </a:r>
          </a:p>
          <a:p>
            <a:pPr marL="2179638" lvl="4" indent="-457200">
              <a:buFontTx/>
              <a:buChar char="-"/>
            </a:pPr>
            <a:r>
              <a:rPr lang="en-US" sz="3600" dirty="0" smtClean="0"/>
              <a:t>Beneficiary is no longer a Louisiana resident</a:t>
            </a:r>
          </a:p>
          <a:p>
            <a:pPr marL="2179638" lvl="4" indent="-457200">
              <a:buFontTx/>
              <a:buChar char="-"/>
            </a:pPr>
            <a:r>
              <a:rPr lang="en-US" sz="3600" dirty="0" smtClean="0"/>
              <a:t>Coverage was erroneously granted due to agency error or fraud, abuse, or perjury</a:t>
            </a:r>
          </a:p>
          <a:p>
            <a:pPr marL="2179638" lvl="4" indent="-457200">
              <a:buFontTx/>
              <a:buChar char="-"/>
            </a:pPr>
            <a:r>
              <a:rPr lang="en-US" sz="3600" dirty="0" smtClean="0"/>
              <a:t>The beneficiary dies</a:t>
            </a:r>
            <a:endParaRPr lang="en-US" sz="3600" dirty="0"/>
          </a:p>
          <a:p>
            <a:pPr lvl="4" indent="0">
              <a:buNone/>
            </a:pPr>
            <a:r>
              <a:rPr lang="en-US" sz="3600" dirty="0">
                <a:hlinkClick r:id="rId3"/>
              </a:rPr>
              <a:t>Policy Reference- MEM H-1920</a:t>
            </a:r>
            <a:endParaRPr lang="en-US" sz="3600" dirty="0"/>
          </a:p>
          <a:p>
            <a:pPr lvl="4" indent="0">
              <a:buNone/>
            </a:pPr>
            <a:endParaRPr lang="en-US" sz="3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Postpartum Coverage Change (con.)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8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2240" y="1187532"/>
            <a:ext cx="11513312" cy="5812708"/>
          </a:xfrm>
        </p:spPr>
        <p:txBody>
          <a:bodyPr/>
          <a:lstStyle/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The federal Public Health Emergency (PHE) is still in effect. As a result, the PHE-related eligibility guidance remains in place.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We are unsure when the PHE will end, but we are making preparations for it now.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It is critical that we have accurate information so beneficiaries can receive important notices timely.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Public Health Emergency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1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2240" y="0"/>
            <a:ext cx="11513312" cy="6858000"/>
          </a:xfrm>
        </p:spPr>
        <p:txBody>
          <a:bodyPr anchor="ctr"/>
          <a:lstStyle/>
          <a:p>
            <a:pPr algn="ctr"/>
            <a:r>
              <a:rPr lang="en-US" sz="8800" dirty="0" smtClean="0">
                <a:solidFill>
                  <a:schemeClr val="tx2">
                    <a:lumMod val="75000"/>
                  </a:schemeClr>
                </a:solidFill>
              </a:rPr>
              <a:t>Train Your Brain!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6448" y="1567543"/>
            <a:ext cx="11119104" cy="5290457"/>
          </a:xfrm>
        </p:spPr>
        <p:txBody>
          <a:bodyPr anchor="t"/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1.) Non-citizens are eligible for postpartum coverage</a:t>
            </a:r>
          </a:p>
          <a:p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A- True					B- False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20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6354" y="1092530"/>
            <a:ext cx="11299292" cy="5765470"/>
          </a:xfrm>
        </p:spPr>
        <p:txBody>
          <a:bodyPr anchor="t"/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Question#1 Answer</a:t>
            </a:r>
          </a:p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B. False</a:t>
            </a:r>
          </a:p>
          <a:p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If a woman is a non-citizen, her Pregnancy Medicaid certification will end the last day of the month in which she gives birth.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861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4d766105-f17c-407a-a185-4265b7c4705e"/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51251</TotalTime>
  <Words>532</Words>
  <Application>Microsoft Office PowerPoint</Application>
  <PresentationFormat>Widescreen</PresentationFormat>
  <Paragraphs>99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New Staff Introduction</vt:lpstr>
      <vt:lpstr>Postpartum Coverage Change</vt:lpstr>
      <vt:lpstr>Postpartum Coverage Change (con.)</vt:lpstr>
      <vt:lpstr>Public Health Emergency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725</cp:revision>
  <dcterms:created xsi:type="dcterms:W3CDTF">2018-08-27T13:49:41Z</dcterms:created>
  <dcterms:modified xsi:type="dcterms:W3CDTF">2022-04-22T13:59:33Z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