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sldIdLst>
    <p:sldId id="322" r:id="rId5"/>
    <p:sldId id="323" r:id="rId6"/>
    <p:sldId id="417" r:id="rId7"/>
    <p:sldId id="411" r:id="rId8"/>
    <p:sldId id="414" r:id="rId9"/>
    <p:sldId id="416" r:id="rId10"/>
    <p:sldId id="415" r:id="rId11"/>
    <p:sldId id="395" r:id="rId12"/>
    <p:sldId id="340" r:id="rId13"/>
    <p:sldId id="33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17"/>
            <p14:sldId id="411"/>
            <p14:sldId id="414"/>
            <p14:sldId id="416"/>
            <p14:sldId id="415"/>
            <p14:sldId id="395"/>
            <p14:sldId id="340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70698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50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91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59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16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7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thryn.Loechelt@la.gov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ryn.Loechelt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November 17, 2021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323652"/>
            <a:ext cx="9380668" cy="3818964"/>
          </a:xfrm>
        </p:spPr>
        <p:txBody>
          <a:bodyPr anchor="t"/>
          <a:lstStyle/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err="1" smtClean="0">
                <a:solidFill>
                  <a:srgbClr val="595959"/>
                </a:solidFill>
              </a:rPr>
              <a:t>LaCHIP</a:t>
            </a:r>
            <a:r>
              <a:rPr lang="en-US" sz="4000" dirty="0" smtClean="0">
                <a:solidFill>
                  <a:srgbClr val="595959"/>
                </a:solidFill>
              </a:rPr>
              <a:t> </a:t>
            </a:r>
            <a:r>
              <a:rPr lang="en-US" sz="4000" dirty="0" err="1" smtClean="0">
                <a:solidFill>
                  <a:srgbClr val="595959"/>
                </a:solidFill>
              </a:rPr>
              <a:t>Rightfax</a:t>
            </a:r>
            <a:r>
              <a:rPr lang="en-US" sz="4000" dirty="0" smtClean="0">
                <a:solidFill>
                  <a:srgbClr val="595959"/>
                </a:solidFill>
              </a:rPr>
              <a:t> Cover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b="0" dirty="0" smtClean="0">
                <a:solidFill>
                  <a:srgbClr val="595959"/>
                </a:solidFill>
              </a:rPr>
              <a:t>Sending Medical Records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b="0" dirty="0" smtClean="0">
                <a:solidFill>
                  <a:srgbClr val="595959"/>
                </a:solidFill>
              </a:rPr>
              <a:t>Bi-Annual Site Inspections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Staff Changes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95959"/>
                </a:solidFill>
              </a:rPr>
              <a:t>EMS Q&amp;A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5355770" y="1116281"/>
            <a:ext cx="6299781" cy="5176569"/>
          </a:xfrm>
        </p:spPr>
        <p:txBody>
          <a:bodyPr/>
          <a:lstStyle/>
          <a:p>
            <a:r>
              <a:rPr lang="en-US" sz="3600" dirty="0" smtClean="0">
                <a:solidFill>
                  <a:srgbClr val="BC9F22"/>
                </a:solidFill>
              </a:rPr>
              <a:t>AC-7 Right Fax Cover-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600" kern="12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ensure that you are using the current version of the AC-7 RightFAX Cover and Transmittal Log rev. 06/2021.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600" kern="12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copies that were printed prior to the revision date need to be destroyed.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4516330" cy="461035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6" y="224632"/>
            <a:ext cx="4955242" cy="6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5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Sending Medical Records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Trusted Users should ensure that the fax cover indicates the dates of service when faxing medical records.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The records should be faxed to the LaCHIP RightFAX number- 1-877-523-2987.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Please refrain from emailing patient records or medical bills to the AC or MEDT accounts.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1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Bi-Annual Site Inspections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bi-annual site inspections will resume in the near future. </a:t>
            </a:r>
            <a:endParaRPr lang="en-US" sz="4000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They may be facilitated by the Medicaid Area Managers in your region or the facility’s Outstation Analyst.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Please ensure that the AC is adhering to the current Application Center guidelines.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Staff Changes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 Managers should report changes including facility information or staff changes within ten days.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 mangers may update facility information such as telephone, fax, and email address in the Partner Portal. 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Please email </a:t>
            </a:r>
            <a:r>
              <a:rPr lang="en-US" sz="32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ApplicationCenter.Service@la.gov</a:t>
            </a:r>
            <a:r>
              <a:rPr lang="en-US" sz="32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if former Trusted Users need to be unlinked from the AC.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3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 smtClean="0">
                <a:solidFill>
                  <a:srgbClr val="BC9F22"/>
                </a:solidFill>
              </a:rPr>
              <a:t>EMS Q&amp;A</a:t>
            </a:r>
            <a:endParaRPr lang="en-US" sz="80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266" y="3119666"/>
            <a:ext cx="2255716" cy="24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5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0134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NEU@la.gov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bills and records immediately upon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MEDT@la.gov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cc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Kathryn.Loechelt@la.gov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Please ensure </a:t>
            </a:r>
            <a:r>
              <a:rPr 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you attend.  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dirty="0">
                <a:solidFill>
                  <a:schemeClr val="accent3"/>
                </a:solidFill>
              </a:rPr>
              <a:t>EPO Programs Manager</a:t>
            </a: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  <a:hlinkClick r:id="rId6"/>
              </a:rPr>
              <a:t>Kathryn.Loechelt@la.gov</a:t>
            </a:r>
            <a:endParaRPr lang="en-US" sz="1400" dirty="0">
              <a:solidFill>
                <a:schemeClr val="accent3"/>
              </a:solidFill>
            </a:endParaRP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</a:rPr>
              <a:t>(225) 219 – 0912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337-447-4145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Props1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46451</TotalTime>
  <Words>373</Words>
  <Application>Microsoft Office PowerPoint</Application>
  <PresentationFormat>Widescreen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524</cp:revision>
  <dcterms:created xsi:type="dcterms:W3CDTF">2018-08-27T13:49:41Z</dcterms:created>
  <dcterms:modified xsi:type="dcterms:W3CDTF">2021-11-18T17:36:48Z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