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4" r:id="rId4"/>
    <p:sldId id="259" r:id="rId5"/>
    <p:sldId id="264" r:id="rId6"/>
    <p:sldId id="265" r:id="rId7"/>
    <p:sldId id="266" r:id="rId8"/>
    <p:sldId id="260" r:id="rId9"/>
    <p:sldId id="273" r:id="rId10"/>
    <p:sldId id="270" r:id="rId11"/>
    <p:sldId id="271" r:id="rId12"/>
    <p:sldId id="272" r:id="rId13"/>
    <p:sldId id="267" r:id="rId14"/>
    <p:sldId id="261" r:id="rId15"/>
    <p:sldId id="2147309978" r:id="rId16"/>
    <p:sldId id="2147309977" r:id="rId17"/>
    <p:sldId id="2147309979" r:id="rId18"/>
    <p:sldId id="277" r:id="rId19"/>
    <p:sldId id="276" r:id="rId20"/>
    <p:sldId id="2147309976" r:id="rId21"/>
    <p:sldId id="26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FE8CE1-CBE7-FD61-14C2-271A7D26ED40}" name="Candace H. Kliesch" initials="CHK" userId="S::CN101784@centene.com::51e9c2a7-288b-436a-9602-572ffb140f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6DB8EF-75D9-4195-B525-2E435C33572E}" v="15" dt="2024-04-30T16:27:28.0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8" d="100"/>
          <a:sy n="118" d="100"/>
        </p:scale>
        <p:origin x="2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ndace H. Kliesch" userId="51e9c2a7-288b-436a-9602-572ffb140f2e" providerId="ADAL" clId="{B86DB8EF-75D9-4195-B525-2E435C33572E}"/>
    <pc:docChg chg="undo custSel addSld delSld modSld sldOrd">
      <pc:chgData name="Candace H. Kliesch" userId="51e9c2a7-288b-436a-9602-572ffb140f2e" providerId="ADAL" clId="{B86DB8EF-75D9-4195-B525-2E435C33572E}" dt="2024-04-30T16:27:33.307" v="1991" actId="2696"/>
      <pc:docMkLst>
        <pc:docMk/>
      </pc:docMkLst>
      <pc:sldChg chg="addSp delSp modSp mod delDesignElem">
        <pc:chgData name="Candace H. Kliesch" userId="51e9c2a7-288b-436a-9602-572ffb140f2e" providerId="ADAL" clId="{B86DB8EF-75D9-4195-B525-2E435C33572E}" dt="2024-04-23T14:26:32.743" v="143" actId="26606"/>
        <pc:sldMkLst>
          <pc:docMk/>
          <pc:sldMk cId="2908725549" sldId="256"/>
        </pc:sldMkLst>
        <pc:spChg chg="mod">
          <ac:chgData name="Candace H. Kliesch" userId="51e9c2a7-288b-436a-9602-572ffb140f2e" providerId="ADAL" clId="{B86DB8EF-75D9-4195-B525-2E435C33572E}" dt="2024-04-23T14:26:32.743" v="143" actId="26606"/>
          <ac:spMkLst>
            <pc:docMk/>
            <pc:sldMk cId="2908725549" sldId="256"/>
            <ac:spMk id="2" creationId="{33832C8E-335C-3604-204B-77B086C5E3CD}"/>
          </ac:spMkLst>
        </pc:spChg>
        <pc:spChg chg="add del">
          <ac:chgData name="Candace H. Kliesch" userId="51e9c2a7-288b-436a-9602-572ffb140f2e" providerId="ADAL" clId="{B86DB8EF-75D9-4195-B525-2E435C33572E}" dt="2024-04-23T14:26:12.973" v="138" actId="26606"/>
          <ac:spMkLst>
            <pc:docMk/>
            <pc:sldMk cId="2908725549" sldId="256"/>
            <ac:spMk id="4" creationId="{68C84B8E-16E8-4E54-B4AC-84CE51595508}"/>
          </ac:spMkLst>
        </pc:spChg>
        <pc:spChg chg="add del">
          <ac:chgData name="Candace H. Kliesch" userId="51e9c2a7-288b-436a-9602-572ffb140f2e" providerId="ADAL" clId="{B86DB8EF-75D9-4195-B525-2E435C33572E}" dt="2024-04-23T14:26:12.973" v="138" actId="26606"/>
          <ac:spMkLst>
            <pc:docMk/>
            <pc:sldMk cId="2908725549" sldId="256"/>
            <ac:spMk id="5" creationId="{ECE9EEEA-5DB7-4DC7-AF9F-74D1C19B7E2E}"/>
          </ac:spMkLst>
        </pc:spChg>
        <pc:spChg chg="del">
          <ac:chgData name="Candace H. Kliesch" userId="51e9c2a7-288b-436a-9602-572ffb140f2e" providerId="ADAL" clId="{B86DB8EF-75D9-4195-B525-2E435C33572E}" dt="2024-04-23T14:23:28.395" v="128"/>
          <ac:spMkLst>
            <pc:docMk/>
            <pc:sldMk cId="2908725549" sldId="256"/>
            <ac:spMk id="7" creationId="{48FDEBDB-5859-4B9E-8810-2C5CFED093F3}"/>
          </ac:spMkLst>
        </pc:spChg>
        <pc:spChg chg="add del">
          <ac:chgData name="Candace H. Kliesch" userId="51e9c2a7-288b-436a-9602-572ffb140f2e" providerId="ADAL" clId="{B86DB8EF-75D9-4195-B525-2E435C33572E}" dt="2024-04-23T14:26:12.973" v="138" actId="26606"/>
          <ac:spMkLst>
            <pc:docMk/>
            <pc:sldMk cId="2908725549" sldId="256"/>
            <ac:spMk id="11" creationId="{DF199147-B958-49C0-9BE2-65BDD892F2BB}"/>
          </ac:spMkLst>
        </pc:spChg>
        <pc:spChg chg="add del">
          <ac:chgData name="Candace H. Kliesch" userId="51e9c2a7-288b-436a-9602-572ffb140f2e" providerId="ADAL" clId="{B86DB8EF-75D9-4195-B525-2E435C33572E}" dt="2024-04-23T14:26:12.973" v="138" actId="26606"/>
          <ac:spMkLst>
            <pc:docMk/>
            <pc:sldMk cId="2908725549" sldId="256"/>
            <ac:spMk id="13" creationId="{EF70505D-EC2C-4D1A-86DE-2583778074ED}"/>
          </ac:spMkLst>
        </pc:spChg>
        <pc:spChg chg="add del">
          <ac:chgData name="Candace H. Kliesch" userId="51e9c2a7-288b-436a-9602-572ffb140f2e" providerId="ADAL" clId="{B86DB8EF-75D9-4195-B525-2E435C33572E}" dt="2024-04-23T14:26:16.754" v="140" actId="26606"/>
          <ac:spMkLst>
            <pc:docMk/>
            <pc:sldMk cId="2908725549" sldId="256"/>
            <ac:spMk id="19" creationId="{C3D25154-9EF7-4C33-9AAC-7B3BE089FE0A}"/>
          </ac:spMkLst>
        </pc:spChg>
        <pc:spChg chg="add del">
          <ac:chgData name="Candace H. Kliesch" userId="51e9c2a7-288b-436a-9602-572ffb140f2e" providerId="ADAL" clId="{B86DB8EF-75D9-4195-B525-2E435C33572E}" dt="2024-04-23T14:26:16.754" v="140" actId="26606"/>
          <ac:spMkLst>
            <pc:docMk/>
            <pc:sldMk cId="2908725549" sldId="256"/>
            <ac:spMk id="20" creationId="{1604E8C0-C927-4C06-A96A-BF3323BA76D2}"/>
          </ac:spMkLst>
        </pc:spChg>
        <pc:spChg chg="add del">
          <ac:chgData name="Candace H. Kliesch" userId="51e9c2a7-288b-436a-9602-572ffb140f2e" providerId="ADAL" clId="{B86DB8EF-75D9-4195-B525-2E435C33572E}" dt="2024-04-23T14:26:32.712" v="142" actId="26606"/>
          <ac:spMkLst>
            <pc:docMk/>
            <pc:sldMk cId="2908725549" sldId="256"/>
            <ac:spMk id="24" creationId="{E8035907-EB9C-4E11-8A9B-D25B0AD8D749}"/>
          </ac:spMkLst>
        </pc:spChg>
        <pc:spChg chg="add del">
          <ac:chgData name="Candace H. Kliesch" userId="51e9c2a7-288b-436a-9602-572ffb140f2e" providerId="ADAL" clId="{B86DB8EF-75D9-4195-B525-2E435C33572E}" dt="2024-04-23T14:26:32.712" v="142" actId="26606"/>
          <ac:spMkLst>
            <pc:docMk/>
            <pc:sldMk cId="2908725549" sldId="256"/>
            <ac:spMk id="25" creationId="{D9C69FA7-0958-4ED9-A0DF-E87A0C137BF5}"/>
          </ac:spMkLst>
        </pc:spChg>
        <pc:spChg chg="add">
          <ac:chgData name="Candace H. Kliesch" userId="51e9c2a7-288b-436a-9602-572ffb140f2e" providerId="ADAL" clId="{B86DB8EF-75D9-4195-B525-2E435C33572E}" dt="2024-04-23T14:26:32.743" v="143" actId="26606"/>
          <ac:spMkLst>
            <pc:docMk/>
            <pc:sldMk cId="2908725549" sldId="256"/>
            <ac:spMk id="30" creationId="{C3D25154-9EF7-4C33-9AAC-7B3BE089FE0A}"/>
          </ac:spMkLst>
        </pc:spChg>
        <pc:spChg chg="add">
          <ac:chgData name="Candace H. Kliesch" userId="51e9c2a7-288b-436a-9602-572ffb140f2e" providerId="ADAL" clId="{B86DB8EF-75D9-4195-B525-2E435C33572E}" dt="2024-04-23T14:26:32.743" v="143" actId="26606"/>
          <ac:spMkLst>
            <pc:docMk/>
            <pc:sldMk cId="2908725549" sldId="256"/>
            <ac:spMk id="31" creationId="{1604E8C0-C927-4C06-A96A-BF3323BA76D2}"/>
          </ac:spMkLst>
        </pc:spChg>
        <pc:grpChg chg="add del">
          <ac:chgData name="Candace H. Kliesch" userId="51e9c2a7-288b-436a-9602-572ffb140f2e" providerId="ADAL" clId="{B86DB8EF-75D9-4195-B525-2E435C33572E}" dt="2024-04-23T14:26:12.973" v="138" actId="26606"/>
          <ac:grpSpMkLst>
            <pc:docMk/>
            <pc:sldMk cId="2908725549" sldId="256"/>
            <ac:grpSpMk id="15" creationId="{2DF20BDF-18D7-4E94-9BA1-9CEB40470CB6}"/>
          </ac:grpSpMkLst>
        </pc:grpChg>
        <pc:grpChg chg="add del">
          <ac:chgData name="Candace H. Kliesch" userId="51e9c2a7-288b-436a-9602-572ffb140f2e" providerId="ADAL" clId="{B86DB8EF-75D9-4195-B525-2E435C33572E}" dt="2024-04-23T14:26:16.754" v="140" actId="26606"/>
          <ac:grpSpMkLst>
            <pc:docMk/>
            <pc:sldMk cId="2908725549" sldId="256"/>
            <ac:grpSpMk id="21" creationId="{9DCECFD5-4C30-4892-9FF0-540E17955A55}"/>
          </ac:grpSpMkLst>
        </pc:grpChg>
        <pc:grpChg chg="add del">
          <ac:chgData name="Candace H. Kliesch" userId="51e9c2a7-288b-436a-9602-572ffb140f2e" providerId="ADAL" clId="{B86DB8EF-75D9-4195-B525-2E435C33572E}" dt="2024-04-23T14:26:32.712" v="142" actId="26606"/>
          <ac:grpSpMkLst>
            <pc:docMk/>
            <pc:sldMk cId="2908725549" sldId="256"/>
            <ac:grpSpMk id="26" creationId="{FDB0A998-A5C6-45CB-ACF3-1CF6399202AB}"/>
          </ac:grpSpMkLst>
        </pc:grpChg>
        <pc:grpChg chg="add">
          <ac:chgData name="Candace H. Kliesch" userId="51e9c2a7-288b-436a-9602-572ffb140f2e" providerId="ADAL" clId="{B86DB8EF-75D9-4195-B525-2E435C33572E}" dt="2024-04-23T14:26:32.743" v="143" actId="26606"/>
          <ac:grpSpMkLst>
            <pc:docMk/>
            <pc:sldMk cId="2908725549" sldId="256"/>
            <ac:grpSpMk id="32" creationId="{9DCECFD5-4C30-4892-9FF0-540E17955A55}"/>
          </ac:grpSpMkLst>
        </pc:grpChg>
        <pc:cxnChg chg="del">
          <ac:chgData name="Candace H. Kliesch" userId="51e9c2a7-288b-436a-9602-572ffb140f2e" providerId="ADAL" clId="{B86DB8EF-75D9-4195-B525-2E435C33572E}" dt="2024-04-23T14:23:28.395" v="128"/>
          <ac:cxnSpMkLst>
            <pc:docMk/>
            <pc:sldMk cId="2908725549" sldId="256"/>
            <ac:cxnSpMk id="9" creationId="{B1D1A340-723B-4014-B5FE-204F06273136}"/>
          </ac:cxnSpMkLst>
        </pc:cxnChg>
      </pc:sldChg>
      <pc:sldChg chg="delSp modSp mod delDesignElem">
        <pc:chgData name="Candace H. Kliesch" userId="51e9c2a7-288b-436a-9602-572ffb140f2e" providerId="ADAL" clId="{B86DB8EF-75D9-4195-B525-2E435C33572E}" dt="2024-04-23T14:54:40.723" v="1945" actId="13926"/>
        <pc:sldMkLst>
          <pc:docMk/>
          <pc:sldMk cId="3023797563" sldId="257"/>
        </pc:sldMkLst>
        <pc:spChg chg="mod">
          <ac:chgData name="Candace H. Kliesch" userId="51e9c2a7-288b-436a-9602-572ffb140f2e" providerId="ADAL" clId="{B86DB8EF-75D9-4195-B525-2E435C33572E}" dt="2024-04-23T14:23:28.395" v="128"/>
          <ac:spMkLst>
            <pc:docMk/>
            <pc:sldMk cId="3023797563" sldId="257"/>
            <ac:spMk id="2" creationId="{5A4E5FE7-56F7-52FE-0069-5B59A41E6EE1}"/>
          </ac:spMkLst>
        </pc:spChg>
        <pc:spChg chg="mod">
          <ac:chgData name="Candace H. Kliesch" userId="51e9c2a7-288b-436a-9602-572ffb140f2e" providerId="ADAL" clId="{B86DB8EF-75D9-4195-B525-2E435C33572E}" dt="2024-04-23T14:54:40.723" v="1945" actId="13926"/>
          <ac:spMkLst>
            <pc:docMk/>
            <pc:sldMk cId="3023797563" sldId="257"/>
            <ac:spMk id="3" creationId="{D92E0216-58D4-27FE-3B42-A38E731B1BFE}"/>
          </ac:spMkLst>
        </pc:spChg>
        <pc:spChg chg="del">
          <ac:chgData name="Candace H. Kliesch" userId="51e9c2a7-288b-436a-9602-572ffb140f2e" providerId="ADAL" clId="{B86DB8EF-75D9-4195-B525-2E435C33572E}" dt="2024-04-23T14:23:28.395" v="128"/>
          <ac:spMkLst>
            <pc:docMk/>
            <pc:sldMk cId="3023797563" sldId="257"/>
            <ac:spMk id="8" creationId="{E009DD9B-5EE2-4C0D-8B2B-351C8C102205}"/>
          </ac:spMkLst>
        </pc:spChg>
        <pc:spChg chg="del">
          <ac:chgData name="Candace H. Kliesch" userId="51e9c2a7-288b-436a-9602-572ffb140f2e" providerId="ADAL" clId="{B86DB8EF-75D9-4195-B525-2E435C33572E}" dt="2024-04-23T14:23:28.395" v="128"/>
          <ac:spMkLst>
            <pc:docMk/>
            <pc:sldMk cId="3023797563" sldId="257"/>
            <ac:spMk id="10" creationId="{E720DB99-7745-4E75-9D96-AAB6D55C531E}"/>
          </ac:spMkLst>
        </pc:spChg>
        <pc:spChg chg="del">
          <ac:chgData name="Candace H. Kliesch" userId="51e9c2a7-288b-436a-9602-572ffb140f2e" providerId="ADAL" clId="{B86DB8EF-75D9-4195-B525-2E435C33572E}" dt="2024-04-23T14:23:28.395" v="128"/>
          <ac:spMkLst>
            <pc:docMk/>
            <pc:sldMk cId="3023797563" sldId="257"/>
            <ac:spMk id="12" creationId="{D68803C4-E159-4360-B7BB-74205C8F782D}"/>
          </ac:spMkLst>
        </pc:spChg>
        <pc:spChg chg="del">
          <ac:chgData name="Candace H. Kliesch" userId="51e9c2a7-288b-436a-9602-572ffb140f2e" providerId="ADAL" clId="{B86DB8EF-75D9-4195-B525-2E435C33572E}" dt="2024-04-23T14:23:28.395" v="128"/>
          <ac:spMkLst>
            <pc:docMk/>
            <pc:sldMk cId="3023797563" sldId="257"/>
            <ac:spMk id="14" creationId="{504B0465-3B07-49BF-BEA7-D81476246293}"/>
          </ac:spMkLst>
        </pc:spChg>
        <pc:spChg chg="del">
          <ac:chgData name="Candace H. Kliesch" userId="51e9c2a7-288b-436a-9602-572ffb140f2e" providerId="ADAL" clId="{B86DB8EF-75D9-4195-B525-2E435C33572E}" dt="2024-04-23T14:23:28.395" v="128"/>
          <ac:spMkLst>
            <pc:docMk/>
            <pc:sldMk cId="3023797563" sldId="257"/>
            <ac:spMk id="16" creationId="{49B7FFA5-14CB-4A4F-9BCC-CA3AA5D9D276}"/>
          </ac:spMkLst>
        </pc:spChg>
        <pc:spChg chg="del">
          <ac:chgData name="Candace H. Kliesch" userId="51e9c2a7-288b-436a-9602-572ffb140f2e" providerId="ADAL" clId="{B86DB8EF-75D9-4195-B525-2E435C33572E}" dt="2024-04-23T14:23:28.395" v="128"/>
          <ac:spMkLst>
            <pc:docMk/>
            <pc:sldMk cId="3023797563" sldId="257"/>
            <ac:spMk id="18" creationId="{04E48745-7512-4EC2-9E20-9092D12150CA}"/>
          </ac:spMkLst>
        </pc:spChg>
      </pc:sldChg>
      <pc:sldChg chg="delSp modSp mod delDesignElem">
        <pc:chgData name="Candace H. Kliesch" userId="51e9c2a7-288b-436a-9602-572ffb140f2e" providerId="ADAL" clId="{B86DB8EF-75D9-4195-B525-2E435C33572E}" dt="2024-04-23T14:54:21.771" v="1944" actId="13926"/>
        <pc:sldMkLst>
          <pc:docMk/>
          <pc:sldMk cId="3710008920" sldId="259"/>
        </pc:sldMkLst>
        <pc:spChg chg="mod">
          <ac:chgData name="Candace H. Kliesch" userId="51e9c2a7-288b-436a-9602-572ffb140f2e" providerId="ADAL" clId="{B86DB8EF-75D9-4195-B525-2E435C33572E}" dt="2024-04-23T14:23:28.395" v="128"/>
          <ac:spMkLst>
            <pc:docMk/>
            <pc:sldMk cId="3710008920" sldId="259"/>
            <ac:spMk id="2" creationId="{5B0CA0BC-554D-5687-A616-1C90FE20F042}"/>
          </ac:spMkLst>
        </pc:spChg>
        <pc:spChg chg="mod">
          <ac:chgData name="Candace H. Kliesch" userId="51e9c2a7-288b-436a-9602-572ffb140f2e" providerId="ADAL" clId="{B86DB8EF-75D9-4195-B525-2E435C33572E}" dt="2024-04-23T14:54:21.771" v="1944" actId="13926"/>
          <ac:spMkLst>
            <pc:docMk/>
            <pc:sldMk cId="3710008920" sldId="259"/>
            <ac:spMk id="3" creationId="{BFEC39CF-7056-5B30-FF77-8993FE8800E6}"/>
          </ac:spMkLst>
        </pc:spChg>
        <pc:spChg chg="del">
          <ac:chgData name="Candace H. Kliesch" userId="51e9c2a7-288b-436a-9602-572ffb140f2e" providerId="ADAL" clId="{B86DB8EF-75D9-4195-B525-2E435C33572E}" dt="2024-04-23T14:23:28.395" v="128"/>
          <ac:spMkLst>
            <pc:docMk/>
            <pc:sldMk cId="3710008920" sldId="259"/>
            <ac:spMk id="8" creationId="{E009DD9B-5EE2-4C0D-8B2B-351C8C102205}"/>
          </ac:spMkLst>
        </pc:spChg>
        <pc:spChg chg="del">
          <ac:chgData name="Candace H. Kliesch" userId="51e9c2a7-288b-436a-9602-572ffb140f2e" providerId="ADAL" clId="{B86DB8EF-75D9-4195-B525-2E435C33572E}" dt="2024-04-23T14:23:28.395" v="128"/>
          <ac:spMkLst>
            <pc:docMk/>
            <pc:sldMk cId="3710008920" sldId="259"/>
            <ac:spMk id="10" creationId="{E720DB99-7745-4E75-9D96-AAB6D55C531E}"/>
          </ac:spMkLst>
        </pc:spChg>
        <pc:spChg chg="del">
          <ac:chgData name="Candace H. Kliesch" userId="51e9c2a7-288b-436a-9602-572ffb140f2e" providerId="ADAL" clId="{B86DB8EF-75D9-4195-B525-2E435C33572E}" dt="2024-04-23T14:23:28.395" v="128"/>
          <ac:spMkLst>
            <pc:docMk/>
            <pc:sldMk cId="3710008920" sldId="259"/>
            <ac:spMk id="12" creationId="{D68803C4-E159-4360-B7BB-74205C8F782D}"/>
          </ac:spMkLst>
        </pc:spChg>
        <pc:spChg chg="del">
          <ac:chgData name="Candace H. Kliesch" userId="51e9c2a7-288b-436a-9602-572ffb140f2e" providerId="ADAL" clId="{B86DB8EF-75D9-4195-B525-2E435C33572E}" dt="2024-04-23T14:23:28.395" v="128"/>
          <ac:spMkLst>
            <pc:docMk/>
            <pc:sldMk cId="3710008920" sldId="259"/>
            <ac:spMk id="14" creationId="{504B0465-3B07-49BF-BEA7-D81476246293}"/>
          </ac:spMkLst>
        </pc:spChg>
        <pc:spChg chg="del">
          <ac:chgData name="Candace H. Kliesch" userId="51e9c2a7-288b-436a-9602-572ffb140f2e" providerId="ADAL" clId="{B86DB8EF-75D9-4195-B525-2E435C33572E}" dt="2024-04-23T14:23:28.395" v="128"/>
          <ac:spMkLst>
            <pc:docMk/>
            <pc:sldMk cId="3710008920" sldId="259"/>
            <ac:spMk id="16" creationId="{49B7FFA5-14CB-4A4F-9BCC-CA3AA5D9D276}"/>
          </ac:spMkLst>
        </pc:spChg>
        <pc:spChg chg="del">
          <ac:chgData name="Candace H. Kliesch" userId="51e9c2a7-288b-436a-9602-572ffb140f2e" providerId="ADAL" clId="{B86DB8EF-75D9-4195-B525-2E435C33572E}" dt="2024-04-23T14:23:28.395" v="128"/>
          <ac:spMkLst>
            <pc:docMk/>
            <pc:sldMk cId="3710008920" sldId="259"/>
            <ac:spMk id="18" creationId="{04E48745-7512-4EC2-9E20-9092D12150CA}"/>
          </ac:spMkLst>
        </pc:spChg>
      </pc:sldChg>
      <pc:sldChg chg="delSp modSp mod delDesignElem">
        <pc:chgData name="Candace H. Kliesch" userId="51e9c2a7-288b-436a-9602-572ffb140f2e" providerId="ADAL" clId="{B86DB8EF-75D9-4195-B525-2E435C33572E}" dt="2024-04-24T14:33:54.397" v="1959" actId="5793"/>
        <pc:sldMkLst>
          <pc:docMk/>
          <pc:sldMk cId="17902977" sldId="260"/>
        </pc:sldMkLst>
        <pc:spChg chg="mod">
          <ac:chgData name="Candace H. Kliesch" userId="51e9c2a7-288b-436a-9602-572ffb140f2e" providerId="ADAL" clId="{B86DB8EF-75D9-4195-B525-2E435C33572E}" dt="2024-04-23T14:23:28.395" v="128"/>
          <ac:spMkLst>
            <pc:docMk/>
            <pc:sldMk cId="17902977" sldId="260"/>
            <ac:spMk id="2" creationId="{69F87437-1D4B-A7DA-98B6-780B58679819}"/>
          </ac:spMkLst>
        </pc:spChg>
        <pc:spChg chg="mod">
          <ac:chgData name="Candace H. Kliesch" userId="51e9c2a7-288b-436a-9602-572ffb140f2e" providerId="ADAL" clId="{B86DB8EF-75D9-4195-B525-2E435C33572E}" dt="2024-04-24T14:33:54.397" v="1959" actId="5793"/>
          <ac:spMkLst>
            <pc:docMk/>
            <pc:sldMk cId="17902977" sldId="260"/>
            <ac:spMk id="3" creationId="{7BA3DFC1-65C1-9CA4-DFF8-CD8F02E2FAF8}"/>
          </ac:spMkLst>
        </pc:spChg>
        <pc:spChg chg="del">
          <ac:chgData name="Candace H. Kliesch" userId="51e9c2a7-288b-436a-9602-572ffb140f2e" providerId="ADAL" clId="{B86DB8EF-75D9-4195-B525-2E435C33572E}" dt="2024-04-23T14:23:28.395" v="128"/>
          <ac:spMkLst>
            <pc:docMk/>
            <pc:sldMk cId="17902977" sldId="260"/>
            <ac:spMk id="8" creationId="{E009DD9B-5EE2-4C0D-8B2B-351C8C102205}"/>
          </ac:spMkLst>
        </pc:spChg>
        <pc:spChg chg="del">
          <ac:chgData name="Candace H. Kliesch" userId="51e9c2a7-288b-436a-9602-572ffb140f2e" providerId="ADAL" clId="{B86DB8EF-75D9-4195-B525-2E435C33572E}" dt="2024-04-23T14:23:28.395" v="128"/>
          <ac:spMkLst>
            <pc:docMk/>
            <pc:sldMk cId="17902977" sldId="260"/>
            <ac:spMk id="10" creationId="{E720DB99-7745-4E75-9D96-AAB6D55C531E}"/>
          </ac:spMkLst>
        </pc:spChg>
        <pc:spChg chg="del">
          <ac:chgData name="Candace H. Kliesch" userId="51e9c2a7-288b-436a-9602-572ffb140f2e" providerId="ADAL" clId="{B86DB8EF-75D9-4195-B525-2E435C33572E}" dt="2024-04-23T14:23:28.395" v="128"/>
          <ac:spMkLst>
            <pc:docMk/>
            <pc:sldMk cId="17902977" sldId="260"/>
            <ac:spMk id="12" creationId="{D68803C4-E159-4360-B7BB-74205C8F782D}"/>
          </ac:spMkLst>
        </pc:spChg>
        <pc:spChg chg="del">
          <ac:chgData name="Candace H. Kliesch" userId="51e9c2a7-288b-436a-9602-572ffb140f2e" providerId="ADAL" clId="{B86DB8EF-75D9-4195-B525-2E435C33572E}" dt="2024-04-23T14:23:28.395" v="128"/>
          <ac:spMkLst>
            <pc:docMk/>
            <pc:sldMk cId="17902977" sldId="260"/>
            <ac:spMk id="14" creationId="{504B0465-3B07-49BF-BEA7-D81476246293}"/>
          </ac:spMkLst>
        </pc:spChg>
        <pc:spChg chg="del">
          <ac:chgData name="Candace H. Kliesch" userId="51e9c2a7-288b-436a-9602-572ffb140f2e" providerId="ADAL" clId="{B86DB8EF-75D9-4195-B525-2E435C33572E}" dt="2024-04-23T14:23:28.395" v="128"/>
          <ac:spMkLst>
            <pc:docMk/>
            <pc:sldMk cId="17902977" sldId="260"/>
            <ac:spMk id="16" creationId="{49B7FFA5-14CB-4A4F-9BCC-CA3AA5D9D276}"/>
          </ac:spMkLst>
        </pc:spChg>
        <pc:spChg chg="del">
          <ac:chgData name="Candace H. Kliesch" userId="51e9c2a7-288b-436a-9602-572ffb140f2e" providerId="ADAL" clId="{B86DB8EF-75D9-4195-B525-2E435C33572E}" dt="2024-04-23T14:23:28.395" v="128"/>
          <ac:spMkLst>
            <pc:docMk/>
            <pc:sldMk cId="17902977" sldId="260"/>
            <ac:spMk id="18" creationId="{04E48745-7512-4EC2-9E20-9092D12150CA}"/>
          </ac:spMkLst>
        </pc:spChg>
      </pc:sldChg>
      <pc:sldChg chg="delSp modSp delDesignElem">
        <pc:chgData name="Candace H. Kliesch" userId="51e9c2a7-288b-436a-9602-572ffb140f2e" providerId="ADAL" clId="{B86DB8EF-75D9-4195-B525-2E435C33572E}" dt="2024-04-23T14:23:28.395" v="128"/>
        <pc:sldMkLst>
          <pc:docMk/>
          <pc:sldMk cId="865628583" sldId="261"/>
        </pc:sldMkLst>
        <pc:spChg chg="mod">
          <ac:chgData name="Candace H. Kliesch" userId="51e9c2a7-288b-436a-9602-572ffb140f2e" providerId="ADAL" clId="{B86DB8EF-75D9-4195-B525-2E435C33572E}" dt="2024-04-23T14:23:28.395" v="128"/>
          <ac:spMkLst>
            <pc:docMk/>
            <pc:sldMk cId="865628583" sldId="261"/>
            <ac:spMk id="2" creationId="{0D5DDBC1-0252-5B1A-6C9C-918CFF5E3521}"/>
          </ac:spMkLst>
        </pc:spChg>
        <pc:spChg chg="del">
          <ac:chgData name="Candace H. Kliesch" userId="51e9c2a7-288b-436a-9602-572ffb140f2e" providerId="ADAL" clId="{B86DB8EF-75D9-4195-B525-2E435C33572E}" dt="2024-04-23T14:23:28.395" v="128"/>
          <ac:spMkLst>
            <pc:docMk/>
            <pc:sldMk cId="865628583" sldId="261"/>
            <ac:spMk id="8" creationId="{E009DD9B-5EE2-4C0D-8B2B-351C8C102205}"/>
          </ac:spMkLst>
        </pc:spChg>
        <pc:spChg chg="del">
          <ac:chgData name="Candace H. Kliesch" userId="51e9c2a7-288b-436a-9602-572ffb140f2e" providerId="ADAL" clId="{B86DB8EF-75D9-4195-B525-2E435C33572E}" dt="2024-04-23T14:23:28.395" v="128"/>
          <ac:spMkLst>
            <pc:docMk/>
            <pc:sldMk cId="865628583" sldId="261"/>
            <ac:spMk id="10" creationId="{E720DB99-7745-4E75-9D96-AAB6D55C531E}"/>
          </ac:spMkLst>
        </pc:spChg>
        <pc:spChg chg="del">
          <ac:chgData name="Candace H. Kliesch" userId="51e9c2a7-288b-436a-9602-572ffb140f2e" providerId="ADAL" clId="{B86DB8EF-75D9-4195-B525-2E435C33572E}" dt="2024-04-23T14:23:28.395" v="128"/>
          <ac:spMkLst>
            <pc:docMk/>
            <pc:sldMk cId="865628583" sldId="261"/>
            <ac:spMk id="12" creationId="{D68803C4-E159-4360-B7BB-74205C8F782D}"/>
          </ac:spMkLst>
        </pc:spChg>
        <pc:spChg chg="del">
          <ac:chgData name="Candace H. Kliesch" userId="51e9c2a7-288b-436a-9602-572ffb140f2e" providerId="ADAL" clId="{B86DB8EF-75D9-4195-B525-2E435C33572E}" dt="2024-04-23T14:23:28.395" v="128"/>
          <ac:spMkLst>
            <pc:docMk/>
            <pc:sldMk cId="865628583" sldId="261"/>
            <ac:spMk id="14" creationId="{504B0465-3B07-49BF-BEA7-D81476246293}"/>
          </ac:spMkLst>
        </pc:spChg>
        <pc:spChg chg="del">
          <ac:chgData name="Candace H. Kliesch" userId="51e9c2a7-288b-436a-9602-572ffb140f2e" providerId="ADAL" clId="{B86DB8EF-75D9-4195-B525-2E435C33572E}" dt="2024-04-23T14:23:28.395" v="128"/>
          <ac:spMkLst>
            <pc:docMk/>
            <pc:sldMk cId="865628583" sldId="261"/>
            <ac:spMk id="16" creationId="{49B7FFA5-14CB-4A4F-9BCC-CA3AA5D9D276}"/>
          </ac:spMkLst>
        </pc:spChg>
        <pc:spChg chg="del">
          <ac:chgData name="Candace H. Kliesch" userId="51e9c2a7-288b-436a-9602-572ffb140f2e" providerId="ADAL" clId="{B86DB8EF-75D9-4195-B525-2E435C33572E}" dt="2024-04-23T14:23:28.395" v="128"/>
          <ac:spMkLst>
            <pc:docMk/>
            <pc:sldMk cId="865628583" sldId="261"/>
            <ac:spMk id="18" creationId="{04E48745-7512-4EC2-9E20-9092D12150CA}"/>
          </ac:spMkLst>
        </pc:spChg>
      </pc:sldChg>
      <pc:sldChg chg="delSp delDesignElem">
        <pc:chgData name="Candace H. Kliesch" userId="51e9c2a7-288b-436a-9602-572ffb140f2e" providerId="ADAL" clId="{B86DB8EF-75D9-4195-B525-2E435C33572E}" dt="2024-04-23T14:23:28.395" v="128"/>
        <pc:sldMkLst>
          <pc:docMk/>
          <pc:sldMk cId="975529503" sldId="263"/>
        </pc:sldMkLst>
        <pc:spChg chg="del">
          <ac:chgData name="Candace H. Kliesch" userId="51e9c2a7-288b-436a-9602-572ffb140f2e" providerId="ADAL" clId="{B86DB8EF-75D9-4195-B525-2E435C33572E}" dt="2024-04-23T14:23:28.395" v="128"/>
          <ac:spMkLst>
            <pc:docMk/>
            <pc:sldMk cId="975529503" sldId="263"/>
            <ac:spMk id="22" creationId="{A5D193CF-DFF5-4D9E-9479-AFEA04631AD2}"/>
          </ac:spMkLst>
        </pc:spChg>
        <pc:spChg chg="del">
          <ac:chgData name="Candace H. Kliesch" userId="51e9c2a7-288b-436a-9602-572ffb140f2e" providerId="ADAL" clId="{B86DB8EF-75D9-4195-B525-2E435C33572E}" dt="2024-04-23T14:23:28.395" v="128"/>
          <ac:spMkLst>
            <pc:docMk/>
            <pc:sldMk cId="975529503" sldId="263"/>
            <ac:spMk id="24" creationId="{D399AFD5-A2D3-443B-A1A8-FC933DAEEA0A}"/>
          </ac:spMkLst>
        </pc:spChg>
        <pc:spChg chg="del">
          <ac:chgData name="Candace H. Kliesch" userId="51e9c2a7-288b-436a-9602-572ffb140f2e" providerId="ADAL" clId="{B86DB8EF-75D9-4195-B525-2E435C33572E}" dt="2024-04-23T14:23:28.395" v="128"/>
          <ac:spMkLst>
            <pc:docMk/>
            <pc:sldMk cId="975529503" sldId="263"/>
            <ac:spMk id="26" creationId="{1F6153E0-BF99-4257-A3A3-16595490AB29}"/>
          </ac:spMkLst>
        </pc:spChg>
        <pc:spChg chg="del">
          <ac:chgData name="Candace H. Kliesch" userId="51e9c2a7-288b-436a-9602-572ffb140f2e" providerId="ADAL" clId="{B86DB8EF-75D9-4195-B525-2E435C33572E}" dt="2024-04-23T14:23:28.395" v="128"/>
          <ac:spMkLst>
            <pc:docMk/>
            <pc:sldMk cId="975529503" sldId="263"/>
            <ac:spMk id="28" creationId="{60C16A56-CE6C-404F-A1C2-DDC40BFEB34B}"/>
          </ac:spMkLst>
        </pc:spChg>
        <pc:grpChg chg="del">
          <ac:chgData name="Candace H. Kliesch" userId="51e9c2a7-288b-436a-9602-572ffb140f2e" providerId="ADAL" clId="{B86DB8EF-75D9-4195-B525-2E435C33572E}" dt="2024-04-23T14:23:28.395" v="128"/>
          <ac:grpSpMkLst>
            <pc:docMk/>
            <pc:sldMk cId="975529503" sldId="263"/>
            <ac:grpSpMk id="33" creationId="{07E5451F-66A4-42A9-944B-F73FAAE44025}"/>
          </ac:grpSpMkLst>
        </pc:grpChg>
      </pc:sldChg>
      <pc:sldChg chg="delSp modSp delDesignElem">
        <pc:chgData name="Candace H. Kliesch" userId="51e9c2a7-288b-436a-9602-572ffb140f2e" providerId="ADAL" clId="{B86DB8EF-75D9-4195-B525-2E435C33572E}" dt="2024-04-23T14:23:28.395" v="128"/>
        <pc:sldMkLst>
          <pc:docMk/>
          <pc:sldMk cId="3203283577" sldId="264"/>
        </pc:sldMkLst>
        <pc:spChg chg="mod">
          <ac:chgData name="Candace H. Kliesch" userId="51e9c2a7-288b-436a-9602-572ffb140f2e" providerId="ADAL" clId="{B86DB8EF-75D9-4195-B525-2E435C33572E}" dt="2024-04-23T14:23:28.395" v="128"/>
          <ac:spMkLst>
            <pc:docMk/>
            <pc:sldMk cId="3203283577" sldId="264"/>
            <ac:spMk id="2" creationId="{04D7671E-F85E-9599-1F1A-452EADC49219}"/>
          </ac:spMkLst>
        </pc:spChg>
        <pc:spChg chg="del">
          <ac:chgData name="Candace H. Kliesch" userId="51e9c2a7-288b-436a-9602-572ffb140f2e" providerId="ADAL" clId="{B86DB8EF-75D9-4195-B525-2E435C33572E}" dt="2024-04-23T14:23:28.395" v="128"/>
          <ac:spMkLst>
            <pc:docMk/>
            <pc:sldMk cId="3203283577" sldId="264"/>
            <ac:spMk id="8" creationId="{E009DD9B-5EE2-4C0D-8B2B-351C8C102205}"/>
          </ac:spMkLst>
        </pc:spChg>
        <pc:spChg chg="del">
          <ac:chgData name="Candace H. Kliesch" userId="51e9c2a7-288b-436a-9602-572ffb140f2e" providerId="ADAL" clId="{B86DB8EF-75D9-4195-B525-2E435C33572E}" dt="2024-04-23T14:23:28.395" v="128"/>
          <ac:spMkLst>
            <pc:docMk/>
            <pc:sldMk cId="3203283577" sldId="264"/>
            <ac:spMk id="10" creationId="{E720DB99-7745-4E75-9D96-AAB6D55C531E}"/>
          </ac:spMkLst>
        </pc:spChg>
        <pc:spChg chg="del">
          <ac:chgData name="Candace H. Kliesch" userId="51e9c2a7-288b-436a-9602-572ffb140f2e" providerId="ADAL" clId="{B86DB8EF-75D9-4195-B525-2E435C33572E}" dt="2024-04-23T14:23:28.395" v="128"/>
          <ac:spMkLst>
            <pc:docMk/>
            <pc:sldMk cId="3203283577" sldId="264"/>
            <ac:spMk id="12" creationId="{D68803C4-E159-4360-B7BB-74205C8F782D}"/>
          </ac:spMkLst>
        </pc:spChg>
        <pc:spChg chg="del">
          <ac:chgData name="Candace H. Kliesch" userId="51e9c2a7-288b-436a-9602-572ffb140f2e" providerId="ADAL" clId="{B86DB8EF-75D9-4195-B525-2E435C33572E}" dt="2024-04-23T14:23:28.395" v="128"/>
          <ac:spMkLst>
            <pc:docMk/>
            <pc:sldMk cId="3203283577" sldId="264"/>
            <ac:spMk id="14" creationId="{504B0465-3B07-49BF-BEA7-D81476246293}"/>
          </ac:spMkLst>
        </pc:spChg>
        <pc:spChg chg="del">
          <ac:chgData name="Candace H. Kliesch" userId="51e9c2a7-288b-436a-9602-572ffb140f2e" providerId="ADAL" clId="{B86DB8EF-75D9-4195-B525-2E435C33572E}" dt="2024-04-23T14:23:28.395" v="128"/>
          <ac:spMkLst>
            <pc:docMk/>
            <pc:sldMk cId="3203283577" sldId="264"/>
            <ac:spMk id="16" creationId="{49B7FFA5-14CB-4A4F-9BCC-CA3AA5D9D276}"/>
          </ac:spMkLst>
        </pc:spChg>
        <pc:spChg chg="del">
          <ac:chgData name="Candace H. Kliesch" userId="51e9c2a7-288b-436a-9602-572ffb140f2e" providerId="ADAL" clId="{B86DB8EF-75D9-4195-B525-2E435C33572E}" dt="2024-04-23T14:23:28.395" v="128"/>
          <ac:spMkLst>
            <pc:docMk/>
            <pc:sldMk cId="3203283577" sldId="264"/>
            <ac:spMk id="18" creationId="{04E48745-7512-4EC2-9E20-9092D12150CA}"/>
          </ac:spMkLst>
        </pc:spChg>
      </pc:sldChg>
      <pc:sldChg chg="delSp modSp delDesignElem">
        <pc:chgData name="Candace H. Kliesch" userId="51e9c2a7-288b-436a-9602-572ffb140f2e" providerId="ADAL" clId="{B86DB8EF-75D9-4195-B525-2E435C33572E}" dt="2024-04-23T14:23:28.395" v="128"/>
        <pc:sldMkLst>
          <pc:docMk/>
          <pc:sldMk cId="379760105" sldId="265"/>
        </pc:sldMkLst>
        <pc:spChg chg="mod">
          <ac:chgData name="Candace H. Kliesch" userId="51e9c2a7-288b-436a-9602-572ffb140f2e" providerId="ADAL" clId="{B86DB8EF-75D9-4195-B525-2E435C33572E}" dt="2024-04-23T14:23:28.395" v="128"/>
          <ac:spMkLst>
            <pc:docMk/>
            <pc:sldMk cId="379760105" sldId="265"/>
            <ac:spMk id="2" creationId="{84357F2D-5438-EDC1-8FC3-56BD8DE2B005}"/>
          </ac:spMkLst>
        </pc:spChg>
        <pc:spChg chg="del">
          <ac:chgData name="Candace H. Kliesch" userId="51e9c2a7-288b-436a-9602-572ffb140f2e" providerId="ADAL" clId="{B86DB8EF-75D9-4195-B525-2E435C33572E}" dt="2024-04-23T14:23:28.395" v="128"/>
          <ac:spMkLst>
            <pc:docMk/>
            <pc:sldMk cId="379760105" sldId="265"/>
            <ac:spMk id="8" creationId="{E009DD9B-5EE2-4C0D-8B2B-351C8C102205}"/>
          </ac:spMkLst>
        </pc:spChg>
        <pc:spChg chg="del">
          <ac:chgData name="Candace H. Kliesch" userId="51e9c2a7-288b-436a-9602-572ffb140f2e" providerId="ADAL" clId="{B86DB8EF-75D9-4195-B525-2E435C33572E}" dt="2024-04-23T14:23:28.395" v="128"/>
          <ac:spMkLst>
            <pc:docMk/>
            <pc:sldMk cId="379760105" sldId="265"/>
            <ac:spMk id="10" creationId="{E720DB99-7745-4E75-9D96-AAB6D55C531E}"/>
          </ac:spMkLst>
        </pc:spChg>
        <pc:spChg chg="del">
          <ac:chgData name="Candace H. Kliesch" userId="51e9c2a7-288b-436a-9602-572ffb140f2e" providerId="ADAL" clId="{B86DB8EF-75D9-4195-B525-2E435C33572E}" dt="2024-04-23T14:23:28.395" v="128"/>
          <ac:spMkLst>
            <pc:docMk/>
            <pc:sldMk cId="379760105" sldId="265"/>
            <ac:spMk id="12" creationId="{D68803C4-E159-4360-B7BB-74205C8F782D}"/>
          </ac:spMkLst>
        </pc:spChg>
        <pc:spChg chg="del">
          <ac:chgData name="Candace H. Kliesch" userId="51e9c2a7-288b-436a-9602-572ffb140f2e" providerId="ADAL" clId="{B86DB8EF-75D9-4195-B525-2E435C33572E}" dt="2024-04-23T14:23:28.395" v="128"/>
          <ac:spMkLst>
            <pc:docMk/>
            <pc:sldMk cId="379760105" sldId="265"/>
            <ac:spMk id="14" creationId="{504B0465-3B07-49BF-BEA7-D81476246293}"/>
          </ac:spMkLst>
        </pc:spChg>
        <pc:spChg chg="del">
          <ac:chgData name="Candace H. Kliesch" userId="51e9c2a7-288b-436a-9602-572ffb140f2e" providerId="ADAL" clId="{B86DB8EF-75D9-4195-B525-2E435C33572E}" dt="2024-04-23T14:23:28.395" v="128"/>
          <ac:spMkLst>
            <pc:docMk/>
            <pc:sldMk cId="379760105" sldId="265"/>
            <ac:spMk id="16" creationId="{49B7FFA5-14CB-4A4F-9BCC-CA3AA5D9D276}"/>
          </ac:spMkLst>
        </pc:spChg>
        <pc:spChg chg="del">
          <ac:chgData name="Candace H. Kliesch" userId="51e9c2a7-288b-436a-9602-572ffb140f2e" providerId="ADAL" clId="{B86DB8EF-75D9-4195-B525-2E435C33572E}" dt="2024-04-23T14:23:28.395" v="128"/>
          <ac:spMkLst>
            <pc:docMk/>
            <pc:sldMk cId="379760105" sldId="265"/>
            <ac:spMk id="18" creationId="{04E48745-7512-4EC2-9E20-9092D12150CA}"/>
          </ac:spMkLst>
        </pc:spChg>
      </pc:sldChg>
      <pc:sldChg chg="delSp modSp mod delDesignElem">
        <pc:chgData name="Candace H. Kliesch" userId="51e9c2a7-288b-436a-9602-572ffb140f2e" providerId="ADAL" clId="{B86DB8EF-75D9-4195-B525-2E435C33572E}" dt="2024-04-23T14:23:28.395" v="128"/>
        <pc:sldMkLst>
          <pc:docMk/>
          <pc:sldMk cId="2502579325" sldId="266"/>
        </pc:sldMkLst>
        <pc:spChg chg="mod">
          <ac:chgData name="Candace H. Kliesch" userId="51e9c2a7-288b-436a-9602-572ffb140f2e" providerId="ADAL" clId="{B86DB8EF-75D9-4195-B525-2E435C33572E}" dt="2024-04-23T14:23:28.395" v="128"/>
          <ac:spMkLst>
            <pc:docMk/>
            <pc:sldMk cId="2502579325" sldId="266"/>
            <ac:spMk id="2" creationId="{FB6F61C7-4254-6FAF-9BEF-B35DEDD28174}"/>
          </ac:spMkLst>
        </pc:spChg>
        <pc:spChg chg="mod">
          <ac:chgData name="Candace H. Kliesch" userId="51e9c2a7-288b-436a-9602-572ffb140f2e" providerId="ADAL" clId="{B86DB8EF-75D9-4195-B525-2E435C33572E}" dt="2024-04-16T15:42:14.700" v="32" actId="20577"/>
          <ac:spMkLst>
            <pc:docMk/>
            <pc:sldMk cId="2502579325" sldId="266"/>
            <ac:spMk id="3" creationId="{D03DBF3C-82B9-44EF-BD47-1231502918CE}"/>
          </ac:spMkLst>
        </pc:spChg>
        <pc:spChg chg="del">
          <ac:chgData name="Candace H. Kliesch" userId="51e9c2a7-288b-436a-9602-572ffb140f2e" providerId="ADAL" clId="{B86DB8EF-75D9-4195-B525-2E435C33572E}" dt="2024-04-23T14:23:28.395" v="128"/>
          <ac:spMkLst>
            <pc:docMk/>
            <pc:sldMk cId="2502579325" sldId="266"/>
            <ac:spMk id="8" creationId="{E009DD9B-5EE2-4C0D-8B2B-351C8C102205}"/>
          </ac:spMkLst>
        </pc:spChg>
        <pc:spChg chg="del">
          <ac:chgData name="Candace H. Kliesch" userId="51e9c2a7-288b-436a-9602-572ffb140f2e" providerId="ADAL" clId="{B86DB8EF-75D9-4195-B525-2E435C33572E}" dt="2024-04-23T14:23:28.395" v="128"/>
          <ac:spMkLst>
            <pc:docMk/>
            <pc:sldMk cId="2502579325" sldId="266"/>
            <ac:spMk id="10" creationId="{E720DB99-7745-4E75-9D96-AAB6D55C531E}"/>
          </ac:spMkLst>
        </pc:spChg>
        <pc:spChg chg="del">
          <ac:chgData name="Candace H. Kliesch" userId="51e9c2a7-288b-436a-9602-572ffb140f2e" providerId="ADAL" clId="{B86DB8EF-75D9-4195-B525-2E435C33572E}" dt="2024-04-23T14:23:28.395" v="128"/>
          <ac:spMkLst>
            <pc:docMk/>
            <pc:sldMk cId="2502579325" sldId="266"/>
            <ac:spMk id="12" creationId="{D68803C4-E159-4360-B7BB-74205C8F782D}"/>
          </ac:spMkLst>
        </pc:spChg>
        <pc:spChg chg="del">
          <ac:chgData name="Candace H. Kliesch" userId="51e9c2a7-288b-436a-9602-572ffb140f2e" providerId="ADAL" clId="{B86DB8EF-75D9-4195-B525-2E435C33572E}" dt="2024-04-23T14:23:28.395" v="128"/>
          <ac:spMkLst>
            <pc:docMk/>
            <pc:sldMk cId="2502579325" sldId="266"/>
            <ac:spMk id="14" creationId="{504B0465-3B07-49BF-BEA7-D81476246293}"/>
          </ac:spMkLst>
        </pc:spChg>
        <pc:spChg chg="del">
          <ac:chgData name="Candace H. Kliesch" userId="51e9c2a7-288b-436a-9602-572ffb140f2e" providerId="ADAL" clId="{B86DB8EF-75D9-4195-B525-2E435C33572E}" dt="2024-04-23T14:23:28.395" v="128"/>
          <ac:spMkLst>
            <pc:docMk/>
            <pc:sldMk cId="2502579325" sldId="266"/>
            <ac:spMk id="16" creationId="{49B7FFA5-14CB-4A4F-9BCC-CA3AA5D9D276}"/>
          </ac:spMkLst>
        </pc:spChg>
        <pc:spChg chg="del">
          <ac:chgData name="Candace H. Kliesch" userId="51e9c2a7-288b-436a-9602-572ffb140f2e" providerId="ADAL" clId="{B86DB8EF-75D9-4195-B525-2E435C33572E}" dt="2024-04-23T14:23:28.395" v="128"/>
          <ac:spMkLst>
            <pc:docMk/>
            <pc:sldMk cId="2502579325" sldId="266"/>
            <ac:spMk id="18" creationId="{04E48745-7512-4EC2-9E20-9092D12150CA}"/>
          </ac:spMkLst>
        </pc:spChg>
      </pc:sldChg>
      <pc:sldChg chg="delSp modSp delDesignElem">
        <pc:chgData name="Candace H. Kliesch" userId="51e9c2a7-288b-436a-9602-572ffb140f2e" providerId="ADAL" clId="{B86DB8EF-75D9-4195-B525-2E435C33572E}" dt="2024-04-23T14:23:28.395" v="128"/>
        <pc:sldMkLst>
          <pc:docMk/>
          <pc:sldMk cId="4187640315" sldId="267"/>
        </pc:sldMkLst>
        <pc:spChg chg="mod">
          <ac:chgData name="Candace H. Kliesch" userId="51e9c2a7-288b-436a-9602-572ffb140f2e" providerId="ADAL" clId="{B86DB8EF-75D9-4195-B525-2E435C33572E}" dt="2024-04-23T14:23:28.395" v="128"/>
          <ac:spMkLst>
            <pc:docMk/>
            <pc:sldMk cId="4187640315" sldId="267"/>
            <ac:spMk id="2" creationId="{5940A873-F809-1F33-C47E-6BB042702331}"/>
          </ac:spMkLst>
        </pc:spChg>
        <pc:spChg chg="del">
          <ac:chgData name="Candace H. Kliesch" userId="51e9c2a7-288b-436a-9602-572ffb140f2e" providerId="ADAL" clId="{B86DB8EF-75D9-4195-B525-2E435C33572E}" dt="2024-04-23T14:23:28.395" v="128"/>
          <ac:spMkLst>
            <pc:docMk/>
            <pc:sldMk cId="4187640315" sldId="267"/>
            <ac:spMk id="8" creationId="{E009DD9B-5EE2-4C0D-8B2B-351C8C102205}"/>
          </ac:spMkLst>
        </pc:spChg>
        <pc:spChg chg="del">
          <ac:chgData name="Candace H. Kliesch" userId="51e9c2a7-288b-436a-9602-572ffb140f2e" providerId="ADAL" clId="{B86DB8EF-75D9-4195-B525-2E435C33572E}" dt="2024-04-23T14:23:28.395" v="128"/>
          <ac:spMkLst>
            <pc:docMk/>
            <pc:sldMk cId="4187640315" sldId="267"/>
            <ac:spMk id="10" creationId="{E720DB99-7745-4E75-9D96-AAB6D55C531E}"/>
          </ac:spMkLst>
        </pc:spChg>
        <pc:spChg chg="del">
          <ac:chgData name="Candace H. Kliesch" userId="51e9c2a7-288b-436a-9602-572ffb140f2e" providerId="ADAL" clId="{B86DB8EF-75D9-4195-B525-2E435C33572E}" dt="2024-04-23T14:23:28.395" v="128"/>
          <ac:spMkLst>
            <pc:docMk/>
            <pc:sldMk cId="4187640315" sldId="267"/>
            <ac:spMk id="12" creationId="{D68803C4-E159-4360-B7BB-74205C8F782D}"/>
          </ac:spMkLst>
        </pc:spChg>
        <pc:spChg chg="del">
          <ac:chgData name="Candace H. Kliesch" userId="51e9c2a7-288b-436a-9602-572ffb140f2e" providerId="ADAL" clId="{B86DB8EF-75D9-4195-B525-2E435C33572E}" dt="2024-04-23T14:23:28.395" v="128"/>
          <ac:spMkLst>
            <pc:docMk/>
            <pc:sldMk cId="4187640315" sldId="267"/>
            <ac:spMk id="14" creationId="{504B0465-3B07-49BF-BEA7-D81476246293}"/>
          </ac:spMkLst>
        </pc:spChg>
        <pc:spChg chg="del">
          <ac:chgData name="Candace H. Kliesch" userId="51e9c2a7-288b-436a-9602-572ffb140f2e" providerId="ADAL" clId="{B86DB8EF-75D9-4195-B525-2E435C33572E}" dt="2024-04-23T14:23:28.395" v="128"/>
          <ac:spMkLst>
            <pc:docMk/>
            <pc:sldMk cId="4187640315" sldId="267"/>
            <ac:spMk id="16" creationId="{49B7FFA5-14CB-4A4F-9BCC-CA3AA5D9D276}"/>
          </ac:spMkLst>
        </pc:spChg>
        <pc:spChg chg="del">
          <ac:chgData name="Candace H. Kliesch" userId="51e9c2a7-288b-436a-9602-572ffb140f2e" providerId="ADAL" clId="{B86DB8EF-75D9-4195-B525-2E435C33572E}" dt="2024-04-23T14:23:28.395" v="128"/>
          <ac:spMkLst>
            <pc:docMk/>
            <pc:sldMk cId="4187640315" sldId="267"/>
            <ac:spMk id="18" creationId="{04E48745-7512-4EC2-9E20-9092D12150CA}"/>
          </ac:spMkLst>
        </pc:spChg>
      </pc:sldChg>
      <pc:sldChg chg="addSp delSp modSp mod ord modClrScheme delDesignElem chgLayout">
        <pc:chgData name="Candace H. Kliesch" userId="51e9c2a7-288b-436a-9602-572ffb140f2e" providerId="ADAL" clId="{B86DB8EF-75D9-4195-B525-2E435C33572E}" dt="2024-04-23T14:53:06.668" v="1850" actId="692"/>
        <pc:sldMkLst>
          <pc:docMk/>
          <pc:sldMk cId="2066075302" sldId="270"/>
        </pc:sldMkLst>
        <pc:spChg chg="mod ord">
          <ac:chgData name="Candace H. Kliesch" userId="51e9c2a7-288b-436a-9602-572ffb140f2e" providerId="ADAL" clId="{B86DB8EF-75D9-4195-B525-2E435C33572E}" dt="2024-04-23T14:23:28.395" v="128"/>
          <ac:spMkLst>
            <pc:docMk/>
            <pc:sldMk cId="2066075302" sldId="270"/>
            <ac:spMk id="2" creationId="{6018A21A-83EC-DE48-5731-39D41E04D2AB}"/>
          </ac:spMkLst>
        </pc:spChg>
        <pc:spChg chg="del mod">
          <ac:chgData name="Candace H. Kliesch" userId="51e9c2a7-288b-436a-9602-572ffb140f2e" providerId="ADAL" clId="{B86DB8EF-75D9-4195-B525-2E435C33572E}" dt="2024-04-23T14:12:43.580" v="90" actId="22"/>
          <ac:spMkLst>
            <pc:docMk/>
            <pc:sldMk cId="2066075302" sldId="270"/>
            <ac:spMk id="3" creationId="{1CD1941A-5022-CBA0-4681-0928FDB49F49}"/>
          </ac:spMkLst>
        </pc:spChg>
        <pc:spChg chg="add del mod ord">
          <ac:chgData name="Candace H. Kliesch" userId="51e9c2a7-288b-436a-9602-572ffb140f2e" providerId="ADAL" clId="{B86DB8EF-75D9-4195-B525-2E435C33572E}" dt="2024-04-23T14:22:27.419" v="106" actId="22"/>
          <ac:spMkLst>
            <pc:docMk/>
            <pc:sldMk cId="2066075302" sldId="270"/>
            <ac:spMk id="6" creationId="{6C3154A7-0A5A-955D-DF3F-CD9D04AE4943}"/>
          </ac:spMkLst>
        </pc:spChg>
        <pc:spChg chg="add del">
          <ac:chgData name="Candace H. Kliesch" userId="51e9c2a7-288b-436a-9602-572ffb140f2e" providerId="ADAL" clId="{B86DB8EF-75D9-4195-B525-2E435C33572E}" dt="2024-04-23T14:14:44.593" v="100" actId="700"/>
          <ac:spMkLst>
            <pc:docMk/>
            <pc:sldMk cId="2066075302" sldId="270"/>
            <ac:spMk id="8" creationId="{E009DD9B-5EE2-4C0D-8B2B-351C8C102205}"/>
          </ac:spMkLst>
        </pc:spChg>
        <pc:spChg chg="add del">
          <ac:chgData name="Candace H. Kliesch" userId="51e9c2a7-288b-436a-9602-572ffb140f2e" providerId="ADAL" clId="{B86DB8EF-75D9-4195-B525-2E435C33572E}" dt="2024-04-23T14:14:44.593" v="100" actId="700"/>
          <ac:spMkLst>
            <pc:docMk/>
            <pc:sldMk cId="2066075302" sldId="270"/>
            <ac:spMk id="10" creationId="{E720DB99-7745-4E75-9D96-AAB6D55C531E}"/>
          </ac:spMkLst>
        </pc:spChg>
        <pc:spChg chg="add del">
          <ac:chgData name="Candace H. Kliesch" userId="51e9c2a7-288b-436a-9602-572ffb140f2e" providerId="ADAL" clId="{B86DB8EF-75D9-4195-B525-2E435C33572E}" dt="2024-04-23T14:14:44.593" v="100" actId="700"/>
          <ac:spMkLst>
            <pc:docMk/>
            <pc:sldMk cId="2066075302" sldId="270"/>
            <ac:spMk id="12" creationId="{D68803C4-E159-4360-B7BB-74205C8F782D}"/>
          </ac:spMkLst>
        </pc:spChg>
        <pc:spChg chg="add del">
          <ac:chgData name="Candace H. Kliesch" userId="51e9c2a7-288b-436a-9602-572ffb140f2e" providerId="ADAL" clId="{B86DB8EF-75D9-4195-B525-2E435C33572E}" dt="2024-04-23T14:14:44.593" v="100" actId="700"/>
          <ac:spMkLst>
            <pc:docMk/>
            <pc:sldMk cId="2066075302" sldId="270"/>
            <ac:spMk id="14" creationId="{504B0465-3B07-49BF-BEA7-D81476246293}"/>
          </ac:spMkLst>
        </pc:spChg>
        <pc:spChg chg="add del">
          <ac:chgData name="Candace H. Kliesch" userId="51e9c2a7-288b-436a-9602-572ffb140f2e" providerId="ADAL" clId="{B86DB8EF-75D9-4195-B525-2E435C33572E}" dt="2024-04-23T14:14:44.593" v="100" actId="700"/>
          <ac:spMkLst>
            <pc:docMk/>
            <pc:sldMk cId="2066075302" sldId="270"/>
            <ac:spMk id="16" creationId="{49B7FFA5-14CB-4A4F-9BCC-CA3AA5D9D276}"/>
          </ac:spMkLst>
        </pc:spChg>
        <pc:spChg chg="add del">
          <ac:chgData name="Candace H. Kliesch" userId="51e9c2a7-288b-436a-9602-572ffb140f2e" providerId="ADAL" clId="{B86DB8EF-75D9-4195-B525-2E435C33572E}" dt="2024-04-23T14:14:44.593" v="100" actId="700"/>
          <ac:spMkLst>
            <pc:docMk/>
            <pc:sldMk cId="2066075302" sldId="270"/>
            <ac:spMk id="18" creationId="{04E48745-7512-4EC2-9E20-9092D12150CA}"/>
          </ac:spMkLst>
        </pc:spChg>
        <pc:spChg chg="add del">
          <ac:chgData name="Candace H. Kliesch" userId="51e9c2a7-288b-436a-9602-572ffb140f2e" providerId="ADAL" clId="{B86DB8EF-75D9-4195-B525-2E435C33572E}" dt="2024-04-23T14:14:14.284" v="96" actId="26606"/>
          <ac:spMkLst>
            <pc:docMk/>
            <pc:sldMk cId="2066075302" sldId="270"/>
            <ac:spMk id="20" creationId="{5B057BAA-CAD8-42D7-8DDF-E2075435DAF9}"/>
          </ac:spMkLst>
        </pc:spChg>
        <pc:spChg chg="add del">
          <ac:chgData name="Candace H. Kliesch" userId="51e9c2a7-288b-436a-9602-572ffb140f2e" providerId="ADAL" clId="{B86DB8EF-75D9-4195-B525-2E435C33572E}" dt="2024-04-23T14:14:14.284" v="96" actId="26606"/>
          <ac:spMkLst>
            <pc:docMk/>
            <pc:sldMk cId="2066075302" sldId="270"/>
            <ac:spMk id="21" creationId="{5EF2B077-0EA7-8ABA-E2B5-081ED9431935}"/>
          </ac:spMkLst>
        </pc:spChg>
        <pc:spChg chg="add del">
          <ac:chgData name="Candace H. Kliesch" userId="51e9c2a7-288b-436a-9602-572ffb140f2e" providerId="ADAL" clId="{B86DB8EF-75D9-4195-B525-2E435C33572E}" dt="2024-04-23T14:12:58.294" v="92" actId="26606"/>
          <ac:spMkLst>
            <pc:docMk/>
            <pc:sldMk cId="2066075302" sldId="270"/>
            <ac:spMk id="22" creationId="{C1E4B889-D7DB-6172-CDF5-CBC5C3CAD4F0}"/>
          </ac:spMkLst>
        </pc:spChg>
        <pc:spChg chg="add del">
          <ac:chgData name="Candace H. Kliesch" userId="51e9c2a7-288b-436a-9602-572ffb140f2e" providerId="ADAL" clId="{B86DB8EF-75D9-4195-B525-2E435C33572E}" dt="2024-04-23T14:12:58.294" v="92" actId="26606"/>
          <ac:spMkLst>
            <pc:docMk/>
            <pc:sldMk cId="2066075302" sldId="270"/>
            <ac:spMk id="25" creationId="{04015B9C-179F-43A5-894D-58193B6A8445}"/>
          </ac:spMkLst>
        </pc:spChg>
        <pc:spChg chg="add del">
          <ac:chgData name="Candace H. Kliesch" userId="51e9c2a7-288b-436a-9602-572ffb140f2e" providerId="ADAL" clId="{B86DB8EF-75D9-4195-B525-2E435C33572E}" dt="2024-04-23T14:13:16.467" v="94" actId="26606"/>
          <ac:spMkLst>
            <pc:docMk/>
            <pc:sldMk cId="2066075302" sldId="270"/>
            <ac:spMk id="31" creationId="{F3AF35CD-DA30-4E34-B0F3-32C27766DA05}"/>
          </ac:spMkLst>
        </pc:spChg>
        <pc:spChg chg="add del">
          <ac:chgData name="Candace H. Kliesch" userId="51e9c2a7-288b-436a-9602-572ffb140f2e" providerId="ADAL" clId="{B86DB8EF-75D9-4195-B525-2E435C33572E}" dt="2024-04-23T14:13:16.467" v="94" actId="26606"/>
          <ac:spMkLst>
            <pc:docMk/>
            <pc:sldMk cId="2066075302" sldId="270"/>
            <ac:spMk id="32" creationId="{7E7B974D-2CFA-DFD2-6C0F-D214397AB203}"/>
          </ac:spMkLst>
        </pc:spChg>
        <pc:spChg chg="add del">
          <ac:chgData name="Candace H. Kliesch" userId="51e9c2a7-288b-436a-9602-572ffb140f2e" providerId="ADAL" clId="{B86DB8EF-75D9-4195-B525-2E435C33572E}" dt="2024-04-23T14:14:26.127" v="98" actId="26606"/>
          <ac:spMkLst>
            <pc:docMk/>
            <pc:sldMk cId="2066075302" sldId="270"/>
            <ac:spMk id="34" creationId="{BDB0C6D9-D418-E7F1-C07F-59F839F438FE}"/>
          </ac:spMkLst>
        </pc:spChg>
        <pc:grpChg chg="add del">
          <ac:chgData name="Candace H. Kliesch" userId="51e9c2a7-288b-436a-9602-572ffb140f2e" providerId="ADAL" clId="{B86DB8EF-75D9-4195-B525-2E435C33572E}" dt="2024-04-23T14:14:14.284" v="96" actId="26606"/>
          <ac:grpSpMkLst>
            <pc:docMk/>
            <pc:sldMk cId="2066075302" sldId="270"/>
            <ac:grpSpMk id="23" creationId="{ECBD3C71-5915-4215-B435-9334BCE4BE43}"/>
          </ac:grpSpMkLst>
        </pc:grpChg>
        <pc:grpChg chg="add del">
          <ac:chgData name="Candace H. Kliesch" userId="51e9c2a7-288b-436a-9602-572ffb140f2e" providerId="ADAL" clId="{B86DB8EF-75D9-4195-B525-2E435C33572E}" dt="2024-04-23T14:12:58.294" v="92" actId="26606"/>
          <ac:grpSpMkLst>
            <pc:docMk/>
            <pc:sldMk cId="2066075302" sldId="270"/>
            <ac:grpSpMk id="27" creationId="{66F85F57-956F-40FF-BE22-C6EB6E36C986}"/>
          </ac:grpSpMkLst>
        </pc:grpChg>
        <pc:grpChg chg="add del">
          <ac:chgData name="Candace H. Kliesch" userId="51e9c2a7-288b-436a-9602-572ffb140f2e" providerId="ADAL" clId="{B86DB8EF-75D9-4195-B525-2E435C33572E}" dt="2024-04-23T14:13:16.467" v="94" actId="26606"/>
          <ac:grpSpMkLst>
            <pc:docMk/>
            <pc:sldMk cId="2066075302" sldId="270"/>
            <ac:grpSpMk id="33" creationId="{BCFC42DC-2C46-47C4-BC61-530557385DBD}"/>
          </ac:grpSpMkLst>
        </pc:grpChg>
        <pc:picChg chg="add mod ord">
          <ac:chgData name="Candace H. Kliesch" userId="51e9c2a7-288b-436a-9602-572ffb140f2e" providerId="ADAL" clId="{B86DB8EF-75D9-4195-B525-2E435C33572E}" dt="2024-04-23T14:53:06.668" v="1850" actId="692"/>
          <ac:picMkLst>
            <pc:docMk/>
            <pc:sldMk cId="2066075302" sldId="270"/>
            <ac:picMk id="5" creationId="{5C19BAB7-AB11-73C6-3F22-A80F5A404069}"/>
          </ac:picMkLst>
        </pc:picChg>
        <pc:picChg chg="add mod ord">
          <ac:chgData name="Candace H. Kliesch" userId="51e9c2a7-288b-436a-9602-572ffb140f2e" providerId="ADAL" clId="{B86DB8EF-75D9-4195-B525-2E435C33572E}" dt="2024-04-23T14:53:04.507" v="1849" actId="692"/>
          <ac:picMkLst>
            <pc:docMk/>
            <pc:sldMk cId="2066075302" sldId="270"/>
            <ac:picMk id="9" creationId="{AC507972-0D47-05A1-A17A-8FB53596CA67}"/>
          </ac:picMkLst>
        </pc:picChg>
      </pc:sldChg>
      <pc:sldChg chg="addSp delSp modSp mod delDesignElem">
        <pc:chgData name="Candace H. Kliesch" userId="51e9c2a7-288b-436a-9602-572ffb140f2e" providerId="ADAL" clId="{B86DB8EF-75D9-4195-B525-2E435C33572E}" dt="2024-04-23T14:52:58.245" v="1848" actId="692"/>
        <pc:sldMkLst>
          <pc:docMk/>
          <pc:sldMk cId="2751013713" sldId="271"/>
        </pc:sldMkLst>
        <pc:spChg chg="mod">
          <ac:chgData name="Candace H. Kliesch" userId="51e9c2a7-288b-436a-9602-572ffb140f2e" providerId="ADAL" clId="{B86DB8EF-75D9-4195-B525-2E435C33572E}" dt="2024-04-23T14:23:28.395" v="128"/>
          <ac:spMkLst>
            <pc:docMk/>
            <pc:sldMk cId="2751013713" sldId="271"/>
            <ac:spMk id="2" creationId="{AD377D4B-E889-3BC9-46C3-52E1FCF6B1A0}"/>
          </ac:spMkLst>
        </pc:spChg>
        <pc:spChg chg="mod">
          <ac:chgData name="Candace H. Kliesch" userId="51e9c2a7-288b-436a-9602-572ffb140f2e" providerId="ADAL" clId="{B86DB8EF-75D9-4195-B525-2E435C33572E}" dt="2024-04-23T14:46:43.750" v="1741" actId="1076"/>
          <ac:spMkLst>
            <pc:docMk/>
            <pc:sldMk cId="2751013713" sldId="271"/>
            <ac:spMk id="3" creationId="{65119BEA-C263-290C-5EEE-3B2A16383C43}"/>
          </ac:spMkLst>
        </pc:spChg>
        <pc:spChg chg="del">
          <ac:chgData name="Candace H. Kliesch" userId="51e9c2a7-288b-436a-9602-572ffb140f2e" providerId="ADAL" clId="{B86DB8EF-75D9-4195-B525-2E435C33572E}" dt="2024-04-23T14:23:28.395" v="128"/>
          <ac:spMkLst>
            <pc:docMk/>
            <pc:sldMk cId="2751013713" sldId="271"/>
            <ac:spMk id="8" creationId="{E009DD9B-5EE2-4C0D-8B2B-351C8C102205}"/>
          </ac:spMkLst>
        </pc:spChg>
        <pc:spChg chg="del">
          <ac:chgData name="Candace H. Kliesch" userId="51e9c2a7-288b-436a-9602-572ffb140f2e" providerId="ADAL" clId="{B86DB8EF-75D9-4195-B525-2E435C33572E}" dt="2024-04-23T14:23:28.395" v="128"/>
          <ac:spMkLst>
            <pc:docMk/>
            <pc:sldMk cId="2751013713" sldId="271"/>
            <ac:spMk id="10" creationId="{E720DB99-7745-4E75-9D96-AAB6D55C531E}"/>
          </ac:spMkLst>
        </pc:spChg>
        <pc:spChg chg="del">
          <ac:chgData name="Candace H. Kliesch" userId="51e9c2a7-288b-436a-9602-572ffb140f2e" providerId="ADAL" clId="{B86DB8EF-75D9-4195-B525-2E435C33572E}" dt="2024-04-23T14:23:28.395" v="128"/>
          <ac:spMkLst>
            <pc:docMk/>
            <pc:sldMk cId="2751013713" sldId="271"/>
            <ac:spMk id="12" creationId="{D68803C4-E159-4360-B7BB-74205C8F782D}"/>
          </ac:spMkLst>
        </pc:spChg>
        <pc:spChg chg="del">
          <ac:chgData name="Candace H. Kliesch" userId="51e9c2a7-288b-436a-9602-572ffb140f2e" providerId="ADAL" clId="{B86DB8EF-75D9-4195-B525-2E435C33572E}" dt="2024-04-23T14:23:28.395" v="128"/>
          <ac:spMkLst>
            <pc:docMk/>
            <pc:sldMk cId="2751013713" sldId="271"/>
            <ac:spMk id="14" creationId="{504B0465-3B07-49BF-BEA7-D81476246293}"/>
          </ac:spMkLst>
        </pc:spChg>
        <pc:spChg chg="del">
          <ac:chgData name="Candace H. Kliesch" userId="51e9c2a7-288b-436a-9602-572ffb140f2e" providerId="ADAL" clId="{B86DB8EF-75D9-4195-B525-2E435C33572E}" dt="2024-04-23T14:23:28.395" v="128"/>
          <ac:spMkLst>
            <pc:docMk/>
            <pc:sldMk cId="2751013713" sldId="271"/>
            <ac:spMk id="16" creationId="{49B7FFA5-14CB-4A4F-9BCC-CA3AA5D9D276}"/>
          </ac:spMkLst>
        </pc:spChg>
        <pc:spChg chg="del">
          <ac:chgData name="Candace H. Kliesch" userId="51e9c2a7-288b-436a-9602-572ffb140f2e" providerId="ADAL" clId="{B86DB8EF-75D9-4195-B525-2E435C33572E}" dt="2024-04-23T14:23:28.395" v="128"/>
          <ac:spMkLst>
            <pc:docMk/>
            <pc:sldMk cId="2751013713" sldId="271"/>
            <ac:spMk id="18" creationId="{04E48745-7512-4EC2-9E20-9092D12150CA}"/>
          </ac:spMkLst>
        </pc:spChg>
        <pc:picChg chg="add mod">
          <ac:chgData name="Candace H. Kliesch" userId="51e9c2a7-288b-436a-9602-572ffb140f2e" providerId="ADAL" clId="{B86DB8EF-75D9-4195-B525-2E435C33572E}" dt="2024-04-23T14:52:58.245" v="1848" actId="692"/>
          <ac:picMkLst>
            <pc:docMk/>
            <pc:sldMk cId="2751013713" sldId="271"/>
            <ac:picMk id="5" creationId="{8A8C8261-F61C-7A74-7D4E-251B670D78F2}"/>
          </ac:picMkLst>
        </pc:picChg>
        <pc:picChg chg="add mod">
          <ac:chgData name="Candace H. Kliesch" userId="51e9c2a7-288b-436a-9602-572ffb140f2e" providerId="ADAL" clId="{B86DB8EF-75D9-4195-B525-2E435C33572E}" dt="2024-04-23T14:50:35.160" v="1847" actId="692"/>
          <ac:picMkLst>
            <pc:docMk/>
            <pc:sldMk cId="2751013713" sldId="271"/>
            <ac:picMk id="7" creationId="{5ECD5652-2D9B-5C9A-9EE0-15A3136BB7B2}"/>
          </ac:picMkLst>
        </pc:picChg>
      </pc:sldChg>
      <pc:sldChg chg="addSp delSp modSp mod delDesignElem">
        <pc:chgData name="Candace H. Kliesch" userId="51e9c2a7-288b-436a-9602-572ffb140f2e" providerId="ADAL" clId="{B86DB8EF-75D9-4195-B525-2E435C33572E}" dt="2024-04-23T14:53:43.171" v="1943" actId="20577"/>
        <pc:sldMkLst>
          <pc:docMk/>
          <pc:sldMk cId="2787771613" sldId="272"/>
        </pc:sldMkLst>
        <pc:spChg chg="mod">
          <ac:chgData name="Candace H. Kliesch" userId="51e9c2a7-288b-436a-9602-572ffb140f2e" providerId="ADAL" clId="{B86DB8EF-75D9-4195-B525-2E435C33572E}" dt="2024-04-23T14:34:57.636" v="561" actId="14100"/>
          <ac:spMkLst>
            <pc:docMk/>
            <pc:sldMk cId="2787771613" sldId="272"/>
            <ac:spMk id="2" creationId="{D5AF97AC-C341-BC50-BC2A-59C1CEF6E123}"/>
          </ac:spMkLst>
        </pc:spChg>
        <pc:spChg chg="mod">
          <ac:chgData name="Candace H. Kliesch" userId="51e9c2a7-288b-436a-9602-572ffb140f2e" providerId="ADAL" clId="{B86DB8EF-75D9-4195-B525-2E435C33572E}" dt="2024-04-23T14:53:43.171" v="1943" actId="20577"/>
          <ac:spMkLst>
            <pc:docMk/>
            <pc:sldMk cId="2787771613" sldId="272"/>
            <ac:spMk id="3" creationId="{F4A795A5-1F5E-DF7B-2109-BAA6DC16FD29}"/>
          </ac:spMkLst>
        </pc:spChg>
        <pc:spChg chg="del">
          <ac:chgData name="Candace H. Kliesch" userId="51e9c2a7-288b-436a-9602-572ffb140f2e" providerId="ADAL" clId="{B86DB8EF-75D9-4195-B525-2E435C33572E}" dt="2024-04-23T14:23:28.395" v="128"/>
          <ac:spMkLst>
            <pc:docMk/>
            <pc:sldMk cId="2787771613" sldId="272"/>
            <ac:spMk id="8" creationId="{E009DD9B-5EE2-4C0D-8B2B-351C8C102205}"/>
          </ac:spMkLst>
        </pc:spChg>
        <pc:spChg chg="del">
          <ac:chgData name="Candace H. Kliesch" userId="51e9c2a7-288b-436a-9602-572ffb140f2e" providerId="ADAL" clId="{B86DB8EF-75D9-4195-B525-2E435C33572E}" dt="2024-04-23T14:23:28.395" v="128"/>
          <ac:spMkLst>
            <pc:docMk/>
            <pc:sldMk cId="2787771613" sldId="272"/>
            <ac:spMk id="10" creationId="{E720DB99-7745-4E75-9D96-AAB6D55C531E}"/>
          </ac:spMkLst>
        </pc:spChg>
        <pc:spChg chg="del">
          <ac:chgData name="Candace H. Kliesch" userId="51e9c2a7-288b-436a-9602-572ffb140f2e" providerId="ADAL" clId="{B86DB8EF-75D9-4195-B525-2E435C33572E}" dt="2024-04-23T14:23:28.395" v="128"/>
          <ac:spMkLst>
            <pc:docMk/>
            <pc:sldMk cId="2787771613" sldId="272"/>
            <ac:spMk id="12" creationId="{D68803C4-E159-4360-B7BB-74205C8F782D}"/>
          </ac:spMkLst>
        </pc:spChg>
        <pc:spChg chg="del">
          <ac:chgData name="Candace H. Kliesch" userId="51e9c2a7-288b-436a-9602-572ffb140f2e" providerId="ADAL" clId="{B86DB8EF-75D9-4195-B525-2E435C33572E}" dt="2024-04-23T14:23:28.395" v="128"/>
          <ac:spMkLst>
            <pc:docMk/>
            <pc:sldMk cId="2787771613" sldId="272"/>
            <ac:spMk id="14" creationId="{504B0465-3B07-49BF-BEA7-D81476246293}"/>
          </ac:spMkLst>
        </pc:spChg>
        <pc:spChg chg="del">
          <ac:chgData name="Candace H. Kliesch" userId="51e9c2a7-288b-436a-9602-572ffb140f2e" providerId="ADAL" clId="{B86DB8EF-75D9-4195-B525-2E435C33572E}" dt="2024-04-23T14:23:28.395" v="128"/>
          <ac:spMkLst>
            <pc:docMk/>
            <pc:sldMk cId="2787771613" sldId="272"/>
            <ac:spMk id="16" creationId="{49B7FFA5-14CB-4A4F-9BCC-CA3AA5D9D276}"/>
          </ac:spMkLst>
        </pc:spChg>
        <pc:spChg chg="del">
          <ac:chgData name="Candace H. Kliesch" userId="51e9c2a7-288b-436a-9602-572ffb140f2e" providerId="ADAL" clId="{B86DB8EF-75D9-4195-B525-2E435C33572E}" dt="2024-04-23T14:23:28.395" v="128"/>
          <ac:spMkLst>
            <pc:docMk/>
            <pc:sldMk cId="2787771613" sldId="272"/>
            <ac:spMk id="18" creationId="{04E48745-7512-4EC2-9E20-9092D12150CA}"/>
          </ac:spMkLst>
        </pc:spChg>
        <pc:picChg chg="add mod">
          <ac:chgData name="Candace H. Kliesch" userId="51e9c2a7-288b-436a-9602-572ffb140f2e" providerId="ADAL" clId="{B86DB8EF-75D9-4195-B525-2E435C33572E}" dt="2024-04-23T14:50:26.471" v="1846" actId="692"/>
          <ac:picMkLst>
            <pc:docMk/>
            <pc:sldMk cId="2787771613" sldId="272"/>
            <ac:picMk id="5" creationId="{752EF09B-E8F8-37FE-D218-5E627A21C16E}"/>
          </ac:picMkLst>
        </pc:picChg>
        <pc:picChg chg="add mod">
          <ac:chgData name="Candace H. Kliesch" userId="51e9c2a7-288b-436a-9602-572ffb140f2e" providerId="ADAL" clId="{B86DB8EF-75D9-4195-B525-2E435C33572E}" dt="2024-04-23T14:50:23.152" v="1845" actId="692"/>
          <ac:picMkLst>
            <pc:docMk/>
            <pc:sldMk cId="2787771613" sldId="272"/>
            <ac:picMk id="7" creationId="{44A963B6-CA22-3954-33D1-91E1B427908B}"/>
          </ac:picMkLst>
        </pc:picChg>
      </pc:sldChg>
      <pc:sldChg chg="delSp modSp mod delDesignElem delCm">
        <pc:chgData name="Candace H. Kliesch" userId="51e9c2a7-288b-436a-9602-572ffb140f2e" providerId="ADAL" clId="{B86DB8EF-75D9-4195-B525-2E435C33572E}" dt="2024-04-23T14:45:22.191" v="1737" actId="20577"/>
        <pc:sldMkLst>
          <pc:docMk/>
          <pc:sldMk cId="2910714402" sldId="273"/>
        </pc:sldMkLst>
        <pc:spChg chg="mod">
          <ac:chgData name="Candace H. Kliesch" userId="51e9c2a7-288b-436a-9602-572ffb140f2e" providerId="ADAL" clId="{B86DB8EF-75D9-4195-B525-2E435C33572E}" dt="2024-04-23T14:44:49.490" v="1694" actId="20577"/>
          <ac:spMkLst>
            <pc:docMk/>
            <pc:sldMk cId="2910714402" sldId="273"/>
            <ac:spMk id="2" creationId="{7D8B61F2-37BA-1377-C67C-C0FA1A465641}"/>
          </ac:spMkLst>
        </pc:spChg>
        <pc:spChg chg="mod">
          <ac:chgData name="Candace H. Kliesch" userId="51e9c2a7-288b-436a-9602-572ffb140f2e" providerId="ADAL" clId="{B86DB8EF-75D9-4195-B525-2E435C33572E}" dt="2024-04-23T14:45:22.191" v="1737" actId="20577"/>
          <ac:spMkLst>
            <pc:docMk/>
            <pc:sldMk cId="2910714402" sldId="273"/>
            <ac:spMk id="3" creationId="{8A04A261-F541-4D7C-FB85-E34B191BCDD9}"/>
          </ac:spMkLst>
        </pc:spChg>
        <pc:spChg chg="del">
          <ac:chgData name="Candace H. Kliesch" userId="51e9c2a7-288b-436a-9602-572ffb140f2e" providerId="ADAL" clId="{B86DB8EF-75D9-4195-B525-2E435C33572E}" dt="2024-04-23T14:23:28.395" v="128"/>
          <ac:spMkLst>
            <pc:docMk/>
            <pc:sldMk cId="2910714402" sldId="273"/>
            <ac:spMk id="8" creationId="{E009DD9B-5EE2-4C0D-8B2B-351C8C102205}"/>
          </ac:spMkLst>
        </pc:spChg>
        <pc:spChg chg="del">
          <ac:chgData name="Candace H. Kliesch" userId="51e9c2a7-288b-436a-9602-572ffb140f2e" providerId="ADAL" clId="{B86DB8EF-75D9-4195-B525-2E435C33572E}" dt="2024-04-23T14:23:28.395" v="128"/>
          <ac:spMkLst>
            <pc:docMk/>
            <pc:sldMk cId="2910714402" sldId="273"/>
            <ac:spMk id="10" creationId="{E720DB99-7745-4E75-9D96-AAB6D55C531E}"/>
          </ac:spMkLst>
        </pc:spChg>
        <pc:spChg chg="del">
          <ac:chgData name="Candace H. Kliesch" userId="51e9c2a7-288b-436a-9602-572ffb140f2e" providerId="ADAL" clId="{B86DB8EF-75D9-4195-B525-2E435C33572E}" dt="2024-04-23T14:23:28.395" v="128"/>
          <ac:spMkLst>
            <pc:docMk/>
            <pc:sldMk cId="2910714402" sldId="273"/>
            <ac:spMk id="12" creationId="{D68803C4-E159-4360-B7BB-74205C8F782D}"/>
          </ac:spMkLst>
        </pc:spChg>
        <pc:spChg chg="del">
          <ac:chgData name="Candace H. Kliesch" userId="51e9c2a7-288b-436a-9602-572ffb140f2e" providerId="ADAL" clId="{B86DB8EF-75D9-4195-B525-2E435C33572E}" dt="2024-04-23T14:23:28.395" v="128"/>
          <ac:spMkLst>
            <pc:docMk/>
            <pc:sldMk cId="2910714402" sldId="273"/>
            <ac:spMk id="14" creationId="{504B0465-3B07-49BF-BEA7-D81476246293}"/>
          </ac:spMkLst>
        </pc:spChg>
        <pc:spChg chg="del">
          <ac:chgData name="Candace H. Kliesch" userId="51e9c2a7-288b-436a-9602-572ffb140f2e" providerId="ADAL" clId="{B86DB8EF-75D9-4195-B525-2E435C33572E}" dt="2024-04-23T14:23:28.395" v="128"/>
          <ac:spMkLst>
            <pc:docMk/>
            <pc:sldMk cId="2910714402" sldId="273"/>
            <ac:spMk id="16" creationId="{49B7FFA5-14CB-4A4F-9BCC-CA3AA5D9D276}"/>
          </ac:spMkLst>
        </pc:spChg>
        <pc:spChg chg="del">
          <ac:chgData name="Candace H. Kliesch" userId="51e9c2a7-288b-436a-9602-572ffb140f2e" providerId="ADAL" clId="{B86DB8EF-75D9-4195-B525-2E435C33572E}" dt="2024-04-23T14:23:28.395" v="128"/>
          <ac:spMkLst>
            <pc:docMk/>
            <pc:sldMk cId="2910714402" sldId="273"/>
            <ac:spMk id="18" creationId="{04E48745-7512-4EC2-9E20-9092D12150CA}"/>
          </ac:spMkLst>
        </pc:spChg>
        <pc:extLst>
          <p:ext xmlns:p="http://schemas.openxmlformats.org/presentationml/2006/main" uri="{D6D511B9-2390-475A-947B-AFAB55BFBCF1}">
            <pc226:cmChg xmlns:pc226="http://schemas.microsoft.com/office/powerpoint/2022/06/main/command" chg="del">
              <pc226:chgData name="Candace H. Kliesch" userId="51e9c2a7-288b-436a-9602-572ffb140f2e" providerId="ADAL" clId="{B86DB8EF-75D9-4195-B525-2E435C33572E}" dt="2024-04-23T14:42:00.184" v="1437"/>
              <pc2:cmMkLst xmlns:pc2="http://schemas.microsoft.com/office/powerpoint/2019/9/main/command">
                <pc:docMk/>
                <pc:sldMk cId="2910714402" sldId="273"/>
                <pc2:cmMk id="{E522A1ED-4A90-4459-9A32-1B28162AD554}"/>
              </pc2:cmMkLst>
            </pc226:cmChg>
          </p:ext>
        </pc:extLst>
      </pc:sldChg>
      <pc:sldChg chg="delSp modSp mod delDesignElem">
        <pc:chgData name="Candace H. Kliesch" userId="51e9c2a7-288b-436a-9602-572ffb140f2e" providerId="ADAL" clId="{B86DB8EF-75D9-4195-B525-2E435C33572E}" dt="2024-04-26T16:18:57.205" v="1981"/>
        <pc:sldMkLst>
          <pc:docMk/>
          <pc:sldMk cId="2761640287" sldId="274"/>
        </pc:sldMkLst>
        <pc:spChg chg="mod">
          <ac:chgData name="Candace H. Kliesch" userId="51e9c2a7-288b-436a-9602-572ffb140f2e" providerId="ADAL" clId="{B86DB8EF-75D9-4195-B525-2E435C33572E}" dt="2024-04-23T14:23:28.395" v="128"/>
          <ac:spMkLst>
            <pc:docMk/>
            <pc:sldMk cId="2761640287" sldId="274"/>
            <ac:spMk id="2" creationId="{9B4CBB77-5BE3-571E-5A03-F3A5048165D9}"/>
          </ac:spMkLst>
        </pc:spChg>
        <pc:spChg chg="mod">
          <ac:chgData name="Candace H. Kliesch" userId="51e9c2a7-288b-436a-9602-572ffb140f2e" providerId="ADAL" clId="{B86DB8EF-75D9-4195-B525-2E435C33572E}" dt="2024-04-26T16:17:09.620" v="1966" actId="1076"/>
          <ac:spMkLst>
            <pc:docMk/>
            <pc:sldMk cId="2761640287" sldId="274"/>
            <ac:spMk id="5" creationId="{4F9D4F69-2F33-345E-F3C1-F8B4E207138C}"/>
          </ac:spMkLst>
        </pc:spChg>
        <pc:spChg chg="mod">
          <ac:chgData name="Candace H. Kliesch" userId="51e9c2a7-288b-436a-9602-572ffb140f2e" providerId="ADAL" clId="{B86DB8EF-75D9-4195-B525-2E435C33572E}" dt="2024-04-26T16:18:20.989" v="1977" actId="1076"/>
          <ac:spMkLst>
            <pc:docMk/>
            <pc:sldMk cId="2761640287" sldId="274"/>
            <ac:spMk id="6" creationId="{D07B3191-F00A-187F-EFF1-830DE285C243}"/>
          </ac:spMkLst>
        </pc:spChg>
        <pc:spChg chg="mod">
          <ac:chgData name="Candace H. Kliesch" userId="51e9c2a7-288b-436a-9602-572ffb140f2e" providerId="ADAL" clId="{B86DB8EF-75D9-4195-B525-2E435C33572E}" dt="2024-04-26T16:17:35.417" v="1970" actId="1076"/>
          <ac:spMkLst>
            <pc:docMk/>
            <pc:sldMk cId="2761640287" sldId="274"/>
            <ac:spMk id="7" creationId="{67028610-E4DA-89DF-8B4E-15AEDC6DB973}"/>
          </ac:spMkLst>
        </pc:spChg>
        <pc:spChg chg="del">
          <ac:chgData name="Candace H. Kliesch" userId="51e9c2a7-288b-436a-9602-572ffb140f2e" providerId="ADAL" clId="{B86DB8EF-75D9-4195-B525-2E435C33572E}" dt="2024-04-23T14:23:28.395" v="128"/>
          <ac:spMkLst>
            <pc:docMk/>
            <pc:sldMk cId="2761640287" sldId="274"/>
            <ac:spMk id="8" creationId="{E009DD9B-5EE2-4C0D-8B2B-351C8C102205}"/>
          </ac:spMkLst>
        </pc:spChg>
        <pc:spChg chg="mod">
          <ac:chgData name="Candace H. Kliesch" userId="51e9c2a7-288b-436a-9602-572ffb140f2e" providerId="ADAL" clId="{B86DB8EF-75D9-4195-B525-2E435C33572E}" dt="2024-04-26T16:18:10.191" v="1975" actId="1076"/>
          <ac:spMkLst>
            <pc:docMk/>
            <pc:sldMk cId="2761640287" sldId="274"/>
            <ac:spMk id="9" creationId="{8A9E3867-6275-E814-27DA-3009307BE896}"/>
          </ac:spMkLst>
        </pc:spChg>
        <pc:spChg chg="del">
          <ac:chgData name="Candace H. Kliesch" userId="51e9c2a7-288b-436a-9602-572ffb140f2e" providerId="ADAL" clId="{B86DB8EF-75D9-4195-B525-2E435C33572E}" dt="2024-04-23T14:23:28.395" v="128"/>
          <ac:spMkLst>
            <pc:docMk/>
            <pc:sldMk cId="2761640287" sldId="274"/>
            <ac:spMk id="10" creationId="{E720DB99-7745-4E75-9D96-AAB6D55C531E}"/>
          </ac:spMkLst>
        </pc:spChg>
        <pc:spChg chg="del">
          <ac:chgData name="Candace H. Kliesch" userId="51e9c2a7-288b-436a-9602-572ffb140f2e" providerId="ADAL" clId="{B86DB8EF-75D9-4195-B525-2E435C33572E}" dt="2024-04-26T16:16:58.408" v="1964" actId="21"/>
          <ac:spMkLst>
            <pc:docMk/>
            <pc:sldMk cId="2761640287" sldId="274"/>
            <ac:spMk id="11" creationId="{2D988082-1D4E-2FAA-6B98-E5816C1E75E1}"/>
          </ac:spMkLst>
        </pc:spChg>
        <pc:spChg chg="del">
          <ac:chgData name="Candace H. Kliesch" userId="51e9c2a7-288b-436a-9602-572ffb140f2e" providerId="ADAL" clId="{B86DB8EF-75D9-4195-B525-2E435C33572E}" dt="2024-04-23T14:23:28.395" v="128"/>
          <ac:spMkLst>
            <pc:docMk/>
            <pc:sldMk cId="2761640287" sldId="274"/>
            <ac:spMk id="12" creationId="{D68803C4-E159-4360-B7BB-74205C8F782D}"/>
          </ac:spMkLst>
        </pc:spChg>
        <pc:spChg chg="mod">
          <ac:chgData name="Candace H. Kliesch" userId="51e9c2a7-288b-436a-9602-572ffb140f2e" providerId="ADAL" clId="{B86DB8EF-75D9-4195-B525-2E435C33572E}" dt="2024-04-26T16:17:57.197" v="1973" actId="1076"/>
          <ac:spMkLst>
            <pc:docMk/>
            <pc:sldMk cId="2761640287" sldId="274"/>
            <ac:spMk id="13" creationId="{E934118A-1C70-F88F-751E-6783B9B93391}"/>
          </ac:spMkLst>
        </pc:spChg>
        <pc:spChg chg="del">
          <ac:chgData name="Candace H. Kliesch" userId="51e9c2a7-288b-436a-9602-572ffb140f2e" providerId="ADAL" clId="{B86DB8EF-75D9-4195-B525-2E435C33572E}" dt="2024-04-23T14:23:28.395" v="128"/>
          <ac:spMkLst>
            <pc:docMk/>
            <pc:sldMk cId="2761640287" sldId="274"/>
            <ac:spMk id="14" creationId="{504B0465-3B07-49BF-BEA7-D81476246293}"/>
          </ac:spMkLst>
        </pc:spChg>
        <pc:spChg chg="del">
          <ac:chgData name="Candace H. Kliesch" userId="51e9c2a7-288b-436a-9602-572ffb140f2e" providerId="ADAL" clId="{B86DB8EF-75D9-4195-B525-2E435C33572E}" dt="2024-04-26T16:17:01.384" v="1965" actId="21"/>
          <ac:spMkLst>
            <pc:docMk/>
            <pc:sldMk cId="2761640287" sldId="274"/>
            <ac:spMk id="15" creationId="{505A2FEC-16E9-3B53-7AFE-D7C659A8DB1F}"/>
          </ac:spMkLst>
        </pc:spChg>
        <pc:spChg chg="del">
          <ac:chgData name="Candace H. Kliesch" userId="51e9c2a7-288b-436a-9602-572ffb140f2e" providerId="ADAL" clId="{B86DB8EF-75D9-4195-B525-2E435C33572E}" dt="2024-04-23T14:23:28.395" v="128"/>
          <ac:spMkLst>
            <pc:docMk/>
            <pc:sldMk cId="2761640287" sldId="274"/>
            <ac:spMk id="16" creationId="{49B7FFA5-14CB-4A4F-9BCC-CA3AA5D9D276}"/>
          </ac:spMkLst>
        </pc:spChg>
        <pc:spChg chg="mod">
          <ac:chgData name="Candace H. Kliesch" userId="51e9c2a7-288b-436a-9602-572ffb140f2e" providerId="ADAL" clId="{B86DB8EF-75D9-4195-B525-2E435C33572E}" dt="2024-04-26T16:18:42.913" v="1980" actId="1076"/>
          <ac:spMkLst>
            <pc:docMk/>
            <pc:sldMk cId="2761640287" sldId="274"/>
            <ac:spMk id="17" creationId="{FF2491E5-89B1-865C-B0D6-23CD43E0231D}"/>
          </ac:spMkLst>
        </pc:spChg>
        <pc:spChg chg="del">
          <ac:chgData name="Candace H. Kliesch" userId="51e9c2a7-288b-436a-9602-572ffb140f2e" providerId="ADAL" clId="{B86DB8EF-75D9-4195-B525-2E435C33572E}" dt="2024-04-23T14:23:28.395" v="128"/>
          <ac:spMkLst>
            <pc:docMk/>
            <pc:sldMk cId="2761640287" sldId="274"/>
            <ac:spMk id="18" creationId="{04E48745-7512-4EC2-9E20-9092D12150CA}"/>
          </ac:spMkLst>
        </pc:spChg>
        <pc:spChg chg="del mod">
          <ac:chgData name="Candace H. Kliesch" userId="51e9c2a7-288b-436a-9602-572ffb140f2e" providerId="ADAL" clId="{B86DB8EF-75D9-4195-B525-2E435C33572E}" dt="2024-04-26T16:16:47.449" v="1962" actId="21"/>
          <ac:spMkLst>
            <pc:docMk/>
            <pc:sldMk cId="2761640287" sldId="274"/>
            <ac:spMk id="20" creationId="{8A74A536-7EE9-0E01-0D79-2478B1685B3B}"/>
          </ac:spMkLst>
        </pc:spChg>
        <pc:spChg chg="del mod">
          <ac:chgData name="Candace H. Kliesch" userId="51e9c2a7-288b-436a-9602-572ffb140f2e" providerId="ADAL" clId="{B86DB8EF-75D9-4195-B525-2E435C33572E}" dt="2024-04-26T16:16:53.604" v="1963" actId="21"/>
          <ac:spMkLst>
            <pc:docMk/>
            <pc:sldMk cId="2761640287" sldId="274"/>
            <ac:spMk id="21" creationId="{E46D6206-91EC-0754-1A6D-B1D0A6FC9475}"/>
          </ac:spMkLst>
        </pc:spChg>
        <pc:graphicFrameChg chg="mod">
          <ac:chgData name="Candace H. Kliesch" userId="51e9c2a7-288b-436a-9602-572ffb140f2e" providerId="ADAL" clId="{B86DB8EF-75D9-4195-B525-2E435C33572E}" dt="2024-04-26T16:18:57.205" v="1981"/>
          <ac:graphicFrameMkLst>
            <pc:docMk/>
            <pc:sldMk cId="2761640287" sldId="274"/>
            <ac:graphicFrameMk id="4" creationId="{0B4F6D64-E9A8-9624-AE6B-898E125CB6D5}"/>
          </ac:graphicFrameMkLst>
        </pc:graphicFrameChg>
      </pc:sldChg>
      <pc:sldChg chg="delSp delDesignElem">
        <pc:chgData name="Candace H. Kliesch" userId="51e9c2a7-288b-436a-9602-572ffb140f2e" providerId="ADAL" clId="{B86DB8EF-75D9-4195-B525-2E435C33572E}" dt="2024-04-23T14:23:28.395" v="128"/>
        <pc:sldMkLst>
          <pc:docMk/>
          <pc:sldMk cId="644627503" sldId="276"/>
        </pc:sldMkLst>
        <pc:spChg chg="del">
          <ac:chgData name="Candace H. Kliesch" userId="51e9c2a7-288b-436a-9602-572ffb140f2e" providerId="ADAL" clId="{B86DB8EF-75D9-4195-B525-2E435C33572E}" dt="2024-04-23T14:23:28.395" v="128"/>
          <ac:spMkLst>
            <pc:docMk/>
            <pc:sldMk cId="644627503" sldId="276"/>
            <ac:spMk id="8" creationId="{E009DD9B-5EE2-4C0D-8B2B-351C8C102205}"/>
          </ac:spMkLst>
        </pc:spChg>
        <pc:spChg chg="del">
          <ac:chgData name="Candace H. Kliesch" userId="51e9c2a7-288b-436a-9602-572ffb140f2e" providerId="ADAL" clId="{B86DB8EF-75D9-4195-B525-2E435C33572E}" dt="2024-04-23T14:23:28.395" v="128"/>
          <ac:spMkLst>
            <pc:docMk/>
            <pc:sldMk cId="644627503" sldId="276"/>
            <ac:spMk id="10" creationId="{E720DB99-7745-4E75-9D96-AAB6D55C531E}"/>
          </ac:spMkLst>
        </pc:spChg>
        <pc:spChg chg="del">
          <ac:chgData name="Candace H. Kliesch" userId="51e9c2a7-288b-436a-9602-572ffb140f2e" providerId="ADAL" clId="{B86DB8EF-75D9-4195-B525-2E435C33572E}" dt="2024-04-23T14:23:28.395" v="128"/>
          <ac:spMkLst>
            <pc:docMk/>
            <pc:sldMk cId="644627503" sldId="276"/>
            <ac:spMk id="12" creationId="{D68803C4-E159-4360-B7BB-74205C8F782D}"/>
          </ac:spMkLst>
        </pc:spChg>
        <pc:spChg chg="del">
          <ac:chgData name="Candace H. Kliesch" userId="51e9c2a7-288b-436a-9602-572ffb140f2e" providerId="ADAL" clId="{B86DB8EF-75D9-4195-B525-2E435C33572E}" dt="2024-04-23T14:23:28.395" v="128"/>
          <ac:spMkLst>
            <pc:docMk/>
            <pc:sldMk cId="644627503" sldId="276"/>
            <ac:spMk id="14" creationId="{504B0465-3B07-49BF-BEA7-D81476246293}"/>
          </ac:spMkLst>
        </pc:spChg>
        <pc:spChg chg="del">
          <ac:chgData name="Candace H. Kliesch" userId="51e9c2a7-288b-436a-9602-572ffb140f2e" providerId="ADAL" clId="{B86DB8EF-75D9-4195-B525-2E435C33572E}" dt="2024-04-23T14:23:28.395" v="128"/>
          <ac:spMkLst>
            <pc:docMk/>
            <pc:sldMk cId="644627503" sldId="276"/>
            <ac:spMk id="16" creationId="{49B7FFA5-14CB-4A4F-9BCC-CA3AA5D9D276}"/>
          </ac:spMkLst>
        </pc:spChg>
        <pc:spChg chg="del">
          <ac:chgData name="Candace H. Kliesch" userId="51e9c2a7-288b-436a-9602-572ffb140f2e" providerId="ADAL" clId="{B86DB8EF-75D9-4195-B525-2E435C33572E}" dt="2024-04-23T14:23:28.395" v="128"/>
          <ac:spMkLst>
            <pc:docMk/>
            <pc:sldMk cId="644627503" sldId="276"/>
            <ac:spMk id="18" creationId="{04E48745-7512-4EC2-9E20-9092D12150CA}"/>
          </ac:spMkLst>
        </pc:spChg>
      </pc:sldChg>
      <pc:sldChg chg="delSp modSp add del setBg delDesignElem">
        <pc:chgData name="Candace H. Kliesch" userId="51e9c2a7-288b-436a-9602-572ffb140f2e" providerId="ADAL" clId="{B86DB8EF-75D9-4195-B525-2E435C33572E}" dt="2024-04-26T16:23:59.895" v="1982"/>
        <pc:sldMkLst>
          <pc:docMk/>
          <pc:sldMk cId="529584275" sldId="277"/>
        </pc:sldMkLst>
        <pc:spChg chg="mod">
          <ac:chgData name="Candace H. Kliesch" userId="51e9c2a7-288b-436a-9602-572ffb140f2e" providerId="ADAL" clId="{B86DB8EF-75D9-4195-B525-2E435C33572E}" dt="2024-04-23T14:23:28.395" v="128"/>
          <ac:spMkLst>
            <pc:docMk/>
            <pc:sldMk cId="529584275" sldId="277"/>
            <ac:spMk id="2" creationId="{90FC9D7A-53BF-7982-3771-754BAE6D759F}"/>
          </ac:spMkLst>
        </pc:spChg>
        <pc:spChg chg="del">
          <ac:chgData name="Candace H. Kliesch" userId="51e9c2a7-288b-436a-9602-572ffb140f2e" providerId="ADAL" clId="{B86DB8EF-75D9-4195-B525-2E435C33572E}" dt="2024-04-23T14:23:28.395" v="128"/>
          <ac:spMkLst>
            <pc:docMk/>
            <pc:sldMk cId="529584275" sldId="277"/>
            <ac:spMk id="8" creationId="{E009DD9B-5EE2-4C0D-8B2B-351C8C102205}"/>
          </ac:spMkLst>
        </pc:spChg>
        <pc:spChg chg="del">
          <ac:chgData name="Candace H. Kliesch" userId="51e9c2a7-288b-436a-9602-572ffb140f2e" providerId="ADAL" clId="{B86DB8EF-75D9-4195-B525-2E435C33572E}" dt="2024-04-23T14:23:28.395" v="128"/>
          <ac:spMkLst>
            <pc:docMk/>
            <pc:sldMk cId="529584275" sldId="277"/>
            <ac:spMk id="10" creationId="{E720DB99-7745-4E75-9D96-AAB6D55C531E}"/>
          </ac:spMkLst>
        </pc:spChg>
        <pc:spChg chg="del">
          <ac:chgData name="Candace H. Kliesch" userId="51e9c2a7-288b-436a-9602-572ffb140f2e" providerId="ADAL" clId="{B86DB8EF-75D9-4195-B525-2E435C33572E}" dt="2024-04-23T14:23:28.395" v="128"/>
          <ac:spMkLst>
            <pc:docMk/>
            <pc:sldMk cId="529584275" sldId="277"/>
            <ac:spMk id="12" creationId="{D68803C4-E159-4360-B7BB-74205C8F782D}"/>
          </ac:spMkLst>
        </pc:spChg>
        <pc:spChg chg="del">
          <ac:chgData name="Candace H. Kliesch" userId="51e9c2a7-288b-436a-9602-572ffb140f2e" providerId="ADAL" clId="{B86DB8EF-75D9-4195-B525-2E435C33572E}" dt="2024-04-23T14:23:28.395" v="128"/>
          <ac:spMkLst>
            <pc:docMk/>
            <pc:sldMk cId="529584275" sldId="277"/>
            <ac:spMk id="14" creationId="{504B0465-3B07-49BF-BEA7-D81476246293}"/>
          </ac:spMkLst>
        </pc:spChg>
        <pc:spChg chg="del">
          <ac:chgData name="Candace H. Kliesch" userId="51e9c2a7-288b-436a-9602-572ffb140f2e" providerId="ADAL" clId="{B86DB8EF-75D9-4195-B525-2E435C33572E}" dt="2024-04-23T14:23:28.395" v="128"/>
          <ac:spMkLst>
            <pc:docMk/>
            <pc:sldMk cId="529584275" sldId="277"/>
            <ac:spMk id="16" creationId="{49B7FFA5-14CB-4A4F-9BCC-CA3AA5D9D276}"/>
          </ac:spMkLst>
        </pc:spChg>
        <pc:spChg chg="del">
          <ac:chgData name="Candace H. Kliesch" userId="51e9c2a7-288b-436a-9602-572ffb140f2e" providerId="ADAL" clId="{B86DB8EF-75D9-4195-B525-2E435C33572E}" dt="2024-04-23T14:23:28.395" v="128"/>
          <ac:spMkLst>
            <pc:docMk/>
            <pc:sldMk cId="529584275" sldId="277"/>
            <ac:spMk id="18" creationId="{04E48745-7512-4EC2-9E20-9092D12150CA}"/>
          </ac:spMkLst>
        </pc:spChg>
      </pc:sldChg>
      <pc:sldChg chg="delSp modSp del delDesignElem">
        <pc:chgData name="Candace H. Kliesch" userId="51e9c2a7-288b-436a-9602-572ffb140f2e" providerId="ADAL" clId="{B86DB8EF-75D9-4195-B525-2E435C33572E}" dt="2024-04-30T16:27:33.307" v="1991" actId="2696"/>
        <pc:sldMkLst>
          <pc:docMk/>
          <pc:sldMk cId="869251499" sldId="278"/>
        </pc:sldMkLst>
        <pc:spChg chg="mod">
          <ac:chgData name="Candace H. Kliesch" userId="51e9c2a7-288b-436a-9602-572ffb140f2e" providerId="ADAL" clId="{B86DB8EF-75D9-4195-B525-2E435C33572E}" dt="2024-04-23T14:23:28.395" v="128"/>
          <ac:spMkLst>
            <pc:docMk/>
            <pc:sldMk cId="869251499" sldId="278"/>
            <ac:spMk id="2" creationId="{90FC9D7A-53BF-7982-3771-754BAE6D759F}"/>
          </ac:spMkLst>
        </pc:spChg>
        <pc:spChg chg="del">
          <ac:chgData name="Candace H. Kliesch" userId="51e9c2a7-288b-436a-9602-572ffb140f2e" providerId="ADAL" clId="{B86DB8EF-75D9-4195-B525-2E435C33572E}" dt="2024-04-23T14:23:28.395" v="128"/>
          <ac:spMkLst>
            <pc:docMk/>
            <pc:sldMk cId="869251499" sldId="278"/>
            <ac:spMk id="8" creationId="{E009DD9B-5EE2-4C0D-8B2B-351C8C102205}"/>
          </ac:spMkLst>
        </pc:spChg>
        <pc:spChg chg="del">
          <ac:chgData name="Candace H. Kliesch" userId="51e9c2a7-288b-436a-9602-572ffb140f2e" providerId="ADAL" clId="{B86DB8EF-75D9-4195-B525-2E435C33572E}" dt="2024-04-23T14:23:28.395" v="128"/>
          <ac:spMkLst>
            <pc:docMk/>
            <pc:sldMk cId="869251499" sldId="278"/>
            <ac:spMk id="10" creationId="{E720DB99-7745-4E75-9D96-AAB6D55C531E}"/>
          </ac:spMkLst>
        </pc:spChg>
        <pc:spChg chg="del">
          <ac:chgData name="Candace H. Kliesch" userId="51e9c2a7-288b-436a-9602-572ffb140f2e" providerId="ADAL" clId="{B86DB8EF-75D9-4195-B525-2E435C33572E}" dt="2024-04-23T14:23:28.395" v="128"/>
          <ac:spMkLst>
            <pc:docMk/>
            <pc:sldMk cId="869251499" sldId="278"/>
            <ac:spMk id="12" creationId="{D68803C4-E159-4360-B7BB-74205C8F782D}"/>
          </ac:spMkLst>
        </pc:spChg>
        <pc:spChg chg="del">
          <ac:chgData name="Candace H. Kliesch" userId="51e9c2a7-288b-436a-9602-572ffb140f2e" providerId="ADAL" clId="{B86DB8EF-75D9-4195-B525-2E435C33572E}" dt="2024-04-23T14:23:28.395" v="128"/>
          <ac:spMkLst>
            <pc:docMk/>
            <pc:sldMk cId="869251499" sldId="278"/>
            <ac:spMk id="14" creationId="{504B0465-3B07-49BF-BEA7-D81476246293}"/>
          </ac:spMkLst>
        </pc:spChg>
        <pc:spChg chg="del">
          <ac:chgData name="Candace H. Kliesch" userId="51e9c2a7-288b-436a-9602-572ffb140f2e" providerId="ADAL" clId="{B86DB8EF-75D9-4195-B525-2E435C33572E}" dt="2024-04-23T14:23:28.395" v="128"/>
          <ac:spMkLst>
            <pc:docMk/>
            <pc:sldMk cId="869251499" sldId="278"/>
            <ac:spMk id="16" creationId="{49B7FFA5-14CB-4A4F-9BCC-CA3AA5D9D276}"/>
          </ac:spMkLst>
        </pc:spChg>
        <pc:spChg chg="del">
          <ac:chgData name="Candace H. Kliesch" userId="51e9c2a7-288b-436a-9602-572ffb140f2e" providerId="ADAL" clId="{B86DB8EF-75D9-4195-B525-2E435C33572E}" dt="2024-04-23T14:23:28.395" v="128"/>
          <ac:spMkLst>
            <pc:docMk/>
            <pc:sldMk cId="869251499" sldId="278"/>
            <ac:spMk id="18" creationId="{04E48745-7512-4EC2-9E20-9092D12150CA}"/>
          </ac:spMkLst>
        </pc:spChg>
      </pc:sldChg>
      <pc:sldChg chg="del">
        <pc:chgData name="Candace H. Kliesch" userId="51e9c2a7-288b-436a-9602-572ffb140f2e" providerId="ADAL" clId="{B86DB8EF-75D9-4195-B525-2E435C33572E}" dt="2024-04-29T15:27:50.092" v="1988" actId="47"/>
        <pc:sldMkLst>
          <pc:docMk/>
          <pc:sldMk cId="3333930112" sldId="2147309974"/>
        </pc:sldMkLst>
      </pc:sldChg>
      <pc:sldChg chg="modSp del">
        <pc:chgData name="Candace H. Kliesch" userId="51e9c2a7-288b-436a-9602-572ffb140f2e" providerId="ADAL" clId="{B86DB8EF-75D9-4195-B525-2E435C33572E}" dt="2024-04-26T18:47:07.970" v="1985" actId="47"/>
        <pc:sldMkLst>
          <pc:docMk/>
          <pc:sldMk cId="2224559943" sldId="2147309975"/>
        </pc:sldMkLst>
        <pc:spChg chg="mod">
          <ac:chgData name="Candace H. Kliesch" userId="51e9c2a7-288b-436a-9602-572ffb140f2e" providerId="ADAL" clId="{B86DB8EF-75D9-4195-B525-2E435C33572E}" dt="2024-04-23T14:23:28.395" v="128"/>
          <ac:spMkLst>
            <pc:docMk/>
            <pc:sldMk cId="2224559943" sldId="2147309975"/>
            <ac:spMk id="2" creationId="{90FC9D7A-53BF-7982-3771-754BAE6D759F}"/>
          </ac:spMkLst>
        </pc:spChg>
      </pc:sldChg>
      <pc:sldChg chg="modSp">
        <pc:chgData name="Candace H. Kliesch" userId="51e9c2a7-288b-436a-9602-572ffb140f2e" providerId="ADAL" clId="{B86DB8EF-75D9-4195-B525-2E435C33572E}" dt="2024-04-23T14:23:28.395" v="128"/>
        <pc:sldMkLst>
          <pc:docMk/>
          <pc:sldMk cId="3959661041" sldId="2147309976"/>
        </pc:sldMkLst>
        <pc:spChg chg="mod">
          <ac:chgData name="Candace H. Kliesch" userId="51e9c2a7-288b-436a-9602-572ffb140f2e" providerId="ADAL" clId="{B86DB8EF-75D9-4195-B525-2E435C33572E}" dt="2024-04-23T14:23:28.395" v="128"/>
          <ac:spMkLst>
            <pc:docMk/>
            <pc:sldMk cId="3959661041" sldId="2147309976"/>
            <ac:spMk id="2" creationId="{90FC9D7A-53BF-7982-3771-754BAE6D759F}"/>
          </ac:spMkLst>
        </pc:spChg>
      </pc:sldChg>
      <pc:sldChg chg="add del setBg">
        <pc:chgData name="Candace H. Kliesch" userId="51e9c2a7-288b-436a-9602-572ffb140f2e" providerId="ADAL" clId="{B86DB8EF-75D9-4195-B525-2E435C33572E}" dt="2024-04-26T16:24:07.757" v="1983" actId="47"/>
        <pc:sldMkLst>
          <pc:docMk/>
          <pc:sldMk cId="1584621059" sldId="2147309977"/>
        </pc:sldMkLst>
      </pc:sldChg>
      <pc:sldChg chg="add">
        <pc:chgData name="Candace H. Kliesch" userId="51e9c2a7-288b-436a-9602-572ffb140f2e" providerId="ADAL" clId="{B86DB8EF-75D9-4195-B525-2E435C33572E}" dt="2024-04-26T18:47:05.243" v="1984"/>
        <pc:sldMkLst>
          <pc:docMk/>
          <pc:sldMk cId="1733064377" sldId="2147309977"/>
        </pc:sldMkLst>
      </pc:sldChg>
      <pc:sldChg chg="modSp add mod">
        <pc:chgData name="Candace H. Kliesch" userId="51e9c2a7-288b-436a-9602-572ffb140f2e" providerId="ADAL" clId="{B86DB8EF-75D9-4195-B525-2E435C33572E}" dt="2024-04-29T15:27:42.566" v="1987" actId="27636"/>
        <pc:sldMkLst>
          <pc:docMk/>
          <pc:sldMk cId="457927559" sldId="2147309978"/>
        </pc:sldMkLst>
        <pc:spChg chg="mod">
          <ac:chgData name="Candace H. Kliesch" userId="51e9c2a7-288b-436a-9602-572ffb140f2e" providerId="ADAL" clId="{B86DB8EF-75D9-4195-B525-2E435C33572E}" dt="2024-04-29T15:27:42.566" v="1987" actId="27636"/>
          <ac:spMkLst>
            <pc:docMk/>
            <pc:sldMk cId="457927559" sldId="2147309978"/>
            <ac:spMk id="2" creationId="{74687C9C-7FA1-4C4A-8A9F-501FE0001895}"/>
          </ac:spMkLst>
        </pc:spChg>
      </pc:sldChg>
      <pc:sldChg chg="delSp add setBg delDesignElem">
        <pc:chgData name="Candace H. Kliesch" userId="51e9c2a7-288b-436a-9602-572ffb140f2e" providerId="ADAL" clId="{B86DB8EF-75D9-4195-B525-2E435C33572E}" dt="2024-04-30T16:27:28.029" v="1990"/>
        <pc:sldMkLst>
          <pc:docMk/>
          <pc:sldMk cId="3130587972" sldId="2147309979"/>
        </pc:sldMkLst>
        <pc:spChg chg="del">
          <ac:chgData name="Candace H. Kliesch" userId="51e9c2a7-288b-436a-9602-572ffb140f2e" providerId="ADAL" clId="{B86DB8EF-75D9-4195-B525-2E435C33572E}" dt="2024-04-30T16:27:28.029" v="1990"/>
          <ac:spMkLst>
            <pc:docMk/>
            <pc:sldMk cId="3130587972" sldId="2147309979"/>
            <ac:spMk id="8" creationId="{E009DD9B-5EE2-4C0D-8B2B-351C8C102205}"/>
          </ac:spMkLst>
        </pc:spChg>
        <pc:spChg chg="del">
          <ac:chgData name="Candace H. Kliesch" userId="51e9c2a7-288b-436a-9602-572ffb140f2e" providerId="ADAL" clId="{B86DB8EF-75D9-4195-B525-2E435C33572E}" dt="2024-04-30T16:27:28.029" v="1990"/>
          <ac:spMkLst>
            <pc:docMk/>
            <pc:sldMk cId="3130587972" sldId="2147309979"/>
            <ac:spMk id="10" creationId="{E720DB99-7745-4E75-9D96-AAB6D55C531E}"/>
          </ac:spMkLst>
        </pc:spChg>
        <pc:spChg chg="del">
          <ac:chgData name="Candace H. Kliesch" userId="51e9c2a7-288b-436a-9602-572ffb140f2e" providerId="ADAL" clId="{B86DB8EF-75D9-4195-B525-2E435C33572E}" dt="2024-04-30T16:27:28.029" v="1990"/>
          <ac:spMkLst>
            <pc:docMk/>
            <pc:sldMk cId="3130587972" sldId="2147309979"/>
            <ac:spMk id="12" creationId="{D68803C4-E159-4360-B7BB-74205C8F782D}"/>
          </ac:spMkLst>
        </pc:spChg>
        <pc:spChg chg="del">
          <ac:chgData name="Candace H. Kliesch" userId="51e9c2a7-288b-436a-9602-572ffb140f2e" providerId="ADAL" clId="{B86DB8EF-75D9-4195-B525-2E435C33572E}" dt="2024-04-30T16:27:28.029" v="1990"/>
          <ac:spMkLst>
            <pc:docMk/>
            <pc:sldMk cId="3130587972" sldId="2147309979"/>
            <ac:spMk id="14" creationId="{504B0465-3B07-49BF-BEA7-D81476246293}"/>
          </ac:spMkLst>
        </pc:spChg>
        <pc:spChg chg="del">
          <ac:chgData name="Candace H. Kliesch" userId="51e9c2a7-288b-436a-9602-572ffb140f2e" providerId="ADAL" clId="{B86DB8EF-75D9-4195-B525-2E435C33572E}" dt="2024-04-30T16:27:28.029" v="1990"/>
          <ac:spMkLst>
            <pc:docMk/>
            <pc:sldMk cId="3130587972" sldId="2147309979"/>
            <ac:spMk id="16" creationId="{49B7FFA5-14CB-4A4F-9BCC-CA3AA5D9D276}"/>
          </ac:spMkLst>
        </pc:spChg>
        <pc:spChg chg="del">
          <ac:chgData name="Candace H. Kliesch" userId="51e9c2a7-288b-436a-9602-572ffb140f2e" providerId="ADAL" clId="{B86DB8EF-75D9-4195-B525-2E435C33572E}" dt="2024-04-30T16:27:28.029" v="1990"/>
          <ac:spMkLst>
            <pc:docMk/>
            <pc:sldMk cId="3130587972" sldId="2147309979"/>
            <ac:spMk id="18" creationId="{04E48745-7512-4EC2-9E20-9092D12150CA}"/>
          </ac:spMkLst>
        </pc:spChg>
      </pc:sldChg>
      <pc:sldMasterChg chg="delSldLayout">
        <pc:chgData name="Candace H. Kliesch" userId="51e9c2a7-288b-436a-9602-572ffb140f2e" providerId="ADAL" clId="{B86DB8EF-75D9-4195-B525-2E435C33572E}" dt="2024-04-29T15:27:50.092" v="1988" actId="47"/>
        <pc:sldMasterMkLst>
          <pc:docMk/>
          <pc:sldMasterMk cId="3190400361" sldId="2147483708"/>
        </pc:sldMasterMkLst>
        <pc:sldLayoutChg chg="del">
          <pc:chgData name="Candace H. Kliesch" userId="51e9c2a7-288b-436a-9602-572ffb140f2e" providerId="ADAL" clId="{B86DB8EF-75D9-4195-B525-2E435C33572E}" dt="2024-04-29T15:27:50.092" v="1988" actId="47"/>
          <pc:sldLayoutMkLst>
            <pc:docMk/>
            <pc:sldMasterMk cId="3190400361" sldId="2147483708"/>
            <pc:sldLayoutMk cId="292362365" sldId="214748372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546444-3F7C-4130-9CC0-7A6223B73AA2}"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47DC27D-63A8-4DEA-BFCA-6286F26203CE}">
      <dgm:prSet phldrT="[Text]" custT="1"/>
      <dgm:spPr/>
      <dgm:t>
        <a:bodyPr/>
        <a:lstStyle/>
        <a:p>
          <a:r>
            <a:rPr lang="en-US" sz="1130" b="1" dirty="0"/>
            <a:t>July 5, 2024</a:t>
          </a:r>
        </a:p>
        <a:p>
          <a:r>
            <a:rPr lang="en-US" sz="1130" dirty="0"/>
            <a:t>Provider Invoice Due for June</a:t>
          </a:r>
        </a:p>
      </dgm:t>
    </dgm:pt>
    <dgm:pt modelId="{B8BC6E74-2B6A-4914-A13D-045D50DAB3A4}" type="parTrans" cxnId="{30DF756F-0898-4C7B-A16C-C296AEB6F5BC}">
      <dgm:prSet/>
      <dgm:spPr/>
      <dgm:t>
        <a:bodyPr/>
        <a:lstStyle/>
        <a:p>
          <a:endParaRPr lang="en-US"/>
        </a:p>
      </dgm:t>
    </dgm:pt>
    <dgm:pt modelId="{C99D2970-2248-444F-B404-DBB56768F8FD}" type="sibTrans" cxnId="{30DF756F-0898-4C7B-A16C-C296AEB6F5BC}">
      <dgm:prSet/>
      <dgm:spPr/>
      <dgm:t>
        <a:bodyPr/>
        <a:lstStyle/>
        <a:p>
          <a:endParaRPr lang="en-US"/>
        </a:p>
      </dgm:t>
    </dgm:pt>
    <dgm:pt modelId="{A25E56E3-C3ED-481D-96C8-F6ECCBCD19B6}" type="pres">
      <dgm:prSet presAssocID="{71546444-3F7C-4130-9CC0-7A6223B73AA2}" presName="Name0" presStyleCnt="0">
        <dgm:presLayoutVars>
          <dgm:dir/>
          <dgm:resizeHandles val="exact"/>
        </dgm:presLayoutVars>
      </dgm:prSet>
      <dgm:spPr/>
      <dgm:t>
        <a:bodyPr/>
        <a:lstStyle/>
        <a:p>
          <a:endParaRPr lang="en-US"/>
        </a:p>
      </dgm:t>
    </dgm:pt>
    <dgm:pt modelId="{E82F4D9D-B4A0-44BC-A722-047F469E0CD2}" type="pres">
      <dgm:prSet presAssocID="{71546444-3F7C-4130-9CC0-7A6223B73AA2}" presName="arrow" presStyleLbl="bgShp" presStyleIdx="0" presStyleCnt="1" custLinFactNeighborX="-2433" custLinFactNeighborY="1300"/>
      <dgm:spPr/>
    </dgm:pt>
    <dgm:pt modelId="{5899751F-A914-4F08-8A68-4C2661561A83}" type="pres">
      <dgm:prSet presAssocID="{71546444-3F7C-4130-9CC0-7A6223B73AA2}" presName="points" presStyleCnt="0"/>
      <dgm:spPr/>
    </dgm:pt>
    <dgm:pt modelId="{A5149122-D726-4648-BC4E-B3E2E6756BDD}" type="pres">
      <dgm:prSet presAssocID="{947DC27D-63A8-4DEA-BFCA-6286F26203CE}" presName="compositeA" presStyleCnt="0"/>
      <dgm:spPr/>
    </dgm:pt>
    <dgm:pt modelId="{6A428174-EEC4-4C65-87FC-9246AAD1EB28}" type="pres">
      <dgm:prSet presAssocID="{947DC27D-63A8-4DEA-BFCA-6286F26203CE}" presName="textA" presStyleLbl="revTx" presStyleIdx="0" presStyleCnt="1" custScaleX="15301" custScaleY="37196" custLinFactNeighborX="12654" custLinFactNeighborY="37630">
        <dgm:presLayoutVars>
          <dgm:bulletEnabled val="1"/>
        </dgm:presLayoutVars>
      </dgm:prSet>
      <dgm:spPr/>
      <dgm:t>
        <a:bodyPr/>
        <a:lstStyle/>
        <a:p>
          <a:endParaRPr lang="en-US"/>
        </a:p>
      </dgm:t>
    </dgm:pt>
    <dgm:pt modelId="{27964358-BDE0-42DA-B95B-7508718EA5F8}" type="pres">
      <dgm:prSet presAssocID="{947DC27D-63A8-4DEA-BFCA-6286F26203CE}" presName="circleA" presStyleLbl="node1" presStyleIdx="0" presStyleCnt="1" custLinFactX="-100262" custLinFactNeighborX="-200000" custLinFactNeighborY="62136"/>
      <dgm:spPr/>
    </dgm:pt>
    <dgm:pt modelId="{1E606413-9840-4783-8BEA-3A38F20DD3CE}" type="pres">
      <dgm:prSet presAssocID="{947DC27D-63A8-4DEA-BFCA-6286F26203CE}" presName="spaceA" presStyleCnt="0"/>
      <dgm:spPr/>
    </dgm:pt>
  </dgm:ptLst>
  <dgm:cxnLst>
    <dgm:cxn modelId="{4B209AEF-7FEB-4528-8995-EEFEF98693F6}" type="presOf" srcId="{71546444-3F7C-4130-9CC0-7A6223B73AA2}" destId="{A25E56E3-C3ED-481D-96C8-F6ECCBCD19B6}" srcOrd="0" destOrd="0" presId="urn:microsoft.com/office/officeart/2005/8/layout/hProcess11"/>
    <dgm:cxn modelId="{30DF756F-0898-4C7B-A16C-C296AEB6F5BC}" srcId="{71546444-3F7C-4130-9CC0-7A6223B73AA2}" destId="{947DC27D-63A8-4DEA-BFCA-6286F26203CE}" srcOrd="0" destOrd="0" parTransId="{B8BC6E74-2B6A-4914-A13D-045D50DAB3A4}" sibTransId="{C99D2970-2248-444F-B404-DBB56768F8FD}"/>
    <dgm:cxn modelId="{2FD0F72E-B42B-436A-8D94-651DE5525559}" type="presOf" srcId="{947DC27D-63A8-4DEA-BFCA-6286F26203CE}" destId="{6A428174-EEC4-4C65-87FC-9246AAD1EB28}" srcOrd="0" destOrd="0" presId="urn:microsoft.com/office/officeart/2005/8/layout/hProcess11"/>
    <dgm:cxn modelId="{C341CFDF-102F-456D-823E-E637A5B482F0}" type="presParOf" srcId="{A25E56E3-C3ED-481D-96C8-F6ECCBCD19B6}" destId="{E82F4D9D-B4A0-44BC-A722-047F469E0CD2}" srcOrd="0" destOrd="0" presId="urn:microsoft.com/office/officeart/2005/8/layout/hProcess11"/>
    <dgm:cxn modelId="{2CC9B093-CE0C-49B2-BCBA-7EC0EBA6AE2C}" type="presParOf" srcId="{A25E56E3-C3ED-481D-96C8-F6ECCBCD19B6}" destId="{5899751F-A914-4F08-8A68-4C2661561A83}" srcOrd="1" destOrd="0" presId="urn:microsoft.com/office/officeart/2005/8/layout/hProcess11"/>
    <dgm:cxn modelId="{9A718F12-47EB-4674-BBD9-76FCB3B15A39}" type="presParOf" srcId="{5899751F-A914-4F08-8A68-4C2661561A83}" destId="{A5149122-D726-4648-BC4E-B3E2E6756BDD}" srcOrd="0" destOrd="0" presId="urn:microsoft.com/office/officeart/2005/8/layout/hProcess11"/>
    <dgm:cxn modelId="{D6602761-54BD-4C9B-8F93-7AC2CA24DD88}" type="presParOf" srcId="{A5149122-D726-4648-BC4E-B3E2E6756BDD}" destId="{6A428174-EEC4-4C65-87FC-9246AAD1EB28}" srcOrd="0" destOrd="0" presId="urn:microsoft.com/office/officeart/2005/8/layout/hProcess11"/>
    <dgm:cxn modelId="{9F70EFCE-5C09-4144-B3C3-63878AFD7D9C}" type="presParOf" srcId="{A5149122-D726-4648-BC4E-B3E2E6756BDD}" destId="{27964358-BDE0-42DA-B95B-7508718EA5F8}" srcOrd="1" destOrd="0" presId="urn:microsoft.com/office/officeart/2005/8/layout/hProcess11"/>
    <dgm:cxn modelId="{28E1C222-38AB-4264-8398-7E3197549759}" type="presParOf" srcId="{A5149122-D726-4648-BC4E-B3E2E6756BDD}" destId="{1E606413-9840-4783-8BEA-3A38F20DD3C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F4D9D-B4A0-44BC-A722-047F469E0CD2}">
      <dsp:nvSpPr>
        <dsp:cNvPr id="0" name=""/>
        <dsp:cNvSpPr/>
      </dsp:nvSpPr>
      <dsp:spPr>
        <a:xfrm>
          <a:off x="0" y="1175409"/>
          <a:ext cx="10058399" cy="154051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428174-EEC4-4C65-87FC-9246AAD1EB28}">
      <dsp:nvSpPr>
        <dsp:cNvPr id="0" name=""/>
        <dsp:cNvSpPr/>
      </dsp:nvSpPr>
      <dsp:spPr>
        <a:xfrm>
          <a:off x="4979224" y="821569"/>
          <a:ext cx="1385132" cy="573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502285">
            <a:lnSpc>
              <a:spcPct val="90000"/>
            </a:lnSpc>
            <a:spcBef>
              <a:spcPct val="0"/>
            </a:spcBef>
            <a:spcAft>
              <a:spcPct val="35000"/>
            </a:spcAft>
          </a:pPr>
          <a:r>
            <a:rPr lang="en-US" sz="1130" b="1" kern="1200" dirty="0"/>
            <a:t>July 5, 2024</a:t>
          </a:r>
        </a:p>
        <a:p>
          <a:pPr lvl="0" algn="ctr" defTabSz="502285">
            <a:lnSpc>
              <a:spcPct val="90000"/>
            </a:lnSpc>
            <a:spcBef>
              <a:spcPct val="0"/>
            </a:spcBef>
            <a:spcAft>
              <a:spcPct val="35000"/>
            </a:spcAft>
          </a:pPr>
          <a:r>
            <a:rPr lang="en-US" sz="1130" kern="1200" dirty="0"/>
            <a:t>Provider Invoice Due for June</a:t>
          </a:r>
        </a:p>
      </dsp:txBody>
      <dsp:txXfrm>
        <a:off x="4979224" y="821569"/>
        <a:ext cx="1385132" cy="573008"/>
      </dsp:txXfrm>
    </dsp:sp>
    <dsp:sp modelId="{27964358-BDE0-42DA-B95B-7508718EA5F8}">
      <dsp:nvSpPr>
        <dsp:cNvPr id="0" name=""/>
        <dsp:cNvSpPr/>
      </dsp:nvSpPr>
      <dsp:spPr>
        <a:xfrm>
          <a:off x="3177324" y="1730501"/>
          <a:ext cx="385127" cy="3851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335608-4B9C-463F-8D8A-C410D35F5027}"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61F49383-E514-4B0D-8FA1-7A476CFDF937}" type="slidenum">
              <a:rPr lang="en-US" smtClean="0"/>
              <a:t>‹#›</a:t>
            </a:fld>
            <a:endParaRPr lang="en-US"/>
          </a:p>
        </p:txBody>
      </p:sp>
    </p:spTree>
    <p:extLst>
      <p:ext uri="{BB962C8B-B14F-4D97-AF65-F5344CB8AC3E}">
        <p14:creationId xmlns:p14="http://schemas.microsoft.com/office/powerpoint/2010/main" val="624597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35608-4B9C-463F-8D8A-C410D35F5027}"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1886043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35608-4B9C-463F-8D8A-C410D35F5027}"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220274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7929" y="2130552"/>
            <a:ext cx="4682948" cy="2011680"/>
          </a:xfrm>
        </p:spPr>
        <p:txBody>
          <a:bodyPr rIns="0" anchor="b" anchorCtr="0"/>
          <a:lstStyle>
            <a:lvl1pPr algn="l">
              <a:lnSpc>
                <a:spcPct val="90000"/>
              </a:lnSpc>
              <a:defRPr sz="4000">
                <a:solidFill>
                  <a:schemeClr val="tx2"/>
                </a:solidFill>
              </a:defRPr>
            </a:lvl1pPr>
          </a:lstStyle>
          <a:p>
            <a:r>
              <a:rPr lang="en-US" dirty="0"/>
              <a:t>Click to add title</a:t>
            </a:r>
          </a:p>
        </p:txBody>
      </p:sp>
      <p:sp>
        <p:nvSpPr>
          <p:cNvPr id="8" name="Text Placeholder 4">
            <a:extLst>
              <a:ext uri="{FF2B5EF4-FFF2-40B4-BE49-F238E27FC236}">
                <a16:creationId xmlns:a16="http://schemas.microsoft.com/office/drawing/2014/main" id="{00899B3E-E422-4D7C-9C8A-CE64680ED5D1}"/>
              </a:ext>
            </a:extLst>
          </p:cNvPr>
          <p:cNvSpPr>
            <a:spLocks noGrp="1"/>
          </p:cNvSpPr>
          <p:nvPr>
            <p:ph type="body" sz="quarter" idx="18" hasCustomPrompt="1"/>
          </p:nvPr>
        </p:nvSpPr>
        <p:spPr>
          <a:xfrm>
            <a:off x="557930" y="4379976"/>
            <a:ext cx="3582950" cy="1262324"/>
          </a:xfrm>
        </p:spPr>
        <p:txBody>
          <a:bodyPr/>
          <a:lstStyle>
            <a:lvl1pPr>
              <a:defRPr lang="en-US" sz="1500" b="1" kern="1200" dirty="0">
                <a:solidFill>
                  <a:schemeClr val="tx2"/>
                </a:solidFill>
                <a:latin typeface="+mn-lt"/>
                <a:ea typeface="+mn-ea"/>
                <a:cs typeface="+mn-cs"/>
              </a:defRPr>
            </a:lvl1pPr>
            <a:lvl2pPr marL="0" indent="0">
              <a:spcBef>
                <a:spcPts val="0"/>
              </a:spcBef>
              <a:spcAft>
                <a:spcPts val="2400"/>
              </a:spcAft>
              <a:buFontTx/>
              <a:buNone/>
              <a:defRPr sz="1300">
                <a:solidFill>
                  <a:schemeClr val="tx2"/>
                </a:solidFill>
                <a:latin typeface="+mn-lt"/>
              </a:defRPr>
            </a:lvl2pPr>
            <a:lvl3pPr marL="0" indent="0">
              <a:buFontTx/>
              <a:buNone/>
              <a:defRPr sz="1200">
                <a:solidFill>
                  <a:schemeClr val="tx2"/>
                </a:solidFill>
                <a:latin typeface="+mn-lt"/>
              </a:defRPr>
            </a:lvl3pPr>
            <a:lvl4pPr>
              <a:defRPr>
                <a:solidFill>
                  <a:schemeClr val="bg1"/>
                </a:solidFill>
              </a:defRPr>
            </a:lvl4pPr>
            <a:lvl5pPr>
              <a:defRPr>
                <a:solidFill>
                  <a:schemeClr val="bg1"/>
                </a:solidFill>
              </a:defRPr>
            </a:lvl5pPr>
          </a:lstStyle>
          <a:p>
            <a:pPr marL="0" lvl="0" indent="0" algn="l" defTabSz="457200" rtl="0" eaLnBrk="1" latinLnBrk="0" hangingPunct="1">
              <a:lnSpc>
                <a:spcPct val="108000"/>
              </a:lnSpc>
              <a:spcBef>
                <a:spcPts val="1800"/>
              </a:spcBef>
              <a:buClrTx/>
              <a:buFont typeface="Arial"/>
              <a:buNone/>
            </a:pPr>
            <a:r>
              <a:rPr lang="en-US" dirty="0"/>
              <a:t>Presenter name</a:t>
            </a:r>
          </a:p>
          <a:p>
            <a:pPr lvl="1"/>
            <a:r>
              <a:rPr lang="en-US" dirty="0"/>
              <a:t>Presenter title</a:t>
            </a:r>
          </a:p>
          <a:p>
            <a:pPr lvl="2"/>
            <a:r>
              <a:rPr lang="en-US" dirty="0"/>
              <a:t>Date</a:t>
            </a:r>
          </a:p>
        </p:txBody>
      </p:sp>
      <p:pic>
        <p:nvPicPr>
          <p:cNvPr id="7" name="Graphic 6" descr="Aetna logo.">
            <a:extLst>
              <a:ext uri="{FF2B5EF4-FFF2-40B4-BE49-F238E27FC236}">
                <a16:creationId xmlns:a16="http://schemas.microsoft.com/office/drawing/2014/main" id="{2C89AC29-3AE4-464C-86EF-B3D59D12B040}"/>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574734" y="439121"/>
            <a:ext cx="2117200" cy="418679"/>
          </a:xfrm>
          <a:prstGeom prst="rect">
            <a:avLst/>
          </a:prstGeom>
        </p:spPr>
      </p:pic>
      <p:pic>
        <p:nvPicPr>
          <p:cNvPr id="6" name="Graphic 5" descr="Violet outline heart.">
            <a:extLst>
              <a:ext uri="{FF2B5EF4-FFF2-40B4-BE49-F238E27FC236}">
                <a16:creationId xmlns:a16="http://schemas.microsoft.com/office/drawing/2014/main" id="{B74A4DBF-8988-40E4-BA77-6831FDB4C959}"/>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6173808" y="1014984"/>
            <a:ext cx="5222584" cy="4331964"/>
          </a:xfrm>
          <a:prstGeom prst="rect">
            <a:avLst/>
          </a:prstGeom>
        </p:spPr>
      </p:pic>
    </p:spTree>
    <p:extLst>
      <p:ext uri="{BB962C8B-B14F-4D97-AF65-F5344CB8AC3E}">
        <p14:creationId xmlns:p14="http://schemas.microsoft.com/office/powerpoint/2010/main" val="96762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35608-4B9C-463F-8D8A-C410D35F5027}"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343026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5335608-4B9C-463F-8D8A-C410D35F5027}" type="datetimeFigureOut">
              <a:rPr lang="en-US" smtClean="0"/>
              <a:t>5/10/2024</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1F49383-E514-4B0D-8FA1-7A476CFDF937}" type="slidenum">
              <a:rPr lang="en-US" smtClean="0"/>
              <a:t>‹#›</a:t>
            </a:fld>
            <a:endParaRPr lang="en-US"/>
          </a:p>
        </p:txBody>
      </p:sp>
    </p:spTree>
    <p:extLst>
      <p:ext uri="{BB962C8B-B14F-4D97-AF65-F5344CB8AC3E}">
        <p14:creationId xmlns:p14="http://schemas.microsoft.com/office/powerpoint/2010/main" val="40498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335608-4B9C-463F-8D8A-C410D35F5027}" type="datetimeFigureOut">
              <a:rPr lang="en-US" smtClean="0"/>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30045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335608-4B9C-463F-8D8A-C410D35F5027}" type="datetimeFigureOut">
              <a:rPr lang="en-US" smtClean="0"/>
              <a:t>5/10/2024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386083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335608-4B9C-463F-8D8A-C410D35F5027}" type="datetimeFigureOut">
              <a:rPr lang="en-US" smtClean="0"/>
              <a:t>5/10/2024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21827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35608-4B9C-463F-8D8A-C410D35F5027}" type="datetimeFigureOut">
              <a:rPr lang="en-US" smtClean="0"/>
              <a:t>5/10/2024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228116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335608-4B9C-463F-8D8A-C410D35F5027}" type="datetimeFigureOut">
              <a:rPr lang="en-US" smtClean="0"/>
              <a:t>5/10/2024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107031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335608-4B9C-463F-8D8A-C410D35F5027}" type="datetimeFigureOut">
              <a:rPr lang="en-US" smtClean="0"/>
              <a:t>5/10/2024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1F49383-E514-4B0D-8FA1-7A476CFDF937}" type="slidenum">
              <a:rPr lang="en-US" smtClean="0"/>
              <a:t>‹#›</a:t>
            </a:fld>
            <a:endParaRPr lang="en-US"/>
          </a:p>
        </p:txBody>
      </p:sp>
    </p:spTree>
    <p:extLst>
      <p:ext uri="{BB962C8B-B14F-4D97-AF65-F5344CB8AC3E}">
        <p14:creationId xmlns:p14="http://schemas.microsoft.com/office/powerpoint/2010/main" val="82927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5335608-4B9C-463F-8D8A-C410D35F5027}" type="datetimeFigureOut">
              <a:rPr lang="en-US" smtClean="0"/>
              <a:t>5/10/2024</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61F49383-E514-4B0D-8FA1-7A476CFDF937}" type="slidenum">
              <a:rPr lang="en-US" smtClean="0"/>
              <a:t>‹#›</a:t>
            </a:fld>
            <a:endParaRPr lang="en-US"/>
          </a:p>
        </p:txBody>
      </p:sp>
    </p:spTree>
    <p:extLst>
      <p:ext uri="{BB962C8B-B14F-4D97-AF65-F5344CB8AC3E}">
        <p14:creationId xmlns:p14="http://schemas.microsoft.com/office/powerpoint/2010/main" val="31904003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1" r:id="rId12"/>
  </p:sldLayoutIdLst>
  <p:txStyles>
    <p:titleStyle>
      <a:lvl1pPr algn="l" defTabSz="914400" rtl="0" eaLnBrk="1" latinLnBrk="0" hangingPunct="1">
        <a:lnSpc>
          <a:spcPct val="90000"/>
        </a:lnSpc>
        <a:spcBef>
          <a:spcPct val="0"/>
        </a:spcBef>
        <a:buNone/>
        <a:defRPr sz="480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director@meditrans.com" TargetMode="External"/><Relationship Id="rId2" Type="http://schemas.openxmlformats.org/officeDocument/2006/relationships/hyperlink" Target="mailto:arpa@meditrans.com" TargetMode="External"/><Relationship Id="rId1" Type="http://schemas.openxmlformats.org/officeDocument/2006/relationships/slideLayout" Target="../slideLayouts/slideLayout12.xml"/><Relationship Id="rId4" Type="http://schemas.openxmlformats.org/officeDocument/2006/relationships/hyperlink" Target="mailto:silvern@aetna.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jmuniz@amerihealthcaritas.com" TargetMode="External"/><Relationship Id="rId2" Type="http://schemas.openxmlformats.org/officeDocument/2006/relationships/hyperlink" Target="mailto:kfoster@amerihealthcaritasla.com"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mailto:LAprm@veprida.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director@meditrans.com" TargetMode="External"/><Relationship Id="rId2" Type="http://schemas.openxmlformats.org/officeDocument/2006/relationships/hyperlink" Target="mailto:arpa@meditrans.com" TargetMode="External"/><Relationship Id="rId1" Type="http://schemas.openxmlformats.org/officeDocument/2006/relationships/slideLayout" Target="../slideLayouts/slideLayout2.xml"/><Relationship Id="rId4" Type="http://schemas.openxmlformats.org/officeDocument/2006/relationships/hyperlink" Target="mailto:david.ealy@healthybluela.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acoleman9@humana.com" TargetMode="External"/><Relationship Id="rId2" Type="http://schemas.openxmlformats.org/officeDocument/2006/relationships/hyperlink" Target="mailto:arpa@meditrans.com"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hyperlink" Target="mailto:LHCC_NEMTARPA@louisianahealthconnect.com" TargetMode="External"/><Relationship Id="rId2" Type="http://schemas.openxmlformats.org/officeDocument/2006/relationships/hyperlink" Target="mailto:LAProviderSupport@mtm-inc.net" TargetMode="Externa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hyperlink" Target="mailto:Candace.H.Kliesch@louisianahealthconnec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RPA_LABilling@modivcare.com" TargetMode="External"/><Relationship Id="rId2" Type="http://schemas.openxmlformats.org/officeDocument/2006/relationships/hyperlink" Target="mailto:ARPA_Louisiana@modivcare.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ldh.la.gov/page/medical-transportation-provider-resourc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6">
            <a:extLst>
              <a:ext uri="{FF2B5EF4-FFF2-40B4-BE49-F238E27FC236}">
                <a16:creationId xmlns:a16="http://schemas.microsoft.com/office/drawing/2014/main" id="{C3D25154-9EF7-4C33-9AAC-7B3BE089FE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33832C8E-335C-3604-204B-77B086C5E3CD}"/>
              </a:ext>
            </a:extLst>
          </p:cNvPr>
          <p:cNvSpPr>
            <a:spLocks noGrp="1"/>
          </p:cNvSpPr>
          <p:nvPr>
            <p:ph type="ctrTitle"/>
          </p:nvPr>
        </p:nvSpPr>
        <p:spPr>
          <a:xfrm>
            <a:off x="1051560" y="643468"/>
            <a:ext cx="9966960" cy="3592432"/>
          </a:xfrm>
        </p:spPr>
        <p:txBody>
          <a:bodyPr>
            <a:normAutofit/>
          </a:bodyPr>
          <a:lstStyle/>
          <a:p>
            <a:r>
              <a:rPr lang="en-US" sz="5600"/>
              <a:t>Non-Emergency Medical Transportation (NEMT) American Rescue Plan Act (ARPA) Overview</a:t>
            </a:r>
          </a:p>
        </p:txBody>
      </p:sp>
      <p:sp>
        <p:nvSpPr>
          <p:cNvPr id="31" name="Rectangle 8">
            <a:extLst>
              <a:ext uri="{FF2B5EF4-FFF2-40B4-BE49-F238E27FC236}">
                <a16:creationId xmlns:a16="http://schemas.microsoft.com/office/drawing/2014/main" id="{1604E8C0-C927-4C06-A96A-BF3323BA76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9583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10">
            <a:extLst>
              <a:ext uri="{FF2B5EF4-FFF2-40B4-BE49-F238E27FC236}">
                <a16:creationId xmlns:a16="http://schemas.microsoft.com/office/drawing/2014/main" id="{9DCECFD5-4C30-4892-9FF0-540E17955A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5590" y="5111496"/>
            <a:ext cx="1080904" cy="1080902"/>
            <a:chOff x="10245590" y="5111496"/>
            <a:chExt cx="1080904" cy="1080902"/>
          </a:xfrm>
        </p:grpSpPr>
        <p:sp>
          <p:nvSpPr>
            <p:cNvPr id="12" name="Oval 11">
              <a:extLst>
                <a:ext uri="{FF2B5EF4-FFF2-40B4-BE49-F238E27FC236}">
                  <a16:creationId xmlns:a16="http://schemas.microsoft.com/office/drawing/2014/main" id="{95C67F70-EAFE-425C-8422-591620A96D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245590" y="5111496"/>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3" name="Oval 12">
              <a:extLst>
                <a:ext uri="{FF2B5EF4-FFF2-40B4-BE49-F238E27FC236}">
                  <a16:creationId xmlns:a16="http://schemas.microsoft.com/office/drawing/2014/main" id="{D47FA16B-C217-4D91-84EA-5B0846BDDA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53681" y="5219586"/>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908725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8A21A-83EC-DE48-5731-39D41E04D2AB}"/>
              </a:ext>
            </a:extLst>
          </p:cNvPr>
          <p:cNvSpPr>
            <a:spLocks noGrp="1"/>
          </p:cNvSpPr>
          <p:nvPr>
            <p:ph type="title"/>
          </p:nvPr>
        </p:nvSpPr>
        <p:spPr/>
        <p:txBody>
          <a:bodyPr>
            <a:normAutofit/>
          </a:bodyPr>
          <a:lstStyle/>
          <a:p>
            <a:r>
              <a:rPr lang="en-US" dirty="0"/>
              <a:t>Invoice Template</a:t>
            </a:r>
          </a:p>
        </p:txBody>
      </p:sp>
      <p:pic>
        <p:nvPicPr>
          <p:cNvPr id="5" name="Content Placeholder 4">
            <a:extLst>
              <a:ext uri="{FF2B5EF4-FFF2-40B4-BE49-F238E27FC236}">
                <a16:creationId xmlns:a16="http://schemas.microsoft.com/office/drawing/2014/main" id="{5C19BAB7-AB11-73C6-3F22-A80F5A404069}"/>
              </a:ext>
            </a:extLst>
          </p:cNvPr>
          <p:cNvPicPr>
            <a:picLocks noGrp="1" noChangeAspect="1"/>
          </p:cNvPicPr>
          <p:nvPr>
            <p:ph sz="half" idx="1"/>
          </p:nvPr>
        </p:nvPicPr>
        <p:blipFill>
          <a:blip r:embed="rId2"/>
          <a:stretch>
            <a:fillRect/>
          </a:stretch>
        </p:blipFill>
        <p:spPr>
          <a:xfrm>
            <a:off x="587173" y="2011679"/>
            <a:ext cx="6781367" cy="4223680"/>
          </a:xfrm>
          <a:ln>
            <a:solidFill>
              <a:schemeClr val="tx1"/>
            </a:solidFill>
          </a:ln>
        </p:spPr>
      </p:pic>
      <p:pic>
        <p:nvPicPr>
          <p:cNvPr id="9" name="Content Placeholder 8">
            <a:extLst>
              <a:ext uri="{FF2B5EF4-FFF2-40B4-BE49-F238E27FC236}">
                <a16:creationId xmlns:a16="http://schemas.microsoft.com/office/drawing/2014/main" id="{AC507972-0D47-05A1-A17A-8FB53596CA67}"/>
              </a:ext>
            </a:extLst>
          </p:cNvPr>
          <p:cNvPicPr>
            <a:picLocks noGrp="1" noChangeAspect="1"/>
          </p:cNvPicPr>
          <p:nvPr>
            <p:ph sz="half" idx="2"/>
          </p:nvPr>
        </p:nvPicPr>
        <p:blipFill>
          <a:blip r:embed="rId3"/>
          <a:stretch>
            <a:fillRect/>
          </a:stretch>
        </p:blipFill>
        <p:spPr>
          <a:xfrm>
            <a:off x="7684281" y="2245975"/>
            <a:ext cx="3699999" cy="3989384"/>
          </a:xfrm>
          <a:ln>
            <a:solidFill>
              <a:schemeClr val="tx1"/>
            </a:solidFill>
          </a:ln>
        </p:spPr>
      </p:pic>
    </p:spTree>
    <p:extLst>
      <p:ext uri="{BB962C8B-B14F-4D97-AF65-F5344CB8AC3E}">
        <p14:creationId xmlns:p14="http://schemas.microsoft.com/office/powerpoint/2010/main" val="206607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7D4B-E889-3BC9-46C3-52E1FCF6B1A0}"/>
              </a:ext>
            </a:extLst>
          </p:cNvPr>
          <p:cNvSpPr>
            <a:spLocks noGrp="1"/>
          </p:cNvSpPr>
          <p:nvPr>
            <p:ph type="title"/>
          </p:nvPr>
        </p:nvSpPr>
        <p:spPr/>
        <p:txBody>
          <a:bodyPr>
            <a:normAutofit/>
          </a:bodyPr>
          <a:lstStyle/>
          <a:p>
            <a:r>
              <a:rPr lang="en-US" dirty="0"/>
              <a:t>Provider Trip Log Template</a:t>
            </a:r>
          </a:p>
        </p:txBody>
      </p:sp>
      <p:sp>
        <p:nvSpPr>
          <p:cNvPr id="3" name="Content Placeholder 2">
            <a:extLst>
              <a:ext uri="{FF2B5EF4-FFF2-40B4-BE49-F238E27FC236}">
                <a16:creationId xmlns:a16="http://schemas.microsoft.com/office/drawing/2014/main" id="{65119BEA-C263-290C-5EEE-3B2A16383C43}"/>
              </a:ext>
            </a:extLst>
          </p:cNvPr>
          <p:cNvSpPr>
            <a:spLocks noGrp="1"/>
          </p:cNvSpPr>
          <p:nvPr>
            <p:ph idx="1"/>
          </p:nvPr>
        </p:nvSpPr>
        <p:spPr>
          <a:xfrm>
            <a:off x="633299" y="4682425"/>
            <a:ext cx="10681561" cy="1609344"/>
          </a:xfrm>
        </p:spPr>
        <p:txBody>
          <a:bodyPr>
            <a:normAutofit/>
          </a:bodyPr>
          <a:lstStyle/>
          <a:p>
            <a:r>
              <a:rPr lang="en-US" sz="1800" dirty="0">
                <a:ea typeface="Calibri" panose="020F0502020204030204" pitchFamily="34" charset="0"/>
              </a:rPr>
              <a:t>P</a:t>
            </a:r>
            <a:r>
              <a:rPr lang="en-US" sz="1800" dirty="0">
                <a:effectLst/>
                <a:ea typeface="Calibri" panose="020F0502020204030204" pitchFamily="34" charset="0"/>
              </a:rPr>
              <a:t>roviders should add daily trips from its assigned MCO for each of the 20 days of the month.  Providers may use trips for other MCOs only if the provider did not complete a trip for its assigned MCO or if the completed trip for the assigned MCO does not meet the ARPA requirements.</a:t>
            </a:r>
          </a:p>
          <a:p>
            <a:r>
              <a:rPr lang="en-US" sz="1800" dirty="0">
                <a:ea typeface="Calibri" panose="020F0502020204030204" pitchFamily="34" charset="0"/>
              </a:rPr>
              <a:t>There will be 3 distinct provider trip log templates available within the excel document. Providers should use a different trip log for each qualifying vehicle.</a:t>
            </a:r>
          </a:p>
        </p:txBody>
      </p:sp>
      <p:pic>
        <p:nvPicPr>
          <p:cNvPr id="5" name="Picture 4">
            <a:extLst>
              <a:ext uri="{FF2B5EF4-FFF2-40B4-BE49-F238E27FC236}">
                <a16:creationId xmlns:a16="http://schemas.microsoft.com/office/drawing/2014/main" id="{8A8C8261-F61C-7A74-7D4E-251B670D78F2}"/>
              </a:ext>
            </a:extLst>
          </p:cNvPr>
          <p:cNvPicPr>
            <a:picLocks noChangeAspect="1"/>
          </p:cNvPicPr>
          <p:nvPr/>
        </p:nvPicPr>
        <p:blipFill>
          <a:blip r:embed="rId2"/>
          <a:stretch>
            <a:fillRect/>
          </a:stretch>
        </p:blipFill>
        <p:spPr>
          <a:xfrm>
            <a:off x="262761" y="2028027"/>
            <a:ext cx="7760409" cy="2116475"/>
          </a:xfrm>
          <a:prstGeom prst="rect">
            <a:avLst/>
          </a:prstGeom>
          <a:ln>
            <a:solidFill>
              <a:schemeClr val="tx1"/>
            </a:solidFill>
          </a:ln>
        </p:spPr>
      </p:pic>
      <p:pic>
        <p:nvPicPr>
          <p:cNvPr id="7" name="Picture 6">
            <a:extLst>
              <a:ext uri="{FF2B5EF4-FFF2-40B4-BE49-F238E27FC236}">
                <a16:creationId xmlns:a16="http://schemas.microsoft.com/office/drawing/2014/main" id="{5ECD5652-2D9B-5C9A-9EE0-15A3136BB7B2}"/>
              </a:ext>
            </a:extLst>
          </p:cNvPr>
          <p:cNvPicPr>
            <a:picLocks noChangeAspect="1"/>
          </p:cNvPicPr>
          <p:nvPr/>
        </p:nvPicPr>
        <p:blipFill>
          <a:blip r:embed="rId3"/>
          <a:stretch>
            <a:fillRect/>
          </a:stretch>
        </p:blipFill>
        <p:spPr>
          <a:xfrm>
            <a:off x="8121510" y="1714654"/>
            <a:ext cx="3524276" cy="2743220"/>
          </a:xfrm>
          <a:prstGeom prst="rect">
            <a:avLst/>
          </a:prstGeom>
          <a:ln>
            <a:solidFill>
              <a:schemeClr val="tx1"/>
            </a:solidFill>
          </a:ln>
        </p:spPr>
      </p:pic>
    </p:spTree>
    <p:extLst>
      <p:ext uri="{BB962C8B-B14F-4D97-AF65-F5344CB8AC3E}">
        <p14:creationId xmlns:p14="http://schemas.microsoft.com/office/powerpoint/2010/main" val="2751013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97AC-C341-BC50-BC2A-59C1CEF6E123}"/>
              </a:ext>
            </a:extLst>
          </p:cNvPr>
          <p:cNvSpPr>
            <a:spLocks noGrp="1"/>
          </p:cNvSpPr>
          <p:nvPr>
            <p:ph type="title"/>
          </p:nvPr>
        </p:nvSpPr>
        <p:spPr>
          <a:xfrm>
            <a:off x="1069848" y="484632"/>
            <a:ext cx="10058400" cy="1008888"/>
          </a:xfrm>
        </p:spPr>
        <p:txBody>
          <a:bodyPr>
            <a:normAutofit/>
          </a:bodyPr>
          <a:lstStyle/>
          <a:p>
            <a:r>
              <a:rPr lang="en-US" dirty="0"/>
              <a:t>Attestation Template</a:t>
            </a:r>
          </a:p>
        </p:txBody>
      </p:sp>
      <p:sp>
        <p:nvSpPr>
          <p:cNvPr id="3" name="Content Placeholder 2">
            <a:extLst>
              <a:ext uri="{FF2B5EF4-FFF2-40B4-BE49-F238E27FC236}">
                <a16:creationId xmlns:a16="http://schemas.microsoft.com/office/drawing/2014/main" id="{F4A795A5-1F5E-DF7B-2109-BAA6DC16FD29}"/>
              </a:ext>
            </a:extLst>
          </p:cNvPr>
          <p:cNvSpPr>
            <a:spLocks noGrp="1"/>
          </p:cNvSpPr>
          <p:nvPr>
            <p:ph idx="1"/>
          </p:nvPr>
        </p:nvSpPr>
        <p:spPr>
          <a:xfrm>
            <a:off x="6759525" y="1538152"/>
            <a:ext cx="4498848" cy="1890848"/>
          </a:xfrm>
        </p:spPr>
        <p:txBody>
          <a:bodyPr>
            <a:normAutofit fontScale="62500" lnSpcReduction="20000"/>
          </a:bodyPr>
          <a:lstStyle/>
          <a:p>
            <a:r>
              <a:rPr lang="en-US" dirty="0"/>
              <a:t>Providers will change the date and insert the name and title of the person completing the attestation. The company name and the billing period will also need to be updated on the attestation.</a:t>
            </a:r>
          </a:p>
          <a:p>
            <a:r>
              <a:rPr lang="en-US" dirty="0"/>
              <a:t>Once the necessary updates are complete, the providers can print and sign </a:t>
            </a:r>
            <a:r>
              <a:rPr lang="en-US" u="sng" dirty="0"/>
              <a:t>OR</a:t>
            </a:r>
            <a:r>
              <a:rPr lang="en-US" dirty="0"/>
              <a:t> save the attestation in a PDF format and sign electronically.</a:t>
            </a:r>
          </a:p>
          <a:p>
            <a:r>
              <a:rPr lang="en-US" dirty="0"/>
              <a:t>The attestation must be attached to the attestation tab that is included on the invoice and provider trip log template.</a:t>
            </a:r>
          </a:p>
        </p:txBody>
      </p:sp>
      <p:pic>
        <p:nvPicPr>
          <p:cNvPr id="5" name="Picture 4">
            <a:extLst>
              <a:ext uri="{FF2B5EF4-FFF2-40B4-BE49-F238E27FC236}">
                <a16:creationId xmlns:a16="http://schemas.microsoft.com/office/drawing/2014/main" id="{752EF09B-E8F8-37FE-D218-5E627A21C16E}"/>
              </a:ext>
            </a:extLst>
          </p:cNvPr>
          <p:cNvPicPr>
            <a:picLocks noChangeAspect="1"/>
          </p:cNvPicPr>
          <p:nvPr/>
        </p:nvPicPr>
        <p:blipFill>
          <a:blip r:embed="rId2"/>
          <a:stretch>
            <a:fillRect/>
          </a:stretch>
        </p:blipFill>
        <p:spPr>
          <a:xfrm>
            <a:off x="1223948" y="1522270"/>
            <a:ext cx="4872052" cy="5079374"/>
          </a:xfrm>
          <a:prstGeom prst="rect">
            <a:avLst/>
          </a:prstGeom>
          <a:ln>
            <a:solidFill>
              <a:schemeClr val="tx1"/>
            </a:solidFill>
          </a:ln>
        </p:spPr>
      </p:pic>
      <p:pic>
        <p:nvPicPr>
          <p:cNvPr id="7" name="Picture 6">
            <a:extLst>
              <a:ext uri="{FF2B5EF4-FFF2-40B4-BE49-F238E27FC236}">
                <a16:creationId xmlns:a16="http://schemas.microsoft.com/office/drawing/2014/main" id="{44A963B6-CA22-3954-33D1-91E1B427908B}"/>
              </a:ext>
            </a:extLst>
          </p:cNvPr>
          <p:cNvPicPr>
            <a:picLocks noChangeAspect="1"/>
          </p:cNvPicPr>
          <p:nvPr/>
        </p:nvPicPr>
        <p:blipFill>
          <a:blip r:embed="rId3"/>
          <a:stretch>
            <a:fillRect/>
          </a:stretch>
        </p:blipFill>
        <p:spPr>
          <a:xfrm>
            <a:off x="6759525" y="4155196"/>
            <a:ext cx="4619659" cy="2409843"/>
          </a:xfrm>
          <a:prstGeom prst="rect">
            <a:avLst/>
          </a:prstGeom>
          <a:ln>
            <a:solidFill>
              <a:schemeClr val="tx1"/>
            </a:solidFill>
          </a:ln>
        </p:spPr>
      </p:pic>
    </p:spTree>
    <p:extLst>
      <p:ext uri="{BB962C8B-B14F-4D97-AF65-F5344CB8AC3E}">
        <p14:creationId xmlns:p14="http://schemas.microsoft.com/office/powerpoint/2010/main" val="278777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0A873-F809-1F33-C47E-6BB042702331}"/>
              </a:ext>
            </a:extLst>
          </p:cNvPr>
          <p:cNvSpPr>
            <a:spLocks noGrp="1"/>
          </p:cNvSpPr>
          <p:nvPr>
            <p:ph type="title"/>
          </p:nvPr>
        </p:nvSpPr>
        <p:spPr/>
        <p:txBody>
          <a:bodyPr>
            <a:normAutofit/>
          </a:bodyPr>
          <a:lstStyle/>
          <a:p>
            <a:r>
              <a:rPr lang="en-US" dirty="0"/>
              <a:t>Payments</a:t>
            </a:r>
          </a:p>
        </p:txBody>
      </p:sp>
      <p:sp>
        <p:nvSpPr>
          <p:cNvPr id="3" name="Content Placeholder 2">
            <a:extLst>
              <a:ext uri="{FF2B5EF4-FFF2-40B4-BE49-F238E27FC236}">
                <a16:creationId xmlns:a16="http://schemas.microsoft.com/office/drawing/2014/main" id="{B6E7180A-07EB-E809-8879-3A6948FD6B31}"/>
              </a:ext>
            </a:extLst>
          </p:cNvPr>
          <p:cNvSpPr>
            <a:spLocks noGrp="1"/>
          </p:cNvSpPr>
          <p:nvPr>
            <p:ph idx="1"/>
          </p:nvPr>
        </p:nvSpPr>
        <p:spPr>
          <a:xfrm>
            <a:off x="1069848" y="2320412"/>
            <a:ext cx="10058400" cy="3851787"/>
          </a:xfrm>
        </p:spPr>
        <p:txBody>
          <a:bodyPr>
            <a:normAutofit/>
          </a:bodyPr>
          <a:lstStyle/>
          <a:p>
            <a:r>
              <a:rPr lang="en-US" dirty="0"/>
              <a:t>Upon receipt of the monthly invoice, provider trip log, and attestation, the MCO will review and determine if the NEMT provider met all requirements for both the LDH ARPA NEMT Program and the Louisiana Medicaid NEMT Program.</a:t>
            </a:r>
          </a:p>
          <a:p>
            <a:r>
              <a:rPr lang="en-US" dirty="0"/>
              <a:t>Upon determination of all program requirements being met, the MCO will distribute a single lump sum payment of $500 per vehicle, for a maximum of three (3) vehicles, totaling a maximum payment of $1,500 each month.</a:t>
            </a:r>
          </a:p>
          <a:p>
            <a:r>
              <a:rPr lang="en-US" dirty="0"/>
              <a:t>The MCO will make LDH ARPA NEMT payments by the last calendar day of each month following the end of the quarter.</a:t>
            </a:r>
          </a:p>
          <a:p>
            <a:r>
              <a:rPr lang="en-US" dirty="0"/>
              <a:t>If the provider fails to meet both LDH and the MCO’s time requirements, it shall result in </a:t>
            </a:r>
            <a:r>
              <a:rPr lang="en-US" b="1" dirty="0"/>
              <a:t>loss of the monthly bonus payment</a:t>
            </a:r>
            <a:r>
              <a:rPr lang="en-US" dirty="0"/>
              <a:t>.</a:t>
            </a:r>
          </a:p>
          <a:p>
            <a:pPr marL="0" indent="0">
              <a:buNone/>
            </a:pPr>
            <a:endParaRPr lang="en-US" dirty="0"/>
          </a:p>
        </p:txBody>
      </p:sp>
    </p:spTree>
    <p:extLst>
      <p:ext uri="{BB962C8B-B14F-4D97-AF65-F5344CB8AC3E}">
        <p14:creationId xmlns:p14="http://schemas.microsoft.com/office/powerpoint/2010/main" val="4187640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DDBC1-0252-5B1A-6C9C-918CFF5E3521}"/>
              </a:ext>
            </a:extLst>
          </p:cNvPr>
          <p:cNvSpPr>
            <a:spLocks noGrp="1"/>
          </p:cNvSpPr>
          <p:nvPr>
            <p:ph type="title"/>
          </p:nvPr>
        </p:nvSpPr>
        <p:spPr/>
        <p:txBody>
          <a:bodyPr>
            <a:normAutofit/>
          </a:bodyPr>
          <a:lstStyle/>
          <a:p>
            <a:r>
              <a:rPr lang="en-US" dirty="0"/>
              <a:t>Payment Reconciliation</a:t>
            </a:r>
          </a:p>
        </p:txBody>
      </p:sp>
      <p:sp>
        <p:nvSpPr>
          <p:cNvPr id="3" name="Content Placeholder 2">
            <a:extLst>
              <a:ext uri="{FF2B5EF4-FFF2-40B4-BE49-F238E27FC236}">
                <a16:creationId xmlns:a16="http://schemas.microsoft.com/office/drawing/2014/main" id="{94D2DB04-B915-878C-EC98-A10A9CB03674}"/>
              </a:ext>
            </a:extLst>
          </p:cNvPr>
          <p:cNvSpPr>
            <a:spLocks noGrp="1"/>
          </p:cNvSpPr>
          <p:nvPr>
            <p:ph idx="1"/>
          </p:nvPr>
        </p:nvSpPr>
        <p:spPr>
          <a:xfrm>
            <a:off x="1069848" y="2320412"/>
            <a:ext cx="10058400" cy="3851787"/>
          </a:xfrm>
        </p:spPr>
        <p:txBody>
          <a:bodyPr>
            <a:normAutofit/>
          </a:bodyPr>
          <a:lstStyle/>
          <a:p>
            <a:r>
              <a:rPr lang="en-US" dirty="0"/>
              <a:t>In accordance with Federal regulations, directed payments must be based on actual credentialing and delivery of services. As such, the MCO will perform a reconciliation and provide to LDH using a mutually agreeable reconciliation report template.</a:t>
            </a:r>
          </a:p>
          <a:p>
            <a:r>
              <a:rPr lang="en-US" dirty="0"/>
              <a:t>NEMT providers must meet criteria that is outlined in this presentation to receive payments.</a:t>
            </a:r>
          </a:p>
          <a:p>
            <a:r>
              <a:rPr lang="en-US" dirty="0"/>
              <a:t>MCOs reserve the right to recoup any bonus payments paid to providers, if warranted.</a:t>
            </a:r>
          </a:p>
        </p:txBody>
      </p:sp>
    </p:spTree>
    <p:extLst>
      <p:ext uri="{BB962C8B-B14F-4D97-AF65-F5344CB8AC3E}">
        <p14:creationId xmlns:p14="http://schemas.microsoft.com/office/powerpoint/2010/main" val="86562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87C9C-7FA1-4C4A-8A9F-501FE0001895}"/>
              </a:ext>
            </a:extLst>
          </p:cNvPr>
          <p:cNvSpPr>
            <a:spLocks noGrp="1"/>
          </p:cNvSpPr>
          <p:nvPr>
            <p:ph type="ctrTitle"/>
          </p:nvPr>
        </p:nvSpPr>
        <p:spPr>
          <a:xfrm>
            <a:off x="3919247" y="545285"/>
            <a:ext cx="7852095" cy="453006"/>
          </a:xfrm>
        </p:spPr>
        <p:txBody>
          <a:bodyPr>
            <a:normAutofit fontScale="90000"/>
          </a:bodyPr>
          <a:lstStyle/>
          <a:p>
            <a:r>
              <a:rPr lang="en-US" dirty="0"/>
              <a:t>NEMT ARPA Provider Incentive</a:t>
            </a:r>
          </a:p>
        </p:txBody>
      </p:sp>
      <p:sp>
        <p:nvSpPr>
          <p:cNvPr id="3" name="Text Placeholder 2">
            <a:extLst>
              <a:ext uri="{FF2B5EF4-FFF2-40B4-BE49-F238E27FC236}">
                <a16:creationId xmlns:a16="http://schemas.microsoft.com/office/drawing/2014/main" id="{03EE64B2-8A2F-43B2-9FF2-8A3AD4F9A8C9}"/>
              </a:ext>
            </a:extLst>
          </p:cNvPr>
          <p:cNvSpPr>
            <a:spLocks noGrp="1"/>
          </p:cNvSpPr>
          <p:nvPr>
            <p:ph type="body" sz="quarter" idx="18"/>
          </p:nvPr>
        </p:nvSpPr>
        <p:spPr>
          <a:xfrm>
            <a:off x="144203" y="1627464"/>
            <a:ext cx="5863903" cy="729842"/>
          </a:xfrm>
        </p:spPr>
        <p:txBody>
          <a:bodyPr/>
          <a:lstStyle/>
          <a:p>
            <a:pPr lvl="1"/>
            <a:r>
              <a:rPr lang="en-US" sz="2000" b="1" u="sng" dirty="0">
                <a:solidFill>
                  <a:srgbClr val="7030A0"/>
                </a:solidFill>
              </a:rPr>
              <a:t>Aetna Better Health of Louisiana Medicaid Plan</a:t>
            </a:r>
          </a:p>
        </p:txBody>
      </p:sp>
      <p:sp>
        <p:nvSpPr>
          <p:cNvPr id="4" name="TextBox 3">
            <a:extLst>
              <a:ext uri="{FF2B5EF4-FFF2-40B4-BE49-F238E27FC236}">
                <a16:creationId xmlns:a16="http://schemas.microsoft.com/office/drawing/2014/main" id="{2277BC10-0BC2-4644-B708-65C688E5B67A}"/>
              </a:ext>
            </a:extLst>
          </p:cNvPr>
          <p:cNvSpPr txBox="1"/>
          <p:nvPr/>
        </p:nvSpPr>
        <p:spPr>
          <a:xfrm>
            <a:off x="558800" y="6571108"/>
            <a:ext cx="4023360" cy="123111"/>
          </a:xfrm>
          <a:prstGeom prst="rect">
            <a:avLst/>
          </a:prstGeom>
          <a:noFill/>
        </p:spPr>
        <p:txBody>
          <a:bodyPr wrap="square" lIns="0" tIns="0" rIns="0" bIns="0" rtlCol="0" anchor="b">
            <a:spAutoFit/>
          </a:bodyPr>
          <a:lstStyle/>
          <a:p>
            <a:r>
              <a:rPr lang="en-US" sz="800" dirty="0"/>
              <a:t>©2023 Aetna Inc.</a:t>
            </a:r>
          </a:p>
        </p:txBody>
      </p:sp>
      <p:graphicFrame>
        <p:nvGraphicFramePr>
          <p:cNvPr id="10" name="Table 9">
            <a:extLst>
              <a:ext uri="{FF2B5EF4-FFF2-40B4-BE49-F238E27FC236}">
                <a16:creationId xmlns:a16="http://schemas.microsoft.com/office/drawing/2014/main" id="{90B02603-103B-F9D6-A664-0FEC9F708F5B}"/>
              </a:ext>
            </a:extLst>
          </p:cNvPr>
          <p:cNvGraphicFramePr>
            <a:graphicFrameLocks noGrp="1"/>
          </p:cNvGraphicFramePr>
          <p:nvPr/>
        </p:nvGraphicFramePr>
        <p:xfrm>
          <a:off x="144202" y="2357308"/>
          <a:ext cx="5951799" cy="3955411"/>
        </p:xfrm>
        <a:graphic>
          <a:graphicData uri="http://schemas.openxmlformats.org/drawingml/2006/table">
            <a:tbl>
              <a:tblPr/>
              <a:tblGrid>
                <a:gridCol w="3065703">
                  <a:extLst>
                    <a:ext uri="{9D8B030D-6E8A-4147-A177-3AD203B41FA5}">
                      <a16:colId xmlns:a16="http://schemas.microsoft.com/office/drawing/2014/main" val="1866430305"/>
                    </a:ext>
                  </a:extLst>
                </a:gridCol>
                <a:gridCol w="2886096">
                  <a:extLst>
                    <a:ext uri="{9D8B030D-6E8A-4147-A177-3AD203B41FA5}">
                      <a16:colId xmlns:a16="http://schemas.microsoft.com/office/drawing/2014/main" val="501980990"/>
                    </a:ext>
                  </a:extLst>
                </a:gridCol>
              </a:tblGrid>
              <a:tr h="691709">
                <a:tc>
                  <a:txBody>
                    <a:bodyPr/>
                    <a:lstStyle/>
                    <a:p>
                      <a:pPr algn="ctr" fontAlgn="ctr"/>
                      <a:r>
                        <a:rPr lang="en-US" sz="1100" b="1" i="0" u="none" strike="noStrike" dirty="0">
                          <a:solidFill>
                            <a:srgbClr val="000000"/>
                          </a:solidFill>
                          <a:effectLst/>
                          <a:latin typeface="Calibri" panose="020F0502020204030204" pitchFamily="34" charset="0"/>
                        </a:rPr>
                        <a:t>Type of Request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Aetna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8077678"/>
                  </a:ext>
                </a:extLst>
              </a:tr>
              <a:tr h="691709">
                <a:tc rowSpan="2">
                  <a:txBody>
                    <a:bodyPr/>
                    <a:lstStyle/>
                    <a:p>
                      <a:pPr algn="l" fontAlgn="ctr"/>
                      <a:r>
                        <a:rPr lang="en-US" sz="1100" b="1" i="0" u="none" strike="noStrike" dirty="0">
                          <a:solidFill>
                            <a:srgbClr val="000000"/>
                          </a:solidFill>
                          <a:effectLst/>
                          <a:latin typeface="Calibri" panose="020F0502020204030204" pitchFamily="34" charset="0"/>
                        </a:rPr>
                        <a:t>Submitting invoices and other required documentation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MediTrans</a:t>
                      </a:r>
                      <a:r>
                        <a:rPr lang="en-US" sz="1100" b="1" i="0" u="none" strike="noStrike" dirty="0">
                          <a:solidFill>
                            <a:srgbClr val="000000"/>
                          </a:solidFill>
                          <a:effectLst/>
                          <a:latin typeface="Calibri" panose="020F0502020204030204" pitchFamily="34" charset="0"/>
                        </a:rPr>
                        <a:t> ARPA Mailbox</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arpa@meditrans.com</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33384293"/>
                  </a:ext>
                </a:extLst>
              </a:tr>
              <a:tr h="691709">
                <a:tc vMerge="1">
                  <a:txBody>
                    <a:bodyPr/>
                    <a:lstStyle/>
                    <a:p>
                      <a:endParaRPr lang="en-US"/>
                    </a:p>
                  </a:txBody>
                  <a:tcPr/>
                </a:tc>
                <a:tc>
                  <a:txBody>
                    <a:bodyPr/>
                    <a:lstStyle/>
                    <a:p>
                      <a:pPr algn="ctr" fontAlgn="ctr"/>
                      <a:r>
                        <a:rPr lang="en-US" sz="1100" b="1" i="0" u="sng" strike="noStrike" dirty="0">
                          <a:solidFill>
                            <a:srgbClr val="0563C1"/>
                          </a:solidFill>
                          <a:effectLst/>
                          <a:latin typeface="Calibri" panose="020F0502020204030204" pitchFamily="34" charset="0"/>
                          <a:hlinkClick r:id="rId2"/>
                        </a:rPr>
                        <a:t>arpa@meditrans.com</a:t>
                      </a:r>
                      <a:endParaRPr lang="en-US" sz="1100" b="1" i="0" u="sng" strike="noStrike" dirty="0">
                        <a:solidFill>
                          <a:srgbClr val="0563C1"/>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572826"/>
                  </a:ext>
                </a:extLst>
              </a:tr>
              <a:tr h="691709">
                <a:tc rowSpan="2">
                  <a:txBody>
                    <a:bodyPr/>
                    <a:lstStyle/>
                    <a:p>
                      <a:pPr algn="l" fontAlgn="ctr"/>
                      <a:r>
                        <a:rPr lang="en-US" sz="1100" b="1" i="0" u="none" strike="noStrike" dirty="0">
                          <a:solidFill>
                            <a:srgbClr val="000000"/>
                          </a:solidFill>
                          <a:effectLst/>
                          <a:latin typeface="Calibri" panose="020F0502020204030204" pitchFamily="34" charset="0"/>
                        </a:rPr>
                        <a:t>General Questions/Concerns on the NEMT ARPA Program</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MediTrans</a:t>
                      </a:r>
                      <a:r>
                        <a:rPr lang="en-US" sz="1100" b="1" i="0" u="none" strike="noStrike" dirty="0">
                          <a:solidFill>
                            <a:srgbClr val="000000"/>
                          </a:solidFill>
                          <a:effectLst/>
                          <a:latin typeface="Calibri" panose="020F0502020204030204" pitchFamily="34" charset="0"/>
                        </a:rPr>
                        <a:t> ARPA Mailbox</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89235752"/>
                  </a:ext>
                </a:extLst>
              </a:tr>
              <a:tr h="691709">
                <a:tc vMerge="1">
                  <a:txBody>
                    <a:bodyPr/>
                    <a:lstStyle/>
                    <a:p>
                      <a:endParaRPr lang="en-US"/>
                    </a:p>
                  </a:txBody>
                  <a:tcPr/>
                </a:tc>
                <a:tc>
                  <a:txBody>
                    <a:bodyPr/>
                    <a:lstStyle/>
                    <a:p>
                      <a:pPr algn="ctr" fontAlgn="ctr"/>
                      <a:r>
                        <a:rPr lang="en-US" sz="1100" b="1" i="0" u="sng" strike="noStrike" dirty="0">
                          <a:solidFill>
                            <a:srgbClr val="0563C1"/>
                          </a:solidFill>
                          <a:effectLst/>
                          <a:latin typeface="Calibri" panose="020F0502020204030204" pitchFamily="34" charset="0"/>
                          <a:hlinkClick r:id="rId2"/>
                        </a:rPr>
                        <a:t>arpa@meditrans.com</a:t>
                      </a:r>
                      <a:endParaRPr lang="en-US" sz="1100" b="1" i="0" u="sng" strike="noStrike" dirty="0">
                        <a:solidFill>
                          <a:srgbClr val="0563C1"/>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059534"/>
                  </a:ext>
                </a:extLst>
              </a:tr>
              <a:tr h="248433">
                <a:tc rowSpan="2">
                  <a:txBody>
                    <a:bodyPr/>
                    <a:lstStyle/>
                    <a:p>
                      <a:pPr algn="l" fontAlgn="ctr"/>
                      <a:r>
                        <a:rPr lang="en-US" sz="1100" b="1" i="0" u="none" strike="noStrike" dirty="0">
                          <a:solidFill>
                            <a:srgbClr val="000000"/>
                          </a:solidFill>
                          <a:effectLst/>
                          <a:latin typeface="Calibri" panose="020F0502020204030204" pitchFamily="34" charset="0"/>
                        </a:rPr>
                        <a:t>Escalation Contact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MediTrans</a:t>
                      </a:r>
                      <a:r>
                        <a:rPr lang="en-US" sz="1100" b="1" i="0" u="none" strike="noStrike" dirty="0">
                          <a:solidFill>
                            <a:srgbClr val="000000"/>
                          </a:solidFill>
                          <a:effectLst/>
                          <a:latin typeface="Calibri" panose="020F0502020204030204" pitchFamily="34" charset="0"/>
                        </a:rPr>
                        <a:t> Operations Mailbox</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0494610"/>
                  </a:ext>
                </a:extLst>
              </a:tr>
              <a:tr h="248433">
                <a:tc vMerge="1">
                  <a:txBody>
                    <a:bodyPr/>
                    <a:lstStyle/>
                    <a:p>
                      <a:endParaRPr lang="en-US"/>
                    </a:p>
                  </a:txBody>
                  <a:tcPr/>
                </a:tc>
                <a:tc>
                  <a:txBody>
                    <a:bodyPr/>
                    <a:lstStyle/>
                    <a:p>
                      <a:pPr algn="ctr" fontAlgn="ctr"/>
                      <a:r>
                        <a:rPr lang="en-US" sz="1100" b="1" i="0" u="sng" strike="noStrike" dirty="0">
                          <a:solidFill>
                            <a:srgbClr val="0563C1"/>
                          </a:solidFill>
                          <a:effectLst/>
                          <a:latin typeface="Calibri" panose="020F0502020204030204" pitchFamily="34" charset="0"/>
                          <a:hlinkClick r:id="rId3"/>
                        </a:rPr>
                        <a:t>director@meditrans.com</a:t>
                      </a:r>
                      <a:endParaRPr lang="en-US" sz="1100" b="1" i="0" u="sng" strike="noStrike" dirty="0">
                        <a:solidFill>
                          <a:srgbClr val="0563C1"/>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963781"/>
                  </a:ext>
                </a:extLst>
              </a:tr>
            </a:tbl>
          </a:graphicData>
        </a:graphic>
      </p:graphicFrame>
      <p:sp>
        <p:nvSpPr>
          <p:cNvPr id="13" name="TextBox 12">
            <a:extLst>
              <a:ext uri="{FF2B5EF4-FFF2-40B4-BE49-F238E27FC236}">
                <a16:creationId xmlns:a16="http://schemas.microsoft.com/office/drawing/2014/main" id="{1E173C21-6BC0-0EEA-CB86-D12BCB697AAE}"/>
              </a:ext>
            </a:extLst>
          </p:cNvPr>
          <p:cNvSpPr txBox="1"/>
          <p:nvPr/>
        </p:nvSpPr>
        <p:spPr>
          <a:xfrm>
            <a:off x="6096000" y="5859710"/>
            <a:ext cx="3792538" cy="430887"/>
          </a:xfrm>
          <a:prstGeom prst="rect">
            <a:avLst/>
          </a:prstGeom>
          <a:noFill/>
          <a:ln w="19050">
            <a:solidFill>
              <a:schemeClr val="tx1"/>
            </a:solidFill>
          </a:ln>
        </p:spPr>
        <p:txBody>
          <a:bodyPr wrap="square" rtlCol="0">
            <a:spAutoFit/>
          </a:bodyPr>
          <a:lstStyle/>
          <a:p>
            <a:pPr algn="l"/>
            <a:r>
              <a:rPr lang="en-US" sz="1100" b="1" dirty="0">
                <a:solidFill>
                  <a:schemeClr val="accent2"/>
                </a:solidFill>
                <a:latin typeface="Calibri" panose="020F0502020204030204" pitchFamily="34" charset="0"/>
                <a:cs typeface="Calibri" panose="020F0502020204030204" pitchFamily="34" charset="0"/>
              </a:rPr>
              <a:t>ABHLA Contact</a:t>
            </a:r>
            <a:r>
              <a:rPr lang="en-US" sz="1100" b="1" dirty="0">
                <a:latin typeface="Calibri" panose="020F0502020204030204" pitchFamily="34" charset="0"/>
                <a:cs typeface="Calibri" panose="020F0502020204030204" pitchFamily="34" charset="0"/>
              </a:rPr>
              <a:t>:  Nanette Silver, Director of Regulatory Affairs   Email:  </a:t>
            </a:r>
            <a:r>
              <a:rPr lang="en-US" sz="1100" b="1" dirty="0">
                <a:latin typeface="Calibri" panose="020F0502020204030204" pitchFamily="34" charset="0"/>
                <a:cs typeface="Calibri" panose="020F0502020204030204" pitchFamily="34" charset="0"/>
                <a:hlinkClick r:id="rId4"/>
              </a:rPr>
              <a:t>silvern@aetna.com</a:t>
            </a:r>
            <a:r>
              <a:rPr lang="en-US" sz="1100" b="1" dirty="0">
                <a:latin typeface="Calibri" panose="020F0502020204030204" pitchFamily="34" charset="0"/>
                <a:cs typeface="Calibri" panose="020F0502020204030204" pitchFamily="34" charset="0"/>
              </a:rPr>
              <a:t>     Phone: (504)667-4576</a:t>
            </a:r>
            <a:endParaRPr lang="en-US" sz="1100" b="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7927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9D7A-53BF-7982-3771-754BAE6D759F}"/>
              </a:ext>
            </a:extLst>
          </p:cNvPr>
          <p:cNvSpPr>
            <a:spLocks noGrp="1"/>
          </p:cNvSpPr>
          <p:nvPr>
            <p:ph type="title"/>
          </p:nvPr>
        </p:nvSpPr>
        <p:spPr>
          <a:xfrm>
            <a:off x="1181816" y="4486638"/>
            <a:ext cx="10058400" cy="1916694"/>
          </a:xfrm>
        </p:spPr>
        <p:txBody>
          <a:bodyPr>
            <a:normAutofit/>
          </a:bodyPr>
          <a:lstStyle/>
          <a:p>
            <a:r>
              <a:rPr lang="en-US" sz="2400" dirty="0"/>
              <a:t>AmeriHealth Caritas Louisiana Contact Information</a:t>
            </a:r>
            <a:br>
              <a:rPr lang="en-US" sz="2400" dirty="0"/>
            </a:br>
            <a:r>
              <a:rPr lang="en-US" sz="2400" dirty="0"/>
              <a:t>Kenya Foster – </a:t>
            </a:r>
            <a:r>
              <a:rPr lang="en-US" sz="2400" dirty="0">
                <a:hlinkClick r:id="rId2"/>
              </a:rPr>
              <a:t>kfoster@amerihealthcaritasla.com</a:t>
            </a:r>
            <a:r>
              <a:rPr lang="en-US" sz="2400" dirty="0"/>
              <a:t/>
            </a:r>
            <a:br>
              <a:rPr lang="en-US" sz="2400" dirty="0"/>
            </a:br>
            <a:r>
              <a:rPr lang="en-US" sz="2400" dirty="0"/>
              <a:t>Javier Muniz - </a:t>
            </a:r>
            <a:r>
              <a:rPr lang="en-US" sz="2400" dirty="0">
                <a:hlinkClick r:id="rId3"/>
              </a:rPr>
              <a:t>jmuniz@amerihealthcaritas.com</a:t>
            </a:r>
            <a:r>
              <a:rPr lang="en-US" sz="1600" dirty="0"/>
              <a:t/>
            </a:r>
            <a:br>
              <a:rPr lang="en-US" sz="1600" dirty="0"/>
            </a:br>
            <a:endParaRPr lang="en-US" sz="1600" dirty="0"/>
          </a:p>
        </p:txBody>
      </p:sp>
      <p:sp>
        <p:nvSpPr>
          <p:cNvPr id="3" name="Content Placeholder 2">
            <a:extLst>
              <a:ext uri="{FF2B5EF4-FFF2-40B4-BE49-F238E27FC236}">
                <a16:creationId xmlns:a16="http://schemas.microsoft.com/office/drawing/2014/main" id="{82EB1A96-8E23-F042-23EE-246C9615B7AA}"/>
              </a:ext>
            </a:extLst>
          </p:cNvPr>
          <p:cNvSpPr>
            <a:spLocks noGrp="1"/>
          </p:cNvSpPr>
          <p:nvPr>
            <p:ph idx="1"/>
          </p:nvPr>
        </p:nvSpPr>
        <p:spPr>
          <a:xfrm>
            <a:off x="1069848" y="572141"/>
            <a:ext cx="10058400" cy="2015411"/>
          </a:xfrm>
        </p:spPr>
        <p:txBody>
          <a:bodyPr>
            <a:normAutofit fontScale="92500"/>
          </a:bodyPr>
          <a:lstStyle/>
          <a:p>
            <a:pPr marL="0" indent="0">
              <a:buNone/>
            </a:pPr>
            <a:r>
              <a:rPr lang="en-US" sz="3200" b="1" dirty="0"/>
              <a:t>If you are assigned to AmeriHealth Caritas Louisiana, please send all ARPA submissions to the following email address:</a:t>
            </a:r>
          </a:p>
          <a:p>
            <a:r>
              <a:rPr lang="en-US" sz="3200" dirty="0"/>
              <a:t>Steve Buckner and Tammie Sanford – </a:t>
            </a:r>
            <a:r>
              <a:rPr lang="en-US" sz="3200" dirty="0">
                <a:hlinkClick r:id="rId4"/>
              </a:rPr>
              <a:t>LAprm@verida.com</a:t>
            </a:r>
            <a:endParaRPr lang="en-US" sz="3200" dirty="0"/>
          </a:p>
          <a:p>
            <a:endParaRPr lang="en-US" dirty="0"/>
          </a:p>
          <a:p>
            <a:pPr marL="0" indent="0">
              <a:buNone/>
            </a:pPr>
            <a:endParaRPr lang="en-US" dirty="0"/>
          </a:p>
        </p:txBody>
      </p:sp>
      <p:pic>
        <p:nvPicPr>
          <p:cNvPr id="1026" name="Picture 2">
            <a:extLst>
              <a:ext uri="{FF2B5EF4-FFF2-40B4-BE49-F238E27FC236}">
                <a16:creationId xmlns:a16="http://schemas.microsoft.com/office/drawing/2014/main" id="{9EF0A98B-93C2-D101-E89F-5B8B0AB28A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2502" y="2471515"/>
            <a:ext cx="5029200" cy="233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306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9D7A-53BF-7982-3771-754BAE6D759F}"/>
              </a:ext>
            </a:extLst>
          </p:cNvPr>
          <p:cNvSpPr>
            <a:spLocks noGrp="1"/>
          </p:cNvSpPr>
          <p:nvPr>
            <p:ph type="title"/>
          </p:nvPr>
        </p:nvSpPr>
        <p:spPr>
          <a:xfrm>
            <a:off x="1069848" y="484632"/>
            <a:ext cx="10058400" cy="1609344"/>
          </a:xfrm>
        </p:spPr>
        <p:txBody>
          <a:bodyPr>
            <a:normAutofit/>
          </a:bodyPr>
          <a:lstStyle/>
          <a:p>
            <a:r>
              <a:rPr lang="en-US" dirty="0"/>
              <a:t>Healthy Blue Contact Information</a:t>
            </a:r>
          </a:p>
        </p:txBody>
      </p:sp>
      <p:sp>
        <p:nvSpPr>
          <p:cNvPr id="3" name="Content Placeholder 2">
            <a:extLst>
              <a:ext uri="{FF2B5EF4-FFF2-40B4-BE49-F238E27FC236}">
                <a16:creationId xmlns:a16="http://schemas.microsoft.com/office/drawing/2014/main" id="{82EB1A96-8E23-F042-23EE-246C9615B7AA}"/>
              </a:ext>
            </a:extLst>
          </p:cNvPr>
          <p:cNvSpPr>
            <a:spLocks noGrp="1"/>
          </p:cNvSpPr>
          <p:nvPr>
            <p:ph idx="1"/>
          </p:nvPr>
        </p:nvSpPr>
        <p:spPr>
          <a:xfrm>
            <a:off x="1069848" y="2320412"/>
            <a:ext cx="10058400" cy="3851787"/>
          </a:xfrm>
        </p:spPr>
        <p:txBody>
          <a:bodyPr>
            <a:normAutofit/>
          </a:bodyPr>
          <a:lstStyle/>
          <a:p>
            <a:r>
              <a:rPr lang="en-US" dirty="0"/>
              <a:t>Meditrans Credentialing Questions or Concerns?</a:t>
            </a:r>
          </a:p>
          <a:p>
            <a:pPr lvl="1"/>
            <a:r>
              <a:rPr lang="en-US" dirty="0"/>
              <a:t>Email: </a:t>
            </a:r>
            <a:r>
              <a:rPr lang="en-US" dirty="0">
                <a:hlinkClick r:id="rId2"/>
              </a:rPr>
              <a:t>arpa@meditrans.com</a:t>
            </a:r>
            <a:endParaRPr lang="en-US" dirty="0"/>
          </a:p>
          <a:p>
            <a:r>
              <a:rPr lang="en-US" dirty="0"/>
              <a:t>Submission of Invoices, Provider Trip Logs, and Attestations </a:t>
            </a:r>
          </a:p>
          <a:p>
            <a:pPr lvl="1"/>
            <a:r>
              <a:rPr lang="en-US" dirty="0"/>
              <a:t>Email: </a:t>
            </a:r>
            <a:r>
              <a:rPr lang="en-US" dirty="0">
                <a:hlinkClick r:id="rId2"/>
              </a:rPr>
              <a:t>arpa@meditrans.com</a:t>
            </a:r>
            <a:endParaRPr lang="en-US" dirty="0"/>
          </a:p>
          <a:p>
            <a:r>
              <a:rPr lang="en-US" dirty="0"/>
              <a:t>NEMT ARPA Questions or Concerns?</a:t>
            </a:r>
          </a:p>
          <a:p>
            <a:pPr lvl="1"/>
            <a:r>
              <a:rPr lang="en-US" dirty="0"/>
              <a:t>Email: </a:t>
            </a:r>
            <a:r>
              <a:rPr lang="en-US" dirty="0">
                <a:hlinkClick r:id="rId2"/>
              </a:rPr>
              <a:t>arpa@meditrans.com</a:t>
            </a:r>
            <a:endParaRPr lang="en-US" dirty="0"/>
          </a:p>
          <a:p>
            <a:r>
              <a:rPr lang="en-US" dirty="0"/>
              <a:t>Meditrans Escalation Point of Contact</a:t>
            </a:r>
          </a:p>
          <a:p>
            <a:pPr lvl="1"/>
            <a:r>
              <a:rPr lang="en-US" dirty="0"/>
              <a:t>Email: </a:t>
            </a:r>
            <a:r>
              <a:rPr lang="en-US" dirty="0">
                <a:hlinkClick r:id="rId3"/>
              </a:rPr>
              <a:t>director@meditrans.com</a:t>
            </a:r>
            <a:endParaRPr lang="en-US" dirty="0"/>
          </a:p>
          <a:p>
            <a:r>
              <a:rPr lang="en-US" dirty="0"/>
              <a:t>Healthplan Escalation Point of Contact - David Ealy, Operations Process Expert</a:t>
            </a:r>
          </a:p>
          <a:p>
            <a:pPr lvl="1"/>
            <a:r>
              <a:rPr lang="en-US" dirty="0"/>
              <a:t>Email: </a:t>
            </a:r>
            <a:r>
              <a:rPr lang="en-US" dirty="0">
                <a:hlinkClick r:id="rId4"/>
              </a:rPr>
              <a:t>david.ealyjr@healthybluela.com</a:t>
            </a:r>
            <a:endParaRPr lang="en-US" dirty="0"/>
          </a:p>
          <a:p>
            <a:pPr marL="274320" lvl="1" indent="0">
              <a:buNone/>
            </a:pPr>
            <a:endParaRPr lang="en-US" dirty="0"/>
          </a:p>
        </p:txBody>
      </p:sp>
    </p:spTree>
    <p:extLst>
      <p:ext uri="{BB962C8B-B14F-4D97-AF65-F5344CB8AC3E}">
        <p14:creationId xmlns:p14="http://schemas.microsoft.com/office/powerpoint/2010/main" val="313058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9D7A-53BF-7982-3771-754BAE6D759F}"/>
              </a:ext>
            </a:extLst>
          </p:cNvPr>
          <p:cNvSpPr>
            <a:spLocks noGrp="1"/>
          </p:cNvSpPr>
          <p:nvPr>
            <p:ph type="title"/>
          </p:nvPr>
        </p:nvSpPr>
        <p:spPr/>
        <p:txBody>
          <a:bodyPr>
            <a:normAutofit/>
          </a:bodyPr>
          <a:lstStyle/>
          <a:p>
            <a:r>
              <a:rPr lang="en-US" dirty="0"/>
              <a:t>                 Contact Information</a:t>
            </a:r>
          </a:p>
        </p:txBody>
      </p:sp>
      <p:sp>
        <p:nvSpPr>
          <p:cNvPr id="3" name="Content Placeholder 2">
            <a:extLst>
              <a:ext uri="{FF2B5EF4-FFF2-40B4-BE49-F238E27FC236}">
                <a16:creationId xmlns:a16="http://schemas.microsoft.com/office/drawing/2014/main" id="{82EB1A96-8E23-F042-23EE-246C9615B7AA}"/>
              </a:ext>
            </a:extLst>
          </p:cNvPr>
          <p:cNvSpPr>
            <a:spLocks noGrp="1"/>
          </p:cNvSpPr>
          <p:nvPr>
            <p:ph idx="1"/>
          </p:nvPr>
        </p:nvSpPr>
        <p:spPr>
          <a:xfrm>
            <a:off x="1069848" y="2320412"/>
            <a:ext cx="10058400" cy="3851787"/>
          </a:xfrm>
        </p:spPr>
        <p:txBody>
          <a:bodyPr>
            <a:normAutofit/>
          </a:bodyPr>
          <a:lstStyle/>
          <a:p>
            <a:pPr>
              <a:buClr>
                <a:srgbClr val="92D050"/>
              </a:buClr>
            </a:pPr>
            <a:r>
              <a:rPr lang="en-US" dirty="0"/>
              <a:t>MediTrans Credentialing Questions or Concerns?</a:t>
            </a:r>
          </a:p>
          <a:p>
            <a:pPr lvl="1">
              <a:buClr>
                <a:srgbClr val="92D050"/>
              </a:buClr>
              <a:buFont typeface="Arial" panose="020B0604020202020204" pitchFamily="34" charset="0"/>
              <a:buChar char="•"/>
            </a:pPr>
            <a:r>
              <a:rPr lang="en-US" sz="1600" dirty="0"/>
              <a:t>Email: </a:t>
            </a:r>
            <a:r>
              <a:rPr lang="en-US" sz="1600" u="sng" dirty="0">
                <a:solidFill>
                  <a:srgbClr val="92D050"/>
                </a:solidFill>
                <a:effectLst/>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xmlns="" val="tx"/>
                    </a:ext>
                  </a:extLst>
                </a:hlinkClick>
              </a:rPr>
              <a:t>arpa@meditrans.com</a:t>
            </a:r>
            <a:r>
              <a:rPr lang="en-US" sz="1600" dirty="0">
                <a:solidFill>
                  <a:srgbClr val="92D050"/>
                </a:solidFill>
              </a:rPr>
              <a:t> </a:t>
            </a:r>
          </a:p>
          <a:p>
            <a:pPr>
              <a:buClr>
                <a:srgbClr val="92D050"/>
              </a:buClr>
            </a:pPr>
            <a:r>
              <a:rPr lang="en-US" dirty="0"/>
              <a:t>Submission of Invoices, Provider Trip Logs, and Attestations</a:t>
            </a:r>
          </a:p>
          <a:p>
            <a:pPr lvl="1">
              <a:buClr>
                <a:srgbClr val="92D050"/>
              </a:buClr>
              <a:buFont typeface="Arial" panose="020B0604020202020204" pitchFamily="34" charset="0"/>
              <a:buChar char="•"/>
            </a:pPr>
            <a:r>
              <a:rPr lang="en-US" sz="1600" dirty="0"/>
              <a:t>Email: </a:t>
            </a:r>
            <a:r>
              <a:rPr lang="en-US" sz="1600" u="sng" dirty="0">
                <a:solidFill>
                  <a:srgbClr val="92D050"/>
                </a:solidFill>
                <a:effectLst/>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xmlns="" val="tx"/>
                    </a:ext>
                  </a:extLst>
                </a:hlinkClick>
              </a:rPr>
              <a:t>arpa@meditrans.com</a:t>
            </a:r>
            <a:endParaRPr lang="en-US" sz="1600" dirty="0">
              <a:solidFill>
                <a:srgbClr val="92D050"/>
              </a:solidFill>
              <a:effectLst/>
              <a:latin typeface="Calibri" panose="020F0502020204030204" pitchFamily="34" charset="0"/>
              <a:ea typeface="Calibri" panose="020F0502020204030204" pitchFamily="34" charset="0"/>
            </a:endParaRPr>
          </a:p>
          <a:p>
            <a:pPr>
              <a:buClr>
                <a:srgbClr val="92D050"/>
              </a:buClr>
            </a:pPr>
            <a:r>
              <a:rPr lang="en-US" dirty="0"/>
              <a:t>NEMT ARPA Questions or Concerns?</a:t>
            </a:r>
          </a:p>
          <a:p>
            <a:pPr lvl="1">
              <a:buClr>
                <a:srgbClr val="92D050"/>
              </a:buClr>
              <a:buFont typeface="Arial" panose="020B0604020202020204" pitchFamily="34" charset="0"/>
              <a:buChar char="•"/>
            </a:pPr>
            <a:r>
              <a:rPr lang="en-US" sz="1600" dirty="0"/>
              <a:t>Email: </a:t>
            </a:r>
            <a:r>
              <a:rPr lang="en-US" sz="1600" u="sng" dirty="0">
                <a:solidFill>
                  <a:srgbClr val="92D050"/>
                </a:solidFill>
                <a:effectLst/>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xmlns="" val="tx"/>
                    </a:ext>
                  </a:extLst>
                </a:hlinkClick>
              </a:rPr>
              <a:t>arpa@meditrans.com</a:t>
            </a:r>
            <a:endParaRPr lang="en-US" sz="1600" u="sng" dirty="0">
              <a:solidFill>
                <a:srgbClr val="92D050"/>
              </a:solidFill>
              <a:effectLst/>
              <a:latin typeface="Aptos" panose="020B0004020202020204" pitchFamily="34" charset="0"/>
              <a:ea typeface="Calibri" panose="020F0502020204030204" pitchFamily="34" charset="0"/>
            </a:endParaRPr>
          </a:p>
          <a:p>
            <a:pPr>
              <a:buClr>
                <a:srgbClr val="92D050"/>
              </a:buClr>
            </a:pPr>
            <a:r>
              <a:rPr lang="en-US" dirty="0"/>
              <a:t>Humana Escalation Contact</a:t>
            </a:r>
          </a:p>
          <a:p>
            <a:pPr lvl="1">
              <a:buClr>
                <a:srgbClr val="92D050"/>
              </a:buClr>
              <a:buFont typeface="Arial" panose="020B0604020202020204" pitchFamily="34" charset="0"/>
              <a:buChar char="•"/>
            </a:pPr>
            <a:r>
              <a:rPr lang="en-US" sz="1600" dirty="0"/>
              <a:t>Email: </a:t>
            </a:r>
            <a:r>
              <a:rPr lang="en-US" sz="1600" dirty="0">
                <a:solidFill>
                  <a:srgbClr val="92D050"/>
                </a:solidFill>
                <a:hlinkClick r:id="rId3">
                  <a:extLst>
                    <a:ext uri="{A12FA001-AC4F-418D-AE19-62706E023703}">
                      <ahyp:hlinkClr xmlns:ahyp="http://schemas.microsoft.com/office/drawing/2018/hyperlinkcolor" xmlns="" val="tx"/>
                    </a:ext>
                  </a:extLst>
                </a:hlinkClick>
              </a:rPr>
              <a:t>acoleman9@humana.com</a:t>
            </a:r>
            <a:r>
              <a:rPr lang="en-US" sz="1600" dirty="0">
                <a:solidFill>
                  <a:srgbClr val="92D050"/>
                </a:solidFill>
              </a:rPr>
              <a:t> </a:t>
            </a:r>
          </a:p>
          <a:p>
            <a:pPr marL="548640" lvl="2" indent="0">
              <a:buNone/>
            </a:pPr>
            <a:r>
              <a:rPr lang="en-US" dirty="0"/>
              <a:t>Alicia Coleman </a:t>
            </a:r>
          </a:p>
          <a:p>
            <a:pPr marL="548640" lvl="2" indent="0">
              <a:buNone/>
            </a:pPr>
            <a:r>
              <a:rPr lang="en-US" dirty="0"/>
              <a:t>Associate Director, Provider Contracting</a:t>
            </a:r>
            <a:endParaRPr lang="en-US" dirty="0">
              <a:highlight>
                <a:srgbClr val="FFFF00"/>
              </a:highlight>
            </a:endParaRPr>
          </a:p>
        </p:txBody>
      </p:sp>
      <p:pic>
        <p:nvPicPr>
          <p:cNvPr id="1026" name="Picture 2">
            <a:extLst>
              <a:ext uri="{FF2B5EF4-FFF2-40B4-BE49-F238E27FC236}">
                <a16:creationId xmlns:a16="http://schemas.microsoft.com/office/drawing/2014/main" id="{1E2691BF-6692-780A-1661-0BF659E528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753" y="728916"/>
            <a:ext cx="232912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58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9D7A-53BF-7982-3771-754BAE6D759F}"/>
              </a:ext>
            </a:extLst>
          </p:cNvPr>
          <p:cNvSpPr>
            <a:spLocks noGrp="1"/>
          </p:cNvSpPr>
          <p:nvPr>
            <p:ph type="title"/>
          </p:nvPr>
        </p:nvSpPr>
        <p:spPr>
          <a:xfrm>
            <a:off x="3748362" y="484632"/>
            <a:ext cx="7379885" cy="1609344"/>
          </a:xfrm>
        </p:spPr>
        <p:txBody>
          <a:bodyPr>
            <a:normAutofit/>
          </a:bodyPr>
          <a:lstStyle/>
          <a:p>
            <a:r>
              <a:rPr lang="en-US" dirty="0"/>
              <a:t>Contact Information</a:t>
            </a:r>
          </a:p>
        </p:txBody>
      </p:sp>
      <p:sp>
        <p:nvSpPr>
          <p:cNvPr id="3" name="Content Placeholder 2">
            <a:extLst>
              <a:ext uri="{FF2B5EF4-FFF2-40B4-BE49-F238E27FC236}">
                <a16:creationId xmlns:a16="http://schemas.microsoft.com/office/drawing/2014/main" id="{82EB1A96-8E23-F042-23EE-246C9615B7AA}"/>
              </a:ext>
            </a:extLst>
          </p:cNvPr>
          <p:cNvSpPr>
            <a:spLocks noGrp="1"/>
          </p:cNvSpPr>
          <p:nvPr>
            <p:ph idx="1"/>
          </p:nvPr>
        </p:nvSpPr>
        <p:spPr>
          <a:xfrm>
            <a:off x="1069848" y="2320412"/>
            <a:ext cx="10058400" cy="3851787"/>
          </a:xfrm>
        </p:spPr>
        <p:txBody>
          <a:bodyPr>
            <a:normAutofit/>
          </a:bodyPr>
          <a:lstStyle/>
          <a:p>
            <a:r>
              <a:rPr lang="en-US" dirty="0"/>
              <a:t>MTM Credentialing Questions or Concerns?</a:t>
            </a:r>
          </a:p>
          <a:p>
            <a:pPr lvl="1"/>
            <a:r>
              <a:rPr lang="en-US" dirty="0"/>
              <a:t>Email: </a:t>
            </a:r>
            <a:r>
              <a:rPr lang="en-US" dirty="0">
                <a:hlinkClick r:id="rId2"/>
              </a:rPr>
              <a:t>LAProviderSupport@mtm-inc.net</a:t>
            </a:r>
            <a:r>
              <a:rPr lang="en-US" dirty="0"/>
              <a:t> </a:t>
            </a:r>
          </a:p>
          <a:p>
            <a:r>
              <a:rPr lang="en-US" dirty="0"/>
              <a:t>Submission of Invoices, Provider Trip Logs, and Attestations</a:t>
            </a:r>
          </a:p>
          <a:p>
            <a:pPr lvl="1"/>
            <a:r>
              <a:rPr lang="en-US" dirty="0"/>
              <a:t>Email: </a:t>
            </a:r>
            <a:r>
              <a:rPr lang="en-US" dirty="0">
                <a:hlinkClick r:id="rId3"/>
              </a:rPr>
              <a:t>LHCC_NEMTARPA@louisianahealthconnect.com</a:t>
            </a:r>
            <a:r>
              <a:rPr lang="en-US" dirty="0"/>
              <a:t> (LHCC_NEMTARPA)</a:t>
            </a:r>
          </a:p>
          <a:p>
            <a:r>
              <a:rPr lang="en-US" dirty="0"/>
              <a:t>NEMT ARPA Questions or Concerns?</a:t>
            </a:r>
          </a:p>
          <a:p>
            <a:pPr lvl="1"/>
            <a:r>
              <a:rPr lang="en-US" dirty="0"/>
              <a:t>Email: </a:t>
            </a:r>
            <a:r>
              <a:rPr lang="en-US" dirty="0">
                <a:hlinkClick r:id="rId3"/>
              </a:rPr>
              <a:t>LHCC_NEMTARPA@louisianahealthconnect.com</a:t>
            </a:r>
            <a:r>
              <a:rPr lang="en-US" dirty="0"/>
              <a:t> (LHCC_NEMTARPA)</a:t>
            </a:r>
          </a:p>
          <a:p>
            <a:r>
              <a:rPr lang="en-US" dirty="0"/>
              <a:t>Escalation Contact</a:t>
            </a:r>
          </a:p>
          <a:p>
            <a:pPr lvl="1"/>
            <a:r>
              <a:rPr lang="en-US" dirty="0"/>
              <a:t>Candace Kliesch, Compliance Director, </a:t>
            </a:r>
            <a:r>
              <a:rPr lang="en-US" dirty="0">
                <a:hlinkClick r:id="rId4"/>
              </a:rPr>
              <a:t>Candace.H.Kliesch@louisianahealthconnect.com</a:t>
            </a:r>
            <a:endParaRPr lang="en-US" dirty="0">
              <a:highlight>
                <a:srgbClr val="FFFF00"/>
              </a:highlight>
            </a:endParaRPr>
          </a:p>
        </p:txBody>
      </p:sp>
      <p:pic>
        <p:nvPicPr>
          <p:cNvPr id="4" name="Picture 3">
            <a:extLst>
              <a:ext uri="{FF2B5EF4-FFF2-40B4-BE49-F238E27FC236}">
                <a16:creationId xmlns:a16="http://schemas.microsoft.com/office/drawing/2014/main" id="{8B81BFB5-F1B6-FE12-3392-50B1BD0C6089}"/>
              </a:ext>
            </a:extLst>
          </p:cNvPr>
          <p:cNvPicPr>
            <a:picLocks noChangeAspect="1"/>
          </p:cNvPicPr>
          <p:nvPr/>
        </p:nvPicPr>
        <p:blipFill>
          <a:blip r:embed="rId5"/>
          <a:stretch>
            <a:fillRect/>
          </a:stretch>
        </p:blipFill>
        <p:spPr>
          <a:xfrm>
            <a:off x="875660" y="262370"/>
            <a:ext cx="2872702" cy="1957505"/>
          </a:xfrm>
          <a:prstGeom prst="rect">
            <a:avLst/>
          </a:prstGeom>
        </p:spPr>
      </p:pic>
    </p:spTree>
    <p:extLst>
      <p:ext uri="{BB962C8B-B14F-4D97-AF65-F5344CB8AC3E}">
        <p14:creationId xmlns:p14="http://schemas.microsoft.com/office/powerpoint/2010/main" val="64462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E5FE7-56F7-52FE-0069-5B59A41E6EE1}"/>
              </a:ext>
            </a:extLst>
          </p:cNvPr>
          <p:cNvSpPr>
            <a:spLocks noGrp="1"/>
          </p:cNvSpPr>
          <p:nvPr>
            <p:ph type="title"/>
          </p:nvPr>
        </p:nvSpPr>
        <p:spPr/>
        <p:txBody>
          <a:bodyPr>
            <a:normAutofit/>
          </a:bodyPr>
          <a:lstStyle/>
          <a:p>
            <a:r>
              <a:rPr lang="en-US" dirty="0"/>
              <a:t>Program Overview</a:t>
            </a:r>
          </a:p>
        </p:txBody>
      </p:sp>
      <p:sp>
        <p:nvSpPr>
          <p:cNvPr id="3" name="Content Placeholder 2">
            <a:extLst>
              <a:ext uri="{FF2B5EF4-FFF2-40B4-BE49-F238E27FC236}">
                <a16:creationId xmlns:a16="http://schemas.microsoft.com/office/drawing/2014/main" id="{D92E0216-58D4-27FE-3B42-A38E731B1BFE}"/>
              </a:ext>
            </a:extLst>
          </p:cNvPr>
          <p:cNvSpPr>
            <a:spLocks noGrp="1"/>
          </p:cNvSpPr>
          <p:nvPr>
            <p:ph idx="1"/>
          </p:nvPr>
        </p:nvSpPr>
        <p:spPr>
          <a:xfrm>
            <a:off x="1069848" y="2320412"/>
            <a:ext cx="10058400" cy="3993302"/>
          </a:xfrm>
        </p:spPr>
        <p:txBody>
          <a:bodyPr>
            <a:normAutofit/>
          </a:bodyPr>
          <a:lstStyle/>
          <a:p>
            <a:r>
              <a:rPr lang="en-US" dirty="0"/>
              <a:t>The Centers for Medicare and Medicaid Services (CMS) approved the use of funds provided under the American Rescue Plan Act of 2021 (ARPA) for bonus payments to providers of non-emergency medical transportation (NEMT) services. </a:t>
            </a:r>
          </a:p>
          <a:p>
            <a:r>
              <a:rPr lang="en-US" dirty="0"/>
              <a:t>NEMT providers that are fully credentialed in the Medicaid Program may be eligible to receive a bonus payment under the Louisiana Department of Health’s (LDH) ARPA.</a:t>
            </a:r>
          </a:p>
          <a:p>
            <a:r>
              <a:rPr lang="en-US" dirty="0"/>
              <a:t>The bonus payments and guidelines are thoroughly explained in the next slides.</a:t>
            </a:r>
          </a:p>
          <a:p>
            <a:pPr lvl="1"/>
            <a:r>
              <a:rPr lang="en-US" dirty="0"/>
              <a:t>Providers will submit invoices, provider trip logs, and attestations to their assigned MCO on a monthly basis.</a:t>
            </a:r>
          </a:p>
          <a:p>
            <a:pPr lvl="1"/>
            <a:r>
              <a:rPr lang="en-US" dirty="0"/>
              <a:t>MCOs will issue payments on a quarterly basis.</a:t>
            </a:r>
            <a:endParaRPr lang="en-US" sz="1800" baseline="30000" dirty="0"/>
          </a:p>
        </p:txBody>
      </p:sp>
    </p:spTree>
    <p:extLst>
      <p:ext uri="{BB962C8B-B14F-4D97-AF65-F5344CB8AC3E}">
        <p14:creationId xmlns:p14="http://schemas.microsoft.com/office/powerpoint/2010/main" val="3023797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C9D7A-53BF-7982-3771-754BAE6D759F}"/>
              </a:ext>
            </a:extLst>
          </p:cNvPr>
          <p:cNvSpPr>
            <a:spLocks noGrp="1"/>
          </p:cNvSpPr>
          <p:nvPr>
            <p:ph type="title"/>
          </p:nvPr>
        </p:nvSpPr>
        <p:spPr/>
        <p:txBody>
          <a:bodyPr>
            <a:normAutofit/>
          </a:bodyPr>
          <a:lstStyle/>
          <a:p>
            <a:r>
              <a:rPr lang="en-US" dirty="0"/>
              <a:t>UHC Contact Information</a:t>
            </a:r>
          </a:p>
        </p:txBody>
      </p:sp>
      <p:sp>
        <p:nvSpPr>
          <p:cNvPr id="3" name="Content Placeholder 2">
            <a:extLst>
              <a:ext uri="{FF2B5EF4-FFF2-40B4-BE49-F238E27FC236}">
                <a16:creationId xmlns:a16="http://schemas.microsoft.com/office/drawing/2014/main" id="{82EB1A96-8E23-F042-23EE-246C9615B7AA}"/>
              </a:ext>
            </a:extLst>
          </p:cNvPr>
          <p:cNvSpPr>
            <a:spLocks noGrp="1"/>
          </p:cNvSpPr>
          <p:nvPr>
            <p:ph idx="1"/>
          </p:nvPr>
        </p:nvSpPr>
        <p:spPr>
          <a:xfrm>
            <a:off x="1069848" y="2364681"/>
            <a:ext cx="10058400" cy="3851787"/>
          </a:xfrm>
        </p:spPr>
        <p:txBody>
          <a:bodyPr>
            <a:normAutofit/>
          </a:bodyPr>
          <a:lstStyle/>
          <a:p>
            <a:pPr marL="0" indent="0">
              <a:buNone/>
            </a:pPr>
            <a:endParaRPr lang="en-US" sz="1800" u="sng" dirty="0">
              <a:solidFill>
                <a:srgbClr val="0070C0"/>
              </a:solidFill>
              <a:latin typeface="Calibri" panose="020F0502020204030204" pitchFamily="34" charset="0"/>
              <a:ea typeface="Calibri" panose="020F0502020204030204" pitchFamily="34" charset="0"/>
            </a:endParaRPr>
          </a:p>
          <a:p>
            <a:r>
              <a:rPr lang="en-US" sz="2400" dirty="0">
                <a:solidFill>
                  <a:srgbClr val="000000"/>
                </a:solidFill>
                <a:effectLst/>
                <a:latin typeface="Calibri" panose="020F0502020204030204" pitchFamily="34" charset="0"/>
                <a:ea typeface="Calibri" panose="020F0502020204030204" pitchFamily="34" charset="0"/>
              </a:rPr>
              <a:t>General Questions/Concerns on the NEMT ARPA Program -  </a:t>
            </a:r>
            <a:r>
              <a:rPr lang="en-US" sz="2400" u="sng" dirty="0">
                <a:solidFill>
                  <a:srgbClr val="0070C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xmlns="" val="tx"/>
                    </a:ext>
                  </a:extLst>
                </a:hlinkClick>
              </a:rPr>
              <a:t>ARPA_Louisiana@modivcare.com</a:t>
            </a:r>
            <a:endParaRPr lang="en-US" sz="2400" u="sng" dirty="0">
              <a:solidFill>
                <a:srgbClr val="0070C0"/>
              </a:solidFill>
              <a:effectLst/>
              <a:latin typeface="Calibri" panose="020F0502020204030204" pitchFamily="34" charset="0"/>
              <a:ea typeface="Calibri" panose="020F0502020204030204" pitchFamily="34" charset="0"/>
            </a:endParaRPr>
          </a:p>
          <a:p>
            <a:pPr marL="0" indent="0">
              <a:buNone/>
            </a:pPr>
            <a:endParaRPr lang="en-US" u="sng" dirty="0">
              <a:solidFill>
                <a:srgbClr val="0070C0"/>
              </a:solidFill>
              <a:latin typeface="Calibri" panose="020F0502020204030204" pitchFamily="34" charset="0"/>
              <a:ea typeface="Calibri" panose="020F0502020204030204" pitchFamily="34" charset="0"/>
            </a:endParaRPr>
          </a:p>
          <a:p>
            <a:r>
              <a:rPr lang="en-US" sz="2400" dirty="0">
                <a:solidFill>
                  <a:srgbClr val="000000"/>
                </a:solidFill>
                <a:effectLst/>
                <a:latin typeface="Calibri" panose="020F0502020204030204" pitchFamily="34" charset="0"/>
                <a:ea typeface="Calibri" panose="020F0502020204030204" pitchFamily="34" charset="0"/>
              </a:rPr>
              <a:t>Submitting invoices, Trip Logs and Attestations -  </a:t>
            </a:r>
            <a:r>
              <a:rPr lang="en-US" sz="2400" u="sng" dirty="0">
                <a:solidFill>
                  <a:srgbClr val="0070C0"/>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xmlns="" val="tx"/>
                    </a:ext>
                  </a:extLst>
                </a:hlinkClick>
              </a:rPr>
              <a:t>ARPA_LABilling@modivcare.com</a:t>
            </a:r>
            <a:endParaRPr lang="en-US" sz="2400" u="sng" dirty="0">
              <a:solidFill>
                <a:srgbClr val="0070C0"/>
              </a:solidFill>
              <a:effectLst/>
              <a:latin typeface="Calibri" panose="020F0502020204030204" pitchFamily="34" charset="0"/>
              <a:ea typeface="Calibri" panose="020F0502020204030204" pitchFamily="34" charset="0"/>
            </a:endParaRPr>
          </a:p>
          <a:p>
            <a:endParaRPr lang="en-US" u="sng" dirty="0">
              <a:solidFill>
                <a:srgbClr val="0070C0"/>
              </a:solidFill>
              <a:latin typeface="Calibri" panose="020F0502020204030204" pitchFamily="34" charset="0"/>
              <a:ea typeface="Calibri" panose="020F0502020204030204" pitchFamily="34" charset="0"/>
            </a:endParaRPr>
          </a:p>
          <a:p>
            <a:r>
              <a:rPr lang="en-US" sz="2400" dirty="0">
                <a:effectLst/>
                <a:latin typeface="Calibri" panose="020F0502020204030204" pitchFamily="34" charset="0"/>
                <a:ea typeface="Calibri" panose="020F0502020204030204" pitchFamily="34" charset="0"/>
              </a:rPr>
              <a:t>Escalation Contact –</a:t>
            </a:r>
            <a:r>
              <a:rPr lang="en-US" sz="2400" dirty="0">
                <a:solidFill>
                  <a:srgbClr val="0070C0"/>
                </a:solidFill>
                <a:effectLst/>
                <a:latin typeface="Calibri" panose="020F0502020204030204" pitchFamily="34" charset="0"/>
                <a:ea typeface="Calibri" panose="020F0502020204030204" pitchFamily="34" charset="0"/>
              </a:rPr>
              <a:t> </a:t>
            </a:r>
            <a:r>
              <a:rPr lang="en-US" sz="2400" u="sng" dirty="0">
                <a:solidFill>
                  <a:srgbClr val="0070C0"/>
                </a:solidFill>
                <a:effectLst/>
                <a:latin typeface="Calibri" panose="020F0502020204030204" pitchFamily="34" charset="0"/>
                <a:ea typeface="Calibri" panose="020F0502020204030204" pitchFamily="34" charset="0"/>
              </a:rPr>
              <a:t>Latransportation@UHC.com</a:t>
            </a:r>
          </a:p>
          <a:p>
            <a:pPr marL="0" indent="0">
              <a:buNone/>
            </a:pPr>
            <a:endParaRPr lang="en-US" sz="1400" u="sng" dirty="0">
              <a:solidFill>
                <a:srgbClr val="0070C0"/>
              </a:solidFill>
              <a:effectLst/>
              <a:latin typeface="Calibri" panose="020F0502020204030204" pitchFamily="34" charset="0"/>
              <a:ea typeface="Calibri" panose="020F0502020204030204" pitchFamily="34" charset="0"/>
            </a:endParaRPr>
          </a:p>
          <a:p>
            <a:endParaRPr lang="en-US" sz="1400" u="sng" dirty="0">
              <a:solidFill>
                <a:srgbClr val="0070C0"/>
              </a:solidFill>
              <a:effectLst/>
              <a:latin typeface="Calibri" panose="020F0502020204030204" pitchFamily="34" charset="0"/>
              <a:ea typeface="Calibri" panose="020F0502020204030204" pitchFamily="34" charset="0"/>
            </a:endParaRPr>
          </a:p>
          <a:p>
            <a:endParaRPr lang="en-US" sz="1800" u="sng" dirty="0">
              <a:solidFill>
                <a:srgbClr val="0070C0"/>
              </a:solidFill>
              <a:latin typeface="Calibri" panose="020F0502020204030204" pitchFamily="34" charset="0"/>
              <a:ea typeface="Calibri" panose="020F0502020204030204" pitchFamily="34" charset="0"/>
            </a:endParaRPr>
          </a:p>
          <a:p>
            <a:endParaRPr lang="en-US" sz="1800" u="sng" dirty="0">
              <a:solidFill>
                <a:srgbClr val="0070C0"/>
              </a:solidFill>
              <a:latin typeface="Calibri" panose="020F0502020204030204" pitchFamily="34" charset="0"/>
              <a:ea typeface="Calibri" panose="020F0502020204030204" pitchFamily="34" charset="0"/>
            </a:endParaRPr>
          </a:p>
          <a:p>
            <a:endParaRPr lang="en-US" sz="1800" u="sng" dirty="0">
              <a:solidFill>
                <a:srgbClr val="0070C0"/>
              </a:solidFill>
              <a:latin typeface="Calibri" panose="020F0502020204030204" pitchFamily="34" charset="0"/>
              <a:ea typeface="Calibri" panose="020F0502020204030204" pitchFamily="34" charset="0"/>
            </a:endParaRPr>
          </a:p>
          <a:p>
            <a:endParaRPr lang="en-US" sz="1800" u="sng" dirty="0">
              <a:solidFill>
                <a:srgbClr val="0070C0"/>
              </a:solidFill>
              <a:effectLst/>
              <a:latin typeface="Calibri" panose="020F0502020204030204" pitchFamily="34" charset="0"/>
              <a:ea typeface="Calibri" panose="020F0502020204030204" pitchFamily="34" charset="0"/>
            </a:endParaRPr>
          </a:p>
          <a:p>
            <a:pPr marL="0" indent="0">
              <a:buNone/>
            </a:pPr>
            <a:endParaRPr lang="en-US" sz="1800" u="sng" dirty="0">
              <a:solidFill>
                <a:srgbClr val="0070C0"/>
              </a:solidFill>
              <a:highlight>
                <a:srgbClr val="FFFF00"/>
              </a:highlight>
              <a:latin typeface="Calibri" panose="020F0502020204030204" pitchFamily="34" charset="0"/>
            </a:endParaRPr>
          </a:p>
          <a:p>
            <a:endParaRPr lang="en-US" dirty="0">
              <a:highlight>
                <a:srgbClr val="FFFF00"/>
              </a:highlight>
            </a:endParaRPr>
          </a:p>
        </p:txBody>
      </p:sp>
    </p:spTree>
    <p:extLst>
      <p:ext uri="{BB962C8B-B14F-4D97-AF65-F5344CB8AC3E}">
        <p14:creationId xmlns:p14="http://schemas.microsoft.com/office/powerpoint/2010/main" val="395966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46B0AB-975F-C4C8-2F7C-A3F37648245A}"/>
              </a:ext>
            </a:extLst>
          </p:cNvPr>
          <p:cNvSpPr>
            <a:spLocks noGrp="1"/>
          </p:cNvSpPr>
          <p:nvPr>
            <p:ph type="ctrTitle"/>
          </p:nvPr>
        </p:nvSpPr>
        <p:spPr>
          <a:xfrm>
            <a:off x="4961376" y="1432223"/>
            <a:ext cx="6057144" cy="3357976"/>
          </a:xfrm>
        </p:spPr>
        <p:txBody>
          <a:bodyPr>
            <a:normAutofit/>
          </a:bodyPr>
          <a:lstStyle/>
          <a:p>
            <a:r>
              <a:rPr lang="en-US" sz="8000"/>
              <a:t>Thank you!</a:t>
            </a:r>
          </a:p>
        </p:txBody>
      </p:sp>
      <p:pic>
        <p:nvPicPr>
          <p:cNvPr id="20" name="Graphic 19" descr="Handshake">
            <a:extLst>
              <a:ext uri="{FF2B5EF4-FFF2-40B4-BE49-F238E27FC236}">
                <a16:creationId xmlns:a16="http://schemas.microsoft.com/office/drawing/2014/main" id="{DCE41B94-9DC2-F8A5-4D2A-CD8E2CE649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33915" y="1702032"/>
            <a:ext cx="3416725" cy="3416725"/>
          </a:xfrm>
          <a:prstGeom prst="rect">
            <a:avLst/>
          </a:prstGeom>
        </p:spPr>
      </p:pic>
    </p:spTree>
    <p:extLst>
      <p:ext uri="{BB962C8B-B14F-4D97-AF65-F5344CB8AC3E}">
        <p14:creationId xmlns:p14="http://schemas.microsoft.com/office/powerpoint/2010/main" val="9755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20"/>
                                        </p:tgtEl>
                                        <p:attrNameLst>
                                          <p:attrName>style.visibility</p:attrName>
                                        </p:attrNameLst>
                                      </p:cBhvr>
                                      <p:to>
                                        <p:strVal val="visible"/>
                                      </p:to>
                                    </p:set>
                                    <p:animEffect transition="in" filter="fade">
                                      <p:cBhvr>
                                        <p:cTn id="7" dur="700"/>
                                        <p:tgtEl>
                                          <p:spTgt spid="20"/>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CBB77-5BE3-571E-5A03-F3A5048165D9}"/>
              </a:ext>
            </a:extLst>
          </p:cNvPr>
          <p:cNvSpPr>
            <a:spLocks noGrp="1"/>
          </p:cNvSpPr>
          <p:nvPr>
            <p:ph type="title"/>
          </p:nvPr>
        </p:nvSpPr>
        <p:spPr/>
        <p:txBody>
          <a:bodyPr>
            <a:normAutofit/>
          </a:bodyPr>
          <a:lstStyle/>
          <a:p>
            <a:r>
              <a:rPr lang="en-US" dirty="0"/>
              <a:t>Timeline for 2024 Quarter 2</a:t>
            </a:r>
          </a:p>
        </p:txBody>
      </p:sp>
      <p:graphicFrame>
        <p:nvGraphicFramePr>
          <p:cNvPr id="4" name="Content Placeholder 3">
            <a:extLst>
              <a:ext uri="{FF2B5EF4-FFF2-40B4-BE49-F238E27FC236}">
                <a16:creationId xmlns:a16="http://schemas.microsoft.com/office/drawing/2014/main" id="{0B4F6D64-E9A8-9624-AE6B-898E125CB6D5}"/>
              </a:ext>
            </a:extLst>
          </p:cNvPr>
          <p:cNvGraphicFramePr>
            <a:graphicFrameLocks noGrp="1"/>
          </p:cNvGraphicFramePr>
          <p:nvPr>
            <p:ph idx="1"/>
            <p:extLst>
              <p:ext uri="{D42A27DB-BD31-4B8C-83A1-F6EECF244321}">
                <p14:modId xmlns:p14="http://schemas.microsoft.com/office/powerpoint/2010/main" val="112190288"/>
              </p:ext>
            </p:extLst>
          </p:nvPr>
        </p:nvGraphicFramePr>
        <p:xfrm>
          <a:off x="1069975" y="2320925"/>
          <a:ext cx="10058400" cy="385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F9D4F69-2F33-345E-F3C1-F8B4E207138C}"/>
              </a:ext>
            </a:extLst>
          </p:cNvPr>
          <p:cNvSpPr txBox="1"/>
          <p:nvPr/>
        </p:nvSpPr>
        <p:spPr>
          <a:xfrm>
            <a:off x="1457717" y="3065473"/>
            <a:ext cx="1608944" cy="627736"/>
          </a:xfrm>
          <a:prstGeom prst="rect">
            <a:avLst/>
          </a:prstGeom>
          <a:noFill/>
        </p:spPr>
        <p:txBody>
          <a:bodyPr wrap="square" rtlCol="0">
            <a:spAutoFit/>
          </a:bodyPr>
          <a:lstStyle/>
          <a:p>
            <a:pPr algn="ctr" defTabSz="370332">
              <a:lnSpc>
                <a:spcPct val="90000"/>
              </a:lnSpc>
              <a:spcAft>
                <a:spcPts val="476"/>
              </a:spcAft>
            </a:pPr>
            <a:r>
              <a:rPr lang="en-US" sz="1134" b="1" kern="1200" dirty="0">
                <a:solidFill>
                  <a:schemeClr val="tx1"/>
                </a:solidFill>
                <a:latin typeface="+mn-lt"/>
                <a:ea typeface="+mn-ea"/>
                <a:cs typeface="+mn-cs"/>
              </a:rPr>
              <a:t>May 1-31, 2024</a:t>
            </a:r>
          </a:p>
          <a:p>
            <a:pPr algn="ctr" defTabSz="370332">
              <a:lnSpc>
                <a:spcPct val="90000"/>
              </a:lnSpc>
              <a:spcAft>
                <a:spcPts val="476"/>
              </a:spcAft>
            </a:pPr>
            <a:r>
              <a:rPr lang="en-US" sz="1134" kern="1200" dirty="0">
                <a:solidFill>
                  <a:schemeClr val="tx1"/>
                </a:solidFill>
                <a:latin typeface="+mn-lt"/>
                <a:ea typeface="+mn-ea"/>
                <a:cs typeface="+mn-cs"/>
              </a:rPr>
              <a:t>Provider Outreach/Training</a:t>
            </a:r>
            <a:endParaRPr lang="en-US" sz="1400" dirty="0"/>
          </a:p>
        </p:txBody>
      </p:sp>
      <p:sp>
        <p:nvSpPr>
          <p:cNvPr id="6" name="TextBox 5">
            <a:extLst>
              <a:ext uri="{FF2B5EF4-FFF2-40B4-BE49-F238E27FC236}">
                <a16:creationId xmlns:a16="http://schemas.microsoft.com/office/drawing/2014/main" id="{D07B3191-F00A-187F-EFF1-830DE285C243}"/>
              </a:ext>
            </a:extLst>
          </p:cNvPr>
          <p:cNvSpPr txBox="1"/>
          <p:nvPr/>
        </p:nvSpPr>
        <p:spPr>
          <a:xfrm>
            <a:off x="3761991" y="4716690"/>
            <a:ext cx="1345082" cy="627736"/>
          </a:xfrm>
          <a:prstGeom prst="rect">
            <a:avLst/>
          </a:prstGeom>
          <a:noFill/>
        </p:spPr>
        <p:txBody>
          <a:bodyPr wrap="square" rtlCol="0">
            <a:spAutoFit/>
          </a:bodyPr>
          <a:lstStyle/>
          <a:p>
            <a:pPr algn="ctr" defTabSz="370332">
              <a:lnSpc>
                <a:spcPct val="90000"/>
              </a:lnSpc>
              <a:spcAft>
                <a:spcPts val="476"/>
              </a:spcAft>
            </a:pPr>
            <a:r>
              <a:rPr lang="en-US" sz="1134" b="1" kern="1200" dirty="0">
                <a:solidFill>
                  <a:schemeClr val="tx1"/>
                </a:solidFill>
                <a:latin typeface="+mn-lt"/>
                <a:ea typeface="+mn-ea"/>
                <a:cs typeface="+mn-cs"/>
              </a:rPr>
              <a:t>June 5, 2024</a:t>
            </a:r>
          </a:p>
          <a:p>
            <a:pPr algn="ctr" defTabSz="370332">
              <a:lnSpc>
                <a:spcPct val="90000"/>
              </a:lnSpc>
              <a:spcAft>
                <a:spcPts val="476"/>
              </a:spcAft>
            </a:pPr>
            <a:r>
              <a:rPr lang="en-US" sz="1134" kern="1200" dirty="0">
                <a:solidFill>
                  <a:schemeClr val="tx1"/>
                </a:solidFill>
                <a:latin typeface="+mn-lt"/>
                <a:ea typeface="+mn-ea"/>
                <a:cs typeface="+mn-cs"/>
              </a:rPr>
              <a:t>Provider Invoice Due for May</a:t>
            </a:r>
            <a:endParaRPr lang="en-US" sz="1400" dirty="0"/>
          </a:p>
        </p:txBody>
      </p:sp>
      <p:sp>
        <p:nvSpPr>
          <p:cNvPr id="7" name="TextBox 6">
            <a:extLst>
              <a:ext uri="{FF2B5EF4-FFF2-40B4-BE49-F238E27FC236}">
                <a16:creationId xmlns:a16="http://schemas.microsoft.com/office/drawing/2014/main" id="{67028610-E4DA-89DF-8B4E-15AEDC6DB973}"/>
              </a:ext>
            </a:extLst>
          </p:cNvPr>
          <p:cNvSpPr txBox="1"/>
          <p:nvPr/>
        </p:nvSpPr>
        <p:spPr>
          <a:xfrm>
            <a:off x="8597961" y="4638143"/>
            <a:ext cx="1345082" cy="784830"/>
          </a:xfrm>
          <a:prstGeom prst="rect">
            <a:avLst/>
          </a:prstGeom>
          <a:noFill/>
        </p:spPr>
        <p:txBody>
          <a:bodyPr wrap="square" rtlCol="0">
            <a:spAutoFit/>
          </a:bodyPr>
          <a:lstStyle/>
          <a:p>
            <a:pPr algn="ctr" defTabSz="370332">
              <a:lnSpc>
                <a:spcPct val="90000"/>
              </a:lnSpc>
              <a:spcAft>
                <a:spcPts val="476"/>
              </a:spcAft>
            </a:pPr>
            <a:r>
              <a:rPr lang="en-US" sz="1134" b="1" kern="1200" dirty="0">
                <a:solidFill>
                  <a:schemeClr val="tx1"/>
                </a:solidFill>
                <a:latin typeface="+mn-lt"/>
                <a:ea typeface="+mn-ea"/>
                <a:cs typeface="+mn-cs"/>
              </a:rPr>
              <a:t>July 31, 2024</a:t>
            </a:r>
          </a:p>
          <a:p>
            <a:pPr algn="ctr" defTabSz="370332">
              <a:lnSpc>
                <a:spcPct val="90000"/>
              </a:lnSpc>
              <a:spcAft>
                <a:spcPts val="476"/>
              </a:spcAft>
            </a:pPr>
            <a:r>
              <a:rPr lang="en-US" sz="1134" kern="1200" dirty="0">
                <a:solidFill>
                  <a:schemeClr val="tx1"/>
                </a:solidFill>
                <a:latin typeface="+mn-lt"/>
                <a:ea typeface="+mn-ea"/>
                <a:cs typeface="+mn-cs"/>
              </a:rPr>
              <a:t>MCO Payment Due </a:t>
            </a:r>
            <a:r>
              <a:rPr lang="en-US" sz="1134" dirty="0"/>
              <a:t>for 2024 Q2 Invoices</a:t>
            </a:r>
            <a:endParaRPr lang="en-US" sz="1400" dirty="0"/>
          </a:p>
        </p:txBody>
      </p:sp>
      <p:sp>
        <p:nvSpPr>
          <p:cNvPr id="9" name="Oval 8">
            <a:extLst>
              <a:ext uri="{FF2B5EF4-FFF2-40B4-BE49-F238E27FC236}">
                <a16:creationId xmlns:a16="http://schemas.microsoft.com/office/drawing/2014/main" id="{8A9E3867-6275-E814-27DA-3009307BE896}"/>
              </a:ext>
            </a:extLst>
          </p:cNvPr>
          <p:cNvSpPr/>
          <p:nvPr/>
        </p:nvSpPr>
        <p:spPr>
          <a:xfrm>
            <a:off x="6599000" y="4051427"/>
            <a:ext cx="385127" cy="38512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12">
            <a:extLst>
              <a:ext uri="{FF2B5EF4-FFF2-40B4-BE49-F238E27FC236}">
                <a16:creationId xmlns:a16="http://schemas.microsoft.com/office/drawing/2014/main" id="{E934118A-1C70-F88F-751E-6783B9B93391}"/>
              </a:ext>
            </a:extLst>
          </p:cNvPr>
          <p:cNvSpPr/>
          <p:nvPr/>
        </p:nvSpPr>
        <p:spPr>
          <a:xfrm>
            <a:off x="2069625" y="4051428"/>
            <a:ext cx="385127" cy="38512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Oval 16">
            <a:extLst>
              <a:ext uri="{FF2B5EF4-FFF2-40B4-BE49-F238E27FC236}">
                <a16:creationId xmlns:a16="http://schemas.microsoft.com/office/drawing/2014/main" id="{FF2491E5-89B1-865C-B0D6-23CD43E0231D}"/>
              </a:ext>
            </a:extLst>
          </p:cNvPr>
          <p:cNvSpPr/>
          <p:nvPr/>
        </p:nvSpPr>
        <p:spPr>
          <a:xfrm>
            <a:off x="9077938" y="4026067"/>
            <a:ext cx="385127" cy="38512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2761640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A0BC-554D-5687-A616-1C90FE20F042}"/>
              </a:ext>
            </a:extLst>
          </p:cNvPr>
          <p:cNvSpPr>
            <a:spLocks noGrp="1"/>
          </p:cNvSpPr>
          <p:nvPr>
            <p:ph type="title"/>
          </p:nvPr>
        </p:nvSpPr>
        <p:spPr/>
        <p:txBody>
          <a:bodyPr>
            <a:normAutofit/>
          </a:bodyPr>
          <a:lstStyle/>
          <a:p>
            <a:r>
              <a:rPr lang="en-US" dirty="0"/>
              <a:t>Eligibility Criteria</a:t>
            </a:r>
          </a:p>
        </p:txBody>
      </p:sp>
      <p:sp>
        <p:nvSpPr>
          <p:cNvPr id="3" name="Content Placeholder 2">
            <a:extLst>
              <a:ext uri="{FF2B5EF4-FFF2-40B4-BE49-F238E27FC236}">
                <a16:creationId xmlns:a16="http://schemas.microsoft.com/office/drawing/2014/main" id="{BFEC39CF-7056-5B30-FF77-8993FE8800E6}"/>
              </a:ext>
            </a:extLst>
          </p:cNvPr>
          <p:cNvSpPr>
            <a:spLocks noGrp="1"/>
          </p:cNvSpPr>
          <p:nvPr>
            <p:ph idx="1"/>
          </p:nvPr>
        </p:nvSpPr>
        <p:spPr>
          <a:xfrm>
            <a:off x="1069848" y="2320412"/>
            <a:ext cx="10058400" cy="3851787"/>
          </a:xfrm>
        </p:spPr>
        <p:txBody>
          <a:bodyPr>
            <a:normAutofit/>
          </a:bodyPr>
          <a:lstStyle/>
          <a:p>
            <a:r>
              <a:rPr lang="en-US" dirty="0"/>
              <a:t>Fully credentialed NEMT providers who meet all eligibility requirements are entitled to a monthly disbursement of $500 per vehicle, for up to three vehicles per month, totaling a maximum payment of $1,500 per month per transportation provider. </a:t>
            </a:r>
          </a:p>
          <a:p>
            <a:pPr lvl="1"/>
            <a:r>
              <a:rPr lang="en-US" dirty="0"/>
              <a:t>This will be paid on a quarterly basis by the assigned MCO.</a:t>
            </a:r>
          </a:p>
          <a:p>
            <a:r>
              <a:rPr lang="en-US" dirty="0"/>
              <a:t>The </a:t>
            </a:r>
            <a:r>
              <a:rPr lang="en-US" b="0" i="0" u="none" strike="noStrike" baseline="0" dirty="0"/>
              <a:t>NEMT Provider must complete at least one non-emergency medical round trip, consisting of a minimum of two (2) legs, per calendar day for an enrolled Medicaid beneficiary for a minimum of twenty (20) days per previous calendar month. </a:t>
            </a:r>
          </a:p>
          <a:p>
            <a:r>
              <a:rPr lang="en-US" dirty="0"/>
              <a:t>The managed care organization (MCO) will determine eligibility for monthly payments based on the NEMT provider’s ongoing compliance for all provider, driver, and vehicle requirements set forth by the Medicaid Program and the LDH ARPA NEMT Program. </a:t>
            </a:r>
            <a:endParaRPr lang="en-US" b="0" i="0" u="none" strike="noStrike" baseline="0" dirty="0"/>
          </a:p>
          <a:p>
            <a:endParaRPr lang="en-US" dirty="0"/>
          </a:p>
        </p:txBody>
      </p:sp>
    </p:spTree>
    <p:extLst>
      <p:ext uri="{BB962C8B-B14F-4D97-AF65-F5344CB8AC3E}">
        <p14:creationId xmlns:p14="http://schemas.microsoft.com/office/powerpoint/2010/main" val="371000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671E-F85E-9599-1F1A-452EADC49219}"/>
              </a:ext>
            </a:extLst>
          </p:cNvPr>
          <p:cNvSpPr>
            <a:spLocks noGrp="1"/>
          </p:cNvSpPr>
          <p:nvPr>
            <p:ph type="title"/>
          </p:nvPr>
        </p:nvSpPr>
        <p:spPr/>
        <p:txBody>
          <a:bodyPr>
            <a:normAutofit/>
          </a:bodyPr>
          <a:lstStyle/>
          <a:p>
            <a:r>
              <a:rPr lang="en-US" dirty="0"/>
              <a:t>Eligibility Criteria</a:t>
            </a:r>
          </a:p>
        </p:txBody>
      </p:sp>
      <p:sp>
        <p:nvSpPr>
          <p:cNvPr id="3" name="Content Placeholder 2">
            <a:extLst>
              <a:ext uri="{FF2B5EF4-FFF2-40B4-BE49-F238E27FC236}">
                <a16:creationId xmlns:a16="http://schemas.microsoft.com/office/drawing/2014/main" id="{0D5DCFF6-68FF-1AB6-F3CE-1E02B4E1C388}"/>
              </a:ext>
            </a:extLst>
          </p:cNvPr>
          <p:cNvSpPr>
            <a:spLocks noGrp="1"/>
          </p:cNvSpPr>
          <p:nvPr>
            <p:ph idx="1"/>
          </p:nvPr>
        </p:nvSpPr>
        <p:spPr>
          <a:xfrm>
            <a:off x="1069848" y="2320412"/>
            <a:ext cx="10058400" cy="3851787"/>
          </a:xfrm>
        </p:spPr>
        <p:txBody>
          <a:bodyPr>
            <a:normAutofit/>
          </a:bodyPr>
          <a:lstStyle/>
          <a:p>
            <a:r>
              <a:rPr lang="en-US" dirty="0"/>
              <a:t>In order to receive payments under the LDH ARPA NEMT Program, the NEMT provider shall do the following: </a:t>
            </a:r>
          </a:p>
          <a:p>
            <a:pPr lvl="1"/>
            <a:r>
              <a:rPr lang="en-US" dirty="0"/>
              <a:t>Accede to all provisions of the LDH ARPA NEMT Program and maintain a contractual agreement with the MCO or MCO’s Transportation Broker, for the duration of the ARPA program;</a:t>
            </a:r>
          </a:p>
          <a:p>
            <a:pPr lvl="1"/>
            <a:r>
              <a:rPr lang="en-US" dirty="0"/>
              <a:t>Maintain ongoing compliance for all provider, driver, and vehicle requirements set forth by the Medicaid Program; </a:t>
            </a:r>
          </a:p>
          <a:p>
            <a:pPr lvl="1"/>
            <a:r>
              <a:rPr lang="en-US" sz="1800" dirty="0">
                <a:effectLst/>
                <a:ea typeface="Times New Roman" panose="02020603050405020304" pitchFamily="18" charset="0"/>
              </a:rPr>
              <a:t>Submit </a:t>
            </a:r>
            <a:r>
              <a:rPr lang="en-US" dirty="0">
                <a:ea typeface="Times New Roman" panose="02020603050405020304" pitchFamily="18" charset="0"/>
              </a:rPr>
              <a:t>invoice and provider trip logs</a:t>
            </a:r>
            <a:r>
              <a:rPr lang="en-US" dirty="0"/>
              <a:t> for qualified vehicles and drivers each month; </a:t>
            </a:r>
          </a:p>
          <a:p>
            <a:pPr lvl="1"/>
            <a:r>
              <a:rPr lang="en-US" dirty="0"/>
              <a:t>Submit a monthly attestation to the MCO which certifies the accuracy of the submitted supporting and credentialing documentation; and</a:t>
            </a:r>
          </a:p>
          <a:p>
            <a:pPr lvl="1"/>
            <a:r>
              <a:rPr lang="en-US" dirty="0"/>
              <a:t>Failure to meet both LDH and the MCO’s time requirements shall result in </a:t>
            </a:r>
            <a:r>
              <a:rPr lang="en-US" b="1" dirty="0"/>
              <a:t>loss of the monthly bonus payment</a:t>
            </a:r>
            <a:r>
              <a:rPr lang="en-US" dirty="0"/>
              <a:t>.</a:t>
            </a:r>
          </a:p>
        </p:txBody>
      </p:sp>
    </p:spTree>
    <p:extLst>
      <p:ext uri="{BB962C8B-B14F-4D97-AF65-F5344CB8AC3E}">
        <p14:creationId xmlns:p14="http://schemas.microsoft.com/office/powerpoint/2010/main" val="320328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57F2D-5438-EDC1-8FC3-56BD8DE2B005}"/>
              </a:ext>
            </a:extLst>
          </p:cNvPr>
          <p:cNvSpPr>
            <a:spLocks noGrp="1"/>
          </p:cNvSpPr>
          <p:nvPr>
            <p:ph type="title"/>
          </p:nvPr>
        </p:nvSpPr>
        <p:spPr/>
        <p:txBody>
          <a:bodyPr>
            <a:normAutofit/>
          </a:bodyPr>
          <a:lstStyle/>
          <a:p>
            <a:r>
              <a:rPr lang="en-US" dirty="0"/>
              <a:t>Eligibility Criteria</a:t>
            </a:r>
          </a:p>
        </p:txBody>
      </p:sp>
      <p:sp>
        <p:nvSpPr>
          <p:cNvPr id="3" name="Content Placeholder 2">
            <a:extLst>
              <a:ext uri="{FF2B5EF4-FFF2-40B4-BE49-F238E27FC236}">
                <a16:creationId xmlns:a16="http://schemas.microsoft.com/office/drawing/2014/main" id="{B0DD196A-880F-7700-07A6-B1B0585AFD67}"/>
              </a:ext>
            </a:extLst>
          </p:cNvPr>
          <p:cNvSpPr>
            <a:spLocks noGrp="1"/>
          </p:cNvSpPr>
          <p:nvPr>
            <p:ph idx="1"/>
          </p:nvPr>
        </p:nvSpPr>
        <p:spPr>
          <a:xfrm>
            <a:off x="1069848" y="2320412"/>
            <a:ext cx="10058400" cy="4119448"/>
          </a:xfrm>
        </p:spPr>
        <p:txBody>
          <a:bodyPr>
            <a:normAutofit/>
          </a:bodyPr>
          <a:lstStyle/>
          <a:p>
            <a:r>
              <a:rPr lang="en-US" sz="1800" dirty="0">
                <a:effectLst/>
                <a:ea typeface="Calibri" panose="020F0502020204030204" pitchFamily="34" charset="0"/>
              </a:rPr>
              <a:t>NEMT providers may not submit a transport that results in one of the following for any leg of the round trip</a:t>
            </a:r>
            <a:r>
              <a:rPr lang="en-US" sz="1800" dirty="0">
                <a:effectLst/>
                <a:ea typeface="Times New Roman" panose="02020603050405020304" pitchFamily="18" charset="0"/>
              </a:rPr>
              <a:t>:</a:t>
            </a:r>
            <a:endParaRPr lang="en-US" sz="1800" dirty="0"/>
          </a:p>
          <a:p>
            <a:pPr lvl="1"/>
            <a:r>
              <a:rPr lang="en-US" sz="1600" dirty="0"/>
              <a:t>The provider is a no-show; </a:t>
            </a:r>
          </a:p>
          <a:p>
            <a:pPr lvl="1"/>
            <a:r>
              <a:rPr lang="en-US" sz="1600" dirty="0"/>
              <a:t>No NEMT vehicle is available; </a:t>
            </a:r>
          </a:p>
          <a:p>
            <a:pPr lvl="1"/>
            <a:r>
              <a:rPr lang="en-US" sz="1600" dirty="0"/>
              <a:t>No NEMT driver is available; or </a:t>
            </a:r>
          </a:p>
          <a:p>
            <a:pPr lvl="1"/>
            <a:r>
              <a:rPr lang="en-US" sz="1600" dirty="0"/>
              <a:t>The NEMT provider is late which causes the beneficiary to miss his or her scheduled Medicaid covered service.</a:t>
            </a:r>
          </a:p>
          <a:p>
            <a:r>
              <a:rPr lang="en-US" sz="1800" dirty="0">
                <a:effectLst/>
                <a:ea typeface="Calibri" panose="020F0502020204030204" pitchFamily="34" charset="0"/>
              </a:rPr>
              <a:t>The list above contains trip outcomes that disqualify the transport for the ARPA Bonus Payment. If a NEMT provider submits a transport resulting in a no-show, the inability of the provider to produce a vehicle or driver, which results in a member missed trip, or a NEMT provider is late resulting in the member missing the transport or treatment time, the NEMT provider’s entire month’s ARPA submission is disqualified because the daily roundtrip requirement will not be fulfilled after the transport resulting in one of the above is removed from the trip log. </a:t>
            </a:r>
          </a:p>
        </p:txBody>
      </p:sp>
    </p:spTree>
    <p:extLst>
      <p:ext uri="{BB962C8B-B14F-4D97-AF65-F5344CB8AC3E}">
        <p14:creationId xmlns:p14="http://schemas.microsoft.com/office/powerpoint/2010/main" val="37976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F61C7-4254-6FAF-9BEF-B35DEDD28174}"/>
              </a:ext>
            </a:extLst>
          </p:cNvPr>
          <p:cNvSpPr>
            <a:spLocks noGrp="1"/>
          </p:cNvSpPr>
          <p:nvPr>
            <p:ph type="title"/>
          </p:nvPr>
        </p:nvSpPr>
        <p:spPr/>
        <p:txBody>
          <a:bodyPr>
            <a:normAutofit/>
          </a:bodyPr>
          <a:lstStyle/>
          <a:p>
            <a:r>
              <a:rPr lang="en-US" dirty="0"/>
              <a:t>Provider Assignment</a:t>
            </a:r>
          </a:p>
        </p:txBody>
      </p:sp>
      <p:sp>
        <p:nvSpPr>
          <p:cNvPr id="3" name="Content Placeholder 2">
            <a:extLst>
              <a:ext uri="{FF2B5EF4-FFF2-40B4-BE49-F238E27FC236}">
                <a16:creationId xmlns:a16="http://schemas.microsoft.com/office/drawing/2014/main" id="{D03DBF3C-82B9-44EF-BD47-1231502918CE}"/>
              </a:ext>
            </a:extLst>
          </p:cNvPr>
          <p:cNvSpPr>
            <a:spLocks noGrp="1"/>
          </p:cNvSpPr>
          <p:nvPr>
            <p:ph idx="1"/>
          </p:nvPr>
        </p:nvSpPr>
        <p:spPr>
          <a:xfrm>
            <a:off x="1069848" y="2320412"/>
            <a:ext cx="10058400" cy="4052956"/>
          </a:xfrm>
        </p:spPr>
        <p:txBody>
          <a:bodyPr>
            <a:normAutofit lnSpcReduction="10000"/>
          </a:bodyPr>
          <a:lstStyle/>
          <a:p>
            <a:r>
              <a:rPr lang="en-US" sz="1600" dirty="0"/>
              <a:t>The MCO will be responsible for administering all payments for the LDH ARPA NEMT Program.</a:t>
            </a:r>
          </a:p>
          <a:p>
            <a:r>
              <a:rPr lang="en-US" sz="1600" dirty="0"/>
              <a:t>The MCO will provide a monthly report to LDH containing all active, fully credentialed NEMT providers.  The monthly report will be due to LDH on the 15</a:t>
            </a:r>
            <a:r>
              <a:rPr lang="en-US" sz="1600" baseline="30000" dirty="0"/>
              <a:t>th</a:t>
            </a:r>
            <a:r>
              <a:rPr lang="en-US" sz="1600" dirty="0"/>
              <a:t> of each month.</a:t>
            </a:r>
          </a:p>
          <a:p>
            <a:r>
              <a:rPr lang="en-US" sz="1600" dirty="0"/>
              <a:t>LDH will assign each active NEMT provider to an affiliated MCO.  The NEMT provider will submit their invoice and required documentation to their assigned MCO in order to receive the ARPA bonus payment.</a:t>
            </a:r>
          </a:p>
          <a:p>
            <a:r>
              <a:rPr lang="en-US" sz="1600" dirty="0"/>
              <a:t>The NEMT provider assignment will be distributed to each MCO monthly.</a:t>
            </a:r>
          </a:p>
          <a:p>
            <a:r>
              <a:rPr lang="en-US" sz="1600" dirty="0"/>
              <a:t>NEMT providers will remain assigned to the same MCO throughout the NEMT ARPA program as long as the NEMT provider remains contracted with the MCO’s transportation broker throughout the length of the program.</a:t>
            </a:r>
          </a:p>
          <a:p>
            <a:r>
              <a:rPr lang="en-US" sz="1600" dirty="0">
                <a:effectLst/>
                <a:ea typeface="Calibri" panose="020F0502020204030204" pitchFamily="34" charset="0"/>
              </a:rPr>
              <a:t>The NEMT provider assignment will identify the NEMT provider and its assigned MCO.  The NEMT provider assignment is used for the NEMT ARPA monthly bonus payments. Each month, LDH will distribute an updated list to each MCO for the following billing period.</a:t>
            </a:r>
          </a:p>
          <a:p>
            <a:r>
              <a:rPr lang="en-US" sz="1600" dirty="0">
                <a:effectLst/>
                <a:ea typeface="Calibri" panose="020F0502020204030204" pitchFamily="34" charset="0"/>
              </a:rPr>
              <a:t>LDH advises each NEMT provider to remain with their assigned MCO throughout the duration of the ARPA program to decrease confusion. </a:t>
            </a:r>
          </a:p>
          <a:p>
            <a:endParaRPr lang="en-US" sz="1400" dirty="0"/>
          </a:p>
        </p:txBody>
      </p:sp>
    </p:spTree>
    <p:extLst>
      <p:ext uri="{BB962C8B-B14F-4D97-AF65-F5344CB8AC3E}">
        <p14:creationId xmlns:p14="http://schemas.microsoft.com/office/powerpoint/2010/main" val="250257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87437-1D4B-A7DA-98B6-780B58679819}"/>
              </a:ext>
            </a:extLst>
          </p:cNvPr>
          <p:cNvSpPr>
            <a:spLocks noGrp="1"/>
          </p:cNvSpPr>
          <p:nvPr>
            <p:ph type="title"/>
          </p:nvPr>
        </p:nvSpPr>
        <p:spPr/>
        <p:txBody>
          <a:bodyPr>
            <a:normAutofit/>
          </a:bodyPr>
          <a:lstStyle/>
          <a:p>
            <a:r>
              <a:rPr lang="en-US" dirty="0"/>
              <a:t>Invoicing</a:t>
            </a:r>
          </a:p>
        </p:txBody>
      </p:sp>
      <p:sp>
        <p:nvSpPr>
          <p:cNvPr id="3" name="Content Placeholder 2">
            <a:extLst>
              <a:ext uri="{FF2B5EF4-FFF2-40B4-BE49-F238E27FC236}">
                <a16:creationId xmlns:a16="http://schemas.microsoft.com/office/drawing/2014/main" id="{7BA3DFC1-65C1-9CA4-DFF8-CD8F02E2FAF8}"/>
              </a:ext>
            </a:extLst>
          </p:cNvPr>
          <p:cNvSpPr>
            <a:spLocks noGrp="1"/>
          </p:cNvSpPr>
          <p:nvPr>
            <p:ph idx="1"/>
          </p:nvPr>
        </p:nvSpPr>
        <p:spPr>
          <a:xfrm>
            <a:off x="1069848" y="2320412"/>
            <a:ext cx="10058400" cy="3851787"/>
          </a:xfrm>
        </p:spPr>
        <p:txBody>
          <a:bodyPr>
            <a:normAutofit/>
          </a:bodyPr>
          <a:lstStyle/>
          <a:p>
            <a:r>
              <a:rPr lang="en-US" dirty="0"/>
              <a:t>The NEMT provider is required to submit an invoice, a provider trip log, and an attestation to the MCO by the </a:t>
            </a:r>
            <a:r>
              <a:rPr lang="en-US" b="1" dirty="0"/>
              <a:t>5</a:t>
            </a:r>
            <a:r>
              <a:rPr lang="en-US" b="1" baseline="30000" dirty="0"/>
              <a:t>th</a:t>
            </a:r>
            <a:r>
              <a:rPr lang="en-US" b="1" dirty="0"/>
              <a:t> calendar day of each month</a:t>
            </a:r>
            <a:r>
              <a:rPr lang="en-US" dirty="0"/>
              <a:t>. </a:t>
            </a:r>
          </a:p>
          <a:p>
            <a:r>
              <a:rPr lang="en-US" dirty="0"/>
              <a:t>The monthly invoice and provider trip logs must be typed.  No handwritten submissions allowed.</a:t>
            </a:r>
          </a:p>
          <a:p>
            <a:r>
              <a:rPr lang="en-US" dirty="0"/>
              <a:t>The required attestation will certify the accuracy of the monthly invoice and monthly provider trip log.</a:t>
            </a:r>
          </a:p>
          <a:p>
            <a:r>
              <a:rPr lang="en-US" dirty="0"/>
              <a:t>NEMT providers submitting the invoice, provider trip log, and attestation after the due date are not eligible for reimbursement.</a:t>
            </a:r>
          </a:p>
          <a:p>
            <a:pPr marL="0" indent="0">
              <a:buNone/>
            </a:pPr>
            <a:endParaRPr lang="en-US" dirty="0"/>
          </a:p>
          <a:p>
            <a:pPr marL="0" indent="0">
              <a:buNone/>
            </a:pPr>
            <a:r>
              <a:rPr lang="en-US" dirty="0">
                <a:hlinkClick r:id="rId2"/>
              </a:rPr>
              <a:t>Medical Transportation Provider Resources | La Dept. of Health</a:t>
            </a:r>
            <a:endParaRPr lang="en-US" dirty="0"/>
          </a:p>
        </p:txBody>
      </p:sp>
    </p:spTree>
    <p:extLst>
      <p:ext uri="{BB962C8B-B14F-4D97-AF65-F5344CB8AC3E}">
        <p14:creationId xmlns:p14="http://schemas.microsoft.com/office/powerpoint/2010/main" val="1790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B61F2-37BA-1377-C67C-C0FA1A465641}"/>
              </a:ext>
            </a:extLst>
          </p:cNvPr>
          <p:cNvSpPr>
            <a:spLocks noGrp="1"/>
          </p:cNvSpPr>
          <p:nvPr>
            <p:ph type="title"/>
          </p:nvPr>
        </p:nvSpPr>
        <p:spPr/>
        <p:txBody>
          <a:bodyPr>
            <a:normAutofit/>
          </a:bodyPr>
          <a:lstStyle/>
          <a:p>
            <a:r>
              <a:rPr lang="en-US" dirty="0"/>
              <a:t>Software Needs</a:t>
            </a:r>
          </a:p>
        </p:txBody>
      </p:sp>
      <p:sp>
        <p:nvSpPr>
          <p:cNvPr id="3" name="Content Placeholder 2">
            <a:extLst>
              <a:ext uri="{FF2B5EF4-FFF2-40B4-BE49-F238E27FC236}">
                <a16:creationId xmlns:a16="http://schemas.microsoft.com/office/drawing/2014/main" id="{8A04A261-F541-4D7C-FB85-E34B191BCDD9}"/>
              </a:ext>
            </a:extLst>
          </p:cNvPr>
          <p:cNvSpPr>
            <a:spLocks noGrp="1"/>
          </p:cNvSpPr>
          <p:nvPr>
            <p:ph idx="1"/>
          </p:nvPr>
        </p:nvSpPr>
        <p:spPr>
          <a:xfrm>
            <a:off x="1069848" y="2320412"/>
            <a:ext cx="10058400" cy="3851787"/>
          </a:xfrm>
        </p:spPr>
        <p:txBody>
          <a:bodyPr>
            <a:normAutofit/>
          </a:bodyPr>
          <a:lstStyle/>
          <a:p>
            <a:r>
              <a:rPr lang="en-US" dirty="0"/>
              <a:t>Access to an Email Account</a:t>
            </a:r>
          </a:p>
          <a:p>
            <a:r>
              <a:rPr lang="en-US" dirty="0"/>
              <a:t>Microsoft Excel</a:t>
            </a:r>
          </a:p>
          <a:p>
            <a:r>
              <a:rPr lang="en-US" dirty="0"/>
              <a:t>Microsoft Word</a:t>
            </a:r>
          </a:p>
          <a:p>
            <a:r>
              <a:rPr lang="en-US" dirty="0"/>
              <a:t>Adobe (if using electronic signatures)</a:t>
            </a:r>
          </a:p>
          <a:p>
            <a:r>
              <a:rPr lang="en-US" dirty="0"/>
              <a:t>Scanning Option (if using handwritten signatures)</a:t>
            </a:r>
          </a:p>
          <a:p>
            <a:pPr marL="274320" lvl="1" indent="0">
              <a:buNone/>
            </a:pPr>
            <a:endParaRPr lang="en-US" dirty="0"/>
          </a:p>
          <a:p>
            <a:pPr lvl="1"/>
            <a:endParaRPr lang="en-US" dirty="0"/>
          </a:p>
          <a:p>
            <a:pPr marL="274320" lvl="1" indent="0">
              <a:buNone/>
            </a:pPr>
            <a:endParaRPr lang="en-US" dirty="0"/>
          </a:p>
        </p:txBody>
      </p:sp>
    </p:spTree>
    <p:extLst>
      <p:ext uri="{BB962C8B-B14F-4D97-AF65-F5344CB8AC3E}">
        <p14:creationId xmlns:p14="http://schemas.microsoft.com/office/powerpoint/2010/main" val="2910714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
  <TotalTime>1519</TotalTime>
  <Words>1598</Words>
  <Application>Microsoft Office PowerPoint</Application>
  <PresentationFormat>Widescreen</PresentationFormat>
  <Paragraphs>137</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Aptos</vt:lpstr>
      <vt:lpstr>Arial</vt:lpstr>
      <vt:lpstr>Calibri</vt:lpstr>
      <vt:lpstr>Georgia</vt:lpstr>
      <vt:lpstr>Rockwell Extra Bold</vt:lpstr>
      <vt:lpstr>Times New Roman</vt:lpstr>
      <vt:lpstr>Trebuchet MS</vt:lpstr>
      <vt:lpstr>Wingdings</vt:lpstr>
      <vt:lpstr>Wood Type</vt:lpstr>
      <vt:lpstr>Non-Emergency Medical Transportation (NEMT) American Rescue Plan Act (ARPA) Overview</vt:lpstr>
      <vt:lpstr>Program Overview</vt:lpstr>
      <vt:lpstr>Timeline for 2024 Quarter 2</vt:lpstr>
      <vt:lpstr>Eligibility Criteria</vt:lpstr>
      <vt:lpstr>Eligibility Criteria</vt:lpstr>
      <vt:lpstr>Eligibility Criteria</vt:lpstr>
      <vt:lpstr>Provider Assignment</vt:lpstr>
      <vt:lpstr>Invoicing</vt:lpstr>
      <vt:lpstr>Software Needs</vt:lpstr>
      <vt:lpstr>Invoice Template</vt:lpstr>
      <vt:lpstr>Provider Trip Log Template</vt:lpstr>
      <vt:lpstr>Attestation Template</vt:lpstr>
      <vt:lpstr>Payments</vt:lpstr>
      <vt:lpstr>Payment Reconciliation</vt:lpstr>
      <vt:lpstr>NEMT ARPA Provider Incentive</vt:lpstr>
      <vt:lpstr>AmeriHealth Caritas Louisiana Contact Information Kenya Foster – kfoster@amerihealthcaritasla.com Javier Muniz - jmuniz@amerihealthcaritas.com </vt:lpstr>
      <vt:lpstr>Healthy Blue Contact Information</vt:lpstr>
      <vt:lpstr>                 Contact Information</vt:lpstr>
      <vt:lpstr>Contact Information</vt:lpstr>
      <vt:lpstr>UHC Contact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Provider Guideline Overview</dc:title>
  <dc:creator>Candace H. Kliesch</dc:creator>
  <cp:lastModifiedBy>Veronica Gonzalez</cp:lastModifiedBy>
  <cp:revision>5</cp:revision>
  <dcterms:created xsi:type="dcterms:W3CDTF">2024-01-11T22:31:01Z</dcterms:created>
  <dcterms:modified xsi:type="dcterms:W3CDTF">2024-05-10T20:05:56Z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a776955-85f6-4fec-9553-96dd3e0373c4_Enabled">
    <vt:lpwstr>true</vt:lpwstr>
  </property>
  <property fmtid="{D5CDD505-2E9C-101B-9397-08002B2CF9AE}" pid="3" name="MSIP_Label_5a776955-85f6-4fec-9553-96dd3e0373c4_SetDate">
    <vt:lpwstr>2024-01-11T22:32:51Z</vt:lpwstr>
  </property>
  <property fmtid="{D5CDD505-2E9C-101B-9397-08002B2CF9AE}" pid="4" name="MSIP_Label_5a776955-85f6-4fec-9553-96dd3e0373c4_Method">
    <vt:lpwstr>Standard</vt:lpwstr>
  </property>
  <property fmtid="{D5CDD505-2E9C-101B-9397-08002B2CF9AE}" pid="5" name="MSIP_Label_5a776955-85f6-4fec-9553-96dd3e0373c4_Name">
    <vt:lpwstr>Confidential</vt:lpwstr>
  </property>
  <property fmtid="{D5CDD505-2E9C-101B-9397-08002B2CF9AE}" pid="6" name="MSIP_Label_5a776955-85f6-4fec-9553-96dd3e0373c4_SiteId">
    <vt:lpwstr>f45ccc07-e57e-4d15-bf6f-f6cbccd2d395</vt:lpwstr>
  </property>
  <property fmtid="{D5CDD505-2E9C-101B-9397-08002B2CF9AE}" pid="7" name="MSIP_Label_5a776955-85f6-4fec-9553-96dd3e0373c4_ActionId">
    <vt:lpwstr>f279a052-2e58-465a-a2d1-b743f65b72fa</vt:lpwstr>
  </property>
  <property fmtid="{D5CDD505-2E9C-101B-9397-08002B2CF9AE}" pid="8" name="MSIP_Label_5a776955-85f6-4fec-9553-96dd3e0373c4_ContentBits">
    <vt:lpwstr>0</vt:lpwstr>
  </property>
</Properties>
</file>