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0" r:id="rId2"/>
    <p:sldMasterId id="2147483726" r:id="rId3"/>
  </p:sldMasterIdLst>
  <p:notesMasterIdLst>
    <p:notesMasterId r:id="rId63"/>
  </p:notesMasterIdLst>
  <p:sldIdLst>
    <p:sldId id="257" r:id="rId4"/>
    <p:sldId id="259" r:id="rId5"/>
    <p:sldId id="260" r:id="rId6"/>
    <p:sldId id="261" r:id="rId7"/>
    <p:sldId id="262" r:id="rId8"/>
    <p:sldId id="263" r:id="rId9"/>
    <p:sldId id="264" r:id="rId10"/>
    <p:sldId id="265" r:id="rId11"/>
    <p:sldId id="266" r:id="rId12"/>
    <p:sldId id="321" r:id="rId13"/>
    <p:sldId id="267" r:id="rId14"/>
    <p:sldId id="268" r:id="rId15"/>
    <p:sldId id="269" r:id="rId16"/>
    <p:sldId id="322" r:id="rId17"/>
    <p:sldId id="270" r:id="rId18"/>
    <p:sldId id="271" r:id="rId19"/>
    <p:sldId id="272" r:id="rId20"/>
    <p:sldId id="273" r:id="rId21"/>
    <p:sldId id="320" r:id="rId22"/>
    <p:sldId id="325" r:id="rId23"/>
    <p:sldId id="326" r:id="rId24"/>
    <p:sldId id="327"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CF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55" d="100"/>
          <a:sy n="55" d="100"/>
        </p:scale>
        <p:origin x="632"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AE53E9-D666-4A76-B7A8-FDD20D31EAB0}"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1D40490E-A053-4B9F-AC03-F08BEF76F107}">
      <dgm:prSet custT="1"/>
      <dgm:spPr>
        <a:solidFill>
          <a:schemeClr val="accent1">
            <a:lumMod val="75000"/>
          </a:schemeClr>
        </a:solidFill>
        <a:ln>
          <a:solidFill>
            <a:schemeClr val="tx1"/>
          </a:solidFill>
        </a:ln>
      </dgm:spPr>
      <dgm:t>
        <a:bodyPr/>
        <a:lstStyle/>
        <a:p>
          <a:pPr rtl="0"/>
          <a:r>
            <a:rPr lang="en-US" sz="4000" u="sng" baseline="0" dirty="0" smtClean="0">
              <a:latin typeface="Times New Roman" panose="02020603050405020304" pitchFamily="18" charset="0"/>
              <a:cs typeface="Times New Roman" panose="02020603050405020304" pitchFamily="18" charset="0"/>
            </a:rPr>
            <a:t>PROGRAMS</a:t>
          </a:r>
          <a:endParaRPr lang="en-US" sz="4000" u="sng" dirty="0">
            <a:latin typeface="Times New Roman" panose="02020603050405020304" pitchFamily="18" charset="0"/>
            <a:cs typeface="Times New Roman" panose="02020603050405020304" pitchFamily="18" charset="0"/>
          </a:endParaRPr>
        </a:p>
      </dgm:t>
    </dgm:pt>
    <dgm:pt modelId="{5B0F04F4-6B23-4C39-A4E4-2B9C4514BE6B}" type="parTrans" cxnId="{6053C84D-9A8E-467A-9867-2F44F4073CAF}">
      <dgm:prSet/>
      <dgm:spPr/>
      <dgm:t>
        <a:bodyPr/>
        <a:lstStyle/>
        <a:p>
          <a:endParaRPr lang="en-US"/>
        </a:p>
      </dgm:t>
    </dgm:pt>
    <dgm:pt modelId="{6CED15C6-0251-4633-8355-917CBC686535}" type="sibTrans" cxnId="{6053C84D-9A8E-467A-9867-2F44F4073CAF}">
      <dgm:prSet/>
      <dgm:spPr/>
      <dgm:t>
        <a:bodyPr/>
        <a:lstStyle/>
        <a:p>
          <a:endParaRPr lang="en-US"/>
        </a:p>
      </dgm:t>
    </dgm:pt>
    <dgm:pt modelId="{4E017762-2D09-462D-85AC-0D38349881AA}">
      <dgm:prSet custT="1"/>
      <dgm:spPr>
        <a:solidFill>
          <a:schemeClr val="accent1">
            <a:lumMod val="75000"/>
          </a:schemeClr>
        </a:solidFill>
        <a:ln>
          <a:solidFill>
            <a:schemeClr val="tx1"/>
          </a:solidFill>
        </a:ln>
      </dgm:spPr>
      <dgm:t>
        <a:bodyPr/>
        <a:lstStyle/>
        <a:p>
          <a:pPr rtl="0"/>
          <a:r>
            <a:rPr lang="en-US" sz="2400" b="1" u="sng" baseline="0" dirty="0" smtClean="0">
              <a:latin typeface="Times New Roman" panose="02020603050405020304" pitchFamily="18" charset="0"/>
              <a:cs typeface="Times New Roman" panose="02020603050405020304" pitchFamily="18" charset="0"/>
            </a:rPr>
            <a:t>Ambulatory Surgical Center (ASC)</a:t>
          </a:r>
          <a:endParaRPr lang="en-US" sz="2400" b="1" u="sng" dirty="0">
            <a:latin typeface="Times New Roman" panose="02020603050405020304" pitchFamily="18" charset="0"/>
            <a:cs typeface="Times New Roman" panose="02020603050405020304" pitchFamily="18" charset="0"/>
          </a:endParaRPr>
        </a:p>
      </dgm:t>
    </dgm:pt>
    <dgm:pt modelId="{CDEF058C-EB97-46FC-AE81-E4AB6323DCB1}" type="parTrans" cxnId="{BED56625-B421-4A11-8A22-158EE2AC71CD}">
      <dgm:prSet/>
      <dgm:spPr/>
      <dgm:t>
        <a:bodyPr/>
        <a:lstStyle/>
        <a:p>
          <a:endParaRPr lang="en-US"/>
        </a:p>
      </dgm:t>
    </dgm:pt>
    <dgm:pt modelId="{391C1E7F-EED3-478C-B62E-5CD8B342D3BE}" type="sibTrans" cxnId="{BED56625-B421-4A11-8A22-158EE2AC71CD}">
      <dgm:prSet/>
      <dgm:spPr/>
      <dgm:t>
        <a:bodyPr/>
        <a:lstStyle/>
        <a:p>
          <a:endParaRPr lang="en-US"/>
        </a:p>
      </dgm:t>
    </dgm:pt>
    <dgm:pt modelId="{A089BC99-8BA3-4445-B08A-5393359F598F}">
      <dgm:prSet custT="1"/>
      <dgm:spPr>
        <a:solidFill>
          <a:schemeClr val="accent1">
            <a:lumMod val="75000"/>
          </a:schemeClr>
        </a:solidFill>
        <a:ln>
          <a:solidFill>
            <a:schemeClr val="tx1"/>
          </a:solidFill>
        </a:ln>
      </dgm:spPr>
      <dgm:t>
        <a:bodyPr/>
        <a:lstStyle/>
        <a:p>
          <a:pPr rtl="0"/>
          <a:r>
            <a:rPr lang="en-US" sz="2000" baseline="0" dirty="0" smtClean="0">
              <a:latin typeface="Times New Roman" panose="02020603050405020304" pitchFamily="18" charset="0"/>
              <a:cs typeface="Times New Roman" panose="02020603050405020304" pitchFamily="18" charset="0"/>
            </a:rPr>
            <a:t>Definition of ASC</a:t>
          </a:r>
          <a:endParaRPr lang="en-US" sz="2000" dirty="0">
            <a:latin typeface="Times New Roman" panose="02020603050405020304" pitchFamily="18" charset="0"/>
            <a:cs typeface="Times New Roman" panose="02020603050405020304" pitchFamily="18" charset="0"/>
          </a:endParaRPr>
        </a:p>
      </dgm:t>
    </dgm:pt>
    <dgm:pt modelId="{CA5813E7-B867-4AF1-B1AE-3693233BBDAE}" type="parTrans" cxnId="{33411E0A-E22D-4694-BC57-05396D6EE1C8}">
      <dgm:prSet/>
      <dgm:spPr/>
      <dgm:t>
        <a:bodyPr/>
        <a:lstStyle/>
        <a:p>
          <a:endParaRPr lang="en-US"/>
        </a:p>
      </dgm:t>
    </dgm:pt>
    <dgm:pt modelId="{331214F5-80E5-46AF-841C-CB90420110AC}" type="sibTrans" cxnId="{33411E0A-E22D-4694-BC57-05396D6EE1C8}">
      <dgm:prSet/>
      <dgm:spPr/>
      <dgm:t>
        <a:bodyPr/>
        <a:lstStyle/>
        <a:p>
          <a:endParaRPr lang="en-US"/>
        </a:p>
      </dgm:t>
    </dgm:pt>
    <dgm:pt modelId="{F8515DD6-92D0-4EB1-942A-E7A44A1F68BB}">
      <dgm:prSet custT="1"/>
      <dgm:spPr>
        <a:solidFill>
          <a:schemeClr val="accent1">
            <a:lumMod val="75000"/>
          </a:schemeClr>
        </a:solidFill>
        <a:ln>
          <a:solidFill>
            <a:schemeClr val="tx1"/>
          </a:solidFill>
        </a:ln>
      </dgm:spPr>
      <dgm:t>
        <a:bodyPr/>
        <a:lstStyle/>
        <a:p>
          <a:pPr rtl="0"/>
          <a:r>
            <a:rPr lang="en-US" sz="2000" baseline="0" dirty="0" smtClean="0">
              <a:latin typeface="Times New Roman" panose="02020603050405020304" pitchFamily="18" charset="0"/>
              <a:cs typeface="Times New Roman" panose="02020603050405020304" pitchFamily="18" charset="0"/>
            </a:rPr>
            <a:t>Licensing Requirements</a:t>
          </a:r>
          <a:endParaRPr lang="en-US" sz="2000" dirty="0">
            <a:latin typeface="Times New Roman" panose="02020603050405020304" pitchFamily="18" charset="0"/>
            <a:cs typeface="Times New Roman" panose="02020603050405020304" pitchFamily="18" charset="0"/>
          </a:endParaRPr>
        </a:p>
      </dgm:t>
    </dgm:pt>
    <dgm:pt modelId="{0F252B0B-A73B-48D1-BDD3-23E9D37828C7}" type="parTrans" cxnId="{3FF970AD-9CD4-4EDB-AF9F-E643AE2FA64B}">
      <dgm:prSet/>
      <dgm:spPr/>
      <dgm:t>
        <a:bodyPr/>
        <a:lstStyle/>
        <a:p>
          <a:endParaRPr lang="en-US"/>
        </a:p>
      </dgm:t>
    </dgm:pt>
    <dgm:pt modelId="{3AF90F28-C534-440F-A37C-C4778C603780}" type="sibTrans" cxnId="{3FF970AD-9CD4-4EDB-AF9F-E643AE2FA64B}">
      <dgm:prSet/>
      <dgm:spPr/>
      <dgm:t>
        <a:bodyPr/>
        <a:lstStyle/>
        <a:p>
          <a:endParaRPr lang="en-US"/>
        </a:p>
      </dgm:t>
    </dgm:pt>
    <dgm:pt modelId="{7426FE22-8CD0-4AC2-9516-AC7F5325185D}">
      <dgm:prSet custT="1"/>
      <dgm:spPr>
        <a:solidFill>
          <a:schemeClr val="accent1">
            <a:lumMod val="75000"/>
          </a:schemeClr>
        </a:solidFill>
        <a:ln>
          <a:solidFill>
            <a:schemeClr val="tx1"/>
          </a:solidFill>
        </a:ln>
      </dgm:spPr>
      <dgm:t>
        <a:bodyPr/>
        <a:lstStyle/>
        <a:p>
          <a:pPr rtl="0"/>
          <a:r>
            <a:rPr lang="en-US" sz="2000" baseline="0" dirty="0" smtClean="0">
              <a:latin typeface="Times New Roman" panose="02020603050405020304" pitchFamily="18" charset="0"/>
              <a:cs typeface="Times New Roman" panose="02020603050405020304" pitchFamily="18" charset="0"/>
            </a:rPr>
            <a:t>State and Federal Regulations</a:t>
          </a:r>
          <a:endParaRPr lang="en-US" sz="2000" dirty="0">
            <a:latin typeface="Times New Roman" panose="02020603050405020304" pitchFamily="18" charset="0"/>
            <a:cs typeface="Times New Roman" panose="02020603050405020304" pitchFamily="18" charset="0"/>
          </a:endParaRPr>
        </a:p>
      </dgm:t>
    </dgm:pt>
    <dgm:pt modelId="{1A6D8F19-2CDF-4A9A-B0A4-D440A3E1239F}" type="parTrans" cxnId="{22DC004D-47B8-47A0-8373-8A5D885AC081}">
      <dgm:prSet/>
      <dgm:spPr/>
      <dgm:t>
        <a:bodyPr/>
        <a:lstStyle/>
        <a:p>
          <a:endParaRPr lang="en-US"/>
        </a:p>
      </dgm:t>
    </dgm:pt>
    <dgm:pt modelId="{2F23C8D3-2CA7-4661-81C9-E36A33AEE856}" type="sibTrans" cxnId="{22DC004D-47B8-47A0-8373-8A5D885AC081}">
      <dgm:prSet/>
      <dgm:spPr/>
      <dgm:t>
        <a:bodyPr/>
        <a:lstStyle/>
        <a:p>
          <a:endParaRPr lang="en-US"/>
        </a:p>
      </dgm:t>
    </dgm:pt>
    <dgm:pt modelId="{FE364274-9F91-4A21-AEBA-A28B9EC555C7}">
      <dgm:prSet custT="1"/>
      <dgm:spPr>
        <a:solidFill>
          <a:schemeClr val="accent1">
            <a:lumMod val="75000"/>
          </a:schemeClr>
        </a:solidFill>
        <a:ln>
          <a:solidFill>
            <a:schemeClr val="tx1"/>
          </a:solidFill>
        </a:ln>
      </dgm:spPr>
      <dgm:t>
        <a:bodyPr/>
        <a:lstStyle/>
        <a:p>
          <a:pPr rtl="0"/>
          <a:r>
            <a:rPr lang="en-US" sz="2000" baseline="0" dirty="0" smtClean="0">
              <a:latin typeface="Times New Roman" panose="02020603050405020304" pitchFamily="18" charset="0"/>
              <a:cs typeface="Times New Roman" panose="02020603050405020304" pitchFamily="18" charset="0"/>
            </a:rPr>
            <a:t>Packets (Expedited)</a:t>
          </a:r>
          <a:endParaRPr lang="en-US" sz="2000" dirty="0">
            <a:latin typeface="Times New Roman" panose="02020603050405020304" pitchFamily="18" charset="0"/>
            <a:cs typeface="Times New Roman" panose="02020603050405020304" pitchFamily="18" charset="0"/>
          </a:endParaRPr>
        </a:p>
      </dgm:t>
    </dgm:pt>
    <dgm:pt modelId="{025AF98D-EFE4-4B24-8615-40CDD8DF3A8A}" type="parTrans" cxnId="{D3484BD7-C122-4FA9-8D24-6102D5A79E29}">
      <dgm:prSet/>
      <dgm:spPr/>
      <dgm:t>
        <a:bodyPr/>
        <a:lstStyle/>
        <a:p>
          <a:endParaRPr lang="en-US"/>
        </a:p>
      </dgm:t>
    </dgm:pt>
    <dgm:pt modelId="{6A5D3530-3A4C-4B7E-ABCE-31108DF7B146}" type="sibTrans" cxnId="{D3484BD7-C122-4FA9-8D24-6102D5A79E29}">
      <dgm:prSet/>
      <dgm:spPr/>
      <dgm:t>
        <a:bodyPr/>
        <a:lstStyle/>
        <a:p>
          <a:endParaRPr lang="en-US"/>
        </a:p>
      </dgm:t>
    </dgm:pt>
    <dgm:pt modelId="{A06731A2-F719-484E-8341-364349D3CE4E}">
      <dgm:prSet custT="1"/>
      <dgm:spPr>
        <a:solidFill>
          <a:schemeClr val="accent1">
            <a:lumMod val="75000"/>
          </a:schemeClr>
        </a:solidFill>
        <a:ln>
          <a:solidFill>
            <a:schemeClr val="tx1"/>
          </a:solidFill>
        </a:ln>
      </dgm:spPr>
      <dgm:t>
        <a:bodyPr/>
        <a:lstStyle/>
        <a:p>
          <a:pPr rtl="0"/>
          <a:r>
            <a:rPr lang="en-US" sz="2000" baseline="0" dirty="0" smtClean="0">
              <a:latin typeface="Times New Roman" panose="02020603050405020304" pitchFamily="18" charset="0"/>
              <a:cs typeface="Times New Roman" panose="02020603050405020304" pitchFamily="18" charset="0"/>
            </a:rPr>
            <a:t>OSFM and OPH Links</a:t>
          </a:r>
          <a:endParaRPr lang="en-US" sz="2000" dirty="0">
            <a:latin typeface="Times New Roman" panose="02020603050405020304" pitchFamily="18" charset="0"/>
            <a:cs typeface="Times New Roman" panose="02020603050405020304" pitchFamily="18" charset="0"/>
          </a:endParaRPr>
        </a:p>
      </dgm:t>
    </dgm:pt>
    <dgm:pt modelId="{738FE841-E29D-458A-AE50-14F6594935A2}" type="parTrans" cxnId="{AA4E41A8-0844-4698-A51B-FAE596BAA4F5}">
      <dgm:prSet/>
      <dgm:spPr/>
      <dgm:t>
        <a:bodyPr/>
        <a:lstStyle/>
        <a:p>
          <a:endParaRPr lang="en-US"/>
        </a:p>
      </dgm:t>
    </dgm:pt>
    <dgm:pt modelId="{78791E5A-6845-49CD-BD8E-010E6A73F7A4}" type="sibTrans" cxnId="{AA4E41A8-0844-4698-A51B-FAE596BAA4F5}">
      <dgm:prSet/>
      <dgm:spPr/>
      <dgm:t>
        <a:bodyPr/>
        <a:lstStyle/>
        <a:p>
          <a:endParaRPr lang="en-US"/>
        </a:p>
      </dgm:t>
    </dgm:pt>
    <dgm:pt modelId="{EA47C470-D5EB-4E14-905A-54F7DB283269}">
      <dgm:prSet custT="1"/>
      <dgm:spPr>
        <a:solidFill>
          <a:schemeClr val="accent1">
            <a:lumMod val="75000"/>
          </a:schemeClr>
        </a:solidFill>
        <a:ln>
          <a:solidFill>
            <a:schemeClr val="tx1"/>
          </a:solidFill>
        </a:ln>
      </dgm:spPr>
      <dgm:t>
        <a:bodyPr/>
        <a:lstStyle/>
        <a:p>
          <a:pPr rtl="0"/>
          <a:r>
            <a:rPr lang="en-US" sz="2000" baseline="0" dirty="0" smtClean="0">
              <a:latin typeface="Times New Roman" panose="02020603050405020304" pitchFamily="18" charset="0"/>
              <a:cs typeface="Times New Roman" panose="02020603050405020304" pitchFamily="18" charset="0"/>
            </a:rPr>
            <a:t>Emergency Preparedness (Guidance)</a:t>
          </a:r>
          <a:endParaRPr lang="en-US" sz="2000" dirty="0">
            <a:latin typeface="Times New Roman" panose="02020603050405020304" pitchFamily="18" charset="0"/>
            <a:cs typeface="Times New Roman" panose="02020603050405020304" pitchFamily="18" charset="0"/>
          </a:endParaRPr>
        </a:p>
      </dgm:t>
    </dgm:pt>
    <dgm:pt modelId="{90EAE027-0D57-42BB-AE1D-BC71AB576687}" type="parTrans" cxnId="{E9FC2C99-79B7-4551-BE7E-4D40E077605C}">
      <dgm:prSet/>
      <dgm:spPr/>
      <dgm:t>
        <a:bodyPr/>
        <a:lstStyle/>
        <a:p>
          <a:endParaRPr lang="en-US"/>
        </a:p>
      </dgm:t>
    </dgm:pt>
    <dgm:pt modelId="{9E8B60D9-3BF5-4B23-A54D-9C3A5859A00B}" type="sibTrans" cxnId="{E9FC2C99-79B7-4551-BE7E-4D40E077605C}">
      <dgm:prSet/>
      <dgm:spPr/>
      <dgm:t>
        <a:bodyPr/>
        <a:lstStyle/>
        <a:p>
          <a:endParaRPr lang="en-US"/>
        </a:p>
      </dgm:t>
    </dgm:pt>
    <dgm:pt modelId="{19A5D598-5F31-43A1-B8A5-830B1A4401A4}">
      <dgm:prSet custT="1"/>
      <dgm:spPr>
        <a:solidFill>
          <a:schemeClr val="accent1">
            <a:lumMod val="75000"/>
          </a:schemeClr>
        </a:solidFill>
        <a:ln>
          <a:solidFill>
            <a:schemeClr val="tx1"/>
          </a:solidFill>
        </a:ln>
      </dgm:spPr>
      <dgm:t>
        <a:bodyPr/>
        <a:lstStyle/>
        <a:p>
          <a:pPr rtl="0"/>
          <a:r>
            <a:rPr lang="en-US" sz="2000" baseline="0" dirty="0" smtClean="0">
              <a:latin typeface="Times New Roman" panose="02020603050405020304" pitchFamily="18" charset="0"/>
              <a:cs typeface="Times New Roman" panose="02020603050405020304" pitchFamily="18" charset="0"/>
            </a:rPr>
            <a:t>Contact Information</a:t>
          </a:r>
          <a:endParaRPr lang="en-US" sz="2000" dirty="0">
            <a:latin typeface="Times New Roman" panose="02020603050405020304" pitchFamily="18" charset="0"/>
            <a:cs typeface="Times New Roman" panose="02020603050405020304" pitchFamily="18" charset="0"/>
          </a:endParaRPr>
        </a:p>
      </dgm:t>
    </dgm:pt>
    <dgm:pt modelId="{00E2BEC8-6180-450A-90F8-ADB39E15071C}" type="parTrans" cxnId="{ED58FACD-B057-48F8-BEB9-2A0495258034}">
      <dgm:prSet/>
      <dgm:spPr/>
      <dgm:t>
        <a:bodyPr/>
        <a:lstStyle/>
        <a:p>
          <a:endParaRPr lang="en-US"/>
        </a:p>
      </dgm:t>
    </dgm:pt>
    <dgm:pt modelId="{288E3761-DAFB-4604-ADB6-81542F9A7AD0}" type="sibTrans" cxnId="{ED58FACD-B057-48F8-BEB9-2A0495258034}">
      <dgm:prSet/>
      <dgm:spPr/>
      <dgm:t>
        <a:bodyPr/>
        <a:lstStyle/>
        <a:p>
          <a:endParaRPr lang="en-US"/>
        </a:p>
      </dgm:t>
    </dgm:pt>
    <dgm:pt modelId="{4DCE7B1E-B678-41F1-ADDF-18734A0ABF5D}">
      <dgm:prSet custT="1"/>
      <dgm:spPr>
        <a:solidFill>
          <a:schemeClr val="accent1">
            <a:lumMod val="75000"/>
          </a:schemeClr>
        </a:solidFill>
        <a:ln>
          <a:solidFill>
            <a:schemeClr val="tx1"/>
          </a:solidFill>
        </a:ln>
      </dgm:spPr>
      <dgm:t>
        <a:bodyPr/>
        <a:lstStyle/>
        <a:p>
          <a:r>
            <a:rPr lang="en-US" sz="2000" baseline="0" dirty="0" smtClean="0">
              <a:latin typeface="Times New Roman" panose="02020603050405020304" pitchFamily="18" charset="0"/>
              <a:cs typeface="Times New Roman" panose="02020603050405020304" pitchFamily="18" charset="0"/>
            </a:rPr>
            <a:t>Waivers (found under Programs)</a:t>
          </a:r>
          <a:endParaRPr lang="en-US" dirty="0">
            <a:latin typeface="Times New Roman" panose="02020603050405020304" pitchFamily="18" charset="0"/>
            <a:cs typeface="Times New Roman" panose="02020603050405020304" pitchFamily="18" charset="0"/>
          </a:endParaRPr>
        </a:p>
      </dgm:t>
    </dgm:pt>
    <dgm:pt modelId="{E192C90F-8DE8-46C0-A57E-8B8A42A530C1}" type="parTrans" cxnId="{821612C9-61EF-4D23-B830-02F2DB59E1AF}">
      <dgm:prSet/>
      <dgm:spPr/>
      <dgm:t>
        <a:bodyPr/>
        <a:lstStyle/>
        <a:p>
          <a:endParaRPr lang="en-US"/>
        </a:p>
      </dgm:t>
    </dgm:pt>
    <dgm:pt modelId="{2460A597-26BE-4C95-9127-8B277A2D4D1F}" type="sibTrans" cxnId="{821612C9-61EF-4D23-B830-02F2DB59E1AF}">
      <dgm:prSet/>
      <dgm:spPr/>
      <dgm:t>
        <a:bodyPr/>
        <a:lstStyle/>
        <a:p>
          <a:endParaRPr lang="en-US"/>
        </a:p>
      </dgm:t>
    </dgm:pt>
    <dgm:pt modelId="{BBDDB3FA-E11D-4EA4-8DCD-FAB27E4A39D2}">
      <dgm:prSet custT="1"/>
      <dgm:spPr>
        <a:solidFill>
          <a:schemeClr val="accent1">
            <a:lumMod val="75000"/>
          </a:schemeClr>
        </a:solidFill>
        <a:ln>
          <a:solidFill>
            <a:schemeClr val="tx1"/>
          </a:solidFill>
        </a:ln>
      </dgm:spPr>
      <dgm:t>
        <a:bodyPr/>
        <a:lstStyle/>
        <a:p>
          <a:pPr rtl="0"/>
          <a:r>
            <a:rPr lang="en-US" sz="2000" dirty="0" smtClean="0">
              <a:latin typeface="Times New Roman" panose="02020603050405020304" pitchFamily="18" charset="0"/>
              <a:cs typeface="Times New Roman" panose="02020603050405020304" pitchFamily="18" charset="0"/>
            </a:rPr>
            <a:t>Post-Survey Information (Plan of Correction)</a:t>
          </a:r>
          <a:endParaRPr lang="en-US" sz="2000" dirty="0">
            <a:latin typeface="Times New Roman" panose="02020603050405020304" pitchFamily="18" charset="0"/>
            <a:cs typeface="Times New Roman" panose="02020603050405020304" pitchFamily="18" charset="0"/>
          </a:endParaRPr>
        </a:p>
      </dgm:t>
    </dgm:pt>
    <dgm:pt modelId="{575733B3-4098-41FE-A268-A8D7D32B73FA}" type="parTrans" cxnId="{E1873310-CF0C-4A11-A29B-FD78572DFB4A}">
      <dgm:prSet/>
      <dgm:spPr/>
      <dgm:t>
        <a:bodyPr/>
        <a:lstStyle/>
        <a:p>
          <a:endParaRPr lang="en-US"/>
        </a:p>
      </dgm:t>
    </dgm:pt>
    <dgm:pt modelId="{A391CCB8-10CE-45D5-8530-B5430FF5AD12}" type="sibTrans" cxnId="{E1873310-CF0C-4A11-A29B-FD78572DFB4A}">
      <dgm:prSet/>
      <dgm:spPr/>
      <dgm:t>
        <a:bodyPr/>
        <a:lstStyle/>
        <a:p>
          <a:endParaRPr lang="en-US"/>
        </a:p>
      </dgm:t>
    </dgm:pt>
    <dgm:pt modelId="{AF7EDBB0-CF47-4E91-B116-1B02CBDA4F26}" type="pres">
      <dgm:prSet presAssocID="{10AE53E9-D666-4A76-B7A8-FDD20D31EAB0}" presName="Name0" presStyleCnt="0">
        <dgm:presLayoutVars>
          <dgm:dir/>
          <dgm:resizeHandles val="exact"/>
        </dgm:presLayoutVars>
      </dgm:prSet>
      <dgm:spPr/>
      <dgm:t>
        <a:bodyPr/>
        <a:lstStyle/>
        <a:p>
          <a:endParaRPr lang="en-US"/>
        </a:p>
      </dgm:t>
    </dgm:pt>
    <dgm:pt modelId="{3D8D18DE-92F5-405C-A754-C966844EE8C1}" type="pres">
      <dgm:prSet presAssocID="{1D40490E-A053-4B9F-AC03-F08BEF76F107}" presName="node" presStyleLbl="node1" presStyleIdx="0" presStyleCnt="2" custScaleX="100901" custScaleY="50014" custLinFactNeighborX="4814" custLinFactNeighborY="-2140">
        <dgm:presLayoutVars>
          <dgm:bulletEnabled val="1"/>
        </dgm:presLayoutVars>
      </dgm:prSet>
      <dgm:spPr/>
      <dgm:t>
        <a:bodyPr/>
        <a:lstStyle/>
        <a:p>
          <a:endParaRPr lang="en-US"/>
        </a:p>
      </dgm:t>
    </dgm:pt>
    <dgm:pt modelId="{A98777D1-8F50-4AA9-A852-43B998DF3299}" type="pres">
      <dgm:prSet presAssocID="{6CED15C6-0251-4633-8355-917CBC686535}" presName="sibTrans" presStyleLbl="sibTrans2D1" presStyleIdx="0" presStyleCnt="1"/>
      <dgm:spPr/>
      <dgm:t>
        <a:bodyPr/>
        <a:lstStyle/>
        <a:p>
          <a:endParaRPr lang="en-US"/>
        </a:p>
      </dgm:t>
    </dgm:pt>
    <dgm:pt modelId="{BBB7282E-6415-46D3-8854-52E6A6667F8C}" type="pres">
      <dgm:prSet presAssocID="{6CED15C6-0251-4633-8355-917CBC686535}" presName="connectorText" presStyleLbl="sibTrans2D1" presStyleIdx="0" presStyleCnt="1"/>
      <dgm:spPr/>
      <dgm:t>
        <a:bodyPr/>
        <a:lstStyle/>
        <a:p>
          <a:endParaRPr lang="en-US"/>
        </a:p>
      </dgm:t>
    </dgm:pt>
    <dgm:pt modelId="{C3EC0D94-74F7-4982-B7B8-D004798A94C3}" type="pres">
      <dgm:prSet presAssocID="{4E017762-2D09-462D-85AC-0D38349881AA}" presName="node" presStyleLbl="node1" presStyleIdx="1" presStyleCnt="2" custScaleX="174115" custScaleY="109236">
        <dgm:presLayoutVars>
          <dgm:bulletEnabled val="1"/>
        </dgm:presLayoutVars>
      </dgm:prSet>
      <dgm:spPr/>
      <dgm:t>
        <a:bodyPr/>
        <a:lstStyle/>
        <a:p>
          <a:endParaRPr lang="en-US"/>
        </a:p>
      </dgm:t>
    </dgm:pt>
  </dgm:ptLst>
  <dgm:cxnLst>
    <dgm:cxn modelId="{9BD8ABCD-F82A-4A85-9270-8CBD8B14B46F}" type="presOf" srcId="{6CED15C6-0251-4633-8355-917CBC686535}" destId="{BBB7282E-6415-46D3-8854-52E6A6667F8C}" srcOrd="1" destOrd="0" presId="urn:microsoft.com/office/officeart/2005/8/layout/process1"/>
    <dgm:cxn modelId="{ED58FACD-B057-48F8-BEB9-2A0495258034}" srcId="{4E017762-2D09-462D-85AC-0D38349881AA}" destId="{19A5D598-5F31-43A1-B8A5-830B1A4401A4}" srcOrd="7" destOrd="0" parTransId="{00E2BEC8-6180-450A-90F8-ADB39E15071C}" sibTransId="{288E3761-DAFB-4604-ADB6-81542F9A7AD0}"/>
    <dgm:cxn modelId="{3FF970AD-9CD4-4EDB-AF9F-E643AE2FA64B}" srcId="{4E017762-2D09-462D-85AC-0D38349881AA}" destId="{F8515DD6-92D0-4EB1-942A-E7A44A1F68BB}" srcOrd="1" destOrd="0" parTransId="{0F252B0B-A73B-48D1-BDD3-23E9D37828C7}" sibTransId="{3AF90F28-C534-440F-A37C-C4778C603780}"/>
    <dgm:cxn modelId="{2CC7D1A0-0CC7-463B-AA5F-4246FC511AC8}" type="presOf" srcId="{10AE53E9-D666-4A76-B7A8-FDD20D31EAB0}" destId="{AF7EDBB0-CF47-4E91-B116-1B02CBDA4F26}" srcOrd="0" destOrd="0" presId="urn:microsoft.com/office/officeart/2005/8/layout/process1"/>
    <dgm:cxn modelId="{DFC57AB4-8DB4-4DA6-81C0-7EAB8FE84904}" type="presOf" srcId="{A06731A2-F719-484E-8341-364349D3CE4E}" destId="{C3EC0D94-74F7-4982-B7B8-D004798A94C3}" srcOrd="0" destOrd="5" presId="urn:microsoft.com/office/officeart/2005/8/layout/process1"/>
    <dgm:cxn modelId="{6053C84D-9A8E-467A-9867-2F44F4073CAF}" srcId="{10AE53E9-D666-4A76-B7A8-FDD20D31EAB0}" destId="{1D40490E-A053-4B9F-AC03-F08BEF76F107}" srcOrd="0" destOrd="0" parTransId="{5B0F04F4-6B23-4C39-A4E4-2B9C4514BE6B}" sibTransId="{6CED15C6-0251-4633-8355-917CBC686535}"/>
    <dgm:cxn modelId="{DC697BB7-E9CE-40AD-8E6D-63410F9B3E6E}" type="presOf" srcId="{7426FE22-8CD0-4AC2-9516-AC7F5325185D}" destId="{C3EC0D94-74F7-4982-B7B8-D004798A94C3}" srcOrd="0" destOrd="3" presId="urn:microsoft.com/office/officeart/2005/8/layout/process1"/>
    <dgm:cxn modelId="{328ECAD2-2701-4F4B-A711-990F2B3CC064}" type="presOf" srcId="{BBDDB3FA-E11D-4EA4-8DCD-FAB27E4A39D2}" destId="{C3EC0D94-74F7-4982-B7B8-D004798A94C3}" srcOrd="0" destOrd="9" presId="urn:microsoft.com/office/officeart/2005/8/layout/process1"/>
    <dgm:cxn modelId="{33411E0A-E22D-4694-BC57-05396D6EE1C8}" srcId="{4E017762-2D09-462D-85AC-0D38349881AA}" destId="{A089BC99-8BA3-4445-B08A-5393359F598F}" srcOrd="0" destOrd="0" parTransId="{CA5813E7-B867-4AF1-B1AE-3693233BBDAE}" sibTransId="{331214F5-80E5-46AF-841C-CB90420110AC}"/>
    <dgm:cxn modelId="{71C6EBD5-906C-438C-9E87-25E44F6CA54A}" type="presOf" srcId="{FE364274-9F91-4A21-AEBA-A28B9EC555C7}" destId="{C3EC0D94-74F7-4982-B7B8-D004798A94C3}" srcOrd="0" destOrd="4" presId="urn:microsoft.com/office/officeart/2005/8/layout/process1"/>
    <dgm:cxn modelId="{AA4E41A8-0844-4698-A51B-FAE596BAA4F5}" srcId="{4E017762-2D09-462D-85AC-0D38349881AA}" destId="{A06731A2-F719-484E-8341-364349D3CE4E}" srcOrd="4" destOrd="0" parTransId="{738FE841-E29D-458A-AE50-14F6594935A2}" sibTransId="{78791E5A-6845-49CD-BD8E-010E6A73F7A4}"/>
    <dgm:cxn modelId="{BED56625-B421-4A11-8A22-158EE2AC71CD}" srcId="{10AE53E9-D666-4A76-B7A8-FDD20D31EAB0}" destId="{4E017762-2D09-462D-85AC-0D38349881AA}" srcOrd="1" destOrd="0" parTransId="{CDEF058C-EB97-46FC-AE81-E4AB6323DCB1}" sibTransId="{391C1E7F-EED3-478C-B62E-5CD8B342D3BE}"/>
    <dgm:cxn modelId="{BFA16320-176A-4B3E-AA91-55B17D4DE604}" type="presOf" srcId="{19A5D598-5F31-43A1-B8A5-830B1A4401A4}" destId="{C3EC0D94-74F7-4982-B7B8-D004798A94C3}" srcOrd="0" destOrd="8" presId="urn:microsoft.com/office/officeart/2005/8/layout/process1"/>
    <dgm:cxn modelId="{21D2978A-97EE-4FE1-89B6-B4BE5A941AB2}" type="presOf" srcId="{F8515DD6-92D0-4EB1-942A-E7A44A1F68BB}" destId="{C3EC0D94-74F7-4982-B7B8-D004798A94C3}" srcOrd="0" destOrd="2" presId="urn:microsoft.com/office/officeart/2005/8/layout/process1"/>
    <dgm:cxn modelId="{E9FC2C99-79B7-4551-BE7E-4D40E077605C}" srcId="{4E017762-2D09-462D-85AC-0D38349881AA}" destId="{EA47C470-D5EB-4E14-905A-54F7DB283269}" srcOrd="6" destOrd="0" parTransId="{90EAE027-0D57-42BB-AE1D-BC71AB576687}" sibTransId="{9E8B60D9-3BF5-4B23-A54D-9C3A5859A00B}"/>
    <dgm:cxn modelId="{DAB4612B-52E4-4587-BFBE-86E87C04899F}" type="presOf" srcId="{4E017762-2D09-462D-85AC-0D38349881AA}" destId="{C3EC0D94-74F7-4982-B7B8-D004798A94C3}" srcOrd="0" destOrd="0" presId="urn:microsoft.com/office/officeart/2005/8/layout/process1"/>
    <dgm:cxn modelId="{E1873310-CF0C-4A11-A29B-FD78572DFB4A}" srcId="{4E017762-2D09-462D-85AC-0D38349881AA}" destId="{BBDDB3FA-E11D-4EA4-8DCD-FAB27E4A39D2}" srcOrd="8" destOrd="0" parTransId="{575733B3-4098-41FE-A268-A8D7D32B73FA}" sibTransId="{A391CCB8-10CE-45D5-8530-B5430FF5AD12}"/>
    <dgm:cxn modelId="{821612C9-61EF-4D23-B830-02F2DB59E1AF}" srcId="{4E017762-2D09-462D-85AC-0D38349881AA}" destId="{4DCE7B1E-B678-41F1-ADDF-18734A0ABF5D}" srcOrd="5" destOrd="0" parTransId="{E192C90F-8DE8-46C0-A57E-8B8A42A530C1}" sibTransId="{2460A597-26BE-4C95-9127-8B277A2D4D1F}"/>
    <dgm:cxn modelId="{1E230AC1-BF88-4180-9392-5BB0C902658E}" type="presOf" srcId="{4DCE7B1E-B678-41F1-ADDF-18734A0ABF5D}" destId="{C3EC0D94-74F7-4982-B7B8-D004798A94C3}" srcOrd="0" destOrd="6" presId="urn:microsoft.com/office/officeart/2005/8/layout/process1"/>
    <dgm:cxn modelId="{D3A2A6C7-AB94-49B6-AD97-AA20AE0781DF}" type="presOf" srcId="{6CED15C6-0251-4633-8355-917CBC686535}" destId="{A98777D1-8F50-4AA9-A852-43B998DF3299}" srcOrd="0" destOrd="0" presId="urn:microsoft.com/office/officeart/2005/8/layout/process1"/>
    <dgm:cxn modelId="{2759B6B3-7C6F-4B73-9158-1608DBDF13F8}" type="presOf" srcId="{EA47C470-D5EB-4E14-905A-54F7DB283269}" destId="{C3EC0D94-74F7-4982-B7B8-D004798A94C3}" srcOrd="0" destOrd="7" presId="urn:microsoft.com/office/officeart/2005/8/layout/process1"/>
    <dgm:cxn modelId="{676B99DA-4BCD-4066-B7CC-A987E3BDD9EA}" type="presOf" srcId="{A089BC99-8BA3-4445-B08A-5393359F598F}" destId="{C3EC0D94-74F7-4982-B7B8-D004798A94C3}" srcOrd="0" destOrd="1" presId="urn:microsoft.com/office/officeart/2005/8/layout/process1"/>
    <dgm:cxn modelId="{22DC004D-47B8-47A0-8373-8A5D885AC081}" srcId="{4E017762-2D09-462D-85AC-0D38349881AA}" destId="{7426FE22-8CD0-4AC2-9516-AC7F5325185D}" srcOrd="2" destOrd="0" parTransId="{1A6D8F19-2CDF-4A9A-B0A4-D440A3E1239F}" sibTransId="{2F23C8D3-2CA7-4661-81C9-E36A33AEE856}"/>
    <dgm:cxn modelId="{D3484BD7-C122-4FA9-8D24-6102D5A79E29}" srcId="{4E017762-2D09-462D-85AC-0D38349881AA}" destId="{FE364274-9F91-4A21-AEBA-A28B9EC555C7}" srcOrd="3" destOrd="0" parTransId="{025AF98D-EFE4-4B24-8615-40CDD8DF3A8A}" sibTransId="{6A5D3530-3A4C-4B7E-ABCE-31108DF7B146}"/>
    <dgm:cxn modelId="{97037BED-2228-472D-9E4B-A8FEBBC52E25}" type="presOf" srcId="{1D40490E-A053-4B9F-AC03-F08BEF76F107}" destId="{3D8D18DE-92F5-405C-A754-C966844EE8C1}" srcOrd="0" destOrd="0" presId="urn:microsoft.com/office/officeart/2005/8/layout/process1"/>
    <dgm:cxn modelId="{F0AD84F0-6260-4192-A289-4A697ABE8B92}" type="presParOf" srcId="{AF7EDBB0-CF47-4E91-B116-1B02CBDA4F26}" destId="{3D8D18DE-92F5-405C-A754-C966844EE8C1}" srcOrd="0" destOrd="0" presId="urn:microsoft.com/office/officeart/2005/8/layout/process1"/>
    <dgm:cxn modelId="{9D3E9BB8-DA7A-4CC2-B110-88AF0EEEB02B}" type="presParOf" srcId="{AF7EDBB0-CF47-4E91-B116-1B02CBDA4F26}" destId="{A98777D1-8F50-4AA9-A852-43B998DF3299}" srcOrd="1" destOrd="0" presId="urn:microsoft.com/office/officeart/2005/8/layout/process1"/>
    <dgm:cxn modelId="{A150D2AB-A9E2-49C8-AC46-735D334971AF}" type="presParOf" srcId="{A98777D1-8F50-4AA9-A852-43B998DF3299}" destId="{BBB7282E-6415-46D3-8854-52E6A6667F8C}" srcOrd="0" destOrd="0" presId="urn:microsoft.com/office/officeart/2005/8/layout/process1"/>
    <dgm:cxn modelId="{E4BA2B62-A362-41BE-96EF-B2E379F10301}" type="presParOf" srcId="{AF7EDBB0-CF47-4E91-B116-1B02CBDA4F26}" destId="{C3EC0D94-74F7-4982-B7B8-D004798A94C3}"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AC10402-683A-416B-96D7-6E48E03795D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94EB711-3B75-4C07-A6C9-E5D5C96FF22A}">
      <dgm:prSet/>
      <dgm:spPr>
        <a:solidFill>
          <a:schemeClr val="accent1">
            <a:lumMod val="75000"/>
          </a:schemeClr>
        </a:solidFill>
        <a:ln>
          <a:solidFill>
            <a:schemeClr val="tx1"/>
          </a:solidFill>
        </a:ln>
      </dgm:spPr>
      <dgm:t>
        <a:bodyPr/>
        <a:lstStyle/>
        <a:p>
          <a:pPr rtl="0"/>
          <a:r>
            <a:rPr lang="en-US" dirty="0" smtClean="0"/>
            <a:t> </a:t>
          </a:r>
          <a:r>
            <a:rPr lang="en-US" dirty="0" smtClean="0">
              <a:latin typeface="Times New Roman" panose="02020603050405020304" pitchFamily="18" charset="0"/>
              <a:cs typeface="Times New Roman" panose="02020603050405020304" pitchFamily="18" charset="0"/>
            </a:rPr>
            <a:t>http://ldh.la.gov/index.cfm/subhome/32</a:t>
          </a:r>
          <a:endParaRPr lang="en-US" dirty="0">
            <a:latin typeface="Times New Roman" panose="02020603050405020304" pitchFamily="18" charset="0"/>
            <a:cs typeface="Times New Roman" panose="02020603050405020304" pitchFamily="18" charset="0"/>
          </a:endParaRPr>
        </a:p>
      </dgm:t>
    </dgm:pt>
    <dgm:pt modelId="{C8AD7E93-DCE9-4ACE-B507-774EE920A3D2}" type="parTrans" cxnId="{B8C9F5BC-926C-46DF-8D44-475901AC8EA5}">
      <dgm:prSet/>
      <dgm:spPr/>
      <dgm:t>
        <a:bodyPr/>
        <a:lstStyle/>
        <a:p>
          <a:endParaRPr lang="en-US"/>
        </a:p>
      </dgm:t>
    </dgm:pt>
    <dgm:pt modelId="{7909B615-F5D5-4C60-AA4F-8618C1E3E455}" type="sibTrans" cxnId="{B8C9F5BC-926C-46DF-8D44-475901AC8EA5}">
      <dgm:prSet/>
      <dgm:spPr/>
      <dgm:t>
        <a:bodyPr/>
        <a:lstStyle/>
        <a:p>
          <a:endParaRPr lang="en-US"/>
        </a:p>
      </dgm:t>
    </dgm:pt>
    <dgm:pt modelId="{4CB78764-3C52-4F7E-BF3D-1A9BF1231E11}" type="pres">
      <dgm:prSet presAssocID="{AAC10402-683A-416B-96D7-6E48E03795D1}" presName="linear" presStyleCnt="0">
        <dgm:presLayoutVars>
          <dgm:animLvl val="lvl"/>
          <dgm:resizeHandles val="exact"/>
        </dgm:presLayoutVars>
      </dgm:prSet>
      <dgm:spPr/>
      <dgm:t>
        <a:bodyPr/>
        <a:lstStyle/>
        <a:p>
          <a:endParaRPr lang="en-US"/>
        </a:p>
      </dgm:t>
    </dgm:pt>
    <dgm:pt modelId="{B62886C9-F3C3-4925-97BA-72618B8594E1}" type="pres">
      <dgm:prSet presAssocID="{894EB711-3B75-4C07-A6C9-E5D5C96FF22A}" presName="parentText" presStyleLbl="node1" presStyleIdx="0" presStyleCnt="1" custScaleY="97123">
        <dgm:presLayoutVars>
          <dgm:chMax val="0"/>
          <dgm:bulletEnabled val="1"/>
        </dgm:presLayoutVars>
      </dgm:prSet>
      <dgm:spPr/>
      <dgm:t>
        <a:bodyPr/>
        <a:lstStyle/>
        <a:p>
          <a:endParaRPr lang="en-US"/>
        </a:p>
      </dgm:t>
    </dgm:pt>
  </dgm:ptLst>
  <dgm:cxnLst>
    <dgm:cxn modelId="{312B3D45-E9CD-447B-ABFC-B77BA1D49E04}" type="presOf" srcId="{894EB711-3B75-4C07-A6C9-E5D5C96FF22A}" destId="{B62886C9-F3C3-4925-97BA-72618B8594E1}" srcOrd="0" destOrd="0" presId="urn:microsoft.com/office/officeart/2005/8/layout/vList2"/>
    <dgm:cxn modelId="{B8C9F5BC-926C-46DF-8D44-475901AC8EA5}" srcId="{AAC10402-683A-416B-96D7-6E48E03795D1}" destId="{894EB711-3B75-4C07-A6C9-E5D5C96FF22A}" srcOrd="0" destOrd="0" parTransId="{C8AD7E93-DCE9-4ACE-B507-774EE920A3D2}" sibTransId="{7909B615-F5D5-4C60-AA4F-8618C1E3E455}"/>
    <dgm:cxn modelId="{3751EF00-2124-4D8D-923D-9B12D66F11A7}" type="presOf" srcId="{AAC10402-683A-416B-96D7-6E48E03795D1}" destId="{4CB78764-3C52-4F7E-BF3D-1A9BF1231E11}" srcOrd="0" destOrd="0" presId="urn:microsoft.com/office/officeart/2005/8/layout/vList2"/>
    <dgm:cxn modelId="{2A120831-8AB2-4CD8-BB91-583619E48350}" type="presParOf" srcId="{4CB78764-3C52-4F7E-BF3D-1A9BF1231E11}" destId="{B62886C9-F3C3-4925-97BA-72618B8594E1}" srcOrd="0" destOrd="0" presId="urn:microsoft.com/office/officeart/2005/8/layout/vList2"/>
  </dgm:cxnLst>
  <dgm:bg>
    <a:solidFill>
      <a:srgbClr val="FF0000"/>
    </a:solid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76EAA3E-2091-4E08-B97A-8E4F1E7BB83B}"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EBD7757C-AF8C-4C58-B8A2-2E0601A7AB44}">
      <dgm:prSet custT="1"/>
      <dgm:spPr>
        <a:solidFill>
          <a:schemeClr val="accent1">
            <a:lumMod val="75000"/>
          </a:schemeClr>
        </a:solidFill>
        <a:ln>
          <a:solidFill>
            <a:schemeClr val="tx1"/>
          </a:solidFill>
        </a:ln>
      </dgm:spPr>
      <dgm:t>
        <a:bodyPr/>
        <a:lstStyle/>
        <a:p>
          <a:pPr rtl="0"/>
          <a:r>
            <a:rPr lang="en-US" sz="2400" b="1" baseline="0" dirty="0" smtClean="0">
              <a:latin typeface="Times New Roman" panose="02020603050405020304" pitchFamily="18" charset="0"/>
              <a:cs typeface="Times New Roman" panose="02020603050405020304" pitchFamily="18" charset="0"/>
            </a:rPr>
            <a:t>CMS Central Office (Baltimore) </a:t>
          </a:r>
          <a:endParaRPr lang="en-US" sz="2400" b="1" dirty="0">
            <a:latin typeface="Times New Roman" panose="02020603050405020304" pitchFamily="18" charset="0"/>
            <a:cs typeface="Times New Roman" panose="02020603050405020304" pitchFamily="18" charset="0"/>
          </a:endParaRPr>
        </a:p>
      </dgm:t>
    </dgm:pt>
    <dgm:pt modelId="{515F6B64-F2CF-493F-8381-FA8624FDD47D}" type="parTrans" cxnId="{D5503C50-60AD-42F3-BC37-EBB5E79C8682}">
      <dgm:prSet/>
      <dgm:spPr/>
      <dgm:t>
        <a:bodyPr/>
        <a:lstStyle/>
        <a:p>
          <a:endParaRPr lang="en-US"/>
        </a:p>
      </dgm:t>
    </dgm:pt>
    <dgm:pt modelId="{217FB7F4-3EBB-4F99-9011-F448E4138B5A}" type="sibTrans" cxnId="{D5503C50-60AD-42F3-BC37-EBB5E79C8682}">
      <dgm:prSet/>
      <dgm:spPr/>
      <dgm:t>
        <a:bodyPr/>
        <a:lstStyle/>
        <a:p>
          <a:endParaRPr lang="en-US"/>
        </a:p>
      </dgm:t>
    </dgm:pt>
    <dgm:pt modelId="{17C92FE1-0455-4CC3-8B81-00687DC61843}">
      <dgm:prSet/>
      <dgm:spPr>
        <a:ln>
          <a:solidFill>
            <a:schemeClr val="tx1">
              <a:alpha val="90000"/>
            </a:schemeClr>
          </a:solidFill>
        </a:ln>
      </dgm:spPr>
      <dgm:t>
        <a:bodyPr/>
        <a:lstStyle/>
        <a:p>
          <a:pPr rtl="0"/>
          <a:r>
            <a:rPr lang="en-US" b="1" dirty="0" smtClean="0">
              <a:latin typeface="Times New Roman" panose="02020603050405020304" pitchFamily="18" charset="0"/>
              <a:cs typeface="Times New Roman" panose="02020603050405020304" pitchFamily="18" charset="0"/>
            </a:rPr>
            <a:t>Survey and certification policies &amp; procedures</a:t>
          </a:r>
          <a:endParaRPr lang="en-US" b="1" dirty="0">
            <a:latin typeface="Times New Roman" panose="02020603050405020304" pitchFamily="18" charset="0"/>
            <a:cs typeface="Times New Roman" panose="02020603050405020304" pitchFamily="18" charset="0"/>
          </a:endParaRPr>
        </a:p>
      </dgm:t>
    </dgm:pt>
    <dgm:pt modelId="{FF422A06-844F-44EE-8D3D-10FCD4D1BFD3}" type="parTrans" cxnId="{799EA0FE-E871-474E-B9E4-ABF2FC5EAFCF}">
      <dgm:prSet/>
      <dgm:spPr/>
      <dgm:t>
        <a:bodyPr/>
        <a:lstStyle/>
        <a:p>
          <a:endParaRPr lang="en-US"/>
        </a:p>
      </dgm:t>
    </dgm:pt>
    <dgm:pt modelId="{92BEE0A8-AAB9-44D5-B8E0-B05AC8A8D87B}" type="sibTrans" cxnId="{799EA0FE-E871-474E-B9E4-ABF2FC5EAFCF}">
      <dgm:prSet/>
      <dgm:spPr/>
      <dgm:t>
        <a:bodyPr/>
        <a:lstStyle/>
        <a:p>
          <a:endParaRPr lang="en-US"/>
        </a:p>
      </dgm:t>
    </dgm:pt>
    <dgm:pt modelId="{A8EE60E5-F86D-4F58-BAED-C254AB32E174}">
      <dgm:prSet/>
      <dgm:spPr>
        <a:ln>
          <a:solidFill>
            <a:schemeClr val="tx1">
              <a:alpha val="90000"/>
            </a:schemeClr>
          </a:solidFill>
        </a:ln>
      </dgm:spPr>
      <dgm:t>
        <a:bodyPr/>
        <a:lstStyle/>
        <a:p>
          <a:pPr rtl="0"/>
          <a:r>
            <a:rPr lang="en-US" b="1" dirty="0" smtClean="0">
              <a:latin typeface="Times New Roman" panose="02020603050405020304" pitchFamily="18" charset="0"/>
              <a:cs typeface="Times New Roman" panose="02020603050405020304" pitchFamily="18" charset="0"/>
            </a:rPr>
            <a:t>Monitoring adherence to program requirements</a:t>
          </a:r>
          <a:endParaRPr lang="en-US" b="1" dirty="0">
            <a:latin typeface="Times New Roman" panose="02020603050405020304" pitchFamily="18" charset="0"/>
            <a:cs typeface="Times New Roman" panose="02020603050405020304" pitchFamily="18" charset="0"/>
          </a:endParaRPr>
        </a:p>
      </dgm:t>
    </dgm:pt>
    <dgm:pt modelId="{B8759587-E0F5-4E09-B0FB-00897CFFC09F}" type="parTrans" cxnId="{21421A9D-8FB3-484B-86D4-1E7422E6F963}">
      <dgm:prSet/>
      <dgm:spPr/>
      <dgm:t>
        <a:bodyPr/>
        <a:lstStyle/>
        <a:p>
          <a:endParaRPr lang="en-US"/>
        </a:p>
      </dgm:t>
    </dgm:pt>
    <dgm:pt modelId="{03DC04C9-B213-4A88-8F1A-77B6B333B4FA}" type="sibTrans" cxnId="{21421A9D-8FB3-484B-86D4-1E7422E6F963}">
      <dgm:prSet/>
      <dgm:spPr/>
      <dgm:t>
        <a:bodyPr/>
        <a:lstStyle/>
        <a:p>
          <a:endParaRPr lang="en-US"/>
        </a:p>
      </dgm:t>
    </dgm:pt>
    <dgm:pt modelId="{ACCCE6AC-4A43-4607-9FBE-8256AD5526BD}">
      <dgm:prSet/>
      <dgm:spPr>
        <a:ln>
          <a:solidFill>
            <a:schemeClr val="tx1">
              <a:alpha val="90000"/>
            </a:schemeClr>
          </a:solidFill>
        </a:ln>
      </dgm:spPr>
      <dgm:t>
        <a:bodyPr/>
        <a:lstStyle/>
        <a:p>
          <a:pPr rtl="0"/>
          <a:r>
            <a:rPr lang="en-US" b="1" dirty="0" smtClean="0">
              <a:latin typeface="Times New Roman" panose="02020603050405020304" pitchFamily="18" charset="0"/>
              <a:cs typeface="Times New Roman" panose="02020603050405020304" pitchFamily="18" charset="0"/>
            </a:rPr>
            <a:t>Working with states to provide joint oversight of the Medicare and/or Medicaid programs</a:t>
          </a:r>
          <a:endParaRPr lang="en-US" b="1" dirty="0">
            <a:latin typeface="Times New Roman" panose="02020603050405020304" pitchFamily="18" charset="0"/>
            <a:cs typeface="Times New Roman" panose="02020603050405020304" pitchFamily="18" charset="0"/>
          </a:endParaRPr>
        </a:p>
      </dgm:t>
    </dgm:pt>
    <dgm:pt modelId="{A4B3881A-F0D9-4945-90F7-EDFEB8D15D0A}" type="parTrans" cxnId="{6A3A4DBC-FB9E-4135-A6C1-F1F597D0F060}">
      <dgm:prSet/>
      <dgm:spPr/>
      <dgm:t>
        <a:bodyPr/>
        <a:lstStyle/>
        <a:p>
          <a:endParaRPr lang="en-US"/>
        </a:p>
      </dgm:t>
    </dgm:pt>
    <dgm:pt modelId="{82D09668-3470-4592-9321-BF22891DB198}" type="sibTrans" cxnId="{6A3A4DBC-FB9E-4135-A6C1-F1F597D0F060}">
      <dgm:prSet/>
      <dgm:spPr/>
      <dgm:t>
        <a:bodyPr/>
        <a:lstStyle/>
        <a:p>
          <a:endParaRPr lang="en-US"/>
        </a:p>
      </dgm:t>
    </dgm:pt>
    <dgm:pt modelId="{8038B18C-AEE8-4520-8F54-2C05DD70E68A}">
      <dgm:prSet/>
      <dgm:spPr>
        <a:ln>
          <a:solidFill>
            <a:schemeClr val="tx1">
              <a:alpha val="90000"/>
            </a:schemeClr>
          </a:solidFill>
        </a:ln>
      </dgm:spPr>
      <dgm:t>
        <a:bodyPr/>
        <a:lstStyle/>
        <a:p>
          <a:pPr rtl="0"/>
          <a:r>
            <a:rPr lang="en-US" b="1" dirty="0" smtClean="0">
              <a:latin typeface="Times New Roman" panose="02020603050405020304" pitchFamily="18" charset="0"/>
              <a:cs typeface="Times New Roman" panose="02020603050405020304" pitchFamily="18" charset="0"/>
            </a:rPr>
            <a:t>CMS also responds to questions</a:t>
          </a:r>
          <a:endParaRPr lang="en-US" b="1" dirty="0">
            <a:latin typeface="Times New Roman" panose="02020603050405020304" pitchFamily="18" charset="0"/>
            <a:cs typeface="Times New Roman" panose="02020603050405020304" pitchFamily="18" charset="0"/>
          </a:endParaRPr>
        </a:p>
      </dgm:t>
    </dgm:pt>
    <dgm:pt modelId="{B6A1BFAA-C4B0-4C80-9E9E-C5498791C721}" type="parTrans" cxnId="{2A5FB2E8-850E-47FC-A5DB-1FE230B72DBC}">
      <dgm:prSet/>
      <dgm:spPr/>
      <dgm:t>
        <a:bodyPr/>
        <a:lstStyle/>
        <a:p>
          <a:endParaRPr lang="en-US"/>
        </a:p>
      </dgm:t>
    </dgm:pt>
    <dgm:pt modelId="{0DD4BD54-BBE7-467A-9DE7-C028F1E1C605}" type="sibTrans" cxnId="{2A5FB2E8-850E-47FC-A5DB-1FE230B72DBC}">
      <dgm:prSet/>
      <dgm:spPr/>
      <dgm:t>
        <a:bodyPr/>
        <a:lstStyle/>
        <a:p>
          <a:endParaRPr lang="en-US"/>
        </a:p>
      </dgm:t>
    </dgm:pt>
    <dgm:pt modelId="{77E0555F-C04B-4549-8993-B0B5C924256A}">
      <dgm:prSet custT="1"/>
      <dgm:spPr>
        <a:solidFill>
          <a:schemeClr val="accent1">
            <a:lumMod val="75000"/>
          </a:schemeClr>
        </a:solidFill>
        <a:ln>
          <a:solidFill>
            <a:schemeClr val="tx1"/>
          </a:solidFill>
        </a:ln>
      </dgm:spPr>
      <dgm:t>
        <a:bodyPr/>
        <a:lstStyle/>
        <a:p>
          <a:pPr rtl="0"/>
          <a:r>
            <a:rPr lang="en-US" sz="2400" b="1" baseline="0" dirty="0" smtClean="0">
              <a:latin typeface="Times New Roman" panose="02020603050405020304" pitchFamily="18" charset="0"/>
              <a:cs typeface="Times New Roman" panose="02020603050405020304" pitchFamily="18" charset="0"/>
            </a:rPr>
            <a:t>CMS Regional Office </a:t>
          </a:r>
          <a:endParaRPr lang="en-US" sz="2400" b="1" dirty="0">
            <a:latin typeface="Times New Roman" panose="02020603050405020304" pitchFamily="18" charset="0"/>
            <a:cs typeface="Times New Roman" panose="02020603050405020304" pitchFamily="18" charset="0"/>
          </a:endParaRPr>
        </a:p>
      </dgm:t>
    </dgm:pt>
    <dgm:pt modelId="{A9A2BEDC-F5B6-41A3-9EC5-3C04ED6CB19E}" type="parTrans" cxnId="{F1D9209B-3978-4E8B-87B4-39A41A8E80B4}">
      <dgm:prSet/>
      <dgm:spPr/>
      <dgm:t>
        <a:bodyPr/>
        <a:lstStyle/>
        <a:p>
          <a:endParaRPr lang="en-US"/>
        </a:p>
      </dgm:t>
    </dgm:pt>
    <dgm:pt modelId="{3B1E53D4-31E2-42E1-A329-8D1047A256B9}" type="sibTrans" cxnId="{F1D9209B-3978-4E8B-87B4-39A41A8E80B4}">
      <dgm:prSet/>
      <dgm:spPr/>
      <dgm:t>
        <a:bodyPr/>
        <a:lstStyle/>
        <a:p>
          <a:endParaRPr lang="en-US"/>
        </a:p>
      </dgm:t>
    </dgm:pt>
    <dgm:pt modelId="{3E120232-5AFA-4006-96FF-BF2A9BA30DFD}">
      <dgm:prSet/>
      <dgm:spPr>
        <a:ln>
          <a:solidFill>
            <a:schemeClr val="tx1">
              <a:alpha val="90000"/>
            </a:schemeClr>
          </a:solidFill>
        </a:ln>
      </dgm:spPr>
      <dgm:t>
        <a:bodyPr/>
        <a:lstStyle/>
        <a:p>
          <a:pPr rtl="0"/>
          <a:r>
            <a:rPr lang="en-US" b="1" baseline="0" dirty="0" smtClean="0">
              <a:latin typeface="Times New Roman" panose="02020603050405020304" pitchFamily="18" charset="0"/>
              <a:cs typeface="Times New Roman" panose="02020603050405020304" pitchFamily="18" charset="0"/>
            </a:rPr>
            <a:t>Determines eligibility for participation in Medicare and/or Medicaid</a:t>
          </a:r>
          <a:endParaRPr lang="en-US" b="1" dirty="0">
            <a:latin typeface="Times New Roman" panose="02020603050405020304" pitchFamily="18" charset="0"/>
            <a:cs typeface="Times New Roman" panose="02020603050405020304" pitchFamily="18" charset="0"/>
          </a:endParaRPr>
        </a:p>
      </dgm:t>
    </dgm:pt>
    <dgm:pt modelId="{7930FF23-2D93-4A65-9D38-08273174224C}" type="parTrans" cxnId="{EA67BFA1-4BB8-49F5-969C-D719885A8AE4}">
      <dgm:prSet/>
      <dgm:spPr/>
      <dgm:t>
        <a:bodyPr/>
        <a:lstStyle/>
        <a:p>
          <a:endParaRPr lang="en-US"/>
        </a:p>
      </dgm:t>
    </dgm:pt>
    <dgm:pt modelId="{8409DF03-3F1F-4C97-A542-E3EFC3E9006B}" type="sibTrans" cxnId="{EA67BFA1-4BB8-49F5-969C-D719885A8AE4}">
      <dgm:prSet/>
      <dgm:spPr/>
      <dgm:t>
        <a:bodyPr/>
        <a:lstStyle/>
        <a:p>
          <a:endParaRPr lang="en-US"/>
        </a:p>
      </dgm:t>
    </dgm:pt>
    <dgm:pt modelId="{2EDE0B95-A739-4179-A7CA-8E939A914C8A}">
      <dgm:prSet/>
      <dgm:spPr>
        <a:ln>
          <a:solidFill>
            <a:schemeClr val="tx1">
              <a:alpha val="90000"/>
            </a:schemeClr>
          </a:solidFill>
        </a:ln>
      </dgm:spPr>
      <dgm:t>
        <a:bodyPr/>
        <a:lstStyle/>
        <a:p>
          <a:pPr rtl="0"/>
          <a:r>
            <a:rPr lang="en-US" b="1" baseline="0" dirty="0" smtClean="0">
              <a:latin typeface="Times New Roman" panose="02020603050405020304" pitchFamily="18" charset="0"/>
              <a:cs typeface="Times New Roman" panose="02020603050405020304" pitchFamily="18" charset="0"/>
            </a:rPr>
            <a:t>Allocates funds to state agencies for certification activities</a:t>
          </a:r>
          <a:endParaRPr lang="en-US" b="1" dirty="0">
            <a:latin typeface="Times New Roman" panose="02020603050405020304" pitchFamily="18" charset="0"/>
            <a:cs typeface="Times New Roman" panose="02020603050405020304" pitchFamily="18" charset="0"/>
          </a:endParaRPr>
        </a:p>
      </dgm:t>
    </dgm:pt>
    <dgm:pt modelId="{6CD4E6D8-1749-48E3-8A11-58FBB1B61BD6}" type="parTrans" cxnId="{1FBBB4E6-B081-448A-9B67-6BC451CE731B}">
      <dgm:prSet/>
      <dgm:spPr/>
      <dgm:t>
        <a:bodyPr/>
        <a:lstStyle/>
        <a:p>
          <a:endParaRPr lang="en-US"/>
        </a:p>
      </dgm:t>
    </dgm:pt>
    <dgm:pt modelId="{00905459-8AED-49F2-95F7-1FFADD823E40}" type="sibTrans" cxnId="{1FBBB4E6-B081-448A-9B67-6BC451CE731B}">
      <dgm:prSet/>
      <dgm:spPr/>
      <dgm:t>
        <a:bodyPr/>
        <a:lstStyle/>
        <a:p>
          <a:endParaRPr lang="en-US"/>
        </a:p>
      </dgm:t>
    </dgm:pt>
    <dgm:pt modelId="{AE514CB6-4D6B-4F7F-8314-AB9413078021}">
      <dgm:prSet/>
      <dgm:spPr>
        <a:ln>
          <a:solidFill>
            <a:schemeClr val="tx1">
              <a:alpha val="90000"/>
            </a:schemeClr>
          </a:solidFill>
        </a:ln>
      </dgm:spPr>
      <dgm:t>
        <a:bodyPr/>
        <a:lstStyle/>
        <a:p>
          <a:pPr rtl="0"/>
          <a:r>
            <a:rPr lang="en-US" b="1" baseline="0" dirty="0" smtClean="0">
              <a:latin typeface="Times New Roman" panose="02020603050405020304" pitchFamily="18" charset="0"/>
              <a:cs typeface="Times New Roman" panose="02020603050405020304" pitchFamily="18" charset="0"/>
            </a:rPr>
            <a:t>Works with state agencies to evaluate the performance of providers</a:t>
          </a:r>
          <a:endParaRPr lang="en-US" b="1" dirty="0">
            <a:latin typeface="Times New Roman" panose="02020603050405020304" pitchFamily="18" charset="0"/>
            <a:cs typeface="Times New Roman" panose="02020603050405020304" pitchFamily="18" charset="0"/>
          </a:endParaRPr>
        </a:p>
      </dgm:t>
    </dgm:pt>
    <dgm:pt modelId="{BDE049AE-CCFB-4C72-B939-19334C7B1859}" type="parTrans" cxnId="{CEDFBD85-AABB-4D64-9D8D-DF87A927236F}">
      <dgm:prSet/>
      <dgm:spPr/>
      <dgm:t>
        <a:bodyPr/>
        <a:lstStyle/>
        <a:p>
          <a:endParaRPr lang="en-US"/>
        </a:p>
      </dgm:t>
    </dgm:pt>
    <dgm:pt modelId="{9667B4B1-8911-48BF-A8BF-BE8A818D2921}" type="sibTrans" cxnId="{CEDFBD85-AABB-4D64-9D8D-DF87A927236F}">
      <dgm:prSet/>
      <dgm:spPr/>
      <dgm:t>
        <a:bodyPr/>
        <a:lstStyle/>
        <a:p>
          <a:endParaRPr lang="en-US"/>
        </a:p>
      </dgm:t>
    </dgm:pt>
    <dgm:pt modelId="{EED97061-652B-4402-948F-3A2943B09B99}" type="pres">
      <dgm:prSet presAssocID="{C76EAA3E-2091-4E08-B97A-8E4F1E7BB83B}" presName="Name0" presStyleCnt="0">
        <dgm:presLayoutVars>
          <dgm:dir/>
          <dgm:animLvl val="lvl"/>
          <dgm:resizeHandles val="exact"/>
        </dgm:presLayoutVars>
      </dgm:prSet>
      <dgm:spPr/>
      <dgm:t>
        <a:bodyPr/>
        <a:lstStyle/>
        <a:p>
          <a:endParaRPr lang="en-US"/>
        </a:p>
      </dgm:t>
    </dgm:pt>
    <dgm:pt modelId="{22A78290-4878-4577-A074-73ABF8EE7687}" type="pres">
      <dgm:prSet presAssocID="{EBD7757C-AF8C-4C58-B8A2-2E0601A7AB44}" presName="composite" presStyleCnt="0"/>
      <dgm:spPr/>
    </dgm:pt>
    <dgm:pt modelId="{48BB7F40-7663-412C-8D14-22BF78687ED7}" type="pres">
      <dgm:prSet presAssocID="{EBD7757C-AF8C-4C58-B8A2-2E0601A7AB44}" presName="parTx" presStyleLbl="alignNode1" presStyleIdx="0" presStyleCnt="2" custAng="0" custScaleX="107503" custScaleY="157910" custLinFactNeighborX="-2926" custLinFactNeighborY="6696">
        <dgm:presLayoutVars>
          <dgm:chMax val="0"/>
          <dgm:chPref val="0"/>
          <dgm:bulletEnabled val="1"/>
        </dgm:presLayoutVars>
      </dgm:prSet>
      <dgm:spPr/>
      <dgm:t>
        <a:bodyPr/>
        <a:lstStyle/>
        <a:p>
          <a:endParaRPr lang="en-US"/>
        </a:p>
      </dgm:t>
    </dgm:pt>
    <dgm:pt modelId="{E1C145B1-8B8B-4C2F-A6EA-153DE3C8D280}" type="pres">
      <dgm:prSet presAssocID="{EBD7757C-AF8C-4C58-B8A2-2E0601A7AB44}" presName="desTx" presStyleLbl="alignAccFollowNode1" presStyleIdx="0" presStyleCnt="2" custScaleX="107555" custScaleY="97860" custLinFactNeighborX="-766">
        <dgm:presLayoutVars>
          <dgm:bulletEnabled val="1"/>
        </dgm:presLayoutVars>
      </dgm:prSet>
      <dgm:spPr/>
      <dgm:t>
        <a:bodyPr/>
        <a:lstStyle/>
        <a:p>
          <a:endParaRPr lang="en-US"/>
        </a:p>
      </dgm:t>
    </dgm:pt>
    <dgm:pt modelId="{C91B9D72-B7EA-447E-841C-BC4E95919D76}" type="pres">
      <dgm:prSet presAssocID="{217FB7F4-3EBB-4F99-9011-F448E4138B5A}" presName="space" presStyleCnt="0"/>
      <dgm:spPr/>
    </dgm:pt>
    <dgm:pt modelId="{D872E322-1C18-4A3B-A4C1-AAB0B351E1DE}" type="pres">
      <dgm:prSet presAssocID="{77E0555F-C04B-4549-8993-B0B5C924256A}" presName="composite" presStyleCnt="0"/>
      <dgm:spPr/>
    </dgm:pt>
    <dgm:pt modelId="{D78AD49D-9EFE-40C3-B61B-2246AE7145F7}" type="pres">
      <dgm:prSet presAssocID="{77E0555F-C04B-4549-8993-B0B5C924256A}" presName="parTx" presStyleLbl="alignNode1" presStyleIdx="1" presStyleCnt="2" custScaleY="146030">
        <dgm:presLayoutVars>
          <dgm:chMax val="0"/>
          <dgm:chPref val="0"/>
          <dgm:bulletEnabled val="1"/>
        </dgm:presLayoutVars>
      </dgm:prSet>
      <dgm:spPr/>
      <dgm:t>
        <a:bodyPr/>
        <a:lstStyle/>
        <a:p>
          <a:endParaRPr lang="en-US"/>
        </a:p>
      </dgm:t>
    </dgm:pt>
    <dgm:pt modelId="{EC1C74E5-EE29-4B52-BBE5-BC0E7B49AD5F}" type="pres">
      <dgm:prSet presAssocID="{77E0555F-C04B-4549-8993-B0B5C924256A}" presName="desTx" presStyleLbl="alignAccFollowNode1" presStyleIdx="1" presStyleCnt="2">
        <dgm:presLayoutVars>
          <dgm:bulletEnabled val="1"/>
        </dgm:presLayoutVars>
      </dgm:prSet>
      <dgm:spPr/>
      <dgm:t>
        <a:bodyPr/>
        <a:lstStyle/>
        <a:p>
          <a:endParaRPr lang="en-US"/>
        </a:p>
      </dgm:t>
    </dgm:pt>
  </dgm:ptLst>
  <dgm:cxnLst>
    <dgm:cxn modelId="{729E87CF-BB26-494D-B81E-21E2D3FE3D81}" type="presOf" srcId="{3E120232-5AFA-4006-96FF-BF2A9BA30DFD}" destId="{EC1C74E5-EE29-4B52-BBE5-BC0E7B49AD5F}" srcOrd="0" destOrd="0" presId="urn:microsoft.com/office/officeart/2005/8/layout/hList1"/>
    <dgm:cxn modelId="{C2114FE4-3052-4EBA-B768-499F27A98A59}" type="presOf" srcId="{2EDE0B95-A739-4179-A7CA-8E939A914C8A}" destId="{EC1C74E5-EE29-4B52-BBE5-BC0E7B49AD5F}" srcOrd="0" destOrd="1" presId="urn:microsoft.com/office/officeart/2005/8/layout/hList1"/>
    <dgm:cxn modelId="{2A5FB2E8-850E-47FC-A5DB-1FE230B72DBC}" srcId="{EBD7757C-AF8C-4C58-B8A2-2E0601A7AB44}" destId="{8038B18C-AEE8-4520-8F54-2C05DD70E68A}" srcOrd="3" destOrd="0" parTransId="{B6A1BFAA-C4B0-4C80-9E9E-C5498791C721}" sibTransId="{0DD4BD54-BBE7-467A-9DE7-C028F1E1C605}"/>
    <dgm:cxn modelId="{00365969-60E3-4EFB-B52A-3C41A9383E6F}" type="presOf" srcId="{C76EAA3E-2091-4E08-B97A-8E4F1E7BB83B}" destId="{EED97061-652B-4402-948F-3A2943B09B99}" srcOrd="0" destOrd="0" presId="urn:microsoft.com/office/officeart/2005/8/layout/hList1"/>
    <dgm:cxn modelId="{5DDCBD81-27DD-41EB-98A9-E8806FE2E816}" type="presOf" srcId="{A8EE60E5-F86D-4F58-BAED-C254AB32E174}" destId="{E1C145B1-8B8B-4C2F-A6EA-153DE3C8D280}" srcOrd="0" destOrd="1" presId="urn:microsoft.com/office/officeart/2005/8/layout/hList1"/>
    <dgm:cxn modelId="{5A2F3A96-C0F3-4072-A1C6-2A121499230A}" type="presOf" srcId="{8038B18C-AEE8-4520-8F54-2C05DD70E68A}" destId="{E1C145B1-8B8B-4C2F-A6EA-153DE3C8D280}" srcOrd="0" destOrd="3" presId="urn:microsoft.com/office/officeart/2005/8/layout/hList1"/>
    <dgm:cxn modelId="{21421A9D-8FB3-484B-86D4-1E7422E6F963}" srcId="{EBD7757C-AF8C-4C58-B8A2-2E0601A7AB44}" destId="{A8EE60E5-F86D-4F58-BAED-C254AB32E174}" srcOrd="1" destOrd="0" parTransId="{B8759587-E0F5-4E09-B0FB-00897CFFC09F}" sibTransId="{03DC04C9-B213-4A88-8F1A-77B6B333B4FA}"/>
    <dgm:cxn modelId="{F1D9209B-3978-4E8B-87B4-39A41A8E80B4}" srcId="{C76EAA3E-2091-4E08-B97A-8E4F1E7BB83B}" destId="{77E0555F-C04B-4549-8993-B0B5C924256A}" srcOrd="1" destOrd="0" parTransId="{A9A2BEDC-F5B6-41A3-9EC5-3C04ED6CB19E}" sibTransId="{3B1E53D4-31E2-42E1-A329-8D1047A256B9}"/>
    <dgm:cxn modelId="{6A3A4DBC-FB9E-4135-A6C1-F1F597D0F060}" srcId="{EBD7757C-AF8C-4C58-B8A2-2E0601A7AB44}" destId="{ACCCE6AC-4A43-4607-9FBE-8256AD5526BD}" srcOrd="2" destOrd="0" parTransId="{A4B3881A-F0D9-4945-90F7-EDFEB8D15D0A}" sibTransId="{82D09668-3470-4592-9321-BF22891DB198}"/>
    <dgm:cxn modelId="{81A78BBE-2369-47F9-B591-46B68408BC3C}" type="presOf" srcId="{AE514CB6-4D6B-4F7F-8314-AB9413078021}" destId="{EC1C74E5-EE29-4B52-BBE5-BC0E7B49AD5F}" srcOrd="0" destOrd="2" presId="urn:microsoft.com/office/officeart/2005/8/layout/hList1"/>
    <dgm:cxn modelId="{9C7C28D2-5D57-4C2B-A7B1-72B9E55B8C3F}" type="presOf" srcId="{77E0555F-C04B-4549-8993-B0B5C924256A}" destId="{D78AD49D-9EFE-40C3-B61B-2246AE7145F7}" srcOrd="0" destOrd="0" presId="urn:microsoft.com/office/officeart/2005/8/layout/hList1"/>
    <dgm:cxn modelId="{1FBBB4E6-B081-448A-9B67-6BC451CE731B}" srcId="{77E0555F-C04B-4549-8993-B0B5C924256A}" destId="{2EDE0B95-A739-4179-A7CA-8E939A914C8A}" srcOrd="1" destOrd="0" parTransId="{6CD4E6D8-1749-48E3-8A11-58FBB1B61BD6}" sibTransId="{00905459-8AED-49F2-95F7-1FFADD823E40}"/>
    <dgm:cxn modelId="{7887E251-C602-4B30-88D1-B556C6A81282}" type="presOf" srcId="{17C92FE1-0455-4CC3-8B81-00687DC61843}" destId="{E1C145B1-8B8B-4C2F-A6EA-153DE3C8D280}" srcOrd="0" destOrd="0" presId="urn:microsoft.com/office/officeart/2005/8/layout/hList1"/>
    <dgm:cxn modelId="{799EA0FE-E871-474E-B9E4-ABF2FC5EAFCF}" srcId="{EBD7757C-AF8C-4C58-B8A2-2E0601A7AB44}" destId="{17C92FE1-0455-4CC3-8B81-00687DC61843}" srcOrd="0" destOrd="0" parTransId="{FF422A06-844F-44EE-8D3D-10FCD4D1BFD3}" sibTransId="{92BEE0A8-AAB9-44D5-B8E0-B05AC8A8D87B}"/>
    <dgm:cxn modelId="{CEDFBD85-AABB-4D64-9D8D-DF87A927236F}" srcId="{77E0555F-C04B-4549-8993-B0B5C924256A}" destId="{AE514CB6-4D6B-4F7F-8314-AB9413078021}" srcOrd="2" destOrd="0" parTransId="{BDE049AE-CCFB-4C72-B939-19334C7B1859}" sibTransId="{9667B4B1-8911-48BF-A8BF-BE8A818D2921}"/>
    <dgm:cxn modelId="{7FE4C462-357D-44A7-80EF-1A9F4A186134}" type="presOf" srcId="{ACCCE6AC-4A43-4607-9FBE-8256AD5526BD}" destId="{E1C145B1-8B8B-4C2F-A6EA-153DE3C8D280}" srcOrd="0" destOrd="2" presId="urn:microsoft.com/office/officeart/2005/8/layout/hList1"/>
    <dgm:cxn modelId="{7A0125B4-5773-4502-B500-082995242D75}" type="presOf" srcId="{EBD7757C-AF8C-4C58-B8A2-2E0601A7AB44}" destId="{48BB7F40-7663-412C-8D14-22BF78687ED7}" srcOrd="0" destOrd="0" presId="urn:microsoft.com/office/officeart/2005/8/layout/hList1"/>
    <dgm:cxn modelId="{D5503C50-60AD-42F3-BC37-EBB5E79C8682}" srcId="{C76EAA3E-2091-4E08-B97A-8E4F1E7BB83B}" destId="{EBD7757C-AF8C-4C58-B8A2-2E0601A7AB44}" srcOrd="0" destOrd="0" parTransId="{515F6B64-F2CF-493F-8381-FA8624FDD47D}" sibTransId="{217FB7F4-3EBB-4F99-9011-F448E4138B5A}"/>
    <dgm:cxn modelId="{EA67BFA1-4BB8-49F5-969C-D719885A8AE4}" srcId="{77E0555F-C04B-4549-8993-B0B5C924256A}" destId="{3E120232-5AFA-4006-96FF-BF2A9BA30DFD}" srcOrd="0" destOrd="0" parTransId="{7930FF23-2D93-4A65-9D38-08273174224C}" sibTransId="{8409DF03-3F1F-4C97-A542-E3EFC3E9006B}"/>
    <dgm:cxn modelId="{DE806457-3B18-4D16-9767-448EDF081B7B}" type="presParOf" srcId="{EED97061-652B-4402-948F-3A2943B09B99}" destId="{22A78290-4878-4577-A074-73ABF8EE7687}" srcOrd="0" destOrd="0" presId="urn:microsoft.com/office/officeart/2005/8/layout/hList1"/>
    <dgm:cxn modelId="{F31B6B41-5788-4DF6-880A-4D113B972105}" type="presParOf" srcId="{22A78290-4878-4577-A074-73ABF8EE7687}" destId="{48BB7F40-7663-412C-8D14-22BF78687ED7}" srcOrd="0" destOrd="0" presId="urn:microsoft.com/office/officeart/2005/8/layout/hList1"/>
    <dgm:cxn modelId="{147735BB-4803-4116-9379-FE9A3DA84369}" type="presParOf" srcId="{22A78290-4878-4577-A074-73ABF8EE7687}" destId="{E1C145B1-8B8B-4C2F-A6EA-153DE3C8D280}" srcOrd="1" destOrd="0" presId="urn:microsoft.com/office/officeart/2005/8/layout/hList1"/>
    <dgm:cxn modelId="{59725CBF-5FB9-453F-96F9-7C567FED53C8}" type="presParOf" srcId="{EED97061-652B-4402-948F-3A2943B09B99}" destId="{C91B9D72-B7EA-447E-841C-BC4E95919D76}" srcOrd="1" destOrd="0" presId="urn:microsoft.com/office/officeart/2005/8/layout/hList1"/>
    <dgm:cxn modelId="{06F38CFC-E025-4AF1-B579-1D39D06B47F2}" type="presParOf" srcId="{EED97061-652B-4402-948F-3A2943B09B99}" destId="{D872E322-1C18-4A3B-A4C1-AAB0B351E1DE}" srcOrd="2" destOrd="0" presId="urn:microsoft.com/office/officeart/2005/8/layout/hList1"/>
    <dgm:cxn modelId="{4CA7907B-53FC-4F0A-B310-27C13008F5F6}" type="presParOf" srcId="{D872E322-1C18-4A3B-A4C1-AAB0B351E1DE}" destId="{D78AD49D-9EFE-40C3-B61B-2246AE7145F7}" srcOrd="0" destOrd="0" presId="urn:microsoft.com/office/officeart/2005/8/layout/hList1"/>
    <dgm:cxn modelId="{DC11F8C1-944E-4FE1-89B7-FAD749221918}" type="presParOf" srcId="{D872E322-1C18-4A3B-A4C1-AAB0B351E1DE}" destId="{EC1C74E5-EE29-4B52-BBE5-BC0E7B49AD5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1B5E68F-3CE8-468C-9742-28576E61C8BD}"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2A661E47-BA74-4C14-976A-6513D751E4E9}">
      <dgm:prSet custT="1"/>
      <dgm:spPr>
        <a:solidFill>
          <a:schemeClr val="accent1">
            <a:lumMod val="75000"/>
          </a:schemeClr>
        </a:solidFill>
        <a:ln>
          <a:solidFill>
            <a:schemeClr val="tx1"/>
          </a:solidFill>
        </a:ln>
      </dgm:spPr>
      <dgm:t>
        <a:bodyPr/>
        <a:lstStyle/>
        <a:p>
          <a:pPr rtl="0"/>
          <a:r>
            <a:rPr lang="en-US" sz="1600" b="1" baseline="0" dirty="0" smtClean="0">
              <a:latin typeface="Times New Roman" panose="02020603050405020304" pitchFamily="18" charset="0"/>
              <a:cs typeface="Times New Roman" panose="02020603050405020304" pitchFamily="18" charset="0"/>
            </a:rPr>
            <a:t>Section 1864 of the Social Security Act established the framework and agreements for states to carry out the Medicare certification process.</a:t>
          </a:r>
          <a:endParaRPr lang="en-US" sz="1600" b="1" dirty="0">
            <a:latin typeface="Times New Roman" panose="02020603050405020304" pitchFamily="18" charset="0"/>
            <a:cs typeface="Times New Roman" panose="02020603050405020304" pitchFamily="18" charset="0"/>
          </a:endParaRPr>
        </a:p>
      </dgm:t>
    </dgm:pt>
    <dgm:pt modelId="{D9B5330C-2AA5-4920-8BDA-F133161F483B}" type="parTrans" cxnId="{EBB68ED5-DA15-4296-B54B-734C15BD998B}">
      <dgm:prSet/>
      <dgm:spPr/>
      <dgm:t>
        <a:bodyPr/>
        <a:lstStyle/>
        <a:p>
          <a:endParaRPr lang="en-US"/>
        </a:p>
      </dgm:t>
    </dgm:pt>
    <dgm:pt modelId="{98283CCD-3C95-45E7-A60D-B74992726693}" type="sibTrans" cxnId="{EBB68ED5-DA15-4296-B54B-734C15BD998B}">
      <dgm:prSet/>
      <dgm:spPr/>
      <dgm:t>
        <a:bodyPr/>
        <a:lstStyle/>
        <a:p>
          <a:endParaRPr lang="en-US"/>
        </a:p>
      </dgm:t>
    </dgm:pt>
    <dgm:pt modelId="{568DD591-7655-49F9-95B2-5772305B7726}">
      <dgm:prSet custT="1"/>
      <dgm:spPr>
        <a:solidFill>
          <a:schemeClr val="accent1">
            <a:lumMod val="75000"/>
          </a:schemeClr>
        </a:solidFill>
        <a:ln>
          <a:solidFill>
            <a:schemeClr val="tx1"/>
          </a:solidFill>
        </a:ln>
      </dgm:spPr>
      <dgm:t>
        <a:bodyPr/>
        <a:lstStyle/>
        <a:p>
          <a:pPr rtl="0"/>
          <a:r>
            <a:rPr lang="en-US" sz="1600" b="1" baseline="0" dirty="0" smtClean="0">
              <a:latin typeface="Times New Roman" panose="02020603050405020304" pitchFamily="18" charset="0"/>
              <a:cs typeface="Times New Roman" panose="02020603050405020304" pitchFamily="18" charset="0"/>
            </a:rPr>
            <a:t>Louisiana Department of Health (LDH) is contracted by CMS to perform survey &amp; certification functions in Louisiana.</a:t>
          </a:r>
          <a:endParaRPr lang="en-US" sz="1600" b="1" dirty="0">
            <a:latin typeface="Times New Roman" panose="02020603050405020304" pitchFamily="18" charset="0"/>
            <a:cs typeface="Times New Roman" panose="02020603050405020304" pitchFamily="18" charset="0"/>
          </a:endParaRPr>
        </a:p>
      </dgm:t>
    </dgm:pt>
    <dgm:pt modelId="{2E1F735F-BC56-4AE2-A6AA-A6D12840203B}" type="parTrans" cxnId="{ED9993CD-0145-42C9-9C80-C225CF6C8D9E}">
      <dgm:prSet/>
      <dgm:spPr/>
      <dgm:t>
        <a:bodyPr/>
        <a:lstStyle/>
        <a:p>
          <a:endParaRPr lang="en-US"/>
        </a:p>
      </dgm:t>
    </dgm:pt>
    <dgm:pt modelId="{BE96D4A9-9083-44F8-839C-ECA9A8D7767D}" type="sibTrans" cxnId="{ED9993CD-0145-42C9-9C80-C225CF6C8D9E}">
      <dgm:prSet/>
      <dgm:spPr/>
      <dgm:t>
        <a:bodyPr/>
        <a:lstStyle/>
        <a:p>
          <a:endParaRPr lang="en-US"/>
        </a:p>
      </dgm:t>
    </dgm:pt>
    <dgm:pt modelId="{83E92CF4-C1EA-4157-90C7-13A16C4414AF}">
      <dgm:prSet custT="1"/>
      <dgm:spPr>
        <a:solidFill>
          <a:schemeClr val="accent1">
            <a:lumMod val="75000"/>
          </a:schemeClr>
        </a:solidFill>
        <a:ln>
          <a:solidFill>
            <a:schemeClr val="tx1"/>
          </a:solidFill>
        </a:ln>
      </dgm:spPr>
      <dgm:t>
        <a:bodyPr/>
        <a:lstStyle/>
        <a:p>
          <a:pPr rtl="0"/>
          <a:r>
            <a:rPr lang="en-US" sz="2000" b="1" baseline="0" dirty="0" smtClean="0">
              <a:latin typeface="Times New Roman" panose="02020603050405020304" pitchFamily="18" charset="0"/>
              <a:cs typeface="Times New Roman" panose="02020603050405020304" pitchFamily="18" charset="0"/>
            </a:rPr>
            <a:t>LDH is also referred to as State Agency.</a:t>
          </a:r>
          <a:endParaRPr lang="en-US" sz="2000" b="1" dirty="0">
            <a:latin typeface="Times New Roman" panose="02020603050405020304" pitchFamily="18" charset="0"/>
            <a:cs typeface="Times New Roman" panose="02020603050405020304" pitchFamily="18" charset="0"/>
          </a:endParaRPr>
        </a:p>
      </dgm:t>
    </dgm:pt>
    <dgm:pt modelId="{E92C4C29-DB0C-4222-A94D-49440389DC37}" type="parTrans" cxnId="{34CB4C5E-4CA6-4A3D-A867-0E03DF1D30D2}">
      <dgm:prSet/>
      <dgm:spPr/>
      <dgm:t>
        <a:bodyPr/>
        <a:lstStyle/>
        <a:p>
          <a:endParaRPr lang="en-US"/>
        </a:p>
      </dgm:t>
    </dgm:pt>
    <dgm:pt modelId="{479B2610-6CD6-466D-9030-61CF3E577F7A}" type="sibTrans" cxnId="{34CB4C5E-4CA6-4A3D-A867-0E03DF1D30D2}">
      <dgm:prSet/>
      <dgm:spPr/>
      <dgm:t>
        <a:bodyPr/>
        <a:lstStyle/>
        <a:p>
          <a:endParaRPr lang="en-US"/>
        </a:p>
      </dgm:t>
    </dgm:pt>
    <dgm:pt modelId="{D35A9926-3636-4F85-BCDC-6DC6140318FC}">
      <dgm:prSet custT="1"/>
      <dgm:spPr>
        <a:solidFill>
          <a:schemeClr val="accent1">
            <a:lumMod val="75000"/>
          </a:schemeClr>
        </a:solidFill>
        <a:ln>
          <a:solidFill>
            <a:schemeClr val="tx1"/>
          </a:solidFill>
        </a:ln>
      </dgm:spPr>
      <dgm:t>
        <a:bodyPr/>
        <a:lstStyle/>
        <a:p>
          <a:pPr rtl="0"/>
          <a:r>
            <a:rPr lang="en-US" sz="2000" b="1" baseline="0" dirty="0" smtClean="0">
              <a:latin typeface="Times New Roman" panose="02020603050405020304" pitchFamily="18" charset="0"/>
              <a:cs typeface="Times New Roman" panose="02020603050405020304" pitchFamily="18" charset="0"/>
            </a:rPr>
            <a:t>Within LDH is the Health Standards Section (HSS).</a:t>
          </a:r>
          <a:endParaRPr lang="en-US" sz="2000" b="1" dirty="0">
            <a:latin typeface="Times New Roman" panose="02020603050405020304" pitchFamily="18" charset="0"/>
            <a:cs typeface="Times New Roman" panose="02020603050405020304" pitchFamily="18" charset="0"/>
          </a:endParaRPr>
        </a:p>
      </dgm:t>
    </dgm:pt>
    <dgm:pt modelId="{B8083BB8-DAC2-41A1-AEC3-D5C79AC0D2EB}" type="parTrans" cxnId="{2FBB1FB6-DCD0-4E92-87CE-883DCED03EAB}">
      <dgm:prSet/>
      <dgm:spPr/>
      <dgm:t>
        <a:bodyPr/>
        <a:lstStyle/>
        <a:p>
          <a:endParaRPr lang="en-US"/>
        </a:p>
      </dgm:t>
    </dgm:pt>
    <dgm:pt modelId="{DAC19259-1115-4DF4-AB59-4CFA522E89E7}" type="sibTrans" cxnId="{2FBB1FB6-DCD0-4E92-87CE-883DCED03EAB}">
      <dgm:prSet/>
      <dgm:spPr/>
      <dgm:t>
        <a:bodyPr/>
        <a:lstStyle/>
        <a:p>
          <a:endParaRPr lang="en-US"/>
        </a:p>
      </dgm:t>
    </dgm:pt>
    <dgm:pt modelId="{DFF68CC0-3CBD-44E4-8AF3-2123BCE663A1}" type="pres">
      <dgm:prSet presAssocID="{31B5E68F-3CE8-468C-9742-28576E61C8BD}" presName="CompostProcess" presStyleCnt="0">
        <dgm:presLayoutVars>
          <dgm:dir/>
          <dgm:resizeHandles val="exact"/>
        </dgm:presLayoutVars>
      </dgm:prSet>
      <dgm:spPr/>
      <dgm:t>
        <a:bodyPr/>
        <a:lstStyle/>
        <a:p>
          <a:endParaRPr lang="en-US"/>
        </a:p>
      </dgm:t>
    </dgm:pt>
    <dgm:pt modelId="{0EE066F1-E03E-42A1-B9DB-AF2E871602AF}" type="pres">
      <dgm:prSet presAssocID="{31B5E68F-3CE8-468C-9742-28576E61C8BD}" presName="arrow" presStyleLbl="bgShp" presStyleIdx="0" presStyleCnt="1"/>
      <dgm:spPr>
        <a:solidFill>
          <a:schemeClr val="tx1"/>
        </a:solidFill>
      </dgm:spPr>
      <dgm:t>
        <a:bodyPr/>
        <a:lstStyle/>
        <a:p>
          <a:endParaRPr lang="en-US"/>
        </a:p>
      </dgm:t>
    </dgm:pt>
    <dgm:pt modelId="{F2954F27-19F1-492B-8064-0C2739F4EB27}" type="pres">
      <dgm:prSet presAssocID="{31B5E68F-3CE8-468C-9742-28576E61C8BD}" presName="linearProcess" presStyleCnt="0"/>
      <dgm:spPr/>
    </dgm:pt>
    <dgm:pt modelId="{EE445FA9-383A-40A3-BA70-61FB257A6D63}" type="pres">
      <dgm:prSet presAssocID="{2A661E47-BA74-4C14-976A-6513D751E4E9}" presName="textNode" presStyleLbl="node1" presStyleIdx="0" presStyleCnt="4" custScaleY="125711" custLinFactNeighborX="-923" custLinFactNeighborY="1636">
        <dgm:presLayoutVars>
          <dgm:bulletEnabled val="1"/>
        </dgm:presLayoutVars>
      </dgm:prSet>
      <dgm:spPr/>
      <dgm:t>
        <a:bodyPr/>
        <a:lstStyle/>
        <a:p>
          <a:endParaRPr lang="en-US"/>
        </a:p>
      </dgm:t>
    </dgm:pt>
    <dgm:pt modelId="{AF2174F4-C6EC-43ED-A729-C0FA0CC7A075}" type="pres">
      <dgm:prSet presAssocID="{98283CCD-3C95-45E7-A60D-B74992726693}" presName="sibTrans" presStyleCnt="0"/>
      <dgm:spPr/>
    </dgm:pt>
    <dgm:pt modelId="{C46DCCF9-C0F6-4F74-8156-54BE977A50B5}" type="pres">
      <dgm:prSet presAssocID="{568DD591-7655-49F9-95B2-5772305B7726}" presName="textNode" presStyleLbl="node1" presStyleIdx="1" presStyleCnt="4" custScaleY="124484">
        <dgm:presLayoutVars>
          <dgm:bulletEnabled val="1"/>
        </dgm:presLayoutVars>
      </dgm:prSet>
      <dgm:spPr/>
      <dgm:t>
        <a:bodyPr/>
        <a:lstStyle/>
        <a:p>
          <a:endParaRPr lang="en-US"/>
        </a:p>
      </dgm:t>
    </dgm:pt>
    <dgm:pt modelId="{3B7533D0-DB29-4D79-ADAF-6C5AAC00ED49}" type="pres">
      <dgm:prSet presAssocID="{BE96D4A9-9083-44F8-839C-ECA9A8D7767D}" presName="sibTrans" presStyleCnt="0"/>
      <dgm:spPr/>
    </dgm:pt>
    <dgm:pt modelId="{9495D391-6EBF-4A52-9096-58F0690659CD}" type="pres">
      <dgm:prSet presAssocID="{83E92CF4-C1EA-4157-90C7-13A16C4414AF}" presName="textNode" presStyleLbl="node1" presStyleIdx="2" presStyleCnt="4" custScaleY="123257">
        <dgm:presLayoutVars>
          <dgm:bulletEnabled val="1"/>
        </dgm:presLayoutVars>
      </dgm:prSet>
      <dgm:spPr/>
      <dgm:t>
        <a:bodyPr/>
        <a:lstStyle/>
        <a:p>
          <a:endParaRPr lang="en-US"/>
        </a:p>
      </dgm:t>
    </dgm:pt>
    <dgm:pt modelId="{B805207F-4B89-44E0-AC0B-AAD50CD46C84}" type="pres">
      <dgm:prSet presAssocID="{479B2610-6CD6-466D-9030-61CF3E577F7A}" presName="sibTrans" presStyleCnt="0"/>
      <dgm:spPr/>
    </dgm:pt>
    <dgm:pt modelId="{B73D8836-8362-45FB-B62D-B3592DE8C538}" type="pres">
      <dgm:prSet presAssocID="{D35A9926-3636-4F85-BCDC-6DC6140318FC}" presName="textNode" presStyleLbl="node1" presStyleIdx="3" presStyleCnt="4" custScaleY="123257">
        <dgm:presLayoutVars>
          <dgm:bulletEnabled val="1"/>
        </dgm:presLayoutVars>
      </dgm:prSet>
      <dgm:spPr/>
      <dgm:t>
        <a:bodyPr/>
        <a:lstStyle/>
        <a:p>
          <a:endParaRPr lang="en-US"/>
        </a:p>
      </dgm:t>
    </dgm:pt>
  </dgm:ptLst>
  <dgm:cxnLst>
    <dgm:cxn modelId="{34CB4C5E-4CA6-4A3D-A867-0E03DF1D30D2}" srcId="{31B5E68F-3CE8-468C-9742-28576E61C8BD}" destId="{83E92CF4-C1EA-4157-90C7-13A16C4414AF}" srcOrd="2" destOrd="0" parTransId="{E92C4C29-DB0C-4222-A94D-49440389DC37}" sibTransId="{479B2610-6CD6-466D-9030-61CF3E577F7A}"/>
    <dgm:cxn modelId="{A5651298-5C44-42CB-82E0-515CF00B9F8D}" type="presOf" srcId="{31B5E68F-3CE8-468C-9742-28576E61C8BD}" destId="{DFF68CC0-3CBD-44E4-8AF3-2123BCE663A1}" srcOrd="0" destOrd="0" presId="urn:microsoft.com/office/officeart/2005/8/layout/hProcess9"/>
    <dgm:cxn modelId="{ED9993CD-0145-42C9-9C80-C225CF6C8D9E}" srcId="{31B5E68F-3CE8-468C-9742-28576E61C8BD}" destId="{568DD591-7655-49F9-95B2-5772305B7726}" srcOrd="1" destOrd="0" parTransId="{2E1F735F-BC56-4AE2-A6AA-A6D12840203B}" sibTransId="{BE96D4A9-9083-44F8-839C-ECA9A8D7767D}"/>
    <dgm:cxn modelId="{1B7247DD-A6AD-4C1F-85FF-5330DFEF6206}" type="presOf" srcId="{568DD591-7655-49F9-95B2-5772305B7726}" destId="{C46DCCF9-C0F6-4F74-8156-54BE977A50B5}" srcOrd="0" destOrd="0" presId="urn:microsoft.com/office/officeart/2005/8/layout/hProcess9"/>
    <dgm:cxn modelId="{2FBB1FB6-DCD0-4E92-87CE-883DCED03EAB}" srcId="{31B5E68F-3CE8-468C-9742-28576E61C8BD}" destId="{D35A9926-3636-4F85-BCDC-6DC6140318FC}" srcOrd="3" destOrd="0" parTransId="{B8083BB8-DAC2-41A1-AEC3-D5C79AC0D2EB}" sibTransId="{DAC19259-1115-4DF4-AB59-4CFA522E89E7}"/>
    <dgm:cxn modelId="{996BC843-52D6-4772-8A13-AF1FE9B60ECF}" type="presOf" srcId="{83E92CF4-C1EA-4157-90C7-13A16C4414AF}" destId="{9495D391-6EBF-4A52-9096-58F0690659CD}" srcOrd="0" destOrd="0" presId="urn:microsoft.com/office/officeart/2005/8/layout/hProcess9"/>
    <dgm:cxn modelId="{EBB68ED5-DA15-4296-B54B-734C15BD998B}" srcId="{31B5E68F-3CE8-468C-9742-28576E61C8BD}" destId="{2A661E47-BA74-4C14-976A-6513D751E4E9}" srcOrd="0" destOrd="0" parTransId="{D9B5330C-2AA5-4920-8BDA-F133161F483B}" sibTransId="{98283CCD-3C95-45E7-A60D-B74992726693}"/>
    <dgm:cxn modelId="{5394DF4A-9294-46B5-BA07-3F001FD8C331}" type="presOf" srcId="{D35A9926-3636-4F85-BCDC-6DC6140318FC}" destId="{B73D8836-8362-45FB-B62D-B3592DE8C538}" srcOrd="0" destOrd="0" presId="urn:microsoft.com/office/officeart/2005/8/layout/hProcess9"/>
    <dgm:cxn modelId="{4A189A33-33C2-4664-85EC-827C11DF539B}" type="presOf" srcId="{2A661E47-BA74-4C14-976A-6513D751E4E9}" destId="{EE445FA9-383A-40A3-BA70-61FB257A6D63}" srcOrd="0" destOrd="0" presId="urn:microsoft.com/office/officeart/2005/8/layout/hProcess9"/>
    <dgm:cxn modelId="{5A04D0D7-3144-495B-9DB4-2FD62233E132}" type="presParOf" srcId="{DFF68CC0-3CBD-44E4-8AF3-2123BCE663A1}" destId="{0EE066F1-E03E-42A1-B9DB-AF2E871602AF}" srcOrd="0" destOrd="0" presId="urn:microsoft.com/office/officeart/2005/8/layout/hProcess9"/>
    <dgm:cxn modelId="{9E09ED79-5510-4DC8-8519-9F5D7FDF1110}" type="presParOf" srcId="{DFF68CC0-3CBD-44E4-8AF3-2123BCE663A1}" destId="{F2954F27-19F1-492B-8064-0C2739F4EB27}" srcOrd="1" destOrd="0" presId="urn:microsoft.com/office/officeart/2005/8/layout/hProcess9"/>
    <dgm:cxn modelId="{9D828418-C07F-4C0B-B0FF-7F74DAD84995}" type="presParOf" srcId="{F2954F27-19F1-492B-8064-0C2739F4EB27}" destId="{EE445FA9-383A-40A3-BA70-61FB257A6D63}" srcOrd="0" destOrd="0" presId="urn:microsoft.com/office/officeart/2005/8/layout/hProcess9"/>
    <dgm:cxn modelId="{61274B81-F95A-4CAC-BEB1-D406BD7B2D05}" type="presParOf" srcId="{F2954F27-19F1-492B-8064-0C2739F4EB27}" destId="{AF2174F4-C6EC-43ED-A729-C0FA0CC7A075}" srcOrd="1" destOrd="0" presId="urn:microsoft.com/office/officeart/2005/8/layout/hProcess9"/>
    <dgm:cxn modelId="{292FCD83-7824-42BB-AB25-9D7F5488F7E8}" type="presParOf" srcId="{F2954F27-19F1-492B-8064-0C2739F4EB27}" destId="{C46DCCF9-C0F6-4F74-8156-54BE977A50B5}" srcOrd="2" destOrd="0" presId="urn:microsoft.com/office/officeart/2005/8/layout/hProcess9"/>
    <dgm:cxn modelId="{F1479675-06CA-489F-A13F-99B3574AD7BB}" type="presParOf" srcId="{F2954F27-19F1-492B-8064-0C2739F4EB27}" destId="{3B7533D0-DB29-4D79-ADAF-6C5AAC00ED49}" srcOrd="3" destOrd="0" presId="urn:microsoft.com/office/officeart/2005/8/layout/hProcess9"/>
    <dgm:cxn modelId="{7F504151-D9E0-449E-B60E-82F507F64FAF}" type="presParOf" srcId="{F2954F27-19F1-492B-8064-0C2739F4EB27}" destId="{9495D391-6EBF-4A52-9096-58F0690659CD}" srcOrd="4" destOrd="0" presId="urn:microsoft.com/office/officeart/2005/8/layout/hProcess9"/>
    <dgm:cxn modelId="{FD7132E1-1D42-4147-A5BA-571461BCFCF7}" type="presParOf" srcId="{F2954F27-19F1-492B-8064-0C2739F4EB27}" destId="{B805207F-4B89-44E0-AC0B-AAD50CD46C84}" srcOrd="5" destOrd="0" presId="urn:microsoft.com/office/officeart/2005/8/layout/hProcess9"/>
    <dgm:cxn modelId="{4C69AF02-8FAE-4F0C-AF31-83ACE266710B}" type="presParOf" srcId="{F2954F27-19F1-492B-8064-0C2739F4EB27}" destId="{B73D8836-8362-45FB-B62D-B3592DE8C538}"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26FA51E-97FD-49B8-B19F-C3A6F954313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5A7A7D2-84E9-49E8-AAFC-3FD4FD44839B}">
      <dgm:prSet/>
      <dgm:spPr>
        <a:solidFill>
          <a:schemeClr val="accent1">
            <a:lumMod val="75000"/>
          </a:schemeClr>
        </a:solidFill>
        <a:ln>
          <a:solidFill>
            <a:schemeClr val="tx1"/>
          </a:solidFill>
        </a:ln>
      </dgm:spPr>
      <dgm:t>
        <a:bodyPr/>
        <a:lstStyle/>
        <a:p>
          <a:pPr rtl="0"/>
          <a:r>
            <a:rPr lang="en-US" b="1" baseline="0" dirty="0" smtClean="0">
              <a:latin typeface="Times New Roman" panose="02020603050405020304" pitchFamily="18" charset="0"/>
              <a:cs typeface="Times New Roman" panose="02020603050405020304" pitchFamily="18" charset="0"/>
            </a:rPr>
            <a:t>HSS is responsible for:</a:t>
          </a:r>
          <a:endParaRPr lang="en-US" b="1" dirty="0">
            <a:latin typeface="Times New Roman" panose="02020603050405020304" pitchFamily="18" charset="0"/>
            <a:cs typeface="Times New Roman" panose="02020603050405020304" pitchFamily="18" charset="0"/>
          </a:endParaRPr>
        </a:p>
      </dgm:t>
    </dgm:pt>
    <dgm:pt modelId="{B60DCC15-B122-4A08-88C6-55E692BA9409}" type="parTrans" cxnId="{C8BAC710-BEA0-4658-8B55-EB54117166B1}">
      <dgm:prSet/>
      <dgm:spPr/>
      <dgm:t>
        <a:bodyPr/>
        <a:lstStyle/>
        <a:p>
          <a:endParaRPr lang="en-US"/>
        </a:p>
      </dgm:t>
    </dgm:pt>
    <dgm:pt modelId="{2A66D640-F911-49F5-B5EC-B66C1E694E42}" type="sibTrans" cxnId="{C8BAC710-BEA0-4658-8B55-EB54117166B1}">
      <dgm:prSet/>
      <dgm:spPr/>
      <dgm:t>
        <a:bodyPr/>
        <a:lstStyle/>
        <a:p>
          <a:endParaRPr lang="en-US"/>
        </a:p>
      </dgm:t>
    </dgm:pt>
    <dgm:pt modelId="{552DC154-F927-4E9F-BE47-95EB4FDA8B85}">
      <dgm:prSet/>
      <dgm:spPr>
        <a:solidFill>
          <a:schemeClr val="accent1">
            <a:lumMod val="75000"/>
          </a:schemeClr>
        </a:solidFill>
        <a:ln>
          <a:solidFill>
            <a:schemeClr val="tx1"/>
          </a:solidFill>
        </a:ln>
      </dgm:spPr>
      <dgm:t>
        <a:bodyPr/>
        <a:lstStyle/>
        <a:p>
          <a:pPr rtl="0"/>
          <a:r>
            <a:rPr lang="en-US" b="1" dirty="0" smtClean="0">
              <a:solidFill>
                <a:schemeClr val="bg1"/>
              </a:solidFill>
              <a:latin typeface="Times New Roman" panose="02020603050405020304" pitchFamily="18" charset="0"/>
              <a:cs typeface="Times New Roman" panose="02020603050405020304" pitchFamily="18" charset="0"/>
            </a:rPr>
            <a:t>Certification/recertification functions</a:t>
          </a:r>
          <a:endParaRPr lang="en-US" b="1" dirty="0">
            <a:solidFill>
              <a:schemeClr val="bg1"/>
            </a:solidFill>
            <a:latin typeface="Times New Roman" panose="02020603050405020304" pitchFamily="18" charset="0"/>
            <a:cs typeface="Times New Roman" panose="02020603050405020304" pitchFamily="18" charset="0"/>
          </a:endParaRPr>
        </a:p>
      </dgm:t>
    </dgm:pt>
    <dgm:pt modelId="{0F268D87-CEEA-428F-AE80-15A34209BC96}" type="parTrans" cxnId="{E2171310-400E-4A9D-AF0F-0002420EEE3A}">
      <dgm:prSet/>
      <dgm:spPr/>
      <dgm:t>
        <a:bodyPr/>
        <a:lstStyle/>
        <a:p>
          <a:endParaRPr lang="en-US"/>
        </a:p>
      </dgm:t>
    </dgm:pt>
    <dgm:pt modelId="{395CD22B-8D90-4009-A83B-73785B1D0DF0}" type="sibTrans" cxnId="{E2171310-400E-4A9D-AF0F-0002420EEE3A}">
      <dgm:prSet/>
      <dgm:spPr/>
      <dgm:t>
        <a:bodyPr/>
        <a:lstStyle/>
        <a:p>
          <a:endParaRPr lang="en-US"/>
        </a:p>
      </dgm:t>
    </dgm:pt>
    <dgm:pt modelId="{4C7A5DFF-DE70-414B-9ADF-102936D30D10}">
      <dgm:prSet/>
      <dgm:spPr>
        <a:solidFill>
          <a:schemeClr val="accent1">
            <a:lumMod val="75000"/>
          </a:schemeClr>
        </a:solidFill>
        <a:ln>
          <a:solidFill>
            <a:schemeClr val="tx1"/>
          </a:solidFill>
        </a:ln>
      </dgm:spPr>
      <dgm:t>
        <a:bodyPr/>
        <a:lstStyle/>
        <a:p>
          <a:pPr rtl="0"/>
          <a:r>
            <a:rPr lang="en-US" b="1" dirty="0" smtClean="0">
              <a:solidFill>
                <a:schemeClr val="bg1"/>
              </a:solidFill>
              <a:latin typeface="Times New Roman" panose="02020603050405020304" pitchFamily="18" charset="0"/>
              <a:cs typeface="Times New Roman" panose="02020603050405020304" pitchFamily="18" charset="0"/>
            </a:rPr>
            <a:t>Records maintenance</a:t>
          </a:r>
          <a:endParaRPr lang="en-US" b="1" dirty="0">
            <a:solidFill>
              <a:schemeClr val="bg1"/>
            </a:solidFill>
            <a:latin typeface="Times New Roman" panose="02020603050405020304" pitchFamily="18" charset="0"/>
            <a:cs typeface="Times New Roman" panose="02020603050405020304" pitchFamily="18" charset="0"/>
          </a:endParaRPr>
        </a:p>
      </dgm:t>
    </dgm:pt>
    <dgm:pt modelId="{271D6CB6-0964-4F62-942A-4131F87C7592}" type="parTrans" cxnId="{4DE02C39-C8DF-4F35-AA37-F20822C5C6DD}">
      <dgm:prSet/>
      <dgm:spPr/>
      <dgm:t>
        <a:bodyPr/>
        <a:lstStyle/>
        <a:p>
          <a:endParaRPr lang="en-US"/>
        </a:p>
      </dgm:t>
    </dgm:pt>
    <dgm:pt modelId="{7B5B4789-5D59-4CB1-BB10-6851EBB9DE96}" type="sibTrans" cxnId="{4DE02C39-C8DF-4F35-AA37-F20822C5C6DD}">
      <dgm:prSet/>
      <dgm:spPr/>
      <dgm:t>
        <a:bodyPr/>
        <a:lstStyle/>
        <a:p>
          <a:endParaRPr lang="en-US"/>
        </a:p>
      </dgm:t>
    </dgm:pt>
    <dgm:pt modelId="{7AA407D1-94F1-4383-A983-DE6F7F455D5D}">
      <dgm:prSet/>
      <dgm:spPr>
        <a:solidFill>
          <a:schemeClr val="accent1">
            <a:lumMod val="75000"/>
          </a:schemeClr>
        </a:solidFill>
        <a:ln>
          <a:solidFill>
            <a:schemeClr val="tx1"/>
          </a:solidFill>
        </a:ln>
      </dgm:spPr>
      <dgm:t>
        <a:bodyPr/>
        <a:lstStyle/>
        <a:p>
          <a:pPr rtl="0"/>
          <a:r>
            <a:rPr lang="en-US" b="1" dirty="0" smtClean="0">
              <a:solidFill>
                <a:schemeClr val="bg1"/>
              </a:solidFill>
              <a:latin typeface="Times New Roman" panose="02020603050405020304" pitchFamily="18" charset="0"/>
              <a:cs typeface="Times New Roman" panose="02020603050405020304" pitchFamily="18" charset="0"/>
            </a:rPr>
            <a:t>Identifying potential participants in Medicare/Medicaid</a:t>
          </a:r>
          <a:endParaRPr lang="en-US" b="1" dirty="0">
            <a:solidFill>
              <a:schemeClr val="bg1"/>
            </a:solidFill>
            <a:latin typeface="Times New Roman" panose="02020603050405020304" pitchFamily="18" charset="0"/>
            <a:cs typeface="Times New Roman" panose="02020603050405020304" pitchFamily="18" charset="0"/>
          </a:endParaRPr>
        </a:p>
      </dgm:t>
    </dgm:pt>
    <dgm:pt modelId="{D6CB2BD9-5034-4CF6-9218-30EF4C6ED2A1}" type="parTrans" cxnId="{9388AEC2-2055-4C39-AD8D-3A698ADADAAB}">
      <dgm:prSet/>
      <dgm:spPr/>
      <dgm:t>
        <a:bodyPr/>
        <a:lstStyle/>
        <a:p>
          <a:endParaRPr lang="en-US"/>
        </a:p>
      </dgm:t>
    </dgm:pt>
    <dgm:pt modelId="{7A03354D-7731-4D3C-A2A1-C149B6220F64}" type="sibTrans" cxnId="{9388AEC2-2055-4C39-AD8D-3A698ADADAAB}">
      <dgm:prSet/>
      <dgm:spPr/>
      <dgm:t>
        <a:bodyPr/>
        <a:lstStyle/>
        <a:p>
          <a:endParaRPr lang="en-US"/>
        </a:p>
      </dgm:t>
    </dgm:pt>
    <dgm:pt modelId="{66CB0209-C197-4A33-87C6-01214D8DAA5D}">
      <dgm:prSet/>
      <dgm:spPr>
        <a:solidFill>
          <a:schemeClr val="accent1">
            <a:lumMod val="75000"/>
          </a:schemeClr>
        </a:solidFill>
        <a:ln>
          <a:solidFill>
            <a:schemeClr val="tx1"/>
          </a:solidFill>
        </a:ln>
      </dgm:spPr>
      <dgm:t>
        <a:bodyPr/>
        <a:lstStyle/>
        <a:p>
          <a:pPr rtl="0"/>
          <a:r>
            <a:rPr lang="en-US" b="1" dirty="0" smtClean="0">
              <a:solidFill>
                <a:schemeClr val="bg1"/>
              </a:solidFill>
              <a:latin typeface="Times New Roman" panose="02020603050405020304" pitchFamily="18" charset="0"/>
              <a:cs typeface="Times New Roman" panose="02020603050405020304" pitchFamily="18" charset="0"/>
            </a:rPr>
            <a:t>Complaint investigations</a:t>
          </a:r>
          <a:endParaRPr lang="en-US" b="1" dirty="0">
            <a:solidFill>
              <a:schemeClr val="bg1"/>
            </a:solidFill>
            <a:latin typeface="Times New Roman" panose="02020603050405020304" pitchFamily="18" charset="0"/>
            <a:cs typeface="Times New Roman" panose="02020603050405020304" pitchFamily="18" charset="0"/>
          </a:endParaRPr>
        </a:p>
      </dgm:t>
    </dgm:pt>
    <dgm:pt modelId="{0F4D349B-1822-4BF7-84E2-AFA9A8598209}" type="parTrans" cxnId="{DAEAF486-6003-4200-9D93-9B7AFEA748B5}">
      <dgm:prSet/>
      <dgm:spPr/>
      <dgm:t>
        <a:bodyPr/>
        <a:lstStyle/>
        <a:p>
          <a:endParaRPr lang="en-US"/>
        </a:p>
      </dgm:t>
    </dgm:pt>
    <dgm:pt modelId="{5652044D-548E-43E9-9B76-BBCFC5F3EF15}" type="sibTrans" cxnId="{DAEAF486-6003-4200-9D93-9B7AFEA748B5}">
      <dgm:prSet/>
      <dgm:spPr/>
      <dgm:t>
        <a:bodyPr/>
        <a:lstStyle/>
        <a:p>
          <a:endParaRPr lang="en-US"/>
        </a:p>
      </dgm:t>
    </dgm:pt>
    <dgm:pt modelId="{9BB2A3A4-D837-40D8-9149-0F16F8DE0A1F}">
      <dgm:prSet/>
      <dgm:spPr>
        <a:solidFill>
          <a:schemeClr val="accent1">
            <a:lumMod val="75000"/>
          </a:schemeClr>
        </a:solidFill>
        <a:ln>
          <a:solidFill>
            <a:schemeClr val="tx1"/>
          </a:solidFill>
        </a:ln>
      </dgm:spPr>
      <dgm:t>
        <a:bodyPr/>
        <a:lstStyle/>
        <a:p>
          <a:pPr rtl="0"/>
          <a:r>
            <a:rPr lang="en-US" b="1" dirty="0" smtClean="0">
              <a:solidFill>
                <a:schemeClr val="bg1"/>
              </a:solidFill>
              <a:latin typeface="Times New Roman" panose="02020603050405020304" pitchFamily="18" charset="0"/>
              <a:cs typeface="Times New Roman" panose="02020603050405020304" pitchFamily="18" charset="0"/>
            </a:rPr>
            <a:t>Validation surveys</a:t>
          </a:r>
          <a:endParaRPr lang="en-US" b="1" dirty="0">
            <a:solidFill>
              <a:schemeClr val="bg1"/>
            </a:solidFill>
            <a:latin typeface="Times New Roman" panose="02020603050405020304" pitchFamily="18" charset="0"/>
            <a:cs typeface="Times New Roman" panose="02020603050405020304" pitchFamily="18" charset="0"/>
          </a:endParaRPr>
        </a:p>
      </dgm:t>
    </dgm:pt>
    <dgm:pt modelId="{CC88B79C-684A-4E4B-A5DD-3988FD31D04D}" type="parTrans" cxnId="{E2C6D167-EBD0-431B-85F8-35CB1A2E95BD}">
      <dgm:prSet/>
      <dgm:spPr/>
      <dgm:t>
        <a:bodyPr/>
        <a:lstStyle/>
        <a:p>
          <a:endParaRPr lang="en-US"/>
        </a:p>
      </dgm:t>
    </dgm:pt>
    <dgm:pt modelId="{F134145F-F7CE-4147-9044-9C0C9A0FF308}" type="sibTrans" cxnId="{E2C6D167-EBD0-431B-85F8-35CB1A2E95BD}">
      <dgm:prSet/>
      <dgm:spPr/>
      <dgm:t>
        <a:bodyPr/>
        <a:lstStyle/>
        <a:p>
          <a:endParaRPr lang="en-US"/>
        </a:p>
      </dgm:t>
    </dgm:pt>
    <dgm:pt modelId="{66BAE237-1642-4D6E-AC91-699839FFB712}">
      <dgm:prSet/>
      <dgm:spPr>
        <a:solidFill>
          <a:schemeClr val="accent1">
            <a:lumMod val="75000"/>
          </a:schemeClr>
        </a:solidFill>
        <a:ln>
          <a:solidFill>
            <a:schemeClr val="tx1"/>
          </a:solidFill>
        </a:ln>
      </dgm:spPr>
      <dgm:t>
        <a:bodyPr/>
        <a:lstStyle/>
        <a:p>
          <a:pPr rtl="0"/>
          <a:r>
            <a:rPr lang="en-US" b="1" dirty="0" smtClean="0">
              <a:solidFill>
                <a:schemeClr val="bg1"/>
              </a:solidFill>
              <a:latin typeface="Times New Roman" panose="02020603050405020304" pitchFamily="18" charset="0"/>
              <a:cs typeface="Times New Roman" panose="02020603050405020304" pitchFamily="18" charset="0"/>
            </a:rPr>
            <a:t>Licensing activities</a:t>
          </a:r>
          <a:endParaRPr lang="en-US" b="1" dirty="0">
            <a:solidFill>
              <a:schemeClr val="bg1"/>
            </a:solidFill>
            <a:latin typeface="Times New Roman" panose="02020603050405020304" pitchFamily="18" charset="0"/>
            <a:cs typeface="Times New Roman" panose="02020603050405020304" pitchFamily="18" charset="0"/>
          </a:endParaRPr>
        </a:p>
      </dgm:t>
    </dgm:pt>
    <dgm:pt modelId="{B9443AA1-CFEA-4C96-A9C9-CAADAC53214C}" type="parTrans" cxnId="{A5EB259B-E109-48BA-92EF-F0853F975B16}">
      <dgm:prSet/>
      <dgm:spPr/>
      <dgm:t>
        <a:bodyPr/>
        <a:lstStyle/>
        <a:p>
          <a:endParaRPr lang="en-US"/>
        </a:p>
      </dgm:t>
    </dgm:pt>
    <dgm:pt modelId="{C8A75099-D6BF-4DB9-9B94-7102637FD067}" type="sibTrans" cxnId="{A5EB259B-E109-48BA-92EF-F0853F975B16}">
      <dgm:prSet/>
      <dgm:spPr/>
      <dgm:t>
        <a:bodyPr/>
        <a:lstStyle/>
        <a:p>
          <a:endParaRPr lang="en-US"/>
        </a:p>
      </dgm:t>
    </dgm:pt>
    <dgm:pt modelId="{CF95424D-F8EF-45C6-B5E6-5CF427008554}" type="pres">
      <dgm:prSet presAssocID="{D26FA51E-97FD-49B8-B19F-C3A6F9543130}" presName="linear" presStyleCnt="0">
        <dgm:presLayoutVars>
          <dgm:animLvl val="lvl"/>
          <dgm:resizeHandles val="exact"/>
        </dgm:presLayoutVars>
      </dgm:prSet>
      <dgm:spPr/>
      <dgm:t>
        <a:bodyPr/>
        <a:lstStyle/>
        <a:p>
          <a:endParaRPr lang="en-US"/>
        </a:p>
      </dgm:t>
    </dgm:pt>
    <dgm:pt modelId="{61D54A87-2E93-4368-99D1-43CD13B2848B}" type="pres">
      <dgm:prSet presAssocID="{05A7A7D2-84E9-49E8-AAFC-3FD4FD44839B}" presName="parentText" presStyleLbl="node1" presStyleIdx="0" presStyleCnt="1" custLinFactNeighborX="6" custLinFactNeighborY="-5915">
        <dgm:presLayoutVars>
          <dgm:chMax val="0"/>
          <dgm:bulletEnabled val="1"/>
        </dgm:presLayoutVars>
      </dgm:prSet>
      <dgm:spPr/>
      <dgm:t>
        <a:bodyPr/>
        <a:lstStyle/>
        <a:p>
          <a:endParaRPr lang="en-US"/>
        </a:p>
      </dgm:t>
    </dgm:pt>
    <dgm:pt modelId="{6C95FE97-3FD7-48EF-AB49-1FA852149F76}" type="pres">
      <dgm:prSet presAssocID="{05A7A7D2-84E9-49E8-AAFC-3FD4FD44839B}" presName="childText" presStyleLbl="revTx" presStyleIdx="0" presStyleCnt="1" custScaleY="68845">
        <dgm:presLayoutVars>
          <dgm:bulletEnabled val="1"/>
        </dgm:presLayoutVars>
      </dgm:prSet>
      <dgm:spPr/>
      <dgm:t>
        <a:bodyPr/>
        <a:lstStyle/>
        <a:p>
          <a:endParaRPr lang="en-US"/>
        </a:p>
      </dgm:t>
    </dgm:pt>
  </dgm:ptLst>
  <dgm:cxnLst>
    <dgm:cxn modelId="{E2C6D167-EBD0-431B-85F8-35CB1A2E95BD}" srcId="{05A7A7D2-84E9-49E8-AAFC-3FD4FD44839B}" destId="{9BB2A3A4-D837-40D8-9149-0F16F8DE0A1F}" srcOrd="4" destOrd="0" parTransId="{CC88B79C-684A-4E4B-A5DD-3988FD31D04D}" sibTransId="{F134145F-F7CE-4147-9044-9C0C9A0FF308}"/>
    <dgm:cxn modelId="{316653FD-1A8E-4F44-B3D7-B30AC8FB7FF9}" type="presOf" srcId="{D26FA51E-97FD-49B8-B19F-C3A6F9543130}" destId="{CF95424D-F8EF-45C6-B5E6-5CF427008554}" srcOrd="0" destOrd="0" presId="urn:microsoft.com/office/officeart/2005/8/layout/vList2"/>
    <dgm:cxn modelId="{0AEB9750-8378-4308-8D1C-6D3288A56C76}" type="presOf" srcId="{66CB0209-C197-4A33-87C6-01214D8DAA5D}" destId="{6C95FE97-3FD7-48EF-AB49-1FA852149F76}" srcOrd="0" destOrd="3" presId="urn:microsoft.com/office/officeart/2005/8/layout/vList2"/>
    <dgm:cxn modelId="{9388AEC2-2055-4C39-AD8D-3A698ADADAAB}" srcId="{05A7A7D2-84E9-49E8-AAFC-3FD4FD44839B}" destId="{7AA407D1-94F1-4383-A983-DE6F7F455D5D}" srcOrd="2" destOrd="0" parTransId="{D6CB2BD9-5034-4CF6-9218-30EF4C6ED2A1}" sibTransId="{7A03354D-7731-4D3C-A2A1-C149B6220F64}"/>
    <dgm:cxn modelId="{A5EB259B-E109-48BA-92EF-F0853F975B16}" srcId="{05A7A7D2-84E9-49E8-AAFC-3FD4FD44839B}" destId="{66BAE237-1642-4D6E-AC91-699839FFB712}" srcOrd="5" destOrd="0" parTransId="{B9443AA1-CFEA-4C96-A9C9-CAADAC53214C}" sibTransId="{C8A75099-D6BF-4DB9-9B94-7102637FD067}"/>
    <dgm:cxn modelId="{E1ECB556-0D4E-4063-AF01-325DE0CA6305}" type="presOf" srcId="{05A7A7D2-84E9-49E8-AAFC-3FD4FD44839B}" destId="{61D54A87-2E93-4368-99D1-43CD13B2848B}" srcOrd="0" destOrd="0" presId="urn:microsoft.com/office/officeart/2005/8/layout/vList2"/>
    <dgm:cxn modelId="{A8648251-B0C9-41F4-8E15-D12E77B486DA}" type="presOf" srcId="{7AA407D1-94F1-4383-A983-DE6F7F455D5D}" destId="{6C95FE97-3FD7-48EF-AB49-1FA852149F76}" srcOrd="0" destOrd="2" presId="urn:microsoft.com/office/officeart/2005/8/layout/vList2"/>
    <dgm:cxn modelId="{D16F0ECE-AB59-4044-9F10-A4E2061DC78A}" type="presOf" srcId="{4C7A5DFF-DE70-414B-9ADF-102936D30D10}" destId="{6C95FE97-3FD7-48EF-AB49-1FA852149F76}" srcOrd="0" destOrd="1" presId="urn:microsoft.com/office/officeart/2005/8/layout/vList2"/>
    <dgm:cxn modelId="{C8BAC710-BEA0-4658-8B55-EB54117166B1}" srcId="{D26FA51E-97FD-49B8-B19F-C3A6F9543130}" destId="{05A7A7D2-84E9-49E8-AAFC-3FD4FD44839B}" srcOrd="0" destOrd="0" parTransId="{B60DCC15-B122-4A08-88C6-55E692BA9409}" sibTransId="{2A66D640-F911-49F5-B5EC-B66C1E694E42}"/>
    <dgm:cxn modelId="{881FF681-7B48-4B5C-87FF-F671E5D4DA59}" type="presOf" srcId="{66BAE237-1642-4D6E-AC91-699839FFB712}" destId="{6C95FE97-3FD7-48EF-AB49-1FA852149F76}" srcOrd="0" destOrd="5" presId="urn:microsoft.com/office/officeart/2005/8/layout/vList2"/>
    <dgm:cxn modelId="{4DE02C39-C8DF-4F35-AA37-F20822C5C6DD}" srcId="{05A7A7D2-84E9-49E8-AAFC-3FD4FD44839B}" destId="{4C7A5DFF-DE70-414B-9ADF-102936D30D10}" srcOrd="1" destOrd="0" parTransId="{271D6CB6-0964-4F62-942A-4131F87C7592}" sibTransId="{7B5B4789-5D59-4CB1-BB10-6851EBB9DE96}"/>
    <dgm:cxn modelId="{DAEAF486-6003-4200-9D93-9B7AFEA748B5}" srcId="{05A7A7D2-84E9-49E8-AAFC-3FD4FD44839B}" destId="{66CB0209-C197-4A33-87C6-01214D8DAA5D}" srcOrd="3" destOrd="0" parTransId="{0F4D349B-1822-4BF7-84E2-AFA9A8598209}" sibTransId="{5652044D-548E-43E9-9B76-BBCFC5F3EF15}"/>
    <dgm:cxn modelId="{6281DEF0-5363-4BE5-9F9C-6DC30CD35416}" type="presOf" srcId="{9BB2A3A4-D837-40D8-9149-0F16F8DE0A1F}" destId="{6C95FE97-3FD7-48EF-AB49-1FA852149F76}" srcOrd="0" destOrd="4" presId="urn:microsoft.com/office/officeart/2005/8/layout/vList2"/>
    <dgm:cxn modelId="{E2171310-400E-4A9D-AF0F-0002420EEE3A}" srcId="{05A7A7D2-84E9-49E8-AAFC-3FD4FD44839B}" destId="{552DC154-F927-4E9F-BE47-95EB4FDA8B85}" srcOrd="0" destOrd="0" parTransId="{0F268D87-CEEA-428F-AE80-15A34209BC96}" sibTransId="{395CD22B-8D90-4009-A83B-73785B1D0DF0}"/>
    <dgm:cxn modelId="{9F8A9F33-8439-4041-B04C-DC34CA1D8CFE}" type="presOf" srcId="{552DC154-F927-4E9F-BE47-95EB4FDA8B85}" destId="{6C95FE97-3FD7-48EF-AB49-1FA852149F76}" srcOrd="0" destOrd="0" presId="urn:microsoft.com/office/officeart/2005/8/layout/vList2"/>
    <dgm:cxn modelId="{1838A5A7-292A-4EFE-A298-99EE38201C3C}" type="presParOf" srcId="{CF95424D-F8EF-45C6-B5E6-5CF427008554}" destId="{61D54A87-2E93-4368-99D1-43CD13B2848B}" srcOrd="0" destOrd="0" presId="urn:microsoft.com/office/officeart/2005/8/layout/vList2"/>
    <dgm:cxn modelId="{D9672522-F571-4BCB-8228-F9CC35582847}" type="presParOf" srcId="{CF95424D-F8EF-45C6-B5E6-5CF427008554}" destId="{6C95FE97-3FD7-48EF-AB49-1FA852149F76}"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E7AD10F-50C3-4706-8F14-90C90169DB81}" type="doc">
      <dgm:prSet loTypeId="urn:microsoft.com/office/officeart/2005/8/layout/radial1" loCatId="relationship" qsTypeId="urn:microsoft.com/office/officeart/2005/8/quickstyle/simple1" qsCatId="simple" csTypeId="urn:microsoft.com/office/officeart/2005/8/colors/colorful1#2" csCatId="colorful" phldr="1"/>
      <dgm:spPr/>
      <dgm:t>
        <a:bodyPr/>
        <a:lstStyle/>
        <a:p>
          <a:endParaRPr lang="en-US"/>
        </a:p>
      </dgm:t>
    </dgm:pt>
    <dgm:pt modelId="{92E03C6B-B11C-41E7-9D9E-3FD408E1BEC8}">
      <dgm:prSet phldrT="[Text]" custT="1"/>
      <dgm:spPr/>
      <dgm:t>
        <a:bodyPr/>
        <a:lstStyle/>
        <a:p>
          <a:r>
            <a:rPr lang="en-US" sz="2400" b="1" dirty="0">
              <a:latin typeface="Cambria" panose="02040503050406030204" pitchFamily="18" charset="0"/>
              <a:ea typeface="Cambria" panose="02040503050406030204" pitchFamily="18" charset="0"/>
            </a:rPr>
            <a:t>HSS State </a:t>
          </a:r>
          <a:r>
            <a:rPr lang="en-US" sz="2400" b="1" dirty="0" smtClean="0">
              <a:latin typeface="Cambria" panose="02040503050406030204" pitchFamily="18" charset="0"/>
              <a:ea typeface="Cambria" panose="02040503050406030204" pitchFamily="18" charset="0"/>
            </a:rPr>
            <a:t>Agency Field Offices</a:t>
          </a:r>
          <a:endParaRPr lang="en-US" sz="2400" b="1" dirty="0">
            <a:latin typeface="Cambria" panose="02040503050406030204" pitchFamily="18" charset="0"/>
            <a:ea typeface="Cambria" panose="02040503050406030204" pitchFamily="18" charset="0"/>
          </a:endParaRPr>
        </a:p>
      </dgm:t>
    </dgm:pt>
    <dgm:pt modelId="{A8483A91-E99F-49AA-A412-D0FE35964EA9}" type="parTrans" cxnId="{8471737F-F4F8-4A6F-A19F-7ECA2E725895}">
      <dgm:prSet/>
      <dgm:spPr/>
      <dgm:t>
        <a:bodyPr/>
        <a:lstStyle/>
        <a:p>
          <a:endParaRPr lang="en-US"/>
        </a:p>
      </dgm:t>
    </dgm:pt>
    <dgm:pt modelId="{F69C25F0-791A-465C-BE94-38C616D0440B}" type="sibTrans" cxnId="{8471737F-F4F8-4A6F-A19F-7ECA2E725895}">
      <dgm:prSet/>
      <dgm:spPr/>
      <dgm:t>
        <a:bodyPr/>
        <a:lstStyle/>
        <a:p>
          <a:endParaRPr lang="en-US"/>
        </a:p>
      </dgm:t>
    </dgm:pt>
    <dgm:pt modelId="{88E8D58E-8B10-48B0-94A0-6EADACF8F65C}">
      <dgm:prSet phldrT="[Text]" custT="1"/>
      <dgm:spPr/>
      <dgm:t>
        <a:bodyPr/>
        <a:lstStyle/>
        <a:p>
          <a:r>
            <a:rPr lang="en-US" sz="1400" b="1" dirty="0">
              <a:latin typeface="Cambria" panose="02040503050406030204" pitchFamily="18" charset="0"/>
              <a:ea typeface="Cambria" panose="02040503050406030204" pitchFamily="18" charset="0"/>
            </a:rPr>
            <a:t>Field Office 1 </a:t>
          </a:r>
          <a:r>
            <a:rPr lang="en-US" sz="1400" b="1" dirty="0" smtClean="0">
              <a:latin typeface="Cambria" panose="02040503050406030204" pitchFamily="18" charset="0"/>
              <a:ea typeface="Cambria" panose="02040503050406030204" pitchFamily="18" charset="0"/>
            </a:rPr>
            <a:t> New Orleans &amp; Thibodeaux</a:t>
          </a:r>
          <a:endParaRPr lang="en-US" sz="1400" b="1" dirty="0">
            <a:latin typeface="Cambria" panose="02040503050406030204" pitchFamily="18" charset="0"/>
            <a:ea typeface="Cambria" panose="02040503050406030204" pitchFamily="18" charset="0"/>
          </a:endParaRPr>
        </a:p>
      </dgm:t>
    </dgm:pt>
    <dgm:pt modelId="{1088E4BF-825A-48F0-9268-BFCB1C1AECD3}" type="parTrans" cxnId="{EB746F31-08F9-4075-8956-FF12BD795114}">
      <dgm:prSet/>
      <dgm:spPr/>
      <dgm:t>
        <a:bodyPr/>
        <a:lstStyle/>
        <a:p>
          <a:endParaRPr lang="en-US" dirty="0"/>
        </a:p>
      </dgm:t>
    </dgm:pt>
    <dgm:pt modelId="{C670ABFA-1899-4961-A922-3AED325FAD5C}" type="sibTrans" cxnId="{EB746F31-08F9-4075-8956-FF12BD795114}">
      <dgm:prSet/>
      <dgm:spPr/>
      <dgm:t>
        <a:bodyPr/>
        <a:lstStyle/>
        <a:p>
          <a:endParaRPr lang="en-US"/>
        </a:p>
      </dgm:t>
    </dgm:pt>
    <dgm:pt modelId="{566A5122-9896-4FD3-B978-9CFDEA678130}">
      <dgm:prSet phldrT="[Text]" custT="1"/>
      <dgm:spPr/>
      <dgm:t>
        <a:bodyPr/>
        <a:lstStyle/>
        <a:p>
          <a:r>
            <a:rPr lang="en-US" sz="1400" b="1" dirty="0" smtClean="0">
              <a:latin typeface="Cambria" panose="02040503050406030204" pitchFamily="18" charset="0"/>
              <a:ea typeface="Cambria" panose="02040503050406030204" pitchFamily="18" charset="0"/>
            </a:rPr>
            <a:t>Title 18 Supervisor:</a:t>
          </a:r>
        </a:p>
        <a:p>
          <a:r>
            <a:rPr lang="en-US" sz="1400" b="1" dirty="0" smtClean="0">
              <a:latin typeface="Cambria" panose="02040503050406030204" pitchFamily="18" charset="0"/>
              <a:ea typeface="Cambria" panose="02040503050406030204" pitchFamily="18" charset="0"/>
            </a:rPr>
            <a:t>Rickie Callegan</a:t>
          </a:r>
        </a:p>
        <a:p>
          <a:r>
            <a:rPr lang="en-US" sz="1400" b="1" dirty="0" smtClean="0">
              <a:latin typeface="Cambria" panose="02040503050406030204" pitchFamily="18" charset="0"/>
              <a:ea typeface="Cambria" panose="02040503050406030204" pitchFamily="18" charset="0"/>
            </a:rPr>
            <a:t>Rita Simon</a:t>
          </a:r>
          <a:endParaRPr lang="en-US" sz="1400" b="1" dirty="0">
            <a:latin typeface="Cambria" panose="02040503050406030204" pitchFamily="18" charset="0"/>
            <a:ea typeface="Cambria" panose="02040503050406030204" pitchFamily="18" charset="0"/>
          </a:endParaRPr>
        </a:p>
      </dgm:t>
    </dgm:pt>
    <dgm:pt modelId="{088DAF31-C5DD-493D-A1A4-15D2E64D7FB8}" type="parTrans" cxnId="{BB6FE324-61E5-4EDE-9674-C3429CF4866B}">
      <dgm:prSet/>
      <dgm:spPr/>
      <dgm:t>
        <a:bodyPr/>
        <a:lstStyle/>
        <a:p>
          <a:endParaRPr lang="en-US" dirty="0"/>
        </a:p>
      </dgm:t>
    </dgm:pt>
    <dgm:pt modelId="{C0EFAC44-1603-432E-B102-1848C8720C7B}" type="sibTrans" cxnId="{BB6FE324-61E5-4EDE-9674-C3429CF4866B}">
      <dgm:prSet/>
      <dgm:spPr/>
      <dgm:t>
        <a:bodyPr/>
        <a:lstStyle/>
        <a:p>
          <a:endParaRPr lang="en-US"/>
        </a:p>
      </dgm:t>
    </dgm:pt>
    <dgm:pt modelId="{F164B1C2-916B-413C-8DAA-29F329A95C0E}">
      <dgm:prSet phldrT="[Text]" custT="1"/>
      <dgm:spPr/>
      <dgm:t>
        <a:bodyPr/>
        <a:lstStyle/>
        <a:p>
          <a:r>
            <a:rPr lang="en-US" sz="1300" b="1" dirty="0">
              <a:latin typeface="Cambria" panose="02040503050406030204" pitchFamily="18" charset="0"/>
              <a:ea typeface="Cambria" panose="02040503050406030204" pitchFamily="18" charset="0"/>
            </a:rPr>
            <a:t>Field </a:t>
          </a:r>
          <a:r>
            <a:rPr lang="en-US" sz="1300" b="1" dirty="0" smtClean="0">
              <a:latin typeface="Cambria" panose="02040503050406030204" pitchFamily="18" charset="0"/>
              <a:ea typeface="Cambria" panose="02040503050406030204" pitchFamily="18" charset="0"/>
            </a:rPr>
            <a:t>Office 4/5 Monroe &amp; Shreveport</a:t>
          </a:r>
          <a:endParaRPr lang="en-US" sz="1300" b="1" dirty="0">
            <a:latin typeface="Cambria" panose="02040503050406030204" pitchFamily="18" charset="0"/>
            <a:ea typeface="Cambria" panose="02040503050406030204" pitchFamily="18" charset="0"/>
          </a:endParaRPr>
        </a:p>
      </dgm:t>
    </dgm:pt>
    <dgm:pt modelId="{3B7657CA-22E6-4141-B47A-7B5F5CB2849E}" type="parTrans" cxnId="{EE1F46BC-243E-4625-96BC-F4A2A041E555}">
      <dgm:prSet/>
      <dgm:spPr/>
      <dgm:t>
        <a:bodyPr/>
        <a:lstStyle/>
        <a:p>
          <a:endParaRPr lang="en-US" dirty="0"/>
        </a:p>
      </dgm:t>
    </dgm:pt>
    <dgm:pt modelId="{19C14F0C-7B61-4626-B2B7-C3C06076D682}" type="sibTrans" cxnId="{EE1F46BC-243E-4625-96BC-F4A2A041E555}">
      <dgm:prSet/>
      <dgm:spPr/>
      <dgm:t>
        <a:bodyPr/>
        <a:lstStyle/>
        <a:p>
          <a:endParaRPr lang="en-US"/>
        </a:p>
      </dgm:t>
    </dgm:pt>
    <dgm:pt modelId="{85DFF962-2C2A-46B4-A070-FB9F0512BE3A}">
      <dgm:prSet phldrT="[Text]" custT="1"/>
      <dgm:spPr/>
      <dgm:t>
        <a:bodyPr/>
        <a:lstStyle/>
        <a:p>
          <a:r>
            <a:rPr lang="en-US" sz="1400" b="1" dirty="0">
              <a:latin typeface="Cambria" panose="02040503050406030204" pitchFamily="18" charset="0"/>
              <a:ea typeface="Cambria" panose="02040503050406030204" pitchFamily="18" charset="0"/>
            </a:rPr>
            <a:t>Field Office 6 </a:t>
          </a:r>
          <a:r>
            <a:rPr lang="en-US" sz="1400" b="1" dirty="0" smtClean="0">
              <a:latin typeface="Cambria" panose="02040503050406030204" pitchFamily="18" charset="0"/>
              <a:ea typeface="Cambria" panose="02040503050406030204" pitchFamily="18" charset="0"/>
            </a:rPr>
            <a:t>Alexandria</a:t>
          </a:r>
          <a:endParaRPr lang="en-US" sz="1400" b="1" dirty="0">
            <a:latin typeface="Cambria" panose="02040503050406030204" pitchFamily="18" charset="0"/>
            <a:ea typeface="Cambria" panose="02040503050406030204" pitchFamily="18" charset="0"/>
          </a:endParaRPr>
        </a:p>
      </dgm:t>
    </dgm:pt>
    <dgm:pt modelId="{26ABF2C8-959C-4C14-B765-D845A913642B}" type="parTrans" cxnId="{5E2A70F6-A298-4992-98C4-9438A95D43B2}">
      <dgm:prSet/>
      <dgm:spPr/>
      <dgm:t>
        <a:bodyPr/>
        <a:lstStyle/>
        <a:p>
          <a:endParaRPr lang="en-US" dirty="0"/>
        </a:p>
      </dgm:t>
    </dgm:pt>
    <dgm:pt modelId="{7FE02A79-6717-468E-97C5-20C14877A989}" type="sibTrans" cxnId="{5E2A70F6-A298-4992-98C4-9438A95D43B2}">
      <dgm:prSet/>
      <dgm:spPr/>
      <dgm:t>
        <a:bodyPr/>
        <a:lstStyle/>
        <a:p>
          <a:endParaRPr lang="en-US"/>
        </a:p>
      </dgm:t>
    </dgm:pt>
    <dgm:pt modelId="{75304CE8-49BC-4DD4-BA1F-5D0C10722E0F}">
      <dgm:prSet phldrT="[Text]" custT="1"/>
      <dgm:spPr/>
      <dgm:t>
        <a:bodyPr/>
        <a:lstStyle/>
        <a:p>
          <a:r>
            <a:rPr lang="en-US" sz="1400" b="1" dirty="0">
              <a:latin typeface="Cambria" panose="02040503050406030204" pitchFamily="18" charset="0"/>
              <a:ea typeface="Cambria" panose="02040503050406030204" pitchFamily="18" charset="0"/>
            </a:rPr>
            <a:t>Field Office 3 </a:t>
          </a:r>
          <a:r>
            <a:rPr lang="en-US" sz="1400" b="1" dirty="0" smtClean="0">
              <a:latin typeface="Cambria" panose="02040503050406030204" pitchFamily="18" charset="0"/>
              <a:ea typeface="Cambria" panose="02040503050406030204" pitchFamily="18" charset="0"/>
            </a:rPr>
            <a:t>Lafayette </a:t>
          </a:r>
        </a:p>
      </dgm:t>
    </dgm:pt>
    <dgm:pt modelId="{A6F47432-FB7B-4527-BC53-1C6F727A5642}" type="parTrans" cxnId="{5E36FA20-CEB1-4ACF-BF17-7265D0D691BC}">
      <dgm:prSet/>
      <dgm:spPr/>
      <dgm:t>
        <a:bodyPr/>
        <a:lstStyle/>
        <a:p>
          <a:endParaRPr lang="en-US" dirty="0"/>
        </a:p>
      </dgm:t>
    </dgm:pt>
    <dgm:pt modelId="{9C7A01BA-136A-493C-9432-8EC00EBF1E25}" type="sibTrans" cxnId="{5E36FA20-CEB1-4ACF-BF17-7265D0D691BC}">
      <dgm:prSet/>
      <dgm:spPr/>
      <dgm:t>
        <a:bodyPr/>
        <a:lstStyle/>
        <a:p>
          <a:endParaRPr lang="en-US"/>
        </a:p>
      </dgm:t>
    </dgm:pt>
    <dgm:pt modelId="{AED1EAB4-488D-4E20-9D3D-4D1CE6745E6A}">
      <dgm:prSet/>
      <dgm:spPr/>
      <dgm:t>
        <a:bodyPr/>
        <a:lstStyle/>
        <a:p>
          <a:endParaRPr lang="en-US"/>
        </a:p>
      </dgm:t>
    </dgm:pt>
    <dgm:pt modelId="{3AE74329-DF66-432E-976C-6286FD37F117}" type="parTrans" cxnId="{951E6DD4-4D58-422E-BFCF-64D41F6E34D3}">
      <dgm:prSet/>
      <dgm:spPr/>
      <dgm:t>
        <a:bodyPr/>
        <a:lstStyle/>
        <a:p>
          <a:endParaRPr lang="en-US" dirty="0"/>
        </a:p>
      </dgm:t>
    </dgm:pt>
    <dgm:pt modelId="{9CEA1361-5F4A-49FA-8F42-5E150C892257}" type="sibTrans" cxnId="{951E6DD4-4D58-422E-BFCF-64D41F6E34D3}">
      <dgm:prSet/>
      <dgm:spPr/>
      <dgm:t>
        <a:bodyPr/>
        <a:lstStyle/>
        <a:p>
          <a:endParaRPr lang="en-US"/>
        </a:p>
      </dgm:t>
    </dgm:pt>
    <dgm:pt modelId="{5B2E9300-F7A7-4A08-BE97-47F16D88D8C3}">
      <dgm:prSet/>
      <dgm:spPr/>
      <dgm:t>
        <a:bodyPr/>
        <a:lstStyle/>
        <a:p>
          <a:endParaRPr lang="en-US"/>
        </a:p>
      </dgm:t>
    </dgm:pt>
    <dgm:pt modelId="{9104B2BF-F447-4884-B2B6-B5FF8B8E6807}" type="parTrans" cxnId="{70D0250A-5EB4-4B14-A243-B50A4FB66ABA}">
      <dgm:prSet/>
      <dgm:spPr/>
      <dgm:t>
        <a:bodyPr/>
        <a:lstStyle/>
        <a:p>
          <a:endParaRPr lang="en-US" dirty="0"/>
        </a:p>
      </dgm:t>
    </dgm:pt>
    <dgm:pt modelId="{3D2FABC8-0473-4FE5-84C7-904420A171FF}" type="sibTrans" cxnId="{70D0250A-5EB4-4B14-A243-B50A4FB66ABA}">
      <dgm:prSet/>
      <dgm:spPr/>
      <dgm:t>
        <a:bodyPr/>
        <a:lstStyle/>
        <a:p>
          <a:endParaRPr lang="en-US"/>
        </a:p>
      </dgm:t>
    </dgm:pt>
    <dgm:pt modelId="{368E90FA-D302-4FA9-A4D5-37CDE868AC7E}">
      <dgm:prSet phldrT="[Text]"/>
      <dgm:spPr/>
      <dgm:t>
        <a:bodyPr/>
        <a:lstStyle/>
        <a:p>
          <a:endParaRPr lang="en-US"/>
        </a:p>
      </dgm:t>
    </dgm:pt>
    <dgm:pt modelId="{39C3F3A9-EFAB-438C-9A19-ED22570FE706}" type="parTrans" cxnId="{787A65F1-6F57-435B-A369-E8122B5F56EF}">
      <dgm:prSet/>
      <dgm:spPr/>
      <dgm:t>
        <a:bodyPr/>
        <a:lstStyle/>
        <a:p>
          <a:endParaRPr lang="en-US"/>
        </a:p>
      </dgm:t>
    </dgm:pt>
    <dgm:pt modelId="{38083426-A87B-4D5E-8CFC-894D3DBBE921}" type="sibTrans" cxnId="{787A65F1-6F57-435B-A369-E8122B5F56EF}">
      <dgm:prSet/>
      <dgm:spPr/>
      <dgm:t>
        <a:bodyPr/>
        <a:lstStyle/>
        <a:p>
          <a:endParaRPr lang="en-US"/>
        </a:p>
      </dgm:t>
    </dgm:pt>
    <dgm:pt modelId="{52E07368-C3AC-49E8-AEF9-FEF3934A217E}">
      <dgm:prSet custT="1"/>
      <dgm:spPr/>
      <dgm:t>
        <a:bodyPr/>
        <a:lstStyle/>
        <a:p>
          <a:r>
            <a:rPr lang="en-US" sz="1400" b="1" dirty="0" smtClean="0">
              <a:latin typeface="Cambria" panose="02040503050406030204" pitchFamily="18" charset="0"/>
              <a:ea typeface="Cambria" panose="02040503050406030204" pitchFamily="18" charset="0"/>
            </a:rPr>
            <a:t>Field Office 2 Mandeville &amp; Baton Rouge</a:t>
          </a:r>
        </a:p>
      </dgm:t>
    </dgm:pt>
    <dgm:pt modelId="{FC76DB10-D268-402B-8B7C-75ECDC3FC0F4}" type="parTrans" cxnId="{333567E6-8A4E-44FD-8CB8-3F595658C7AF}">
      <dgm:prSet/>
      <dgm:spPr/>
      <dgm:t>
        <a:bodyPr/>
        <a:lstStyle/>
        <a:p>
          <a:endParaRPr lang="en-US" dirty="0"/>
        </a:p>
      </dgm:t>
    </dgm:pt>
    <dgm:pt modelId="{B604FADA-C7FC-4DE7-8A53-8662754B1321}" type="sibTrans" cxnId="{333567E6-8A4E-44FD-8CB8-3F595658C7AF}">
      <dgm:prSet/>
      <dgm:spPr/>
      <dgm:t>
        <a:bodyPr/>
        <a:lstStyle/>
        <a:p>
          <a:endParaRPr lang="en-US"/>
        </a:p>
      </dgm:t>
    </dgm:pt>
    <dgm:pt modelId="{2D9A5AF9-B966-481A-BE1B-30BAB612A281}" type="pres">
      <dgm:prSet presAssocID="{5E7AD10F-50C3-4706-8F14-90C90169DB81}" presName="cycle" presStyleCnt="0">
        <dgm:presLayoutVars>
          <dgm:chMax val="1"/>
          <dgm:dir/>
          <dgm:animLvl val="ctr"/>
          <dgm:resizeHandles val="exact"/>
        </dgm:presLayoutVars>
      </dgm:prSet>
      <dgm:spPr/>
      <dgm:t>
        <a:bodyPr/>
        <a:lstStyle/>
        <a:p>
          <a:endParaRPr lang="en-US"/>
        </a:p>
      </dgm:t>
    </dgm:pt>
    <dgm:pt modelId="{2640A22A-28C7-4717-A49D-71D3A7760727}" type="pres">
      <dgm:prSet presAssocID="{92E03C6B-B11C-41E7-9D9E-3FD408E1BEC8}" presName="centerShape" presStyleLbl="node0" presStyleIdx="0" presStyleCnt="1" custScaleX="143287" custScaleY="129751"/>
      <dgm:spPr/>
      <dgm:t>
        <a:bodyPr/>
        <a:lstStyle/>
        <a:p>
          <a:endParaRPr lang="en-US"/>
        </a:p>
      </dgm:t>
    </dgm:pt>
    <dgm:pt modelId="{63ECABA1-196A-4BB4-A585-6ED4F4974020}" type="pres">
      <dgm:prSet presAssocID="{1088E4BF-825A-48F0-9268-BFCB1C1AECD3}" presName="Name9" presStyleLbl="parChTrans1D2" presStyleIdx="0" presStyleCnt="6"/>
      <dgm:spPr/>
      <dgm:t>
        <a:bodyPr/>
        <a:lstStyle/>
        <a:p>
          <a:endParaRPr lang="en-US"/>
        </a:p>
      </dgm:t>
    </dgm:pt>
    <dgm:pt modelId="{D0235CB8-7243-4401-9D3C-33AB55C7A3AF}" type="pres">
      <dgm:prSet presAssocID="{1088E4BF-825A-48F0-9268-BFCB1C1AECD3}" presName="connTx" presStyleLbl="parChTrans1D2" presStyleIdx="0" presStyleCnt="6"/>
      <dgm:spPr/>
      <dgm:t>
        <a:bodyPr/>
        <a:lstStyle/>
        <a:p>
          <a:endParaRPr lang="en-US"/>
        </a:p>
      </dgm:t>
    </dgm:pt>
    <dgm:pt modelId="{C659271A-E6FB-425D-8CD5-98E1ADB20105}" type="pres">
      <dgm:prSet presAssocID="{88E8D58E-8B10-48B0-94A0-6EADACF8F65C}" presName="node" presStyleLbl="node1" presStyleIdx="0" presStyleCnt="6" custScaleX="108496" custScaleY="103001">
        <dgm:presLayoutVars>
          <dgm:bulletEnabled val="1"/>
        </dgm:presLayoutVars>
      </dgm:prSet>
      <dgm:spPr/>
      <dgm:t>
        <a:bodyPr/>
        <a:lstStyle/>
        <a:p>
          <a:endParaRPr lang="en-US"/>
        </a:p>
      </dgm:t>
    </dgm:pt>
    <dgm:pt modelId="{A204B993-1EC2-4D99-A256-67575DF2913F}" type="pres">
      <dgm:prSet presAssocID="{FC76DB10-D268-402B-8B7C-75ECDC3FC0F4}" presName="Name9" presStyleLbl="parChTrans1D2" presStyleIdx="1" presStyleCnt="6"/>
      <dgm:spPr/>
      <dgm:t>
        <a:bodyPr/>
        <a:lstStyle/>
        <a:p>
          <a:endParaRPr lang="en-US"/>
        </a:p>
      </dgm:t>
    </dgm:pt>
    <dgm:pt modelId="{A3CBE99D-1988-4858-B42E-227E822B83AB}" type="pres">
      <dgm:prSet presAssocID="{FC76DB10-D268-402B-8B7C-75ECDC3FC0F4}" presName="connTx" presStyleLbl="parChTrans1D2" presStyleIdx="1" presStyleCnt="6"/>
      <dgm:spPr/>
      <dgm:t>
        <a:bodyPr/>
        <a:lstStyle/>
        <a:p>
          <a:endParaRPr lang="en-US"/>
        </a:p>
      </dgm:t>
    </dgm:pt>
    <dgm:pt modelId="{62F44AC8-CE54-44F7-9A2C-EF0E2F470F0C}" type="pres">
      <dgm:prSet presAssocID="{52E07368-C3AC-49E8-AEF9-FEF3934A217E}" presName="node" presStyleLbl="node1" presStyleIdx="1" presStyleCnt="6" custScaleX="107574" custScaleY="108522">
        <dgm:presLayoutVars>
          <dgm:bulletEnabled val="1"/>
        </dgm:presLayoutVars>
      </dgm:prSet>
      <dgm:spPr/>
      <dgm:t>
        <a:bodyPr/>
        <a:lstStyle/>
        <a:p>
          <a:endParaRPr lang="en-US"/>
        </a:p>
      </dgm:t>
    </dgm:pt>
    <dgm:pt modelId="{9EF64804-D5CD-4BD5-9A61-A4D1ABD6769C}" type="pres">
      <dgm:prSet presAssocID="{088DAF31-C5DD-493D-A1A4-15D2E64D7FB8}" presName="Name9" presStyleLbl="parChTrans1D2" presStyleIdx="2" presStyleCnt="6"/>
      <dgm:spPr/>
      <dgm:t>
        <a:bodyPr/>
        <a:lstStyle/>
        <a:p>
          <a:endParaRPr lang="en-US"/>
        </a:p>
      </dgm:t>
    </dgm:pt>
    <dgm:pt modelId="{FEE20766-9582-4F00-AE8F-3D27552C0A27}" type="pres">
      <dgm:prSet presAssocID="{088DAF31-C5DD-493D-A1A4-15D2E64D7FB8}" presName="connTx" presStyleLbl="parChTrans1D2" presStyleIdx="2" presStyleCnt="6"/>
      <dgm:spPr/>
      <dgm:t>
        <a:bodyPr/>
        <a:lstStyle/>
        <a:p>
          <a:endParaRPr lang="en-US"/>
        </a:p>
      </dgm:t>
    </dgm:pt>
    <dgm:pt modelId="{B5A61568-688F-4D7E-8AE5-DDBA35DA0A02}" type="pres">
      <dgm:prSet presAssocID="{566A5122-9896-4FD3-B978-9CFDEA678130}" presName="node" presStyleLbl="node1" presStyleIdx="2" presStyleCnt="6" custScaleX="128223" custScaleY="110514">
        <dgm:presLayoutVars>
          <dgm:bulletEnabled val="1"/>
        </dgm:presLayoutVars>
      </dgm:prSet>
      <dgm:spPr/>
      <dgm:t>
        <a:bodyPr/>
        <a:lstStyle/>
        <a:p>
          <a:endParaRPr lang="en-US"/>
        </a:p>
      </dgm:t>
    </dgm:pt>
    <dgm:pt modelId="{ED38B4E2-BB8A-45D7-9D40-9D858FA7D6C1}" type="pres">
      <dgm:prSet presAssocID="{A6F47432-FB7B-4527-BC53-1C6F727A5642}" presName="Name9" presStyleLbl="parChTrans1D2" presStyleIdx="3" presStyleCnt="6"/>
      <dgm:spPr/>
      <dgm:t>
        <a:bodyPr/>
        <a:lstStyle/>
        <a:p>
          <a:endParaRPr lang="en-US"/>
        </a:p>
      </dgm:t>
    </dgm:pt>
    <dgm:pt modelId="{2FE5F721-722C-442C-970D-4BE16A5F22B6}" type="pres">
      <dgm:prSet presAssocID="{A6F47432-FB7B-4527-BC53-1C6F727A5642}" presName="connTx" presStyleLbl="parChTrans1D2" presStyleIdx="3" presStyleCnt="6"/>
      <dgm:spPr/>
      <dgm:t>
        <a:bodyPr/>
        <a:lstStyle/>
        <a:p>
          <a:endParaRPr lang="en-US"/>
        </a:p>
      </dgm:t>
    </dgm:pt>
    <dgm:pt modelId="{E2F1E369-4C52-4F07-A584-5953E79C3C2F}" type="pres">
      <dgm:prSet presAssocID="{75304CE8-49BC-4DD4-BA1F-5D0C10722E0F}" presName="node" presStyleLbl="node1" presStyleIdx="3" presStyleCnt="6" custScaleX="115431" custScaleY="106494">
        <dgm:presLayoutVars>
          <dgm:bulletEnabled val="1"/>
        </dgm:presLayoutVars>
      </dgm:prSet>
      <dgm:spPr/>
      <dgm:t>
        <a:bodyPr/>
        <a:lstStyle/>
        <a:p>
          <a:endParaRPr lang="en-US"/>
        </a:p>
      </dgm:t>
    </dgm:pt>
    <dgm:pt modelId="{EA6534FF-9F78-49BC-A98C-7C7E28B03A71}" type="pres">
      <dgm:prSet presAssocID="{3B7657CA-22E6-4141-B47A-7B5F5CB2849E}" presName="Name9" presStyleLbl="parChTrans1D2" presStyleIdx="4" presStyleCnt="6"/>
      <dgm:spPr/>
      <dgm:t>
        <a:bodyPr/>
        <a:lstStyle/>
        <a:p>
          <a:endParaRPr lang="en-US"/>
        </a:p>
      </dgm:t>
    </dgm:pt>
    <dgm:pt modelId="{CDC86B5C-76B4-496C-B979-AB89320FFA27}" type="pres">
      <dgm:prSet presAssocID="{3B7657CA-22E6-4141-B47A-7B5F5CB2849E}" presName="connTx" presStyleLbl="parChTrans1D2" presStyleIdx="4" presStyleCnt="6"/>
      <dgm:spPr/>
      <dgm:t>
        <a:bodyPr/>
        <a:lstStyle/>
        <a:p>
          <a:endParaRPr lang="en-US"/>
        </a:p>
      </dgm:t>
    </dgm:pt>
    <dgm:pt modelId="{022CD0A4-3C42-4619-B21B-FCB3BD5D3325}" type="pres">
      <dgm:prSet presAssocID="{F164B1C2-916B-413C-8DAA-29F329A95C0E}" presName="node" presStyleLbl="node1" presStyleIdx="4" presStyleCnt="6" custScaleX="119182" custScaleY="112569" custRadScaleRad="102616" custRadScaleInc="5421">
        <dgm:presLayoutVars>
          <dgm:bulletEnabled val="1"/>
        </dgm:presLayoutVars>
      </dgm:prSet>
      <dgm:spPr/>
      <dgm:t>
        <a:bodyPr/>
        <a:lstStyle/>
        <a:p>
          <a:endParaRPr lang="en-US"/>
        </a:p>
      </dgm:t>
    </dgm:pt>
    <dgm:pt modelId="{64A65243-3A7B-4FC6-A075-43F52615F3AE}" type="pres">
      <dgm:prSet presAssocID="{26ABF2C8-959C-4C14-B765-D845A913642B}" presName="Name9" presStyleLbl="parChTrans1D2" presStyleIdx="5" presStyleCnt="6"/>
      <dgm:spPr/>
      <dgm:t>
        <a:bodyPr/>
        <a:lstStyle/>
        <a:p>
          <a:endParaRPr lang="en-US"/>
        </a:p>
      </dgm:t>
    </dgm:pt>
    <dgm:pt modelId="{24C3328E-6A6A-4C24-8C06-0C0C916BBF57}" type="pres">
      <dgm:prSet presAssocID="{26ABF2C8-959C-4C14-B765-D845A913642B}" presName="connTx" presStyleLbl="parChTrans1D2" presStyleIdx="5" presStyleCnt="6"/>
      <dgm:spPr/>
      <dgm:t>
        <a:bodyPr/>
        <a:lstStyle/>
        <a:p>
          <a:endParaRPr lang="en-US"/>
        </a:p>
      </dgm:t>
    </dgm:pt>
    <dgm:pt modelId="{C545C954-6B08-4388-8945-E54D15432411}" type="pres">
      <dgm:prSet presAssocID="{85DFF962-2C2A-46B4-A070-FB9F0512BE3A}" presName="node" presStyleLbl="node1" presStyleIdx="5" presStyleCnt="6" custScaleX="113891" custScaleY="107021">
        <dgm:presLayoutVars>
          <dgm:bulletEnabled val="1"/>
        </dgm:presLayoutVars>
      </dgm:prSet>
      <dgm:spPr/>
      <dgm:t>
        <a:bodyPr/>
        <a:lstStyle/>
        <a:p>
          <a:endParaRPr lang="en-US"/>
        </a:p>
      </dgm:t>
    </dgm:pt>
  </dgm:ptLst>
  <dgm:cxnLst>
    <dgm:cxn modelId="{8471737F-F4F8-4A6F-A19F-7ECA2E725895}" srcId="{5E7AD10F-50C3-4706-8F14-90C90169DB81}" destId="{92E03C6B-B11C-41E7-9D9E-3FD408E1BEC8}" srcOrd="0" destOrd="0" parTransId="{A8483A91-E99F-49AA-A412-D0FE35964EA9}" sibTransId="{F69C25F0-791A-465C-BE94-38C616D0440B}"/>
    <dgm:cxn modelId="{C08324D1-91F4-4672-A4D6-A6FB6DEB94F1}" type="presOf" srcId="{F164B1C2-916B-413C-8DAA-29F329A95C0E}" destId="{022CD0A4-3C42-4619-B21B-FCB3BD5D3325}" srcOrd="0" destOrd="0" presId="urn:microsoft.com/office/officeart/2005/8/layout/radial1"/>
    <dgm:cxn modelId="{034AC061-8CED-4C0F-8B74-0725E1D197B8}" type="presOf" srcId="{26ABF2C8-959C-4C14-B765-D845A913642B}" destId="{24C3328E-6A6A-4C24-8C06-0C0C916BBF57}" srcOrd="1" destOrd="0" presId="urn:microsoft.com/office/officeart/2005/8/layout/radial1"/>
    <dgm:cxn modelId="{E66E139D-816D-4924-A130-70F17D5BD43A}" type="presOf" srcId="{A6F47432-FB7B-4527-BC53-1C6F727A5642}" destId="{2FE5F721-722C-442C-970D-4BE16A5F22B6}" srcOrd="1" destOrd="0" presId="urn:microsoft.com/office/officeart/2005/8/layout/radial1"/>
    <dgm:cxn modelId="{76222D54-A7A2-47ED-81E4-63622C4128D3}" type="presOf" srcId="{52E07368-C3AC-49E8-AEF9-FEF3934A217E}" destId="{62F44AC8-CE54-44F7-9A2C-EF0E2F470F0C}" srcOrd="0" destOrd="0" presId="urn:microsoft.com/office/officeart/2005/8/layout/radial1"/>
    <dgm:cxn modelId="{508CB9D6-4D6F-4CF6-BA56-07C40AC11019}" type="presOf" srcId="{88E8D58E-8B10-48B0-94A0-6EADACF8F65C}" destId="{C659271A-E6FB-425D-8CD5-98E1ADB20105}" srcOrd="0" destOrd="0" presId="urn:microsoft.com/office/officeart/2005/8/layout/radial1"/>
    <dgm:cxn modelId="{D9B19E40-A0B2-4B80-91F8-D2706FCED2D5}" type="presOf" srcId="{FC76DB10-D268-402B-8B7C-75ECDC3FC0F4}" destId="{A3CBE99D-1988-4858-B42E-227E822B83AB}" srcOrd="1" destOrd="0" presId="urn:microsoft.com/office/officeart/2005/8/layout/radial1"/>
    <dgm:cxn modelId="{3BEC833C-8342-48F9-8DAC-6DB458F6D40D}" type="presOf" srcId="{75304CE8-49BC-4DD4-BA1F-5D0C10722E0F}" destId="{E2F1E369-4C52-4F07-A584-5953E79C3C2F}" srcOrd="0" destOrd="0" presId="urn:microsoft.com/office/officeart/2005/8/layout/radial1"/>
    <dgm:cxn modelId="{BB6FE324-61E5-4EDE-9674-C3429CF4866B}" srcId="{92E03C6B-B11C-41E7-9D9E-3FD408E1BEC8}" destId="{566A5122-9896-4FD3-B978-9CFDEA678130}" srcOrd="2" destOrd="0" parTransId="{088DAF31-C5DD-493D-A1A4-15D2E64D7FB8}" sibTransId="{C0EFAC44-1603-432E-B102-1848C8720C7B}"/>
    <dgm:cxn modelId="{333567E6-8A4E-44FD-8CB8-3F595658C7AF}" srcId="{92E03C6B-B11C-41E7-9D9E-3FD408E1BEC8}" destId="{52E07368-C3AC-49E8-AEF9-FEF3934A217E}" srcOrd="1" destOrd="0" parTransId="{FC76DB10-D268-402B-8B7C-75ECDC3FC0F4}" sibTransId="{B604FADA-C7FC-4DE7-8A53-8662754B1321}"/>
    <dgm:cxn modelId="{FC4806DA-C5CB-441A-8F52-7C429C23C252}" type="presOf" srcId="{5E7AD10F-50C3-4706-8F14-90C90169DB81}" destId="{2D9A5AF9-B966-481A-BE1B-30BAB612A281}" srcOrd="0" destOrd="0" presId="urn:microsoft.com/office/officeart/2005/8/layout/radial1"/>
    <dgm:cxn modelId="{65E8A51C-F5CA-421F-B3D5-13674DA65C3A}" type="presOf" srcId="{FC76DB10-D268-402B-8B7C-75ECDC3FC0F4}" destId="{A204B993-1EC2-4D99-A256-67575DF2913F}" srcOrd="0" destOrd="0" presId="urn:microsoft.com/office/officeart/2005/8/layout/radial1"/>
    <dgm:cxn modelId="{82927E8B-9F4B-45CC-90B8-25D67E7DABBC}" type="presOf" srcId="{3B7657CA-22E6-4141-B47A-7B5F5CB2849E}" destId="{EA6534FF-9F78-49BC-A98C-7C7E28B03A71}" srcOrd="0" destOrd="0" presId="urn:microsoft.com/office/officeart/2005/8/layout/radial1"/>
    <dgm:cxn modelId="{8B788263-3EE0-4103-8368-4AECB7E99FAC}" type="presOf" srcId="{85DFF962-2C2A-46B4-A070-FB9F0512BE3A}" destId="{C545C954-6B08-4388-8945-E54D15432411}" srcOrd="0" destOrd="0" presId="urn:microsoft.com/office/officeart/2005/8/layout/radial1"/>
    <dgm:cxn modelId="{787A65F1-6F57-435B-A369-E8122B5F56EF}" srcId="{5E7AD10F-50C3-4706-8F14-90C90169DB81}" destId="{368E90FA-D302-4FA9-A4D5-37CDE868AC7E}" srcOrd="3" destOrd="0" parTransId="{39C3F3A9-EFAB-438C-9A19-ED22570FE706}" sibTransId="{38083426-A87B-4D5E-8CFC-894D3DBBE921}"/>
    <dgm:cxn modelId="{C2EAD48E-98DD-4363-A19B-C6552AABDC74}" type="presOf" srcId="{92E03C6B-B11C-41E7-9D9E-3FD408E1BEC8}" destId="{2640A22A-28C7-4717-A49D-71D3A7760727}" srcOrd="0" destOrd="0" presId="urn:microsoft.com/office/officeart/2005/8/layout/radial1"/>
    <dgm:cxn modelId="{321EE1A9-8BAF-4F0B-867E-CB6A61CCE7FD}" type="presOf" srcId="{1088E4BF-825A-48F0-9268-BFCB1C1AECD3}" destId="{D0235CB8-7243-4401-9D3C-33AB55C7A3AF}" srcOrd="1" destOrd="0" presId="urn:microsoft.com/office/officeart/2005/8/layout/radial1"/>
    <dgm:cxn modelId="{EE1F46BC-243E-4625-96BC-F4A2A041E555}" srcId="{92E03C6B-B11C-41E7-9D9E-3FD408E1BEC8}" destId="{F164B1C2-916B-413C-8DAA-29F329A95C0E}" srcOrd="4" destOrd="0" parTransId="{3B7657CA-22E6-4141-B47A-7B5F5CB2849E}" sibTransId="{19C14F0C-7B61-4626-B2B7-C3C06076D682}"/>
    <dgm:cxn modelId="{EB746F31-08F9-4075-8956-FF12BD795114}" srcId="{92E03C6B-B11C-41E7-9D9E-3FD408E1BEC8}" destId="{88E8D58E-8B10-48B0-94A0-6EADACF8F65C}" srcOrd="0" destOrd="0" parTransId="{1088E4BF-825A-48F0-9268-BFCB1C1AECD3}" sibTransId="{C670ABFA-1899-4961-A922-3AED325FAD5C}"/>
    <dgm:cxn modelId="{DC7AD3DE-5FA9-4645-A518-0A91E42F08A2}" type="presOf" srcId="{1088E4BF-825A-48F0-9268-BFCB1C1AECD3}" destId="{63ECABA1-196A-4BB4-A585-6ED4F4974020}" srcOrd="0" destOrd="0" presId="urn:microsoft.com/office/officeart/2005/8/layout/radial1"/>
    <dgm:cxn modelId="{E2F5E2D3-BE6F-40AF-ABDB-10E975C40265}" type="presOf" srcId="{566A5122-9896-4FD3-B978-9CFDEA678130}" destId="{B5A61568-688F-4D7E-8AE5-DDBA35DA0A02}" srcOrd="0" destOrd="0" presId="urn:microsoft.com/office/officeart/2005/8/layout/radial1"/>
    <dgm:cxn modelId="{4FC79D7F-23FC-4D07-8D13-E56F1B15C4F7}" type="presOf" srcId="{088DAF31-C5DD-493D-A1A4-15D2E64D7FB8}" destId="{9EF64804-D5CD-4BD5-9A61-A4D1ABD6769C}" srcOrd="0" destOrd="0" presId="urn:microsoft.com/office/officeart/2005/8/layout/radial1"/>
    <dgm:cxn modelId="{70D0250A-5EB4-4B14-A243-B50A4FB66ABA}" srcId="{5E7AD10F-50C3-4706-8F14-90C90169DB81}" destId="{5B2E9300-F7A7-4A08-BE97-47F16D88D8C3}" srcOrd="2" destOrd="0" parTransId="{9104B2BF-F447-4884-B2B6-B5FF8B8E6807}" sibTransId="{3D2FABC8-0473-4FE5-84C7-904420A171FF}"/>
    <dgm:cxn modelId="{1E94D8E7-5442-471B-BF29-31EEE7AD3181}" type="presOf" srcId="{A6F47432-FB7B-4527-BC53-1C6F727A5642}" destId="{ED38B4E2-BB8A-45D7-9D40-9D858FA7D6C1}" srcOrd="0" destOrd="0" presId="urn:microsoft.com/office/officeart/2005/8/layout/radial1"/>
    <dgm:cxn modelId="{5E2A70F6-A298-4992-98C4-9438A95D43B2}" srcId="{92E03C6B-B11C-41E7-9D9E-3FD408E1BEC8}" destId="{85DFF962-2C2A-46B4-A070-FB9F0512BE3A}" srcOrd="5" destOrd="0" parTransId="{26ABF2C8-959C-4C14-B765-D845A913642B}" sibTransId="{7FE02A79-6717-468E-97C5-20C14877A989}"/>
    <dgm:cxn modelId="{600B7EBE-4A26-48A2-90D3-6BCFF84D581F}" type="presOf" srcId="{088DAF31-C5DD-493D-A1A4-15D2E64D7FB8}" destId="{FEE20766-9582-4F00-AE8F-3D27552C0A27}" srcOrd="1" destOrd="0" presId="urn:microsoft.com/office/officeart/2005/8/layout/radial1"/>
    <dgm:cxn modelId="{03EA44A7-B6A3-4426-9256-291E2215B1C0}" type="presOf" srcId="{26ABF2C8-959C-4C14-B765-D845A913642B}" destId="{64A65243-3A7B-4FC6-A075-43F52615F3AE}" srcOrd="0" destOrd="0" presId="urn:microsoft.com/office/officeart/2005/8/layout/radial1"/>
    <dgm:cxn modelId="{943550EB-8B3F-4720-9A04-CDB1FE3A7A37}" type="presOf" srcId="{3B7657CA-22E6-4141-B47A-7B5F5CB2849E}" destId="{CDC86B5C-76B4-496C-B979-AB89320FFA27}" srcOrd="1" destOrd="0" presId="urn:microsoft.com/office/officeart/2005/8/layout/radial1"/>
    <dgm:cxn modelId="{5E36FA20-CEB1-4ACF-BF17-7265D0D691BC}" srcId="{92E03C6B-B11C-41E7-9D9E-3FD408E1BEC8}" destId="{75304CE8-49BC-4DD4-BA1F-5D0C10722E0F}" srcOrd="3" destOrd="0" parTransId="{A6F47432-FB7B-4527-BC53-1C6F727A5642}" sibTransId="{9C7A01BA-136A-493C-9432-8EC00EBF1E25}"/>
    <dgm:cxn modelId="{951E6DD4-4D58-422E-BFCF-64D41F6E34D3}" srcId="{5E7AD10F-50C3-4706-8F14-90C90169DB81}" destId="{AED1EAB4-488D-4E20-9D3D-4D1CE6745E6A}" srcOrd="1" destOrd="0" parTransId="{3AE74329-DF66-432E-976C-6286FD37F117}" sibTransId="{9CEA1361-5F4A-49FA-8F42-5E150C892257}"/>
    <dgm:cxn modelId="{F1FA2317-01F4-4D2F-88C5-977E8ECD56FE}" type="presParOf" srcId="{2D9A5AF9-B966-481A-BE1B-30BAB612A281}" destId="{2640A22A-28C7-4717-A49D-71D3A7760727}" srcOrd="0" destOrd="0" presId="urn:microsoft.com/office/officeart/2005/8/layout/radial1"/>
    <dgm:cxn modelId="{C899B576-1349-45AB-A7A7-051DFE30B9E0}" type="presParOf" srcId="{2D9A5AF9-B966-481A-BE1B-30BAB612A281}" destId="{63ECABA1-196A-4BB4-A585-6ED4F4974020}" srcOrd="1" destOrd="0" presId="urn:microsoft.com/office/officeart/2005/8/layout/radial1"/>
    <dgm:cxn modelId="{EB9B1234-274D-4F2C-A594-24DFD2C93759}" type="presParOf" srcId="{63ECABA1-196A-4BB4-A585-6ED4F4974020}" destId="{D0235CB8-7243-4401-9D3C-33AB55C7A3AF}" srcOrd="0" destOrd="0" presId="urn:microsoft.com/office/officeart/2005/8/layout/radial1"/>
    <dgm:cxn modelId="{E539D124-4C35-484E-95C4-22379944FEA4}" type="presParOf" srcId="{2D9A5AF9-B966-481A-BE1B-30BAB612A281}" destId="{C659271A-E6FB-425D-8CD5-98E1ADB20105}" srcOrd="2" destOrd="0" presId="urn:microsoft.com/office/officeart/2005/8/layout/radial1"/>
    <dgm:cxn modelId="{A891D64D-7E5F-4DC6-9D72-834F55BD29D5}" type="presParOf" srcId="{2D9A5AF9-B966-481A-BE1B-30BAB612A281}" destId="{A204B993-1EC2-4D99-A256-67575DF2913F}" srcOrd="3" destOrd="0" presId="urn:microsoft.com/office/officeart/2005/8/layout/radial1"/>
    <dgm:cxn modelId="{18DD72B9-3234-4210-AE2B-E27C5C7789B4}" type="presParOf" srcId="{A204B993-1EC2-4D99-A256-67575DF2913F}" destId="{A3CBE99D-1988-4858-B42E-227E822B83AB}" srcOrd="0" destOrd="0" presId="urn:microsoft.com/office/officeart/2005/8/layout/radial1"/>
    <dgm:cxn modelId="{C887BDD2-7413-4F57-A8B4-6C209BFCC6EB}" type="presParOf" srcId="{2D9A5AF9-B966-481A-BE1B-30BAB612A281}" destId="{62F44AC8-CE54-44F7-9A2C-EF0E2F470F0C}" srcOrd="4" destOrd="0" presId="urn:microsoft.com/office/officeart/2005/8/layout/radial1"/>
    <dgm:cxn modelId="{C5E31313-8912-47EA-8815-E447EC32D6A3}" type="presParOf" srcId="{2D9A5AF9-B966-481A-BE1B-30BAB612A281}" destId="{9EF64804-D5CD-4BD5-9A61-A4D1ABD6769C}" srcOrd="5" destOrd="0" presId="urn:microsoft.com/office/officeart/2005/8/layout/radial1"/>
    <dgm:cxn modelId="{058A507E-977C-48FB-8F34-5B533A4438F3}" type="presParOf" srcId="{9EF64804-D5CD-4BD5-9A61-A4D1ABD6769C}" destId="{FEE20766-9582-4F00-AE8F-3D27552C0A27}" srcOrd="0" destOrd="0" presId="urn:microsoft.com/office/officeart/2005/8/layout/radial1"/>
    <dgm:cxn modelId="{24053570-B189-45F4-B788-C2E9B6FAD72F}" type="presParOf" srcId="{2D9A5AF9-B966-481A-BE1B-30BAB612A281}" destId="{B5A61568-688F-4D7E-8AE5-DDBA35DA0A02}" srcOrd="6" destOrd="0" presId="urn:microsoft.com/office/officeart/2005/8/layout/radial1"/>
    <dgm:cxn modelId="{F1497D1A-FB18-4B85-BA64-A4C4C42C9411}" type="presParOf" srcId="{2D9A5AF9-B966-481A-BE1B-30BAB612A281}" destId="{ED38B4E2-BB8A-45D7-9D40-9D858FA7D6C1}" srcOrd="7" destOrd="0" presId="urn:microsoft.com/office/officeart/2005/8/layout/radial1"/>
    <dgm:cxn modelId="{AFFD14C3-CFB4-43CF-893F-1DF4DFEAF628}" type="presParOf" srcId="{ED38B4E2-BB8A-45D7-9D40-9D858FA7D6C1}" destId="{2FE5F721-722C-442C-970D-4BE16A5F22B6}" srcOrd="0" destOrd="0" presId="urn:microsoft.com/office/officeart/2005/8/layout/radial1"/>
    <dgm:cxn modelId="{1283E481-C78D-443E-9FA9-601613B3E141}" type="presParOf" srcId="{2D9A5AF9-B966-481A-BE1B-30BAB612A281}" destId="{E2F1E369-4C52-4F07-A584-5953E79C3C2F}" srcOrd="8" destOrd="0" presId="urn:microsoft.com/office/officeart/2005/8/layout/radial1"/>
    <dgm:cxn modelId="{46F1D8BC-C4E0-4492-8E5F-9C0ABAB8731E}" type="presParOf" srcId="{2D9A5AF9-B966-481A-BE1B-30BAB612A281}" destId="{EA6534FF-9F78-49BC-A98C-7C7E28B03A71}" srcOrd="9" destOrd="0" presId="urn:microsoft.com/office/officeart/2005/8/layout/radial1"/>
    <dgm:cxn modelId="{EFA9776F-D29E-43E0-87E3-0373BD8D5E97}" type="presParOf" srcId="{EA6534FF-9F78-49BC-A98C-7C7E28B03A71}" destId="{CDC86B5C-76B4-496C-B979-AB89320FFA27}" srcOrd="0" destOrd="0" presId="urn:microsoft.com/office/officeart/2005/8/layout/radial1"/>
    <dgm:cxn modelId="{E205CDA2-0E91-49BD-8709-9A06025336BB}" type="presParOf" srcId="{2D9A5AF9-B966-481A-BE1B-30BAB612A281}" destId="{022CD0A4-3C42-4619-B21B-FCB3BD5D3325}" srcOrd="10" destOrd="0" presId="urn:microsoft.com/office/officeart/2005/8/layout/radial1"/>
    <dgm:cxn modelId="{1DE11919-35AD-4111-B469-19D76E2A375C}" type="presParOf" srcId="{2D9A5AF9-B966-481A-BE1B-30BAB612A281}" destId="{64A65243-3A7B-4FC6-A075-43F52615F3AE}" srcOrd="11" destOrd="0" presId="urn:microsoft.com/office/officeart/2005/8/layout/radial1"/>
    <dgm:cxn modelId="{80BC4FA2-E2AC-4894-A536-8ED0BC5F7641}" type="presParOf" srcId="{64A65243-3A7B-4FC6-A075-43F52615F3AE}" destId="{24C3328E-6A6A-4C24-8C06-0C0C916BBF57}" srcOrd="0" destOrd="0" presId="urn:microsoft.com/office/officeart/2005/8/layout/radial1"/>
    <dgm:cxn modelId="{76438277-AEF0-4E46-9C89-6344125668FF}" type="presParOf" srcId="{2D9A5AF9-B966-481A-BE1B-30BAB612A281}" destId="{C545C954-6B08-4388-8945-E54D15432411}" srcOrd="12"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22BF525-24A5-4EC1-B090-CC0345A12E1A}"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C0E41A82-0681-4C58-A809-299E4BF50909}">
      <dgm:prSet/>
      <dgm:spPr>
        <a:solidFill>
          <a:schemeClr val="accent1">
            <a:lumMod val="75000"/>
          </a:schemeClr>
        </a:solidFill>
      </dgm:spPr>
      <dgm:t>
        <a:bodyPr/>
        <a:lstStyle/>
        <a:p>
          <a:pPr rtl="0"/>
          <a:r>
            <a:rPr lang="en-US" b="1" baseline="0" dirty="0" smtClean="0">
              <a:latin typeface="Times New Roman" panose="02020603050405020304" pitchFamily="18" charset="0"/>
              <a:cs typeface="Times New Roman" panose="02020603050405020304" pitchFamily="18" charset="0"/>
            </a:rPr>
            <a:t>Licensed Only</a:t>
          </a:r>
          <a:endParaRPr lang="en-US" b="1" dirty="0">
            <a:latin typeface="Times New Roman" panose="02020603050405020304" pitchFamily="18" charset="0"/>
            <a:cs typeface="Times New Roman" panose="02020603050405020304" pitchFamily="18" charset="0"/>
          </a:endParaRPr>
        </a:p>
      </dgm:t>
    </dgm:pt>
    <dgm:pt modelId="{D1C9BCCA-8BD4-48E9-B0F0-C1CD44ECC4AF}" type="parTrans" cxnId="{FD10838A-13E1-4625-B43F-819A06DA0186}">
      <dgm:prSet/>
      <dgm:spPr/>
      <dgm:t>
        <a:bodyPr/>
        <a:lstStyle/>
        <a:p>
          <a:endParaRPr lang="en-US"/>
        </a:p>
      </dgm:t>
    </dgm:pt>
    <dgm:pt modelId="{182B4877-8467-4C4A-BCB1-8EB199561859}" type="sibTrans" cxnId="{FD10838A-13E1-4625-B43F-819A06DA0186}">
      <dgm:prSet/>
      <dgm:spPr/>
      <dgm:t>
        <a:bodyPr/>
        <a:lstStyle/>
        <a:p>
          <a:endParaRPr lang="en-US"/>
        </a:p>
      </dgm:t>
    </dgm:pt>
    <dgm:pt modelId="{A00182E2-86D1-4006-99E8-A5F6851FEBA4}">
      <dgm:prSet custT="1"/>
      <dgm:spPr>
        <a:solidFill>
          <a:schemeClr val="tx2">
            <a:lumMod val="20000"/>
            <a:lumOff val="80000"/>
            <a:alpha val="90000"/>
          </a:schemeClr>
        </a:solidFill>
      </dgm:spPr>
      <dgm:t>
        <a:bodyPr/>
        <a:lstStyle/>
        <a:p>
          <a:pPr rtl="0"/>
          <a:r>
            <a:rPr lang="en-US" sz="1800" baseline="0" dirty="0" smtClean="0">
              <a:latin typeface="Times New Roman" panose="02020603050405020304" pitchFamily="18" charset="0"/>
              <a:cs typeface="Times New Roman" panose="02020603050405020304" pitchFamily="18" charset="0"/>
            </a:rPr>
            <a:t>Not eligible to participate in Medicare and/or Medicaid Programs</a:t>
          </a:r>
          <a:r>
            <a:rPr lang="en-US" sz="1800" baseline="0" dirty="0" smtClean="0"/>
            <a:t>.</a:t>
          </a:r>
          <a:endParaRPr lang="en-US" sz="1800" dirty="0"/>
        </a:p>
      </dgm:t>
    </dgm:pt>
    <dgm:pt modelId="{CA5A64C8-3444-4B7B-A137-059C415A3C11}" type="parTrans" cxnId="{08319C5B-DD4F-440D-BD75-0E84BE9C3D4E}">
      <dgm:prSet/>
      <dgm:spPr/>
      <dgm:t>
        <a:bodyPr/>
        <a:lstStyle/>
        <a:p>
          <a:endParaRPr lang="en-US"/>
        </a:p>
      </dgm:t>
    </dgm:pt>
    <dgm:pt modelId="{444C52E4-637E-46E1-8DB9-A1E84E2ABED9}" type="sibTrans" cxnId="{08319C5B-DD4F-440D-BD75-0E84BE9C3D4E}">
      <dgm:prSet/>
      <dgm:spPr/>
      <dgm:t>
        <a:bodyPr/>
        <a:lstStyle/>
        <a:p>
          <a:endParaRPr lang="en-US"/>
        </a:p>
      </dgm:t>
    </dgm:pt>
    <dgm:pt modelId="{86BB13FA-8798-4229-8915-3EF672E11BA8}">
      <dgm:prSet/>
      <dgm:spPr>
        <a:solidFill>
          <a:schemeClr val="accent1">
            <a:lumMod val="75000"/>
          </a:schemeClr>
        </a:solidFill>
      </dgm:spPr>
      <dgm:t>
        <a:bodyPr/>
        <a:lstStyle/>
        <a:p>
          <a:pPr rtl="0"/>
          <a:r>
            <a:rPr lang="en-US" b="1" baseline="0" dirty="0" smtClean="0">
              <a:latin typeface="Times New Roman" panose="02020603050405020304" pitchFamily="18" charset="0"/>
              <a:cs typeface="Times New Roman" panose="02020603050405020304" pitchFamily="18" charset="0"/>
            </a:rPr>
            <a:t>Certified</a:t>
          </a:r>
          <a:r>
            <a:rPr lang="en-US" baseline="0" dirty="0" smtClean="0"/>
            <a:t> </a:t>
          </a:r>
          <a:endParaRPr lang="en-US" dirty="0"/>
        </a:p>
      </dgm:t>
    </dgm:pt>
    <dgm:pt modelId="{3530CF71-8724-4BFF-B613-442D91F5FBD2}" type="parTrans" cxnId="{57DD2DF0-C369-4F70-906B-D6253C30B394}">
      <dgm:prSet/>
      <dgm:spPr/>
      <dgm:t>
        <a:bodyPr/>
        <a:lstStyle/>
        <a:p>
          <a:endParaRPr lang="en-US"/>
        </a:p>
      </dgm:t>
    </dgm:pt>
    <dgm:pt modelId="{1CCD3B0A-0C6A-462A-864A-6CC635C003D4}" type="sibTrans" cxnId="{57DD2DF0-C369-4F70-906B-D6253C30B394}">
      <dgm:prSet/>
      <dgm:spPr/>
      <dgm:t>
        <a:bodyPr/>
        <a:lstStyle/>
        <a:p>
          <a:endParaRPr lang="en-US"/>
        </a:p>
      </dgm:t>
    </dgm:pt>
    <dgm:pt modelId="{9D914548-041B-456A-BA71-49A136CC46F9}">
      <dgm:prSet/>
      <dgm:spPr>
        <a:solidFill>
          <a:schemeClr val="tx2">
            <a:lumMod val="20000"/>
            <a:lumOff val="80000"/>
            <a:alpha val="90000"/>
          </a:schemeClr>
        </a:solidFill>
      </dgm:spPr>
      <dgm:t>
        <a:bodyPr/>
        <a:lstStyle/>
        <a:p>
          <a:pPr rtl="0"/>
          <a:r>
            <a:rPr lang="en-US" baseline="0" dirty="0" smtClean="0">
              <a:latin typeface="Times New Roman" panose="02020603050405020304" pitchFamily="18" charset="0"/>
              <a:cs typeface="Times New Roman" panose="02020603050405020304" pitchFamily="18" charset="0"/>
            </a:rPr>
            <a:t>Once licensed … to be eligible to participate in Medicare and/or Medicaid programs, you must be </a:t>
          </a:r>
          <a:r>
            <a:rPr lang="en-US" b="1" baseline="0" dirty="0" smtClean="0">
              <a:latin typeface="Times New Roman" panose="02020603050405020304" pitchFamily="18" charset="0"/>
              <a:cs typeface="Times New Roman" panose="02020603050405020304" pitchFamily="18" charset="0"/>
            </a:rPr>
            <a:t>certified</a:t>
          </a:r>
          <a:r>
            <a:rPr lang="en-US" baseline="0" dirty="0" smtClean="0">
              <a:latin typeface="Times New Roman" panose="02020603050405020304" pitchFamily="18" charset="0"/>
              <a:cs typeface="Times New Roman" panose="02020603050405020304" pitchFamily="18" charset="0"/>
            </a:rPr>
            <a:t> as compliant with the federal Conditions of Coverage. You must seek initial certification through an Accrediting Organization (AO) as initial certifications OR Tier IV workload.</a:t>
          </a:r>
          <a:endParaRPr lang="en-US" dirty="0">
            <a:latin typeface="Times New Roman" panose="02020603050405020304" pitchFamily="18" charset="0"/>
            <a:cs typeface="Times New Roman" panose="02020603050405020304" pitchFamily="18" charset="0"/>
          </a:endParaRPr>
        </a:p>
      </dgm:t>
    </dgm:pt>
    <dgm:pt modelId="{19A34D40-D553-4CDC-8CDB-3A14015CE2C8}" type="parTrans" cxnId="{9779B623-6680-4A8A-BCC3-3989C4FFD08C}">
      <dgm:prSet/>
      <dgm:spPr/>
      <dgm:t>
        <a:bodyPr/>
        <a:lstStyle/>
        <a:p>
          <a:endParaRPr lang="en-US"/>
        </a:p>
      </dgm:t>
    </dgm:pt>
    <dgm:pt modelId="{BA75ED13-90E8-4A8E-83E5-40BD98B6021E}" type="sibTrans" cxnId="{9779B623-6680-4A8A-BCC3-3989C4FFD08C}">
      <dgm:prSet/>
      <dgm:spPr/>
      <dgm:t>
        <a:bodyPr/>
        <a:lstStyle/>
        <a:p>
          <a:endParaRPr lang="en-US"/>
        </a:p>
      </dgm:t>
    </dgm:pt>
    <dgm:pt modelId="{BC765AAE-9663-43F4-A597-2C69EA3E5130}">
      <dgm:prSet/>
      <dgm:spPr>
        <a:solidFill>
          <a:schemeClr val="accent1">
            <a:lumMod val="75000"/>
          </a:schemeClr>
        </a:solidFill>
      </dgm:spPr>
      <dgm:t>
        <a:bodyPr/>
        <a:lstStyle/>
        <a:p>
          <a:pPr rtl="0"/>
          <a:r>
            <a:rPr lang="en-US" b="1" baseline="0" dirty="0" smtClean="0">
              <a:latin typeface="Times New Roman" panose="02020603050405020304" pitchFamily="18" charset="0"/>
              <a:cs typeface="Times New Roman" panose="02020603050405020304" pitchFamily="18" charset="0"/>
            </a:rPr>
            <a:t>Deemed Status</a:t>
          </a:r>
          <a:endParaRPr lang="en-US" b="1" dirty="0">
            <a:latin typeface="Times New Roman" panose="02020603050405020304" pitchFamily="18" charset="0"/>
            <a:cs typeface="Times New Roman" panose="02020603050405020304" pitchFamily="18" charset="0"/>
          </a:endParaRPr>
        </a:p>
      </dgm:t>
    </dgm:pt>
    <dgm:pt modelId="{1E06E64A-89FD-4D60-8764-9EAB82337DDE}" type="parTrans" cxnId="{3B878890-CDF2-4F9F-B1CD-F8ED9BC3B32C}">
      <dgm:prSet/>
      <dgm:spPr/>
      <dgm:t>
        <a:bodyPr/>
        <a:lstStyle/>
        <a:p>
          <a:endParaRPr lang="en-US"/>
        </a:p>
      </dgm:t>
    </dgm:pt>
    <dgm:pt modelId="{3029392C-7D3A-4C79-9BBF-1173F56F6DC3}" type="sibTrans" cxnId="{3B878890-CDF2-4F9F-B1CD-F8ED9BC3B32C}">
      <dgm:prSet/>
      <dgm:spPr/>
      <dgm:t>
        <a:bodyPr/>
        <a:lstStyle/>
        <a:p>
          <a:endParaRPr lang="en-US"/>
        </a:p>
      </dgm:t>
    </dgm:pt>
    <dgm:pt modelId="{27718F69-CE27-41BB-86E5-E24744A76681}">
      <dgm:prSet/>
      <dgm:spPr>
        <a:solidFill>
          <a:schemeClr val="tx2">
            <a:lumMod val="20000"/>
            <a:lumOff val="80000"/>
            <a:alpha val="90000"/>
          </a:schemeClr>
        </a:solidFill>
      </dgm:spPr>
      <dgm:t>
        <a:bodyPr/>
        <a:lstStyle/>
        <a:p>
          <a:pPr rtl="0"/>
          <a:r>
            <a:rPr lang="en-US" dirty="0" smtClean="0">
              <a:solidFill>
                <a:schemeClr val="tx1"/>
              </a:solidFill>
              <a:latin typeface="Times New Roman" panose="02020603050405020304" pitchFamily="18" charset="0"/>
              <a:cs typeface="Times New Roman" panose="02020603050405020304" pitchFamily="18" charset="0"/>
            </a:rPr>
            <a:t>Provider is deemed by the AO as meeting or exceeding the Medicare and/or Medicaid requirements.  Deemed Status facilities fall under the jurisdiction of the AO unless CMS authorizes the State Agency to conduct a validation or complaint survey.</a:t>
          </a:r>
          <a:endParaRPr lang="en-US" dirty="0">
            <a:solidFill>
              <a:schemeClr val="tx1"/>
            </a:solidFill>
            <a:latin typeface="Times New Roman" panose="02020603050405020304" pitchFamily="18" charset="0"/>
            <a:cs typeface="Times New Roman" panose="02020603050405020304" pitchFamily="18" charset="0"/>
          </a:endParaRPr>
        </a:p>
      </dgm:t>
    </dgm:pt>
    <dgm:pt modelId="{4606180A-F69C-4A58-9E60-A79EE72F270E}" type="parTrans" cxnId="{07764BA6-69E0-4B3E-9204-B7DB87E0BF04}">
      <dgm:prSet/>
      <dgm:spPr/>
      <dgm:t>
        <a:bodyPr/>
        <a:lstStyle/>
        <a:p>
          <a:endParaRPr lang="en-US"/>
        </a:p>
      </dgm:t>
    </dgm:pt>
    <dgm:pt modelId="{0C0066B3-13BB-4F68-BB81-38387ADC0345}" type="sibTrans" cxnId="{07764BA6-69E0-4B3E-9204-B7DB87E0BF04}">
      <dgm:prSet/>
      <dgm:spPr/>
      <dgm:t>
        <a:bodyPr/>
        <a:lstStyle/>
        <a:p>
          <a:endParaRPr lang="en-US"/>
        </a:p>
      </dgm:t>
    </dgm:pt>
    <dgm:pt modelId="{80CE4CF0-3902-4918-AC3A-C518E3663087}" type="pres">
      <dgm:prSet presAssocID="{422BF525-24A5-4EC1-B090-CC0345A12E1A}" presName="Name0" presStyleCnt="0">
        <dgm:presLayoutVars>
          <dgm:dir/>
          <dgm:animLvl val="lvl"/>
          <dgm:resizeHandles val="exact"/>
        </dgm:presLayoutVars>
      </dgm:prSet>
      <dgm:spPr/>
      <dgm:t>
        <a:bodyPr/>
        <a:lstStyle/>
        <a:p>
          <a:endParaRPr lang="en-US"/>
        </a:p>
      </dgm:t>
    </dgm:pt>
    <dgm:pt modelId="{4B2CF407-FFB8-4EC5-8176-C910A414E524}" type="pres">
      <dgm:prSet presAssocID="{C0E41A82-0681-4C58-A809-299E4BF50909}" presName="linNode" presStyleCnt="0"/>
      <dgm:spPr/>
    </dgm:pt>
    <dgm:pt modelId="{7350C5D9-F0E7-49A7-AA6B-DAA93BB8F2C3}" type="pres">
      <dgm:prSet presAssocID="{C0E41A82-0681-4C58-A809-299E4BF50909}" presName="parentText" presStyleLbl="node1" presStyleIdx="0" presStyleCnt="3" custScaleX="98302" custLinFactNeighborX="-955">
        <dgm:presLayoutVars>
          <dgm:chMax val="1"/>
          <dgm:bulletEnabled val="1"/>
        </dgm:presLayoutVars>
      </dgm:prSet>
      <dgm:spPr/>
      <dgm:t>
        <a:bodyPr/>
        <a:lstStyle/>
        <a:p>
          <a:endParaRPr lang="en-US"/>
        </a:p>
      </dgm:t>
    </dgm:pt>
    <dgm:pt modelId="{7143DF77-39A3-41C1-BDA7-C3B6A74E310F}" type="pres">
      <dgm:prSet presAssocID="{C0E41A82-0681-4C58-A809-299E4BF50909}" presName="descendantText" presStyleLbl="alignAccFollowNode1" presStyleIdx="0" presStyleCnt="3" custScaleX="103569">
        <dgm:presLayoutVars>
          <dgm:bulletEnabled val="1"/>
        </dgm:presLayoutVars>
      </dgm:prSet>
      <dgm:spPr/>
      <dgm:t>
        <a:bodyPr/>
        <a:lstStyle/>
        <a:p>
          <a:endParaRPr lang="en-US"/>
        </a:p>
      </dgm:t>
    </dgm:pt>
    <dgm:pt modelId="{66EF3AA0-190F-4E30-A500-AB7E568D4D4D}" type="pres">
      <dgm:prSet presAssocID="{182B4877-8467-4C4A-BCB1-8EB199561859}" presName="sp" presStyleCnt="0"/>
      <dgm:spPr/>
    </dgm:pt>
    <dgm:pt modelId="{38803AFC-B0A7-43E2-95B4-FBB653A7A723}" type="pres">
      <dgm:prSet presAssocID="{86BB13FA-8798-4229-8915-3EF672E11BA8}" presName="linNode" presStyleCnt="0"/>
      <dgm:spPr/>
    </dgm:pt>
    <dgm:pt modelId="{79448D35-1617-41AA-8AFC-C634927BE267}" type="pres">
      <dgm:prSet presAssocID="{86BB13FA-8798-4229-8915-3EF672E11BA8}" presName="parentText" presStyleLbl="node1" presStyleIdx="1" presStyleCnt="3" custScaleX="110038">
        <dgm:presLayoutVars>
          <dgm:chMax val="1"/>
          <dgm:bulletEnabled val="1"/>
        </dgm:presLayoutVars>
      </dgm:prSet>
      <dgm:spPr/>
      <dgm:t>
        <a:bodyPr/>
        <a:lstStyle/>
        <a:p>
          <a:endParaRPr lang="en-US"/>
        </a:p>
      </dgm:t>
    </dgm:pt>
    <dgm:pt modelId="{1FBBC69B-5FD3-4871-BA1E-A82E096293A3}" type="pres">
      <dgm:prSet presAssocID="{86BB13FA-8798-4229-8915-3EF672E11BA8}" presName="descendantText" presStyleLbl="alignAccFollowNode1" presStyleIdx="1" presStyleCnt="3" custScaleX="114817" custScaleY="118006">
        <dgm:presLayoutVars>
          <dgm:bulletEnabled val="1"/>
        </dgm:presLayoutVars>
      </dgm:prSet>
      <dgm:spPr/>
      <dgm:t>
        <a:bodyPr/>
        <a:lstStyle/>
        <a:p>
          <a:endParaRPr lang="en-US"/>
        </a:p>
      </dgm:t>
    </dgm:pt>
    <dgm:pt modelId="{7C1F9BDE-3C24-4066-AACA-F08F1F352C19}" type="pres">
      <dgm:prSet presAssocID="{1CCD3B0A-0C6A-462A-864A-6CC635C003D4}" presName="sp" presStyleCnt="0"/>
      <dgm:spPr/>
    </dgm:pt>
    <dgm:pt modelId="{B280B15B-421A-4A19-AA68-4DD35C1D6963}" type="pres">
      <dgm:prSet presAssocID="{BC765AAE-9663-43F4-A597-2C69EA3E5130}" presName="linNode" presStyleCnt="0"/>
      <dgm:spPr/>
    </dgm:pt>
    <dgm:pt modelId="{6BFBA160-0709-4712-8C41-AD35EADBF759}" type="pres">
      <dgm:prSet presAssocID="{BC765AAE-9663-43F4-A597-2C69EA3E5130}" presName="parentText" presStyleLbl="node1" presStyleIdx="2" presStyleCnt="3">
        <dgm:presLayoutVars>
          <dgm:chMax val="1"/>
          <dgm:bulletEnabled val="1"/>
        </dgm:presLayoutVars>
      </dgm:prSet>
      <dgm:spPr/>
      <dgm:t>
        <a:bodyPr/>
        <a:lstStyle/>
        <a:p>
          <a:endParaRPr lang="en-US"/>
        </a:p>
      </dgm:t>
    </dgm:pt>
    <dgm:pt modelId="{767D6AC3-E6E1-4FE9-9BD2-1D484DD0834D}" type="pres">
      <dgm:prSet presAssocID="{BC765AAE-9663-43F4-A597-2C69EA3E5130}" presName="descendantText" presStyleLbl="alignAccFollowNode1" presStyleIdx="2" presStyleCnt="3" custScaleX="101358" custScaleY="109590">
        <dgm:presLayoutVars>
          <dgm:bulletEnabled val="1"/>
        </dgm:presLayoutVars>
      </dgm:prSet>
      <dgm:spPr/>
      <dgm:t>
        <a:bodyPr/>
        <a:lstStyle/>
        <a:p>
          <a:endParaRPr lang="en-US"/>
        </a:p>
      </dgm:t>
    </dgm:pt>
  </dgm:ptLst>
  <dgm:cxnLst>
    <dgm:cxn modelId="{7AE02B7C-09FD-4359-8D51-FF0E556EA41F}" type="presOf" srcId="{A00182E2-86D1-4006-99E8-A5F6851FEBA4}" destId="{7143DF77-39A3-41C1-BDA7-C3B6A74E310F}" srcOrd="0" destOrd="0" presId="urn:microsoft.com/office/officeart/2005/8/layout/vList5"/>
    <dgm:cxn modelId="{07764BA6-69E0-4B3E-9204-B7DB87E0BF04}" srcId="{BC765AAE-9663-43F4-A597-2C69EA3E5130}" destId="{27718F69-CE27-41BB-86E5-E24744A76681}" srcOrd="0" destOrd="0" parTransId="{4606180A-F69C-4A58-9E60-A79EE72F270E}" sibTransId="{0C0066B3-13BB-4F68-BB81-38387ADC0345}"/>
    <dgm:cxn modelId="{A8A2D534-C5D3-4F56-8250-F04B7838086F}" type="presOf" srcId="{27718F69-CE27-41BB-86E5-E24744A76681}" destId="{767D6AC3-E6E1-4FE9-9BD2-1D484DD0834D}" srcOrd="0" destOrd="0" presId="urn:microsoft.com/office/officeart/2005/8/layout/vList5"/>
    <dgm:cxn modelId="{1027930E-87B0-4589-9725-2B4198D2C576}" type="presOf" srcId="{C0E41A82-0681-4C58-A809-299E4BF50909}" destId="{7350C5D9-F0E7-49A7-AA6B-DAA93BB8F2C3}" srcOrd="0" destOrd="0" presId="urn:microsoft.com/office/officeart/2005/8/layout/vList5"/>
    <dgm:cxn modelId="{9779B623-6680-4A8A-BCC3-3989C4FFD08C}" srcId="{86BB13FA-8798-4229-8915-3EF672E11BA8}" destId="{9D914548-041B-456A-BA71-49A136CC46F9}" srcOrd="0" destOrd="0" parTransId="{19A34D40-D553-4CDC-8CDB-3A14015CE2C8}" sibTransId="{BA75ED13-90E8-4A8E-83E5-40BD98B6021E}"/>
    <dgm:cxn modelId="{FD10838A-13E1-4625-B43F-819A06DA0186}" srcId="{422BF525-24A5-4EC1-B090-CC0345A12E1A}" destId="{C0E41A82-0681-4C58-A809-299E4BF50909}" srcOrd="0" destOrd="0" parTransId="{D1C9BCCA-8BD4-48E9-B0F0-C1CD44ECC4AF}" sibTransId="{182B4877-8467-4C4A-BCB1-8EB199561859}"/>
    <dgm:cxn modelId="{B4E86DEF-050E-4008-8931-F14FA3AECF69}" type="presOf" srcId="{422BF525-24A5-4EC1-B090-CC0345A12E1A}" destId="{80CE4CF0-3902-4918-AC3A-C518E3663087}" srcOrd="0" destOrd="0" presId="urn:microsoft.com/office/officeart/2005/8/layout/vList5"/>
    <dgm:cxn modelId="{13D18800-07B7-47E6-9D74-B64AFEF4C69A}" type="presOf" srcId="{9D914548-041B-456A-BA71-49A136CC46F9}" destId="{1FBBC69B-5FD3-4871-BA1E-A82E096293A3}" srcOrd="0" destOrd="0" presId="urn:microsoft.com/office/officeart/2005/8/layout/vList5"/>
    <dgm:cxn modelId="{3B878890-CDF2-4F9F-B1CD-F8ED9BC3B32C}" srcId="{422BF525-24A5-4EC1-B090-CC0345A12E1A}" destId="{BC765AAE-9663-43F4-A597-2C69EA3E5130}" srcOrd="2" destOrd="0" parTransId="{1E06E64A-89FD-4D60-8764-9EAB82337DDE}" sibTransId="{3029392C-7D3A-4C79-9BBF-1173F56F6DC3}"/>
    <dgm:cxn modelId="{9299F2D1-C311-463C-8FB8-C314EB4918F6}" type="presOf" srcId="{BC765AAE-9663-43F4-A597-2C69EA3E5130}" destId="{6BFBA160-0709-4712-8C41-AD35EADBF759}" srcOrd="0" destOrd="0" presId="urn:microsoft.com/office/officeart/2005/8/layout/vList5"/>
    <dgm:cxn modelId="{8A331041-10F2-4046-AEA2-6192A69DB759}" type="presOf" srcId="{86BB13FA-8798-4229-8915-3EF672E11BA8}" destId="{79448D35-1617-41AA-8AFC-C634927BE267}" srcOrd="0" destOrd="0" presId="urn:microsoft.com/office/officeart/2005/8/layout/vList5"/>
    <dgm:cxn modelId="{57DD2DF0-C369-4F70-906B-D6253C30B394}" srcId="{422BF525-24A5-4EC1-B090-CC0345A12E1A}" destId="{86BB13FA-8798-4229-8915-3EF672E11BA8}" srcOrd="1" destOrd="0" parTransId="{3530CF71-8724-4BFF-B613-442D91F5FBD2}" sibTransId="{1CCD3B0A-0C6A-462A-864A-6CC635C003D4}"/>
    <dgm:cxn modelId="{08319C5B-DD4F-440D-BD75-0E84BE9C3D4E}" srcId="{C0E41A82-0681-4C58-A809-299E4BF50909}" destId="{A00182E2-86D1-4006-99E8-A5F6851FEBA4}" srcOrd="0" destOrd="0" parTransId="{CA5A64C8-3444-4B7B-A137-059C415A3C11}" sibTransId="{444C52E4-637E-46E1-8DB9-A1E84E2ABED9}"/>
    <dgm:cxn modelId="{5F613242-DA29-46B9-B1F4-551167B1ED93}" type="presParOf" srcId="{80CE4CF0-3902-4918-AC3A-C518E3663087}" destId="{4B2CF407-FFB8-4EC5-8176-C910A414E524}" srcOrd="0" destOrd="0" presId="urn:microsoft.com/office/officeart/2005/8/layout/vList5"/>
    <dgm:cxn modelId="{94049A7C-E4F0-4392-99E8-40C1FBBD3C37}" type="presParOf" srcId="{4B2CF407-FFB8-4EC5-8176-C910A414E524}" destId="{7350C5D9-F0E7-49A7-AA6B-DAA93BB8F2C3}" srcOrd="0" destOrd="0" presId="urn:microsoft.com/office/officeart/2005/8/layout/vList5"/>
    <dgm:cxn modelId="{4B8CCFDC-D145-40BE-931E-98204C58723A}" type="presParOf" srcId="{4B2CF407-FFB8-4EC5-8176-C910A414E524}" destId="{7143DF77-39A3-41C1-BDA7-C3B6A74E310F}" srcOrd="1" destOrd="0" presId="urn:microsoft.com/office/officeart/2005/8/layout/vList5"/>
    <dgm:cxn modelId="{E0FC3837-6ADC-4004-B615-B41E770DBEF1}" type="presParOf" srcId="{80CE4CF0-3902-4918-AC3A-C518E3663087}" destId="{66EF3AA0-190F-4E30-A500-AB7E568D4D4D}" srcOrd="1" destOrd="0" presId="urn:microsoft.com/office/officeart/2005/8/layout/vList5"/>
    <dgm:cxn modelId="{5A641E57-C030-4F44-9749-97CEBFF2AC46}" type="presParOf" srcId="{80CE4CF0-3902-4918-AC3A-C518E3663087}" destId="{38803AFC-B0A7-43E2-95B4-FBB653A7A723}" srcOrd="2" destOrd="0" presId="urn:microsoft.com/office/officeart/2005/8/layout/vList5"/>
    <dgm:cxn modelId="{67755001-A047-4DD9-B905-1DE73F813E44}" type="presParOf" srcId="{38803AFC-B0A7-43E2-95B4-FBB653A7A723}" destId="{79448D35-1617-41AA-8AFC-C634927BE267}" srcOrd="0" destOrd="0" presId="urn:microsoft.com/office/officeart/2005/8/layout/vList5"/>
    <dgm:cxn modelId="{3B137414-94F7-4BD7-AE9A-D758A74E6D3A}" type="presParOf" srcId="{38803AFC-B0A7-43E2-95B4-FBB653A7A723}" destId="{1FBBC69B-5FD3-4871-BA1E-A82E096293A3}" srcOrd="1" destOrd="0" presId="urn:microsoft.com/office/officeart/2005/8/layout/vList5"/>
    <dgm:cxn modelId="{20357032-ECBA-439E-9A9A-FC2331091092}" type="presParOf" srcId="{80CE4CF0-3902-4918-AC3A-C518E3663087}" destId="{7C1F9BDE-3C24-4066-AACA-F08F1F352C19}" srcOrd="3" destOrd="0" presId="urn:microsoft.com/office/officeart/2005/8/layout/vList5"/>
    <dgm:cxn modelId="{E80D08F2-8A21-49FD-A358-0E45E5F8B506}" type="presParOf" srcId="{80CE4CF0-3902-4918-AC3A-C518E3663087}" destId="{B280B15B-421A-4A19-AA68-4DD35C1D6963}" srcOrd="4" destOrd="0" presId="urn:microsoft.com/office/officeart/2005/8/layout/vList5"/>
    <dgm:cxn modelId="{68F9AF9A-52D2-4385-A65F-A636EC0FFEF7}" type="presParOf" srcId="{B280B15B-421A-4A19-AA68-4DD35C1D6963}" destId="{6BFBA160-0709-4712-8C41-AD35EADBF759}" srcOrd="0" destOrd="0" presId="urn:microsoft.com/office/officeart/2005/8/layout/vList5"/>
    <dgm:cxn modelId="{C8364A49-0C16-4FE8-8F10-64E7951C3FB4}" type="presParOf" srcId="{B280B15B-421A-4A19-AA68-4DD35C1D6963}" destId="{767D6AC3-E6E1-4FE9-9BD2-1D484DD0834D}"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43ED89F-9804-4F8E-9BC5-6570025714A0}"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20321DCF-AF4A-42CD-A525-35B578127CEC}">
      <dgm:prSet custT="1"/>
      <dgm:spPr>
        <a:solidFill>
          <a:schemeClr val="accent1">
            <a:lumMod val="75000"/>
          </a:schemeClr>
        </a:solidFill>
      </dgm:spPr>
      <dgm:t>
        <a:bodyPr/>
        <a:lstStyle/>
        <a:p>
          <a:pPr rtl="0"/>
          <a:r>
            <a:rPr lang="en-US" sz="1800" b="1" baseline="0" dirty="0" smtClean="0">
              <a:latin typeface="Times New Roman" panose="02020603050405020304" pitchFamily="18" charset="0"/>
              <a:cs typeface="Times New Roman" panose="02020603050405020304" pitchFamily="18" charset="0"/>
            </a:rPr>
            <a:t>OSFM Inspection</a:t>
          </a:r>
          <a:endParaRPr lang="en-US" sz="1800" b="1" dirty="0">
            <a:latin typeface="Times New Roman" panose="02020603050405020304" pitchFamily="18" charset="0"/>
            <a:cs typeface="Times New Roman" panose="02020603050405020304" pitchFamily="18" charset="0"/>
          </a:endParaRPr>
        </a:p>
      </dgm:t>
    </dgm:pt>
    <dgm:pt modelId="{77671AE6-C342-4121-9A46-2E3E829606A1}" type="parTrans" cxnId="{8393D7AD-C387-415E-8344-722CBD793A4E}">
      <dgm:prSet/>
      <dgm:spPr/>
      <dgm:t>
        <a:bodyPr/>
        <a:lstStyle/>
        <a:p>
          <a:endParaRPr lang="en-US"/>
        </a:p>
      </dgm:t>
    </dgm:pt>
    <dgm:pt modelId="{EB1EC9C1-D7E4-44E8-932B-C18EFEAE7D36}" type="sibTrans" cxnId="{8393D7AD-C387-415E-8344-722CBD793A4E}">
      <dgm:prSet/>
      <dgm:spPr/>
      <dgm:t>
        <a:bodyPr/>
        <a:lstStyle/>
        <a:p>
          <a:endParaRPr lang="en-US"/>
        </a:p>
      </dgm:t>
    </dgm:pt>
    <dgm:pt modelId="{6CBEBA22-A265-4F47-807A-6BDE23C0F14E}">
      <dgm:prSet custT="1"/>
      <dgm:spPr>
        <a:solidFill>
          <a:schemeClr val="accent1">
            <a:lumMod val="75000"/>
          </a:schemeClr>
        </a:solidFill>
      </dgm:spPr>
      <dgm:t>
        <a:bodyPr/>
        <a:lstStyle/>
        <a:p>
          <a:pPr rtl="0"/>
          <a:r>
            <a:rPr lang="en-US" sz="1800" b="1" baseline="0" dirty="0" smtClean="0">
              <a:latin typeface="Times New Roman" panose="02020603050405020304" pitchFamily="18" charset="0"/>
              <a:cs typeface="Times New Roman" panose="02020603050405020304" pitchFamily="18" charset="0"/>
            </a:rPr>
            <a:t>Not an AR or DH Plan Review. </a:t>
          </a:r>
          <a:endParaRPr lang="en-US" sz="1800" b="1" dirty="0">
            <a:latin typeface="Times New Roman" panose="02020603050405020304" pitchFamily="18" charset="0"/>
            <a:cs typeface="Times New Roman" panose="02020603050405020304" pitchFamily="18" charset="0"/>
          </a:endParaRPr>
        </a:p>
      </dgm:t>
    </dgm:pt>
    <dgm:pt modelId="{15801BF8-96DB-4CD8-A854-C30B012ABFC6}" type="parTrans" cxnId="{BDECB361-651F-48CB-85BB-4A0E7EC0F03D}">
      <dgm:prSet/>
      <dgm:spPr/>
      <dgm:t>
        <a:bodyPr/>
        <a:lstStyle/>
        <a:p>
          <a:endParaRPr lang="en-US"/>
        </a:p>
      </dgm:t>
    </dgm:pt>
    <dgm:pt modelId="{BAA325CB-F1E1-48A5-930F-277A3DCBC312}" type="sibTrans" cxnId="{BDECB361-651F-48CB-85BB-4A0E7EC0F03D}">
      <dgm:prSet/>
      <dgm:spPr/>
      <dgm:t>
        <a:bodyPr/>
        <a:lstStyle/>
        <a:p>
          <a:endParaRPr lang="en-US"/>
        </a:p>
      </dgm:t>
    </dgm:pt>
    <dgm:pt modelId="{A8CB0138-8BB0-429A-9BF9-EB3EC6BA668A}">
      <dgm:prSet custT="1"/>
      <dgm:spPr>
        <a:solidFill>
          <a:schemeClr val="accent1">
            <a:lumMod val="75000"/>
          </a:schemeClr>
        </a:solidFill>
      </dgm:spPr>
      <dgm:t>
        <a:bodyPr/>
        <a:lstStyle/>
        <a:p>
          <a:pPr rtl="0"/>
          <a:r>
            <a:rPr lang="en-US" sz="1800" b="1" baseline="0" dirty="0" smtClean="0">
              <a:latin typeface="Times New Roman" panose="02020603050405020304" pitchFamily="18" charset="0"/>
              <a:cs typeface="Times New Roman" panose="02020603050405020304" pitchFamily="18" charset="0"/>
            </a:rPr>
            <a:t>Office of Public Health (OPH) </a:t>
          </a:r>
        </a:p>
        <a:p>
          <a:pPr rtl="0"/>
          <a:endParaRPr lang="en-US" sz="1800" b="1" dirty="0">
            <a:latin typeface="Times New Roman" panose="02020603050405020304" pitchFamily="18" charset="0"/>
            <a:cs typeface="Times New Roman" panose="02020603050405020304" pitchFamily="18" charset="0"/>
          </a:endParaRPr>
        </a:p>
      </dgm:t>
    </dgm:pt>
    <dgm:pt modelId="{1B74FB21-65C5-4ACE-8838-0215173710E1}" type="parTrans" cxnId="{A42AFAB6-A8CE-4EE0-8F15-FF6A4735CC87}">
      <dgm:prSet/>
      <dgm:spPr/>
      <dgm:t>
        <a:bodyPr/>
        <a:lstStyle/>
        <a:p>
          <a:endParaRPr lang="en-US"/>
        </a:p>
      </dgm:t>
    </dgm:pt>
    <dgm:pt modelId="{1B0D9053-5693-4CF7-94EA-B90BF7565C52}" type="sibTrans" cxnId="{A42AFAB6-A8CE-4EE0-8F15-FF6A4735CC87}">
      <dgm:prSet/>
      <dgm:spPr/>
      <dgm:t>
        <a:bodyPr/>
        <a:lstStyle/>
        <a:p>
          <a:endParaRPr lang="en-US"/>
        </a:p>
      </dgm:t>
    </dgm:pt>
    <dgm:pt modelId="{635735FD-2C41-41F4-90F3-7A1536B3487E}">
      <dgm:prSet custT="1"/>
      <dgm:spPr>
        <a:solidFill>
          <a:schemeClr val="accent1">
            <a:lumMod val="75000"/>
          </a:schemeClr>
        </a:solidFill>
      </dgm:spPr>
      <dgm:t>
        <a:bodyPr/>
        <a:lstStyle/>
        <a:p>
          <a:pPr rtl="0"/>
          <a:r>
            <a:rPr lang="en-US" sz="1800" b="1" baseline="0" dirty="0" smtClean="0">
              <a:latin typeface="Times New Roman" panose="02020603050405020304" pitchFamily="18" charset="0"/>
              <a:cs typeface="Times New Roman" panose="02020603050405020304" pitchFamily="18" charset="0"/>
            </a:rPr>
            <a:t>Onsite inspection</a:t>
          </a:r>
          <a:endParaRPr lang="en-US" sz="1800" b="1" dirty="0">
            <a:latin typeface="Times New Roman" panose="02020603050405020304" pitchFamily="18" charset="0"/>
            <a:cs typeface="Times New Roman" panose="02020603050405020304" pitchFamily="18" charset="0"/>
          </a:endParaRPr>
        </a:p>
      </dgm:t>
    </dgm:pt>
    <dgm:pt modelId="{3FDDC609-DA24-4854-8C15-FF80831D5150}" type="parTrans" cxnId="{94FEAD3F-D54F-48CA-8DE5-C3B6E3708362}">
      <dgm:prSet/>
      <dgm:spPr/>
      <dgm:t>
        <a:bodyPr/>
        <a:lstStyle/>
        <a:p>
          <a:endParaRPr lang="en-US"/>
        </a:p>
      </dgm:t>
    </dgm:pt>
    <dgm:pt modelId="{796BD045-CCA0-4294-AF9D-6852CF6EEB49}" type="sibTrans" cxnId="{94FEAD3F-D54F-48CA-8DE5-C3B6E3708362}">
      <dgm:prSet/>
      <dgm:spPr/>
      <dgm:t>
        <a:bodyPr/>
        <a:lstStyle/>
        <a:p>
          <a:endParaRPr lang="en-US"/>
        </a:p>
      </dgm:t>
    </dgm:pt>
    <dgm:pt modelId="{BCB2F534-0C8E-448A-B344-D43606C2C0EF}">
      <dgm:prSet custT="1"/>
      <dgm:spPr>
        <a:solidFill>
          <a:schemeClr val="accent1">
            <a:lumMod val="75000"/>
          </a:schemeClr>
        </a:solidFill>
      </dgm:spPr>
      <dgm:t>
        <a:bodyPr/>
        <a:lstStyle/>
        <a:p>
          <a:pPr rtl="0"/>
          <a:r>
            <a:rPr lang="en-US" sz="1800" b="1" baseline="0" dirty="0" smtClean="0">
              <a:latin typeface="Times New Roman" panose="02020603050405020304" pitchFamily="18" charset="0"/>
              <a:cs typeface="Times New Roman" panose="02020603050405020304" pitchFamily="18" charset="0"/>
            </a:rPr>
            <a:t>Walk-through inspection</a:t>
          </a:r>
          <a:endParaRPr lang="en-US" sz="1800" b="1" dirty="0">
            <a:latin typeface="Times New Roman" panose="02020603050405020304" pitchFamily="18" charset="0"/>
            <a:cs typeface="Times New Roman" panose="02020603050405020304" pitchFamily="18" charset="0"/>
          </a:endParaRPr>
        </a:p>
      </dgm:t>
    </dgm:pt>
    <dgm:pt modelId="{129F6FDC-7CE6-40F9-A26C-D302B3DB3056}" type="parTrans" cxnId="{C92F1C04-8600-45D6-B1D7-9E2C22E24BFF}">
      <dgm:prSet/>
      <dgm:spPr/>
      <dgm:t>
        <a:bodyPr/>
        <a:lstStyle/>
        <a:p>
          <a:endParaRPr lang="en-US"/>
        </a:p>
      </dgm:t>
    </dgm:pt>
    <dgm:pt modelId="{B266FE49-FB88-4C1D-9269-266BB617FE06}" type="sibTrans" cxnId="{C92F1C04-8600-45D6-B1D7-9E2C22E24BFF}">
      <dgm:prSet/>
      <dgm:spPr/>
      <dgm:t>
        <a:bodyPr/>
        <a:lstStyle/>
        <a:p>
          <a:endParaRPr lang="en-US"/>
        </a:p>
      </dgm:t>
    </dgm:pt>
    <dgm:pt modelId="{AEE4F2DB-9DBB-4ECB-AD57-C141FB9F3E77}">
      <dgm:prSet custT="1"/>
      <dgm:spPr>
        <a:solidFill>
          <a:schemeClr val="accent1">
            <a:lumMod val="75000"/>
          </a:schemeClr>
        </a:solidFill>
      </dgm:spPr>
      <dgm:t>
        <a:bodyPr/>
        <a:lstStyle/>
        <a:p>
          <a:pPr rtl="0"/>
          <a:r>
            <a:rPr lang="en-US" sz="1800" b="1" baseline="0" dirty="0" smtClean="0">
              <a:latin typeface="Times New Roman" panose="02020603050405020304" pitchFamily="18" charset="0"/>
              <a:cs typeface="Times New Roman" panose="02020603050405020304" pitchFamily="18" charset="0"/>
            </a:rPr>
            <a:t>Report will say Inspection</a:t>
          </a:r>
          <a:endParaRPr lang="en-US" sz="1800" b="1" dirty="0">
            <a:latin typeface="Times New Roman" panose="02020603050405020304" pitchFamily="18" charset="0"/>
            <a:cs typeface="Times New Roman" panose="02020603050405020304" pitchFamily="18" charset="0"/>
          </a:endParaRPr>
        </a:p>
      </dgm:t>
    </dgm:pt>
    <dgm:pt modelId="{E0FA85E1-12AD-4B09-BFDC-B66483478CC6}" type="parTrans" cxnId="{5E20DE7B-2C1A-42FF-B067-7520BF07FB30}">
      <dgm:prSet/>
      <dgm:spPr/>
      <dgm:t>
        <a:bodyPr/>
        <a:lstStyle/>
        <a:p>
          <a:endParaRPr lang="en-US"/>
        </a:p>
      </dgm:t>
    </dgm:pt>
    <dgm:pt modelId="{37B07BDD-AF18-46A3-A739-55904C09EC05}" type="sibTrans" cxnId="{5E20DE7B-2C1A-42FF-B067-7520BF07FB30}">
      <dgm:prSet/>
      <dgm:spPr/>
      <dgm:t>
        <a:bodyPr/>
        <a:lstStyle/>
        <a:p>
          <a:endParaRPr lang="en-US"/>
        </a:p>
      </dgm:t>
    </dgm:pt>
    <dgm:pt modelId="{F82D707B-29D5-4978-B3BE-9AA829B6264E}">
      <dgm:prSet custT="1"/>
      <dgm:spPr>
        <a:solidFill>
          <a:schemeClr val="accent1">
            <a:lumMod val="75000"/>
          </a:schemeClr>
        </a:solidFill>
      </dgm:spPr>
      <dgm:t>
        <a:bodyPr/>
        <a:lstStyle/>
        <a:p>
          <a:pPr rtl="0"/>
          <a:r>
            <a:rPr lang="en-US" sz="1800" b="1" baseline="0" dirty="0" smtClean="0">
              <a:latin typeface="Times New Roman" panose="02020603050405020304" pitchFamily="18" charset="0"/>
              <a:cs typeface="Times New Roman" panose="02020603050405020304" pitchFamily="18" charset="0"/>
            </a:rPr>
            <a:t>Please forward a copy</a:t>
          </a:r>
          <a:endParaRPr lang="en-US" sz="1800" b="1" dirty="0">
            <a:latin typeface="Times New Roman" panose="02020603050405020304" pitchFamily="18" charset="0"/>
            <a:cs typeface="Times New Roman" panose="02020603050405020304" pitchFamily="18" charset="0"/>
          </a:endParaRPr>
        </a:p>
      </dgm:t>
    </dgm:pt>
    <dgm:pt modelId="{EC20F4F4-DC60-4563-B109-A2067883D363}" type="parTrans" cxnId="{9A8848E1-1D8B-4D8D-AE99-B8D5020BB474}">
      <dgm:prSet/>
      <dgm:spPr/>
      <dgm:t>
        <a:bodyPr/>
        <a:lstStyle/>
        <a:p>
          <a:endParaRPr lang="en-US"/>
        </a:p>
      </dgm:t>
    </dgm:pt>
    <dgm:pt modelId="{1AF4989D-8123-416E-8553-8182A94CE7E4}" type="sibTrans" cxnId="{9A8848E1-1D8B-4D8D-AE99-B8D5020BB474}">
      <dgm:prSet/>
      <dgm:spPr/>
      <dgm:t>
        <a:bodyPr/>
        <a:lstStyle/>
        <a:p>
          <a:endParaRPr lang="en-US"/>
        </a:p>
      </dgm:t>
    </dgm:pt>
    <dgm:pt modelId="{5DDB4185-4CA7-40CB-88A7-34DE11360F29}">
      <dgm:prSet custT="1"/>
      <dgm:spPr>
        <a:solidFill>
          <a:schemeClr val="accent1">
            <a:lumMod val="75000"/>
          </a:schemeClr>
        </a:solidFill>
      </dgm:spPr>
      <dgm:t>
        <a:bodyPr/>
        <a:lstStyle/>
        <a:p>
          <a:pPr rtl="0"/>
          <a:r>
            <a:rPr lang="en-US" sz="1700" b="1" baseline="0" dirty="0" smtClean="0">
              <a:latin typeface="Times New Roman" panose="02020603050405020304" pitchFamily="18" charset="0"/>
              <a:cs typeface="Times New Roman" panose="02020603050405020304" pitchFamily="18" charset="0"/>
            </a:rPr>
            <a:t>DH Plan Review Attestation </a:t>
          </a:r>
          <a:endParaRPr lang="en-US" sz="1700" b="1" dirty="0">
            <a:latin typeface="Times New Roman" panose="02020603050405020304" pitchFamily="18" charset="0"/>
            <a:cs typeface="Times New Roman" panose="02020603050405020304" pitchFamily="18" charset="0"/>
          </a:endParaRPr>
        </a:p>
      </dgm:t>
    </dgm:pt>
    <dgm:pt modelId="{9A651948-4D1D-4F65-9936-E4C507306EC5}" type="sibTrans" cxnId="{9827BCF0-4B6C-4CD5-8344-255C530FE733}">
      <dgm:prSet/>
      <dgm:spPr/>
      <dgm:t>
        <a:bodyPr/>
        <a:lstStyle/>
        <a:p>
          <a:endParaRPr lang="en-US"/>
        </a:p>
      </dgm:t>
    </dgm:pt>
    <dgm:pt modelId="{239DAB95-08AC-4173-9F8F-960F3552BF85}" type="parTrans" cxnId="{9827BCF0-4B6C-4CD5-8344-255C530FE733}">
      <dgm:prSet/>
      <dgm:spPr/>
      <dgm:t>
        <a:bodyPr/>
        <a:lstStyle/>
        <a:p>
          <a:endParaRPr lang="en-US"/>
        </a:p>
      </dgm:t>
    </dgm:pt>
    <dgm:pt modelId="{E52EF350-BE87-42B1-B3AF-E877860111BC}">
      <dgm:prSet custT="1"/>
      <dgm:spPr>
        <a:solidFill>
          <a:schemeClr val="accent1">
            <a:lumMod val="75000"/>
          </a:schemeClr>
        </a:solidFill>
      </dgm:spPr>
      <dgm:t>
        <a:bodyPr/>
        <a:lstStyle/>
        <a:p>
          <a:pPr rtl="0"/>
          <a:r>
            <a:rPr lang="en-US" sz="1700" b="1" baseline="0" dirty="0" smtClean="0">
              <a:latin typeface="Times New Roman" panose="02020603050405020304" pitchFamily="18" charset="0"/>
              <a:cs typeface="Times New Roman" panose="02020603050405020304" pitchFamily="18" charset="0"/>
            </a:rPr>
            <a:t>Attestation for compliance with the plan review directives. </a:t>
          </a:r>
          <a:endParaRPr lang="en-US" sz="1700" b="1" dirty="0">
            <a:latin typeface="Times New Roman" panose="02020603050405020304" pitchFamily="18" charset="0"/>
            <a:cs typeface="Times New Roman" panose="02020603050405020304" pitchFamily="18" charset="0"/>
          </a:endParaRPr>
        </a:p>
      </dgm:t>
    </dgm:pt>
    <dgm:pt modelId="{8F806136-9E65-439C-A815-53D549371CF5}" type="sibTrans" cxnId="{FBF4F424-C48E-4136-ABC2-D45CA6C5A064}">
      <dgm:prSet/>
      <dgm:spPr/>
      <dgm:t>
        <a:bodyPr/>
        <a:lstStyle/>
        <a:p>
          <a:endParaRPr lang="en-US"/>
        </a:p>
      </dgm:t>
    </dgm:pt>
    <dgm:pt modelId="{AA67B5F6-222D-4B9B-BD11-D3240295D501}" type="parTrans" cxnId="{FBF4F424-C48E-4136-ABC2-D45CA6C5A064}">
      <dgm:prSet/>
      <dgm:spPr/>
      <dgm:t>
        <a:bodyPr/>
        <a:lstStyle/>
        <a:p>
          <a:endParaRPr lang="en-US"/>
        </a:p>
      </dgm:t>
    </dgm:pt>
    <dgm:pt modelId="{648577DE-C378-47A4-A937-7925877ED651}">
      <dgm:prSet custT="1"/>
      <dgm:spPr>
        <a:solidFill>
          <a:schemeClr val="accent1">
            <a:lumMod val="75000"/>
          </a:schemeClr>
        </a:solidFill>
      </dgm:spPr>
      <dgm:t>
        <a:bodyPr/>
        <a:lstStyle/>
        <a:p>
          <a:pPr rtl="0"/>
          <a:r>
            <a:rPr lang="en-US" sz="1700" b="1" baseline="0" dirty="0" smtClean="0">
              <a:latin typeface="Times New Roman" panose="02020603050405020304" pitchFamily="18" charset="0"/>
              <a:cs typeface="Times New Roman" panose="02020603050405020304" pitchFamily="18" charset="0"/>
            </a:rPr>
            <a:t>Acknowledges the cautionary codes and state/federal compliance.</a:t>
          </a:r>
          <a:endParaRPr lang="en-US" sz="1700" b="1" dirty="0">
            <a:latin typeface="Times New Roman" panose="02020603050405020304" pitchFamily="18" charset="0"/>
            <a:cs typeface="Times New Roman" panose="02020603050405020304" pitchFamily="18" charset="0"/>
          </a:endParaRPr>
        </a:p>
      </dgm:t>
    </dgm:pt>
    <dgm:pt modelId="{936037A5-29C3-4E6E-BF3A-8C7F35894D93}" type="sibTrans" cxnId="{150D0B30-79A9-4F0D-AF8F-846F96C64C46}">
      <dgm:prSet/>
      <dgm:spPr/>
      <dgm:t>
        <a:bodyPr/>
        <a:lstStyle/>
        <a:p>
          <a:endParaRPr lang="en-US"/>
        </a:p>
      </dgm:t>
    </dgm:pt>
    <dgm:pt modelId="{1DDE91FD-6F0D-4907-8449-65B959B44185}" type="parTrans" cxnId="{150D0B30-79A9-4F0D-AF8F-846F96C64C46}">
      <dgm:prSet/>
      <dgm:spPr/>
      <dgm:t>
        <a:bodyPr/>
        <a:lstStyle/>
        <a:p>
          <a:endParaRPr lang="en-US"/>
        </a:p>
      </dgm:t>
    </dgm:pt>
    <dgm:pt modelId="{01351763-8CE4-4D56-A869-60CB98B82196}">
      <dgm:prSet custT="1"/>
      <dgm:spPr>
        <a:solidFill>
          <a:schemeClr val="accent1">
            <a:lumMod val="75000"/>
          </a:schemeClr>
        </a:solidFill>
      </dgm:spPr>
      <dgm:t>
        <a:bodyPr/>
        <a:lstStyle/>
        <a:p>
          <a:pPr rtl="0"/>
          <a:r>
            <a:rPr lang="en-US" sz="1800" b="1" baseline="0" dirty="0" smtClean="0">
              <a:latin typeface="Times New Roman" panose="02020603050405020304" pitchFamily="18" charset="0"/>
              <a:cs typeface="Times New Roman" panose="02020603050405020304" pitchFamily="18" charset="0"/>
            </a:rPr>
            <a:t>AR Plan Review</a:t>
          </a:r>
        </a:p>
        <a:p>
          <a:pPr rtl="0"/>
          <a:endParaRPr lang="en-US" sz="1800" b="1" dirty="0">
            <a:latin typeface="Times New Roman" panose="02020603050405020304" pitchFamily="18" charset="0"/>
            <a:cs typeface="Times New Roman" panose="02020603050405020304" pitchFamily="18" charset="0"/>
          </a:endParaRPr>
        </a:p>
      </dgm:t>
    </dgm:pt>
    <dgm:pt modelId="{994238D4-F142-42E2-9C83-F4A23FD1D963}" type="parTrans" cxnId="{C63C7379-603F-4C56-B7F7-0EB824E78E09}">
      <dgm:prSet/>
      <dgm:spPr/>
      <dgm:t>
        <a:bodyPr/>
        <a:lstStyle/>
        <a:p>
          <a:endParaRPr lang="en-US"/>
        </a:p>
      </dgm:t>
    </dgm:pt>
    <dgm:pt modelId="{107D9A17-62A7-46D9-B3A8-8327E4552838}" type="sibTrans" cxnId="{C63C7379-603F-4C56-B7F7-0EB824E78E09}">
      <dgm:prSet/>
      <dgm:spPr/>
      <dgm:t>
        <a:bodyPr/>
        <a:lstStyle/>
        <a:p>
          <a:endParaRPr lang="en-US"/>
        </a:p>
      </dgm:t>
    </dgm:pt>
    <dgm:pt modelId="{9D64D121-1713-4D0D-A2BF-9E65AC9019D0}">
      <dgm:prSet custT="1"/>
      <dgm:spPr>
        <a:solidFill>
          <a:schemeClr val="accent1">
            <a:lumMod val="75000"/>
          </a:schemeClr>
        </a:solidFill>
      </dgm:spPr>
      <dgm:t>
        <a:bodyPr/>
        <a:lstStyle/>
        <a:p>
          <a:pPr rtl="0"/>
          <a:r>
            <a:rPr lang="en-US" sz="1800" b="1" baseline="0" dirty="0" smtClean="0">
              <a:latin typeface="Times New Roman" panose="02020603050405020304" pitchFamily="18" charset="0"/>
              <a:cs typeface="Times New Roman" panose="02020603050405020304" pitchFamily="18" charset="0"/>
            </a:rPr>
            <a:t>Architectural Review performed by the OSFM</a:t>
          </a:r>
          <a:endParaRPr lang="en-US" sz="1800" b="1" dirty="0">
            <a:latin typeface="Times New Roman" panose="02020603050405020304" pitchFamily="18" charset="0"/>
            <a:cs typeface="Times New Roman" panose="02020603050405020304" pitchFamily="18" charset="0"/>
          </a:endParaRPr>
        </a:p>
      </dgm:t>
    </dgm:pt>
    <dgm:pt modelId="{7029D39F-DE13-4102-8C76-D3DF2769802B}" type="parTrans" cxnId="{1EF4B855-198D-448F-9932-68CCB8606C9A}">
      <dgm:prSet/>
      <dgm:spPr/>
      <dgm:t>
        <a:bodyPr/>
        <a:lstStyle/>
        <a:p>
          <a:endParaRPr lang="en-US"/>
        </a:p>
      </dgm:t>
    </dgm:pt>
    <dgm:pt modelId="{60C9B304-E81C-4D80-BE61-B76D6AC900C8}" type="sibTrans" cxnId="{1EF4B855-198D-448F-9932-68CCB8606C9A}">
      <dgm:prSet/>
      <dgm:spPr/>
      <dgm:t>
        <a:bodyPr/>
        <a:lstStyle/>
        <a:p>
          <a:endParaRPr lang="en-US"/>
        </a:p>
      </dgm:t>
    </dgm:pt>
    <dgm:pt modelId="{7E100E01-2467-430E-8377-52581B631B28}">
      <dgm:prSet custT="1"/>
      <dgm:spPr>
        <a:solidFill>
          <a:schemeClr val="accent1">
            <a:lumMod val="75000"/>
          </a:schemeClr>
        </a:solidFill>
      </dgm:spPr>
      <dgm:t>
        <a:bodyPr/>
        <a:lstStyle/>
        <a:p>
          <a:pPr rtl="0"/>
          <a:endParaRPr lang="en-US" sz="1800" b="1" dirty="0">
            <a:latin typeface="Times New Roman" panose="02020603050405020304" pitchFamily="18" charset="0"/>
            <a:cs typeface="Times New Roman" panose="02020603050405020304" pitchFamily="18" charset="0"/>
          </a:endParaRPr>
        </a:p>
      </dgm:t>
    </dgm:pt>
    <dgm:pt modelId="{C2CDADEE-B565-4C79-A5A5-86D8F9F32428}" type="parTrans" cxnId="{2A72CB05-C9B4-4B28-B780-6D6736BDF983}">
      <dgm:prSet/>
      <dgm:spPr/>
      <dgm:t>
        <a:bodyPr/>
        <a:lstStyle/>
        <a:p>
          <a:endParaRPr lang="en-US"/>
        </a:p>
      </dgm:t>
    </dgm:pt>
    <dgm:pt modelId="{E9B2A58F-13DB-4604-9CAE-A1B11812E84A}" type="sibTrans" cxnId="{2A72CB05-C9B4-4B28-B780-6D6736BDF983}">
      <dgm:prSet/>
      <dgm:spPr/>
      <dgm:t>
        <a:bodyPr/>
        <a:lstStyle/>
        <a:p>
          <a:endParaRPr lang="en-US"/>
        </a:p>
      </dgm:t>
    </dgm:pt>
    <dgm:pt modelId="{5192BBF2-42F6-4C2D-8CD5-570220C4E510}">
      <dgm:prSet custT="1"/>
      <dgm:spPr>
        <a:solidFill>
          <a:schemeClr val="accent1">
            <a:lumMod val="75000"/>
          </a:schemeClr>
        </a:solidFill>
      </dgm:spPr>
      <dgm:t>
        <a:bodyPr/>
        <a:lstStyle/>
        <a:p>
          <a:pPr rtl="0"/>
          <a:r>
            <a:rPr lang="en-US" sz="1800" b="1" baseline="0" dirty="0" smtClean="0">
              <a:latin typeface="Times New Roman" panose="02020603050405020304" pitchFamily="18" charset="0"/>
              <a:cs typeface="Times New Roman" panose="02020603050405020304" pitchFamily="18" charset="0"/>
            </a:rPr>
            <a:t>this is your Life Safety Code (LSC)</a:t>
          </a:r>
          <a:endParaRPr lang="en-US" sz="1800" b="1" dirty="0">
            <a:latin typeface="Times New Roman" panose="02020603050405020304" pitchFamily="18" charset="0"/>
            <a:cs typeface="Times New Roman" panose="02020603050405020304" pitchFamily="18" charset="0"/>
          </a:endParaRPr>
        </a:p>
      </dgm:t>
    </dgm:pt>
    <dgm:pt modelId="{161A8B52-8955-4F1E-88DD-49C9BE87AB1E}" type="parTrans" cxnId="{307ABC8B-ED0D-42B0-8CA1-5C23CA15A2BF}">
      <dgm:prSet/>
      <dgm:spPr/>
      <dgm:t>
        <a:bodyPr/>
        <a:lstStyle/>
        <a:p>
          <a:endParaRPr lang="en-US"/>
        </a:p>
      </dgm:t>
    </dgm:pt>
    <dgm:pt modelId="{BAAD6B33-7F9F-4D74-B1A6-31D38A2DCDA1}" type="sibTrans" cxnId="{307ABC8B-ED0D-42B0-8CA1-5C23CA15A2BF}">
      <dgm:prSet/>
      <dgm:spPr/>
      <dgm:t>
        <a:bodyPr/>
        <a:lstStyle/>
        <a:p>
          <a:endParaRPr lang="en-US"/>
        </a:p>
      </dgm:t>
    </dgm:pt>
    <dgm:pt modelId="{2FD3A2AF-C6B8-4193-990B-8E0CFD31BDA6}">
      <dgm:prSet custT="1"/>
      <dgm:spPr>
        <a:solidFill>
          <a:schemeClr val="accent1">
            <a:lumMod val="75000"/>
          </a:schemeClr>
        </a:solidFill>
      </dgm:spPr>
      <dgm:t>
        <a:bodyPr/>
        <a:lstStyle/>
        <a:p>
          <a:pPr rtl="0"/>
          <a:endParaRPr lang="en-US" sz="1800" b="1" dirty="0">
            <a:latin typeface="Times New Roman" panose="02020603050405020304" pitchFamily="18" charset="0"/>
            <a:cs typeface="Times New Roman" panose="02020603050405020304" pitchFamily="18" charset="0"/>
          </a:endParaRPr>
        </a:p>
      </dgm:t>
    </dgm:pt>
    <dgm:pt modelId="{BBD48EA1-54DA-4158-82D0-7C0224A07781}" type="parTrans" cxnId="{7FDEFCE5-A402-4E6A-880D-8E4769D895AE}">
      <dgm:prSet/>
      <dgm:spPr/>
      <dgm:t>
        <a:bodyPr/>
        <a:lstStyle/>
        <a:p>
          <a:endParaRPr lang="en-US"/>
        </a:p>
      </dgm:t>
    </dgm:pt>
    <dgm:pt modelId="{9F3FB832-510C-48B3-A8D6-4719B579BBD9}" type="sibTrans" cxnId="{7FDEFCE5-A402-4E6A-880D-8E4769D895AE}">
      <dgm:prSet/>
      <dgm:spPr/>
      <dgm:t>
        <a:bodyPr/>
        <a:lstStyle/>
        <a:p>
          <a:endParaRPr lang="en-US"/>
        </a:p>
      </dgm:t>
    </dgm:pt>
    <dgm:pt modelId="{3C38461E-C44C-49ED-87F6-B5AE587BEC30}">
      <dgm:prSet custT="1"/>
      <dgm:spPr>
        <a:solidFill>
          <a:schemeClr val="accent1">
            <a:lumMod val="75000"/>
          </a:schemeClr>
        </a:solidFill>
      </dgm:spPr>
      <dgm:t>
        <a:bodyPr/>
        <a:lstStyle/>
        <a:p>
          <a:pPr rtl="0"/>
          <a:r>
            <a:rPr lang="en-US" sz="1800" b="1" baseline="0" dirty="0" smtClean="0">
              <a:latin typeface="Times New Roman" panose="02020603050405020304" pitchFamily="18" charset="0"/>
              <a:cs typeface="Times New Roman" panose="02020603050405020304" pitchFamily="18" charset="0"/>
            </a:rPr>
            <a:t>Desk review</a:t>
          </a:r>
          <a:endParaRPr lang="en-US" sz="1800" b="1" dirty="0">
            <a:latin typeface="Times New Roman" panose="02020603050405020304" pitchFamily="18" charset="0"/>
            <a:cs typeface="Times New Roman" panose="02020603050405020304" pitchFamily="18" charset="0"/>
          </a:endParaRPr>
        </a:p>
      </dgm:t>
    </dgm:pt>
    <dgm:pt modelId="{6F754358-6A23-4303-B8FB-562D1FD8F419}" type="parTrans" cxnId="{E22FBC9E-6B73-4273-8C98-16BA830D37B5}">
      <dgm:prSet/>
      <dgm:spPr/>
      <dgm:t>
        <a:bodyPr/>
        <a:lstStyle/>
        <a:p>
          <a:endParaRPr lang="en-US"/>
        </a:p>
      </dgm:t>
    </dgm:pt>
    <dgm:pt modelId="{9397A002-388D-496F-A2A3-F8D28CCA06A6}" type="sibTrans" cxnId="{E22FBC9E-6B73-4273-8C98-16BA830D37B5}">
      <dgm:prSet/>
      <dgm:spPr/>
      <dgm:t>
        <a:bodyPr/>
        <a:lstStyle/>
        <a:p>
          <a:endParaRPr lang="en-US"/>
        </a:p>
      </dgm:t>
    </dgm:pt>
    <dgm:pt modelId="{0E48F647-2F5A-4E04-A7C6-DCD57F35987C}">
      <dgm:prSet custT="1"/>
      <dgm:spPr>
        <a:solidFill>
          <a:schemeClr val="accent1">
            <a:lumMod val="75000"/>
          </a:schemeClr>
        </a:solidFill>
      </dgm:spPr>
      <dgm:t>
        <a:bodyPr/>
        <a:lstStyle/>
        <a:p>
          <a:pPr rtl="0"/>
          <a:r>
            <a:rPr lang="en-US" sz="1800" b="1" baseline="0" dirty="0" smtClean="0">
              <a:latin typeface="Times New Roman" panose="02020603050405020304" pitchFamily="18" charset="0"/>
              <a:cs typeface="Times New Roman" panose="02020603050405020304" pitchFamily="18" charset="0"/>
            </a:rPr>
            <a:t>DH Plan Review</a:t>
          </a:r>
        </a:p>
        <a:p>
          <a:pPr rtl="0"/>
          <a:endParaRPr lang="en-US" sz="1800" b="1" dirty="0">
            <a:latin typeface="Times New Roman" panose="02020603050405020304" pitchFamily="18" charset="0"/>
            <a:cs typeface="Times New Roman" panose="02020603050405020304" pitchFamily="18" charset="0"/>
          </a:endParaRPr>
        </a:p>
      </dgm:t>
    </dgm:pt>
    <dgm:pt modelId="{C1282D67-3EC2-4C16-ADDD-1F2E8E6C7DE3}" type="parTrans" cxnId="{912824D3-4DF6-428C-AA1A-8E7183FCB1A6}">
      <dgm:prSet/>
      <dgm:spPr/>
      <dgm:t>
        <a:bodyPr/>
        <a:lstStyle/>
        <a:p>
          <a:endParaRPr lang="en-US"/>
        </a:p>
      </dgm:t>
    </dgm:pt>
    <dgm:pt modelId="{D72D5B41-F77E-4FD0-9282-292C884AE7FC}" type="sibTrans" cxnId="{912824D3-4DF6-428C-AA1A-8E7183FCB1A6}">
      <dgm:prSet/>
      <dgm:spPr/>
      <dgm:t>
        <a:bodyPr/>
        <a:lstStyle/>
        <a:p>
          <a:endParaRPr lang="en-US"/>
        </a:p>
      </dgm:t>
    </dgm:pt>
    <dgm:pt modelId="{57CFA66E-6B4C-49F0-B565-42E8FB5FC450}">
      <dgm:prSet custT="1"/>
      <dgm:spPr>
        <a:solidFill>
          <a:schemeClr val="accent1">
            <a:lumMod val="75000"/>
          </a:schemeClr>
        </a:solidFill>
      </dgm:spPr>
      <dgm:t>
        <a:bodyPr/>
        <a:lstStyle/>
        <a:p>
          <a:pPr rtl="0"/>
          <a:r>
            <a:rPr lang="en-US" sz="1800" b="1" baseline="0" dirty="0" smtClean="0">
              <a:latin typeface="Times New Roman" panose="02020603050405020304" pitchFamily="18" charset="0"/>
              <a:cs typeface="Times New Roman" panose="02020603050405020304" pitchFamily="18" charset="0"/>
            </a:rPr>
            <a:t>Desk review performed by the OSFM for LDH. </a:t>
          </a:r>
          <a:endParaRPr lang="en-US" sz="1800" b="1" dirty="0">
            <a:latin typeface="Times New Roman" panose="02020603050405020304" pitchFamily="18" charset="0"/>
            <a:cs typeface="Times New Roman" panose="02020603050405020304" pitchFamily="18" charset="0"/>
          </a:endParaRPr>
        </a:p>
      </dgm:t>
    </dgm:pt>
    <dgm:pt modelId="{467E4351-E3C6-4277-91DE-D025F8D708BE}" type="parTrans" cxnId="{20E72D53-F9DC-40BC-856F-1BE147F12BE3}">
      <dgm:prSet/>
      <dgm:spPr/>
      <dgm:t>
        <a:bodyPr/>
        <a:lstStyle/>
        <a:p>
          <a:endParaRPr lang="en-US"/>
        </a:p>
      </dgm:t>
    </dgm:pt>
    <dgm:pt modelId="{205EEC3B-478A-4338-B0F5-EADE8390FFF9}" type="sibTrans" cxnId="{20E72D53-F9DC-40BC-856F-1BE147F12BE3}">
      <dgm:prSet/>
      <dgm:spPr/>
      <dgm:t>
        <a:bodyPr/>
        <a:lstStyle/>
        <a:p>
          <a:endParaRPr lang="en-US"/>
        </a:p>
      </dgm:t>
    </dgm:pt>
    <dgm:pt modelId="{3C60324E-EDE9-4C25-86A7-57EADB13121D}">
      <dgm:prSet custT="1"/>
      <dgm:spPr>
        <a:solidFill>
          <a:schemeClr val="accent1">
            <a:lumMod val="75000"/>
          </a:schemeClr>
        </a:solidFill>
      </dgm:spPr>
      <dgm:t>
        <a:bodyPr/>
        <a:lstStyle/>
        <a:p>
          <a:pPr rtl="0"/>
          <a:r>
            <a:rPr lang="en-US" sz="1800" b="1" baseline="0" dirty="0" smtClean="0">
              <a:latin typeface="Times New Roman" panose="02020603050405020304" pitchFamily="18" charset="0"/>
              <a:cs typeface="Times New Roman" panose="02020603050405020304" pitchFamily="18" charset="0"/>
            </a:rPr>
            <a:t>PLAN REVIEW REPORT with DH# and status of RELEASED</a:t>
          </a:r>
          <a:r>
            <a:rPr lang="en-US" sz="1800" b="1" baseline="0" dirty="0" smtClean="0"/>
            <a:t>.</a:t>
          </a:r>
          <a:endParaRPr lang="en-US" sz="1800" b="1" dirty="0"/>
        </a:p>
      </dgm:t>
    </dgm:pt>
    <dgm:pt modelId="{1C3E6C38-4DA2-4D0E-BAE8-796C04708285}" type="parTrans" cxnId="{C1BB9E72-BB98-4D3E-A17F-0181F0051842}">
      <dgm:prSet/>
      <dgm:spPr/>
      <dgm:t>
        <a:bodyPr/>
        <a:lstStyle/>
        <a:p>
          <a:endParaRPr lang="en-US"/>
        </a:p>
      </dgm:t>
    </dgm:pt>
    <dgm:pt modelId="{870C4AFF-D658-43FE-AEF5-62DEEC15FD6D}" type="sibTrans" cxnId="{C1BB9E72-BB98-4D3E-A17F-0181F0051842}">
      <dgm:prSet/>
      <dgm:spPr/>
      <dgm:t>
        <a:bodyPr/>
        <a:lstStyle/>
        <a:p>
          <a:endParaRPr lang="en-US"/>
        </a:p>
      </dgm:t>
    </dgm:pt>
    <dgm:pt modelId="{F8BB9A9D-F340-4E24-BF9B-A7504E286BEF}">
      <dgm:prSet custT="1"/>
      <dgm:spPr>
        <a:solidFill>
          <a:schemeClr val="accent1">
            <a:lumMod val="75000"/>
          </a:schemeClr>
        </a:solidFill>
      </dgm:spPr>
      <dgm:t>
        <a:bodyPr/>
        <a:lstStyle/>
        <a:p>
          <a:pPr rtl="0"/>
          <a:endParaRPr lang="en-US" sz="1800" b="1" dirty="0">
            <a:latin typeface="Times New Roman" panose="02020603050405020304" pitchFamily="18" charset="0"/>
            <a:cs typeface="Times New Roman" panose="02020603050405020304" pitchFamily="18" charset="0"/>
          </a:endParaRPr>
        </a:p>
      </dgm:t>
    </dgm:pt>
    <dgm:pt modelId="{9B17CD36-52F6-4D94-803B-0C5F6FC56771}" type="parTrans" cxnId="{E4C8052D-CE59-49E7-B44D-3D654F3194BE}">
      <dgm:prSet/>
      <dgm:spPr/>
      <dgm:t>
        <a:bodyPr/>
        <a:lstStyle/>
        <a:p>
          <a:endParaRPr lang="en-US"/>
        </a:p>
      </dgm:t>
    </dgm:pt>
    <dgm:pt modelId="{D3436719-014D-4BD2-BF63-A11550DC4CE1}" type="sibTrans" cxnId="{E4C8052D-CE59-49E7-B44D-3D654F3194BE}">
      <dgm:prSet/>
      <dgm:spPr/>
      <dgm:t>
        <a:bodyPr/>
        <a:lstStyle/>
        <a:p>
          <a:endParaRPr lang="en-US"/>
        </a:p>
      </dgm:t>
    </dgm:pt>
    <dgm:pt modelId="{CF0F3BC4-3E54-428D-B6B8-63B249D470B5}">
      <dgm:prSet custT="1"/>
      <dgm:spPr>
        <a:solidFill>
          <a:schemeClr val="accent1">
            <a:lumMod val="75000"/>
          </a:schemeClr>
        </a:solidFill>
      </dgm:spPr>
      <dgm:t>
        <a:bodyPr/>
        <a:lstStyle/>
        <a:p>
          <a:pPr rtl="0"/>
          <a:r>
            <a:rPr lang="en-US" sz="1700" b="1" baseline="0" dirty="0" smtClean="0">
              <a:latin typeface="Times New Roman" panose="02020603050405020304" pitchFamily="18" charset="0"/>
              <a:cs typeface="Times New Roman" panose="02020603050405020304" pitchFamily="18" charset="0"/>
            </a:rPr>
            <a:t>signed by Administrator (designee) and Architect. </a:t>
          </a:r>
          <a:endParaRPr lang="en-US" sz="1700" b="1" dirty="0">
            <a:latin typeface="Times New Roman" panose="02020603050405020304" pitchFamily="18" charset="0"/>
            <a:cs typeface="Times New Roman" panose="02020603050405020304" pitchFamily="18" charset="0"/>
          </a:endParaRPr>
        </a:p>
      </dgm:t>
    </dgm:pt>
    <dgm:pt modelId="{275D71B7-1ED0-4336-A198-6BC76D0C3EFF}" type="sibTrans" cxnId="{41EBA5BC-9034-4308-B3AA-33DE8C984065}">
      <dgm:prSet/>
      <dgm:spPr/>
      <dgm:t>
        <a:bodyPr/>
        <a:lstStyle/>
        <a:p>
          <a:endParaRPr lang="en-US"/>
        </a:p>
      </dgm:t>
    </dgm:pt>
    <dgm:pt modelId="{613CED17-1E12-44B0-8E14-7717545096A2}" type="parTrans" cxnId="{41EBA5BC-9034-4308-B3AA-33DE8C984065}">
      <dgm:prSet/>
      <dgm:spPr/>
      <dgm:t>
        <a:bodyPr/>
        <a:lstStyle/>
        <a:p>
          <a:endParaRPr lang="en-US"/>
        </a:p>
      </dgm:t>
    </dgm:pt>
    <dgm:pt modelId="{E38D2506-0D69-48ED-A048-E8EBA51F51A9}" type="pres">
      <dgm:prSet presAssocID="{443ED89F-9804-4F8E-9BC5-6570025714A0}" presName="CompostProcess" presStyleCnt="0">
        <dgm:presLayoutVars>
          <dgm:dir/>
          <dgm:resizeHandles val="exact"/>
        </dgm:presLayoutVars>
      </dgm:prSet>
      <dgm:spPr/>
      <dgm:t>
        <a:bodyPr/>
        <a:lstStyle/>
        <a:p>
          <a:endParaRPr lang="en-US"/>
        </a:p>
      </dgm:t>
    </dgm:pt>
    <dgm:pt modelId="{55D84A20-B1EC-4751-94C1-CCAF1C324830}" type="pres">
      <dgm:prSet presAssocID="{443ED89F-9804-4F8E-9BC5-6570025714A0}" presName="arrow" presStyleLbl="bgShp" presStyleIdx="0" presStyleCnt="1"/>
      <dgm:spPr/>
    </dgm:pt>
    <dgm:pt modelId="{5616DC0F-D814-40B1-9A98-AF96B86B6F94}" type="pres">
      <dgm:prSet presAssocID="{443ED89F-9804-4F8E-9BC5-6570025714A0}" presName="linearProcess" presStyleCnt="0"/>
      <dgm:spPr/>
    </dgm:pt>
    <dgm:pt modelId="{C4A6C05F-DD91-4DEB-B57C-4C5E5B8437D1}" type="pres">
      <dgm:prSet presAssocID="{01351763-8CE4-4D56-A869-60CB98B82196}" presName="textNode" presStyleLbl="node1" presStyleIdx="0" presStyleCnt="5" custScaleX="120254" custScaleY="208562">
        <dgm:presLayoutVars>
          <dgm:bulletEnabled val="1"/>
        </dgm:presLayoutVars>
      </dgm:prSet>
      <dgm:spPr/>
      <dgm:t>
        <a:bodyPr/>
        <a:lstStyle/>
        <a:p>
          <a:endParaRPr lang="en-US"/>
        </a:p>
      </dgm:t>
    </dgm:pt>
    <dgm:pt modelId="{8D0B332B-CF50-4EF6-B90E-8716D22DF0A8}" type="pres">
      <dgm:prSet presAssocID="{107D9A17-62A7-46D9-B3A8-8327E4552838}" presName="sibTrans" presStyleCnt="0"/>
      <dgm:spPr/>
    </dgm:pt>
    <dgm:pt modelId="{95DC4E9D-D99A-40DE-87BA-06A465BA4622}" type="pres">
      <dgm:prSet presAssocID="{0E48F647-2F5A-4E04-A7C6-DCD57F35987C}" presName="textNode" presStyleLbl="node1" presStyleIdx="1" presStyleCnt="5" custScaleX="119539" custScaleY="211865">
        <dgm:presLayoutVars>
          <dgm:bulletEnabled val="1"/>
        </dgm:presLayoutVars>
      </dgm:prSet>
      <dgm:spPr/>
      <dgm:t>
        <a:bodyPr/>
        <a:lstStyle/>
        <a:p>
          <a:endParaRPr lang="en-US"/>
        </a:p>
      </dgm:t>
    </dgm:pt>
    <dgm:pt modelId="{587CE3C3-E820-41D7-B853-C8C733E61A7B}" type="pres">
      <dgm:prSet presAssocID="{D72D5B41-F77E-4FD0-9282-292C884AE7FC}" presName="sibTrans" presStyleCnt="0"/>
      <dgm:spPr/>
    </dgm:pt>
    <dgm:pt modelId="{CDAD43BD-F671-4987-9D84-60C2329FB48D}" type="pres">
      <dgm:prSet presAssocID="{5DDB4185-4CA7-40CB-88A7-34DE11360F29}" presName="textNode" presStyleLbl="node1" presStyleIdx="2" presStyleCnt="5" custAng="0" custScaleX="125815" custScaleY="239520" custLinFactNeighborX="22303">
        <dgm:presLayoutVars>
          <dgm:bulletEnabled val="1"/>
        </dgm:presLayoutVars>
      </dgm:prSet>
      <dgm:spPr/>
      <dgm:t>
        <a:bodyPr/>
        <a:lstStyle/>
        <a:p>
          <a:endParaRPr lang="en-US"/>
        </a:p>
      </dgm:t>
    </dgm:pt>
    <dgm:pt modelId="{5193423E-DCB7-4A2A-B1FE-FE244C9B8763}" type="pres">
      <dgm:prSet presAssocID="{9A651948-4D1D-4F65-9936-E4C507306EC5}" presName="sibTrans" presStyleCnt="0"/>
      <dgm:spPr/>
    </dgm:pt>
    <dgm:pt modelId="{492599A1-B90B-4188-8DCE-05DCBA39761C}" type="pres">
      <dgm:prSet presAssocID="{20321DCF-AF4A-42CD-A525-35B578127CEC}" presName="textNode" presStyleLbl="node1" presStyleIdx="3" presStyleCnt="5" custScaleX="122204" custScaleY="209368" custLinFactNeighborX="-8180">
        <dgm:presLayoutVars>
          <dgm:bulletEnabled val="1"/>
        </dgm:presLayoutVars>
      </dgm:prSet>
      <dgm:spPr/>
      <dgm:t>
        <a:bodyPr/>
        <a:lstStyle/>
        <a:p>
          <a:endParaRPr lang="en-US"/>
        </a:p>
      </dgm:t>
    </dgm:pt>
    <dgm:pt modelId="{7D346E2F-63B2-4630-B82D-38045AD578B0}" type="pres">
      <dgm:prSet presAssocID="{EB1EC9C1-D7E4-44E8-932B-C18EFEAE7D36}" presName="sibTrans" presStyleCnt="0"/>
      <dgm:spPr/>
    </dgm:pt>
    <dgm:pt modelId="{BB3BAFFA-9A0D-4DE6-9BDA-C42BDD774044}" type="pres">
      <dgm:prSet presAssocID="{A8CB0138-8BB0-429A-9BF9-EB3EC6BA668A}" presName="textNode" presStyleLbl="node1" presStyleIdx="4" presStyleCnt="5" custScaleX="110873" custScaleY="201628">
        <dgm:presLayoutVars>
          <dgm:bulletEnabled val="1"/>
        </dgm:presLayoutVars>
      </dgm:prSet>
      <dgm:spPr/>
      <dgm:t>
        <a:bodyPr/>
        <a:lstStyle/>
        <a:p>
          <a:endParaRPr lang="en-US"/>
        </a:p>
      </dgm:t>
    </dgm:pt>
  </dgm:ptLst>
  <dgm:cxnLst>
    <dgm:cxn modelId="{150D0B30-79A9-4F0D-AF8F-846F96C64C46}" srcId="{5DDB4185-4CA7-40CB-88A7-34DE11360F29}" destId="{648577DE-C378-47A4-A937-7925877ED651}" srcOrd="2" destOrd="0" parTransId="{1DDE91FD-6F0D-4907-8449-65B959B44185}" sibTransId="{936037A5-29C3-4E6E-BF3A-8C7F35894D93}"/>
    <dgm:cxn modelId="{9827BCF0-4B6C-4CD5-8344-255C530FE733}" srcId="{443ED89F-9804-4F8E-9BC5-6570025714A0}" destId="{5DDB4185-4CA7-40CB-88A7-34DE11360F29}" srcOrd="2" destOrd="0" parTransId="{239DAB95-08AC-4173-9F8F-960F3552BF85}" sibTransId="{9A651948-4D1D-4F65-9936-E4C507306EC5}"/>
    <dgm:cxn modelId="{E3C8D744-1905-48F0-AA16-3A77C85903FE}" type="presOf" srcId="{6CBEBA22-A265-4F47-807A-6BDE23C0F14E}" destId="{492599A1-B90B-4188-8DCE-05DCBA39761C}" srcOrd="0" destOrd="1" presId="urn:microsoft.com/office/officeart/2005/8/layout/hProcess9"/>
    <dgm:cxn modelId="{114DCA70-1220-48DD-B391-85B9E03A671C}" type="presOf" srcId="{F8BB9A9D-F340-4E24-BF9B-A7504E286BEF}" destId="{95DC4E9D-D99A-40DE-87BA-06A465BA4622}" srcOrd="0" destOrd="2" presId="urn:microsoft.com/office/officeart/2005/8/layout/hProcess9"/>
    <dgm:cxn modelId="{2A72CB05-C9B4-4B28-B780-6D6736BDF983}" srcId="{01351763-8CE4-4D56-A869-60CB98B82196}" destId="{7E100E01-2467-430E-8377-52581B631B28}" srcOrd="1" destOrd="0" parTransId="{C2CDADEE-B565-4C79-A5A5-86D8F9F32428}" sibTransId="{E9B2A58F-13DB-4604-9CAE-A1B11812E84A}"/>
    <dgm:cxn modelId="{BDECB361-651F-48CB-85BB-4A0E7EC0F03D}" srcId="{20321DCF-AF4A-42CD-A525-35B578127CEC}" destId="{6CBEBA22-A265-4F47-807A-6BDE23C0F14E}" srcOrd="0" destOrd="0" parTransId="{15801BF8-96DB-4CD8-A854-C30B012ABFC6}" sibTransId="{BAA325CB-F1E1-48A5-930F-277A3DCBC312}"/>
    <dgm:cxn modelId="{307ABC8B-ED0D-42B0-8CA1-5C23CA15A2BF}" srcId="{01351763-8CE4-4D56-A869-60CB98B82196}" destId="{5192BBF2-42F6-4C2D-8CD5-570220C4E510}" srcOrd="2" destOrd="0" parTransId="{161A8B52-8955-4F1E-88DD-49C9BE87AB1E}" sibTransId="{BAAD6B33-7F9F-4D74-B1A6-31D38A2DCDA1}"/>
    <dgm:cxn modelId="{C92F1C04-8600-45D6-B1D7-9E2C22E24BFF}" srcId="{20321DCF-AF4A-42CD-A525-35B578127CEC}" destId="{BCB2F534-0C8E-448A-B344-D43606C2C0EF}" srcOrd="1" destOrd="0" parTransId="{129F6FDC-7CE6-40F9-A26C-D302B3DB3056}" sibTransId="{B266FE49-FB88-4C1D-9269-266BB617FE06}"/>
    <dgm:cxn modelId="{4EBDB1EB-0E47-4486-9FBE-542B0A335F4C}" type="presOf" srcId="{CF0F3BC4-3E54-428D-B6B8-63B249D470B5}" destId="{CDAD43BD-F671-4987-9D84-60C2329FB48D}" srcOrd="0" destOrd="1" presId="urn:microsoft.com/office/officeart/2005/8/layout/hProcess9"/>
    <dgm:cxn modelId="{841C3097-50D5-47BC-8294-72968DBCF5CB}" type="presOf" srcId="{443ED89F-9804-4F8E-9BC5-6570025714A0}" destId="{E38D2506-0D69-48ED-A048-E8EBA51F51A9}" srcOrd="0" destOrd="0" presId="urn:microsoft.com/office/officeart/2005/8/layout/hProcess9"/>
    <dgm:cxn modelId="{671B58BD-E043-476C-9B51-558C5887695C}" type="presOf" srcId="{BCB2F534-0C8E-448A-B344-D43606C2C0EF}" destId="{492599A1-B90B-4188-8DCE-05DCBA39761C}" srcOrd="0" destOrd="2" presId="urn:microsoft.com/office/officeart/2005/8/layout/hProcess9"/>
    <dgm:cxn modelId="{29ACB422-E9C3-4AA0-AE90-817ECE94A399}" type="presOf" srcId="{0E48F647-2F5A-4E04-A7C6-DCD57F35987C}" destId="{95DC4E9D-D99A-40DE-87BA-06A465BA4622}" srcOrd="0" destOrd="0" presId="urn:microsoft.com/office/officeart/2005/8/layout/hProcess9"/>
    <dgm:cxn modelId="{8A39BA23-7145-43CC-8947-F2A59C96E5D2}" type="presOf" srcId="{5DDB4185-4CA7-40CB-88A7-34DE11360F29}" destId="{CDAD43BD-F671-4987-9D84-60C2329FB48D}" srcOrd="0" destOrd="0" presId="urn:microsoft.com/office/officeart/2005/8/layout/hProcess9"/>
    <dgm:cxn modelId="{394D68B0-D8E5-4FE7-81F4-BD3FC0E2F344}" type="presOf" srcId="{635735FD-2C41-41F4-90F3-7A1536B3487E}" destId="{BB3BAFFA-9A0D-4DE6-9BDA-C42BDD774044}" srcOrd="0" destOrd="1" presId="urn:microsoft.com/office/officeart/2005/8/layout/hProcess9"/>
    <dgm:cxn modelId="{94FEAD3F-D54F-48CA-8DE5-C3B6E3708362}" srcId="{A8CB0138-8BB0-429A-9BF9-EB3EC6BA668A}" destId="{635735FD-2C41-41F4-90F3-7A1536B3487E}" srcOrd="0" destOrd="0" parTransId="{3FDDC609-DA24-4854-8C15-FF80831D5150}" sibTransId="{796BD045-CCA0-4294-AF9D-6852CF6EEB49}"/>
    <dgm:cxn modelId="{5E20DE7B-2C1A-42FF-B067-7520BF07FB30}" srcId="{20321DCF-AF4A-42CD-A525-35B578127CEC}" destId="{AEE4F2DB-9DBB-4ECB-AD57-C141FB9F3E77}" srcOrd="2" destOrd="0" parTransId="{E0FA85E1-12AD-4B09-BFDC-B66483478CC6}" sibTransId="{37B07BDD-AF18-46A3-A739-55904C09EC05}"/>
    <dgm:cxn modelId="{9A8848E1-1D8B-4D8D-AE99-B8D5020BB474}" srcId="{20321DCF-AF4A-42CD-A525-35B578127CEC}" destId="{F82D707B-29D5-4978-B3BE-9AA829B6264E}" srcOrd="3" destOrd="0" parTransId="{EC20F4F4-DC60-4563-B109-A2067883D363}" sibTransId="{1AF4989D-8123-416E-8553-8182A94CE7E4}"/>
    <dgm:cxn modelId="{20E72D53-F9DC-40BC-856F-1BE147F12BE3}" srcId="{0E48F647-2F5A-4E04-A7C6-DCD57F35987C}" destId="{57CFA66E-6B4C-49F0-B565-42E8FB5FC450}" srcOrd="0" destOrd="0" parTransId="{467E4351-E3C6-4277-91DE-D025F8D708BE}" sibTransId="{205EEC3B-478A-4338-B0F5-EADE8390FFF9}"/>
    <dgm:cxn modelId="{E4C8052D-CE59-49E7-B44D-3D654F3194BE}" srcId="{0E48F647-2F5A-4E04-A7C6-DCD57F35987C}" destId="{F8BB9A9D-F340-4E24-BF9B-A7504E286BEF}" srcOrd="1" destOrd="0" parTransId="{9B17CD36-52F6-4D94-803B-0C5F6FC56771}" sibTransId="{D3436719-014D-4BD2-BF63-A11550DC4CE1}"/>
    <dgm:cxn modelId="{26A7FCBD-3CEE-4C8F-B1BA-BA3E18F35775}" type="presOf" srcId="{01351763-8CE4-4D56-A869-60CB98B82196}" destId="{C4A6C05F-DD91-4DEB-B57C-4C5E5B8437D1}" srcOrd="0" destOrd="0" presId="urn:microsoft.com/office/officeart/2005/8/layout/hProcess9"/>
    <dgm:cxn modelId="{B2E5309F-D700-4684-B385-5893BEEDE97D}" type="presOf" srcId="{A8CB0138-8BB0-429A-9BF9-EB3EC6BA668A}" destId="{BB3BAFFA-9A0D-4DE6-9BDA-C42BDD774044}" srcOrd="0" destOrd="0" presId="urn:microsoft.com/office/officeart/2005/8/layout/hProcess9"/>
    <dgm:cxn modelId="{CE8BD865-1B3F-435A-A012-B87640D67AC1}" type="presOf" srcId="{7E100E01-2467-430E-8377-52581B631B28}" destId="{C4A6C05F-DD91-4DEB-B57C-4C5E5B8437D1}" srcOrd="0" destOrd="2" presId="urn:microsoft.com/office/officeart/2005/8/layout/hProcess9"/>
    <dgm:cxn modelId="{89D3835B-FF79-4B1D-8C74-5C73C9D03299}" type="presOf" srcId="{AEE4F2DB-9DBB-4ECB-AD57-C141FB9F3E77}" destId="{492599A1-B90B-4188-8DCE-05DCBA39761C}" srcOrd="0" destOrd="3" presId="urn:microsoft.com/office/officeart/2005/8/layout/hProcess9"/>
    <dgm:cxn modelId="{1EF4B855-198D-448F-9932-68CCB8606C9A}" srcId="{01351763-8CE4-4D56-A869-60CB98B82196}" destId="{9D64D121-1713-4D0D-A2BF-9E65AC9019D0}" srcOrd="0" destOrd="0" parTransId="{7029D39F-DE13-4102-8C76-D3DF2769802B}" sibTransId="{60C9B304-E81C-4D80-BE61-B76D6AC900C8}"/>
    <dgm:cxn modelId="{3AA0093E-1B4C-42E1-9286-FC64F89193D6}" type="presOf" srcId="{9D64D121-1713-4D0D-A2BF-9E65AC9019D0}" destId="{C4A6C05F-DD91-4DEB-B57C-4C5E5B8437D1}" srcOrd="0" destOrd="1" presId="urn:microsoft.com/office/officeart/2005/8/layout/hProcess9"/>
    <dgm:cxn modelId="{899B5F69-13C7-495F-B400-6E267EAFE652}" type="presOf" srcId="{F82D707B-29D5-4978-B3BE-9AA829B6264E}" destId="{492599A1-B90B-4188-8DCE-05DCBA39761C}" srcOrd="0" destOrd="4" presId="urn:microsoft.com/office/officeart/2005/8/layout/hProcess9"/>
    <dgm:cxn modelId="{3D374FB2-791C-420A-B6EA-DD35D1FF93C2}" type="presOf" srcId="{3C38461E-C44C-49ED-87F6-B5AE587BEC30}" destId="{C4A6C05F-DD91-4DEB-B57C-4C5E5B8437D1}" srcOrd="0" destOrd="5" presId="urn:microsoft.com/office/officeart/2005/8/layout/hProcess9"/>
    <dgm:cxn modelId="{5FC696C5-CC33-4155-9604-388DDA5E0EFE}" type="presOf" srcId="{57CFA66E-6B4C-49F0-B565-42E8FB5FC450}" destId="{95DC4E9D-D99A-40DE-87BA-06A465BA4622}" srcOrd="0" destOrd="1" presId="urn:microsoft.com/office/officeart/2005/8/layout/hProcess9"/>
    <dgm:cxn modelId="{95B4BB02-7C00-4A0D-A652-F0517C09BF7C}" type="presOf" srcId="{2FD3A2AF-C6B8-4193-990B-8E0CFD31BDA6}" destId="{C4A6C05F-DD91-4DEB-B57C-4C5E5B8437D1}" srcOrd="0" destOrd="4" presId="urn:microsoft.com/office/officeart/2005/8/layout/hProcess9"/>
    <dgm:cxn modelId="{41EBA5BC-9034-4308-B3AA-33DE8C984065}" srcId="{5DDB4185-4CA7-40CB-88A7-34DE11360F29}" destId="{CF0F3BC4-3E54-428D-B6B8-63B249D470B5}" srcOrd="0" destOrd="0" parTransId="{613CED17-1E12-44B0-8E14-7717545096A2}" sibTransId="{275D71B7-1ED0-4336-A198-6BC76D0C3EFF}"/>
    <dgm:cxn modelId="{C63C7379-603F-4C56-B7F7-0EB824E78E09}" srcId="{443ED89F-9804-4F8E-9BC5-6570025714A0}" destId="{01351763-8CE4-4D56-A869-60CB98B82196}" srcOrd="0" destOrd="0" parTransId="{994238D4-F142-42E2-9C83-F4A23FD1D963}" sibTransId="{107D9A17-62A7-46D9-B3A8-8327E4552838}"/>
    <dgm:cxn modelId="{FBF4F424-C48E-4136-ABC2-D45CA6C5A064}" srcId="{5DDB4185-4CA7-40CB-88A7-34DE11360F29}" destId="{E52EF350-BE87-42B1-B3AF-E877860111BC}" srcOrd="1" destOrd="0" parTransId="{AA67B5F6-222D-4B9B-BD11-D3240295D501}" sibTransId="{8F806136-9E65-439C-A815-53D549371CF5}"/>
    <dgm:cxn modelId="{7881E568-D71B-4628-9FEC-F3D6E530CC5C}" type="presOf" srcId="{5192BBF2-42F6-4C2D-8CD5-570220C4E510}" destId="{C4A6C05F-DD91-4DEB-B57C-4C5E5B8437D1}" srcOrd="0" destOrd="3" presId="urn:microsoft.com/office/officeart/2005/8/layout/hProcess9"/>
    <dgm:cxn modelId="{E025E490-416A-47B8-A9E0-F9AAA205A565}" type="presOf" srcId="{648577DE-C378-47A4-A937-7925877ED651}" destId="{CDAD43BD-F671-4987-9D84-60C2329FB48D}" srcOrd="0" destOrd="3" presId="urn:microsoft.com/office/officeart/2005/8/layout/hProcess9"/>
    <dgm:cxn modelId="{E22FBC9E-6B73-4273-8C98-16BA830D37B5}" srcId="{01351763-8CE4-4D56-A869-60CB98B82196}" destId="{3C38461E-C44C-49ED-87F6-B5AE587BEC30}" srcOrd="4" destOrd="0" parTransId="{6F754358-6A23-4303-B8FB-562D1FD8F419}" sibTransId="{9397A002-388D-496F-A2A3-F8D28CCA06A6}"/>
    <dgm:cxn modelId="{A42AFAB6-A8CE-4EE0-8F15-FF6A4735CC87}" srcId="{443ED89F-9804-4F8E-9BC5-6570025714A0}" destId="{A8CB0138-8BB0-429A-9BF9-EB3EC6BA668A}" srcOrd="4" destOrd="0" parTransId="{1B74FB21-65C5-4ACE-8838-0215173710E1}" sibTransId="{1B0D9053-5693-4CF7-94EA-B90BF7565C52}"/>
    <dgm:cxn modelId="{60F78D24-7CE5-438D-85BD-9B624A9AABF7}" type="presOf" srcId="{E52EF350-BE87-42B1-B3AF-E877860111BC}" destId="{CDAD43BD-F671-4987-9D84-60C2329FB48D}" srcOrd="0" destOrd="2" presId="urn:microsoft.com/office/officeart/2005/8/layout/hProcess9"/>
    <dgm:cxn modelId="{C1BB9E72-BB98-4D3E-A17F-0181F0051842}" srcId="{0E48F647-2F5A-4E04-A7C6-DCD57F35987C}" destId="{3C60324E-EDE9-4C25-86A7-57EADB13121D}" srcOrd="2" destOrd="0" parTransId="{1C3E6C38-4DA2-4D0E-BAE8-796C04708285}" sibTransId="{870C4AFF-D658-43FE-AEF5-62DEEC15FD6D}"/>
    <dgm:cxn modelId="{8393D7AD-C387-415E-8344-722CBD793A4E}" srcId="{443ED89F-9804-4F8E-9BC5-6570025714A0}" destId="{20321DCF-AF4A-42CD-A525-35B578127CEC}" srcOrd="3" destOrd="0" parTransId="{77671AE6-C342-4121-9A46-2E3E829606A1}" sibTransId="{EB1EC9C1-D7E4-44E8-932B-C18EFEAE7D36}"/>
    <dgm:cxn modelId="{A26DC71F-CC1C-4321-A4F0-3B999CC12CA1}" type="presOf" srcId="{3C60324E-EDE9-4C25-86A7-57EADB13121D}" destId="{95DC4E9D-D99A-40DE-87BA-06A465BA4622}" srcOrd="0" destOrd="3" presId="urn:microsoft.com/office/officeart/2005/8/layout/hProcess9"/>
    <dgm:cxn modelId="{912824D3-4DF6-428C-AA1A-8E7183FCB1A6}" srcId="{443ED89F-9804-4F8E-9BC5-6570025714A0}" destId="{0E48F647-2F5A-4E04-A7C6-DCD57F35987C}" srcOrd="1" destOrd="0" parTransId="{C1282D67-3EC2-4C16-ADDD-1F2E8E6C7DE3}" sibTransId="{D72D5B41-F77E-4FD0-9282-292C884AE7FC}"/>
    <dgm:cxn modelId="{F055B14D-BBAA-442E-98BE-1D984E571214}" type="presOf" srcId="{20321DCF-AF4A-42CD-A525-35B578127CEC}" destId="{492599A1-B90B-4188-8DCE-05DCBA39761C}" srcOrd="0" destOrd="0" presId="urn:microsoft.com/office/officeart/2005/8/layout/hProcess9"/>
    <dgm:cxn modelId="{7FDEFCE5-A402-4E6A-880D-8E4769D895AE}" srcId="{01351763-8CE4-4D56-A869-60CB98B82196}" destId="{2FD3A2AF-C6B8-4193-990B-8E0CFD31BDA6}" srcOrd="3" destOrd="0" parTransId="{BBD48EA1-54DA-4158-82D0-7C0224A07781}" sibTransId="{9F3FB832-510C-48B3-A8D6-4719B579BBD9}"/>
    <dgm:cxn modelId="{64BA48B7-8E96-4AD8-B816-598983716B16}" type="presParOf" srcId="{E38D2506-0D69-48ED-A048-E8EBA51F51A9}" destId="{55D84A20-B1EC-4751-94C1-CCAF1C324830}" srcOrd="0" destOrd="0" presId="urn:microsoft.com/office/officeart/2005/8/layout/hProcess9"/>
    <dgm:cxn modelId="{1B3BE806-6A37-430B-8BFC-3E6253BFA380}" type="presParOf" srcId="{E38D2506-0D69-48ED-A048-E8EBA51F51A9}" destId="{5616DC0F-D814-40B1-9A98-AF96B86B6F94}" srcOrd="1" destOrd="0" presId="urn:microsoft.com/office/officeart/2005/8/layout/hProcess9"/>
    <dgm:cxn modelId="{976D5AC4-0324-4428-A94C-D090E85BE83D}" type="presParOf" srcId="{5616DC0F-D814-40B1-9A98-AF96B86B6F94}" destId="{C4A6C05F-DD91-4DEB-B57C-4C5E5B8437D1}" srcOrd="0" destOrd="0" presId="urn:microsoft.com/office/officeart/2005/8/layout/hProcess9"/>
    <dgm:cxn modelId="{FFA8234F-C25B-49F0-88AB-6F40847B15CF}" type="presParOf" srcId="{5616DC0F-D814-40B1-9A98-AF96B86B6F94}" destId="{8D0B332B-CF50-4EF6-B90E-8716D22DF0A8}" srcOrd="1" destOrd="0" presId="urn:microsoft.com/office/officeart/2005/8/layout/hProcess9"/>
    <dgm:cxn modelId="{2BC6F75D-0B86-4036-8698-400102B180B4}" type="presParOf" srcId="{5616DC0F-D814-40B1-9A98-AF96B86B6F94}" destId="{95DC4E9D-D99A-40DE-87BA-06A465BA4622}" srcOrd="2" destOrd="0" presId="urn:microsoft.com/office/officeart/2005/8/layout/hProcess9"/>
    <dgm:cxn modelId="{1EDB12AE-124E-4C9C-824E-6512579DD9A7}" type="presParOf" srcId="{5616DC0F-D814-40B1-9A98-AF96B86B6F94}" destId="{587CE3C3-E820-41D7-B853-C8C733E61A7B}" srcOrd="3" destOrd="0" presId="urn:microsoft.com/office/officeart/2005/8/layout/hProcess9"/>
    <dgm:cxn modelId="{16730E32-3A56-4E5B-96AF-E6BD93D76B87}" type="presParOf" srcId="{5616DC0F-D814-40B1-9A98-AF96B86B6F94}" destId="{CDAD43BD-F671-4987-9D84-60C2329FB48D}" srcOrd="4" destOrd="0" presId="urn:microsoft.com/office/officeart/2005/8/layout/hProcess9"/>
    <dgm:cxn modelId="{22BE4045-7336-4F1C-B711-F62C10D42EE3}" type="presParOf" srcId="{5616DC0F-D814-40B1-9A98-AF96B86B6F94}" destId="{5193423E-DCB7-4A2A-B1FE-FE244C9B8763}" srcOrd="5" destOrd="0" presId="urn:microsoft.com/office/officeart/2005/8/layout/hProcess9"/>
    <dgm:cxn modelId="{F50B15D6-278B-4E40-87D6-6DC52D59470C}" type="presParOf" srcId="{5616DC0F-D814-40B1-9A98-AF96B86B6F94}" destId="{492599A1-B90B-4188-8DCE-05DCBA39761C}" srcOrd="6" destOrd="0" presId="urn:microsoft.com/office/officeart/2005/8/layout/hProcess9"/>
    <dgm:cxn modelId="{78313819-D0AB-4C79-83DE-9D918A87AC19}" type="presParOf" srcId="{5616DC0F-D814-40B1-9A98-AF96B86B6F94}" destId="{7D346E2F-63B2-4630-B82D-38045AD578B0}" srcOrd="7" destOrd="0" presId="urn:microsoft.com/office/officeart/2005/8/layout/hProcess9"/>
    <dgm:cxn modelId="{1999C2AD-5AA5-40A1-A902-5705778CF43D}" type="presParOf" srcId="{5616DC0F-D814-40B1-9A98-AF96B86B6F94}" destId="{BB3BAFFA-9A0D-4DE6-9BDA-C42BDD774044}"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8D18DE-92F5-405C-A754-C966844EE8C1}">
      <dsp:nvSpPr>
        <dsp:cNvPr id="0" name=""/>
        <dsp:cNvSpPr/>
      </dsp:nvSpPr>
      <dsp:spPr>
        <a:xfrm>
          <a:off x="71510" y="975946"/>
          <a:ext cx="3419567" cy="1776825"/>
        </a:xfrm>
        <a:prstGeom prst="roundRect">
          <a:avLst>
            <a:gd name="adj" fmla="val 10000"/>
          </a:avLst>
        </a:prstGeom>
        <a:solidFill>
          <a:schemeClr val="accent1">
            <a:lumMod val="75000"/>
          </a:schemeClr>
        </a:solidFill>
        <a:ln w="19050" cap="rnd"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rtl="0">
            <a:lnSpc>
              <a:spcPct val="90000"/>
            </a:lnSpc>
            <a:spcBef>
              <a:spcPct val="0"/>
            </a:spcBef>
            <a:spcAft>
              <a:spcPct val="35000"/>
            </a:spcAft>
          </a:pPr>
          <a:r>
            <a:rPr lang="en-US" sz="4000" u="sng" kern="1200" baseline="0" dirty="0" smtClean="0">
              <a:latin typeface="Times New Roman" panose="02020603050405020304" pitchFamily="18" charset="0"/>
              <a:cs typeface="Times New Roman" panose="02020603050405020304" pitchFamily="18" charset="0"/>
            </a:rPr>
            <a:t>PROGRAMS</a:t>
          </a:r>
          <a:endParaRPr lang="en-US" sz="4000" u="sng" kern="1200" dirty="0">
            <a:latin typeface="Times New Roman" panose="02020603050405020304" pitchFamily="18" charset="0"/>
            <a:cs typeface="Times New Roman" panose="02020603050405020304" pitchFamily="18" charset="0"/>
          </a:endParaRPr>
        </a:p>
      </dsp:txBody>
      <dsp:txXfrm>
        <a:off x="123551" y="1027987"/>
        <a:ext cx="3315485" cy="1672743"/>
      </dsp:txXfrm>
    </dsp:sp>
    <dsp:sp modelId="{A98777D1-8F50-4AA9-A852-43B998DF3299}">
      <dsp:nvSpPr>
        <dsp:cNvPr id="0" name=""/>
        <dsp:cNvSpPr/>
      </dsp:nvSpPr>
      <dsp:spPr>
        <a:xfrm rot="43920">
          <a:off x="3813639" y="1474454"/>
          <a:ext cx="683943" cy="8404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44650">
            <a:lnSpc>
              <a:spcPct val="90000"/>
            </a:lnSpc>
            <a:spcBef>
              <a:spcPct val="0"/>
            </a:spcBef>
            <a:spcAft>
              <a:spcPct val="35000"/>
            </a:spcAft>
          </a:pPr>
          <a:endParaRPr lang="en-US" sz="3700" kern="1200"/>
        </a:p>
      </dsp:txBody>
      <dsp:txXfrm>
        <a:off x="3813647" y="1641239"/>
        <a:ext cx="478760" cy="504288"/>
      </dsp:txXfrm>
    </dsp:sp>
    <dsp:sp modelId="{C3EC0D94-74F7-4982-B7B8-D004798A94C3}">
      <dsp:nvSpPr>
        <dsp:cNvPr id="0" name=""/>
        <dsp:cNvSpPr/>
      </dsp:nvSpPr>
      <dsp:spPr>
        <a:xfrm>
          <a:off x="4781432" y="-3"/>
          <a:ext cx="5900814" cy="3880779"/>
        </a:xfrm>
        <a:prstGeom prst="roundRect">
          <a:avLst>
            <a:gd name="adj" fmla="val 10000"/>
          </a:avLst>
        </a:prstGeom>
        <a:solidFill>
          <a:schemeClr val="accent1">
            <a:lumMod val="75000"/>
          </a:schemeClr>
        </a:solidFill>
        <a:ln w="19050" cap="rnd"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rtl="0">
            <a:lnSpc>
              <a:spcPct val="90000"/>
            </a:lnSpc>
            <a:spcBef>
              <a:spcPct val="0"/>
            </a:spcBef>
            <a:spcAft>
              <a:spcPct val="35000"/>
            </a:spcAft>
          </a:pPr>
          <a:r>
            <a:rPr lang="en-US" sz="2400" b="1" u="sng" kern="1200" baseline="0" dirty="0" smtClean="0">
              <a:latin typeface="Times New Roman" panose="02020603050405020304" pitchFamily="18" charset="0"/>
              <a:cs typeface="Times New Roman" panose="02020603050405020304" pitchFamily="18" charset="0"/>
            </a:rPr>
            <a:t>Ambulatory Surgical Center (ASC)</a:t>
          </a:r>
          <a:endParaRPr lang="en-US" sz="2400" b="1" u="sng" kern="1200" dirty="0">
            <a:latin typeface="Times New Roman" panose="02020603050405020304" pitchFamily="18" charset="0"/>
            <a:cs typeface="Times New Roman" panose="02020603050405020304" pitchFamily="18" charset="0"/>
          </a:endParaRPr>
        </a:p>
        <a:p>
          <a:pPr marL="228600" lvl="1" indent="-228600" algn="l" defTabSz="889000" rtl="0">
            <a:lnSpc>
              <a:spcPct val="90000"/>
            </a:lnSpc>
            <a:spcBef>
              <a:spcPct val="0"/>
            </a:spcBef>
            <a:spcAft>
              <a:spcPct val="15000"/>
            </a:spcAft>
            <a:buChar char="••"/>
          </a:pPr>
          <a:r>
            <a:rPr lang="en-US" sz="2000" kern="1200" baseline="0" dirty="0" smtClean="0">
              <a:latin typeface="Times New Roman" panose="02020603050405020304" pitchFamily="18" charset="0"/>
              <a:cs typeface="Times New Roman" panose="02020603050405020304" pitchFamily="18" charset="0"/>
            </a:rPr>
            <a:t>Definition of ASC</a:t>
          </a:r>
          <a:endParaRPr lang="en-US" sz="2000" kern="1200" dirty="0">
            <a:latin typeface="Times New Roman" panose="02020603050405020304" pitchFamily="18" charset="0"/>
            <a:cs typeface="Times New Roman" panose="02020603050405020304" pitchFamily="18" charset="0"/>
          </a:endParaRPr>
        </a:p>
        <a:p>
          <a:pPr marL="228600" lvl="1" indent="-228600" algn="l" defTabSz="889000" rtl="0">
            <a:lnSpc>
              <a:spcPct val="90000"/>
            </a:lnSpc>
            <a:spcBef>
              <a:spcPct val="0"/>
            </a:spcBef>
            <a:spcAft>
              <a:spcPct val="15000"/>
            </a:spcAft>
            <a:buChar char="••"/>
          </a:pPr>
          <a:r>
            <a:rPr lang="en-US" sz="2000" kern="1200" baseline="0" dirty="0" smtClean="0">
              <a:latin typeface="Times New Roman" panose="02020603050405020304" pitchFamily="18" charset="0"/>
              <a:cs typeface="Times New Roman" panose="02020603050405020304" pitchFamily="18" charset="0"/>
            </a:rPr>
            <a:t>Licensing Requirements</a:t>
          </a:r>
          <a:endParaRPr lang="en-US" sz="2000" kern="1200" dirty="0">
            <a:latin typeface="Times New Roman" panose="02020603050405020304" pitchFamily="18" charset="0"/>
            <a:cs typeface="Times New Roman" panose="02020603050405020304" pitchFamily="18" charset="0"/>
          </a:endParaRPr>
        </a:p>
        <a:p>
          <a:pPr marL="228600" lvl="1" indent="-228600" algn="l" defTabSz="889000" rtl="0">
            <a:lnSpc>
              <a:spcPct val="90000"/>
            </a:lnSpc>
            <a:spcBef>
              <a:spcPct val="0"/>
            </a:spcBef>
            <a:spcAft>
              <a:spcPct val="15000"/>
            </a:spcAft>
            <a:buChar char="••"/>
          </a:pPr>
          <a:r>
            <a:rPr lang="en-US" sz="2000" kern="1200" baseline="0" dirty="0" smtClean="0">
              <a:latin typeface="Times New Roman" panose="02020603050405020304" pitchFamily="18" charset="0"/>
              <a:cs typeface="Times New Roman" panose="02020603050405020304" pitchFamily="18" charset="0"/>
            </a:rPr>
            <a:t>State and Federal Regulations</a:t>
          </a:r>
          <a:endParaRPr lang="en-US" sz="2000" kern="1200" dirty="0">
            <a:latin typeface="Times New Roman" panose="02020603050405020304" pitchFamily="18" charset="0"/>
            <a:cs typeface="Times New Roman" panose="02020603050405020304" pitchFamily="18" charset="0"/>
          </a:endParaRPr>
        </a:p>
        <a:p>
          <a:pPr marL="228600" lvl="1" indent="-228600" algn="l" defTabSz="889000" rtl="0">
            <a:lnSpc>
              <a:spcPct val="90000"/>
            </a:lnSpc>
            <a:spcBef>
              <a:spcPct val="0"/>
            </a:spcBef>
            <a:spcAft>
              <a:spcPct val="15000"/>
            </a:spcAft>
            <a:buChar char="••"/>
          </a:pPr>
          <a:r>
            <a:rPr lang="en-US" sz="2000" kern="1200" baseline="0" dirty="0" smtClean="0">
              <a:latin typeface="Times New Roman" panose="02020603050405020304" pitchFamily="18" charset="0"/>
              <a:cs typeface="Times New Roman" panose="02020603050405020304" pitchFamily="18" charset="0"/>
            </a:rPr>
            <a:t>Packets (Expedited)</a:t>
          </a:r>
          <a:endParaRPr lang="en-US" sz="2000" kern="1200" dirty="0">
            <a:latin typeface="Times New Roman" panose="02020603050405020304" pitchFamily="18" charset="0"/>
            <a:cs typeface="Times New Roman" panose="02020603050405020304" pitchFamily="18" charset="0"/>
          </a:endParaRPr>
        </a:p>
        <a:p>
          <a:pPr marL="228600" lvl="1" indent="-228600" algn="l" defTabSz="889000" rtl="0">
            <a:lnSpc>
              <a:spcPct val="90000"/>
            </a:lnSpc>
            <a:spcBef>
              <a:spcPct val="0"/>
            </a:spcBef>
            <a:spcAft>
              <a:spcPct val="15000"/>
            </a:spcAft>
            <a:buChar char="••"/>
          </a:pPr>
          <a:r>
            <a:rPr lang="en-US" sz="2000" kern="1200" baseline="0" dirty="0" smtClean="0">
              <a:latin typeface="Times New Roman" panose="02020603050405020304" pitchFamily="18" charset="0"/>
              <a:cs typeface="Times New Roman" panose="02020603050405020304" pitchFamily="18" charset="0"/>
            </a:rPr>
            <a:t>OSFM and OPH Links</a:t>
          </a:r>
          <a:endParaRPr lang="en-US" sz="2000" kern="1200" dirty="0">
            <a:latin typeface="Times New Roman" panose="02020603050405020304" pitchFamily="18" charset="0"/>
            <a:cs typeface="Times New Roman" panose="02020603050405020304" pitchFamily="18" charset="0"/>
          </a:endParaRPr>
        </a:p>
        <a:p>
          <a:pPr marL="228600" lvl="1" indent="-228600" algn="l" defTabSz="889000">
            <a:lnSpc>
              <a:spcPct val="90000"/>
            </a:lnSpc>
            <a:spcBef>
              <a:spcPct val="0"/>
            </a:spcBef>
            <a:spcAft>
              <a:spcPct val="15000"/>
            </a:spcAft>
            <a:buChar char="••"/>
          </a:pPr>
          <a:r>
            <a:rPr lang="en-US" sz="2000" kern="1200" baseline="0" dirty="0" smtClean="0">
              <a:latin typeface="Times New Roman" panose="02020603050405020304" pitchFamily="18" charset="0"/>
              <a:cs typeface="Times New Roman" panose="02020603050405020304" pitchFamily="18" charset="0"/>
            </a:rPr>
            <a:t>Waivers (found under Programs)</a:t>
          </a:r>
          <a:endParaRPr lang="en-US" kern="1200" dirty="0">
            <a:latin typeface="Times New Roman" panose="02020603050405020304" pitchFamily="18" charset="0"/>
            <a:cs typeface="Times New Roman" panose="02020603050405020304" pitchFamily="18" charset="0"/>
          </a:endParaRPr>
        </a:p>
        <a:p>
          <a:pPr marL="228600" lvl="1" indent="-228600" algn="l" defTabSz="889000" rtl="0">
            <a:lnSpc>
              <a:spcPct val="90000"/>
            </a:lnSpc>
            <a:spcBef>
              <a:spcPct val="0"/>
            </a:spcBef>
            <a:spcAft>
              <a:spcPct val="15000"/>
            </a:spcAft>
            <a:buChar char="••"/>
          </a:pPr>
          <a:r>
            <a:rPr lang="en-US" sz="2000" kern="1200" baseline="0" dirty="0" smtClean="0">
              <a:latin typeface="Times New Roman" panose="02020603050405020304" pitchFamily="18" charset="0"/>
              <a:cs typeface="Times New Roman" panose="02020603050405020304" pitchFamily="18" charset="0"/>
            </a:rPr>
            <a:t>Emergency Preparedness (Guidance)</a:t>
          </a:r>
          <a:endParaRPr lang="en-US" sz="2000" kern="1200" dirty="0">
            <a:latin typeface="Times New Roman" panose="02020603050405020304" pitchFamily="18" charset="0"/>
            <a:cs typeface="Times New Roman" panose="02020603050405020304" pitchFamily="18" charset="0"/>
          </a:endParaRPr>
        </a:p>
        <a:p>
          <a:pPr marL="228600" lvl="1" indent="-228600" algn="l" defTabSz="889000" rtl="0">
            <a:lnSpc>
              <a:spcPct val="90000"/>
            </a:lnSpc>
            <a:spcBef>
              <a:spcPct val="0"/>
            </a:spcBef>
            <a:spcAft>
              <a:spcPct val="15000"/>
            </a:spcAft>
            <a:buChar char="••"/>
          </a:pPr>
          <a:r>
            <a:rPr lang="en-US" sz="2000" kern="1200" baseline="0" dirty="0" smtClean="0">
              <a:latin typeface="Times New Roman" panose="02020603050405020304" pitchFamily="18" charset="0"/>
              <a:cs typeface="Times New Roman" panose="02020603050405020304" pitchFamily="18" charset="0"/>
            </a:rPr>
            <a:t>Contact Information</a:t>
          </a:r>
          <a:endParaRPr lang="en-US" sz="2000" kern="1200" dirty="0">
            <a:latin typeface="Times New Roman" panose="02020603050405020304" pitchFamily="18" charset="0"/>
            <a:cs typeface="Times New Roman" panose="02020603050405020304" pitchFamily="18" charset="0"/>
          </a:endParaRPr>
        </a:p>
        <a:p>
          <a:pPr marL="228600" lvl="1" indent="-228600" algn="l" defTabSz="889000" rtl="0">
            <a:lnSpc>
              <a:spcPct val="90000"/>
            </a:lnSpc>
            <a:spcBef>
              <a:spcPct val="0"/>
            </a:spcBef>
            <a:spcAft>
              <a:spcPct val="15000"/>
            </a:spcAft>
            <a:buChar char="••"/>
          </a:pPr>
          <a:r>
            <a:rPr lang="en-US" sz="2000" kern="1200" dirty="0" smtClean="0">
              <a:latin typeface="Times New Roman" panose="02020603050405020304" pitchFamily="18" charset="0"/>
              <a:cs typeface="Times New Roman" panose="02020603050405020304" pitchFamily="18" charset="0"/>
            </a:rPr>
            <a:t>Post-Survey Information (Plan of Correction)</a:t>
          </a:r>
          <a:endParaRPr lang="en-US" sz="2000" kern="1200" dirty="0">
            <a:latin typeface="Times New Roman" panose="02020603050405020304" pitchFamily="18" charset="0"/>
            <a:cs typeface="Times New Roman" panose="02020603050405020304" pitchFamily="18" charset="0"/>
          </a:endParaRPr>
        </a:p>
      </dsp:txBody>
      <dsp:txXfrm>
        <a:off x="4895096" y="113661"/>
        <a:ext cx="5673486" cy="36534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2886C9-F3C3-4925-97BA-72618B8594E1}">
      <dsp:nvSpPr>
        <dsp:cNvPr id="0" name=""/>
        <dsp:cNvSpPr/>
      </dsp:nvSpPr>
      <dsp:spPr>
        <a:xfrm>
          <a:off x="0" y="28906"/>
          <a:ext cx="7568252" cy="772710"/>
        </a:xfrm>
        <a:prstGeom prst="roundRect">
          <a:avLst/>
        </a:prstGeom>
        <a:solidFill>
          <a:schemeClr val="accent1">
            <a:lumMod val="75000"/>
          </a:schemeClr>
        </a:solidFill>
        <a:ln w="19050" cap="rnd"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rtl="0">
            <a:lnSpc>
              <a:spcPct val="90000"/>
            </a:lnSpc>
            <a:spcBef>
              <a:spcPct val="0"/>
            </a:spcBef>
            <a:spcAft>
              <a:spcPct val="35000"/>
            </a:spcAft>
          </a:pPr>
          <a:r>
            <a:rPr lang="en-US" sz="3300" kern="1200" dirty="0" smtClean="0"/>
            <a:t> </a:t>
          </a:r>
          <a:r>
            <a:rPr lang="en-US" sz="3300" kern="1200" dirty="0" smtClean="0">
              <a:latin typeface="Times New Roman" panose="02020603050405020304" pitchFamily="18" charset="0"/>
              <a:cs typeface="Times New Roman" panose="02020603050405020304" pitchFamily="18" charset="0"/>
            </a:rPr>
            <a:t>http://ldh.la.gov/index.cfm/subhome/32</a:t>
          </a:r>
          <a:endParaRPr lang="en-US" sz="3300" kern="1200" dirty="0">
            <a:latin typeface="Times New Roman" panose="02020603050405020304" pitchFamily="18" charset="0"/>
            <a:cs typeface="Times New Roman" panose="02020603050405020304" pitchFamily="18" charset="0"/>
          </a:endParaRPr>
        </a:p>
      </dsp:txBody>
      <dsp:txXfrm>
        <a:off x="37721" y="66627"/>
        <a:ext cx="7492810" cy="6972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BB7F40-7663-412C-8D14-22BF78687ED7}">
      <dsp:nvSpPr>
        <dsp:cNvPr id="0" name=""/>
        <dsp:cNvSpPr/>
      </dsp:nvSpPr>
      <dsp:spPr>
        <a:xfrm>
          <a:off x="0" y="72840"/>
          <a:ext cx="5184170" cy="1136952"/>
        </a:xfrm>
        <a:prstGeom prst="rect">
          <a:avLst/>
        </a:prstGeom>
        <a:solidFill>
          <a:schemeClr val="accent1">
            <a:lumMod val="75000"/>
          </a:schemeClr>
        </a:solidFill>
        <a:ln w="19050" cap="rnd"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rtl="0">
            <a:lnSpc>
              <a:spcPct val="90000"/>
            </a:lnSpc>
            <a:spcBef>
              <a:spcPct val="0"/>
            </a:spcBef>
            <a:spcAft>
              <a:spcPct val="35000"/>
            </a:spcAft>
          </a:pPr>
          <a:r>
            <a:rPr lang="en-US" sz="2400" b="1" kern="1200" baseline="0" dirty="0" smtClean="0">
              <a:latin typeface="Times New Roman" panose="02020603050405020304" pitchFamily="18" charset="0"/>
              <a:cs typeface="Times New Roman" panose="02020603050405020304" pitchFamily="18" charset="0"/>
            </a:rPr>
            <a:t>CMS Central Office (Baltimore) </a:t>
          </a:r>
          <a:endParaRPr lang="en-US" sz="2400" b="1" kern="1200" dirty="0">
            <a:latin typeface="Times New Roman" panose="02020603050405020304" pitchFamily="18" charset="0"/>
            <a:cs typeface="Times New Roman" panose="02020603050405020304" pitchFamily="18" charset="0"/>
          </a:endParaRPr>
        </a:p>
      </dsp:txBody>
      <dsp:txXfrm>
        <a:off x="0" y="72840"/>
        <a:ext cx="5184170" cy="1136952"/>
      </dsp:txXfrm>
    </dsp:sp>
    <dsp:sp modelId="{E1C145B1-8B8B-4C2F-A6EA-153DE3C8D280}">
      <dsp:nvSpPr>
        <dsp:cNvPr id="0" name=""/>
        <dsp:cNvSpPr/>
      </dsp:nvSpPr>
      <dsp:spPr>
        <a:xfrm>
          <a:off x="0" y="993543"/>
          <a:ext cx="5186678" cy="3698399"/>
        </a:xfrm>
        <a:prstGeom prst="rect">
          <a:avLst/>
        </a:prstGeom>
        <a:solidFill>
          <a:schemeClr val="accent1">
            <a:alpha val="90000"/>
            <a:tint val="40000"/>
            <a:hueOff val="0"/>
            <a:satOff val="0"/>
            <a:lumOff val="0"/>
            <a:alphaOff val="0"/>
          </a:schemeClr>
        </a:solidFill>
        <a:ln w="19050" cap="rnd" cmpd="sng" algn="ctr">
          <a:solidFill>
            <a:schemeClr val="tx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rtl="0">
            <a:lnSpc>
              <a:spcPct val="90000"/>
            </a:lnSpc>
            <a:spcBef>
              <a:spcPct val="0"/>
            </a:spcBef>
            <a:spcAft>
              <a:spcPct val="15000"/>
            </a:spcAft>
            <a:buChar char="••"/>
          </a:pPr>
          <a:r>
            <a:rPr lang="en-US" sz="2500" b="1" kern="1200" dirty="0" smtClean="0">
              <a:latin typeface="Times New Roman" panose="02020603050405020304" pitchFamily="18" charset="0"/>
              <a:cs typeface="Times New Roman" panose="02020603050405020304" pitchFamily="18" charset="0"/>
            </a:rPr>
            <a:t>Survey and certification policies &amp; procedures</a:t>
          </a:r>
          <a:endParaRPr lang="en-US" sz="2500" b="1" kern="1200" dirty="0">
            <a:latin typeface="Times New Roman" panose="02020603050405020304" pitchFamily="18" charset="0"/>
            <a:cs typeface="Times New Roman" panose="02020603050405020304" pitchFamily="18" charset="0"/>
          </a:endParaRPr>
        </a:p>
        <a:p>
          <a:pPr marL="228600" lvl="1" indent="-228600" algn="l" defTabSz="1111250" rtl="0">
            <a:lnSpc>
              <a:spcPct val="90000"/>
            </a:lnSpc>
            <a:spcBef>
              <a:spcPct val="0"/>
            </a:spcBef>
            <a:spcAft>
              <a:spcPct val="15000"/>
            </a:spcAft>
            <a:buChar char="••"/>
          </a:pPr>
          <a:r>
            <a:rPr lang="en-US" sz="2500" b="1" kern="1200" dirty="0" smtClean="0">
              <a:latin typeface="Times New Roman" panose="02020603050405020304" pitchFamily="18" charset="0"/>
              <a:cs typeface="Times New Roman" panose="02020603050405020304" pitchFamily="18" charset="0"/>
            </a:rPr>
            <a:t>Monitoring adherence to program requirements</a:t>
          </a:r>
          <a:endParaRPr lang="en-US" sz="2500" b="1" kern="1200" dirty="0">
            <a:latin typeface="Times New Roman" panose="02020603050405020304" pitchFamily="18" charset="0"/>
            <a:cs typeface="Times New Roman" panose="02020603050405020304" pitchFamily="18" charset="0"/>
          </a:endParaRPr>
        </a:p>
        <a:p>
          <a:pPr marL="228600" lvl="1" indent="-228600" algn="l" defTabSz="1111250" rtl="0">
            <a:lnSpc>
              <a:spcPct val="90000"/>
            </a:lnSpc>
            <a:spcBef>
              <a:spcPct val="0"/>
            </a:spcBef>
            <a:spcAft>
              <a:spcPct val="15000"/>
            </a:spcAft>
            <a:buChar char="••"/>
          </a:pPr>
          <a:r>
            <a:rPr lang="en-US" sz="2500" b="1" kern="1200" dirty="0" smtClean="0">
              <a:latin typeface="Times New Roman" panose="02020603050405020304" pitchFamily="18" charset="0"/>
              <a:cs typeface="Times New Roman" panose="02020603050405020304" pitchFamily="18" charset="0"/>
            </a:rPr>
            <a:t>Working with states to provide joint oversight of the Medicare and/or Medicaid programs</a:t>
          </a:r>
          <a:endParaRPr lang="en-US" sz="2500" b="1" kern="1200" dirty="0">
            <a:latin typeface="Times New Roman" panose="02020603050405020304" pitchFamily="18" charset="0"/>
            <a:cs typeface="Times New Roman" panose="02020603050405020304" pitchFamily="18" charset="0"/>
          </a:endParaRPr>
        </a:p>
        <a:p>
          <a:pPr marL="228600" lvl="1" indent="-228600" algn="l" defTabSz="1111250" rtl="0">
            <a:lnSpc>
              <a:spcPct val="90000"/>
            </a:lnSpc>
            <a:spcBef>
              <a:spcPct val="0"/>
            </a:spcBef>
            <a:spcAft>
              <a:spcPct val="15000"/>
            </a:spcAft>
            <a:buChar char="••"/>
          </a:pPr>
          <a:r>
            <a:rPr lang="en-US" sz="2500" b="1" kern="1200" dirty="0" smtClean="0">
              <a:latin typeface="Times New Roman" panose="02020603050405020304" pitchFamily="18" charset="0"/>
              <a:cs typeface="Times New Roman" panose="02020603050405020304" pitchFamily="18" charset="0"/>
            </a:rPr>
            <a:t>CMS also responds to questions</a:t>
          </a:r>
          <a:endParaRPr lang="en-US" sz="2500" b="1" kern="1200" dirty="0">
            <a:latin typeface="Times New Roman" panose="02020603050405020304" pitchFamily="18" charset="0"/>
            <a:cs typeface="Times New Roman" panose="02020603050405020304" pitchFamily="18" charset="0"/>
          </a:endParaRPr>
        </a:p>
      </dsp:txBody>
      <dsp:txXfrm>
        <a:off x="0" y="993543"/>
        <a:ext cx="5186678" cy="3698399"/>
      </dsp:txXfrm>
    </dsp:sp>
    <dsp:sp modelId="{D78AD49D-9EFE-40C3-B61B-2246AE7145F7}">
      <dsp:nvSpPr>
        <dsp:cNvPr id="0" name=""/>
        <dsp:cNvSpPr/>
      </dsp:nvSpPr>
      <dsp:spPr>
        <a:xfrm>
          <a:off x="5863977" y="25794"/>
          <a:ext cx="4822349" cy="1051416"/>
        </a:xfrm>
        <a:prstGeom prst="rect">
          <a:avLst/>
        </a:prstGeom>
        <a:solidFill>
          <a:schemeClr val="accent1">
            <a:lumMod val="75000"/>
          </a:schemeClr>
        </a:solidFill>
        <a:ln w="19050" cap="rnd"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rtl="0">
            <a:lnSpc>
              <a:spcPct val="90000"/>
            </a:lnSpc>
            <a:spcBef>
              <a:spcPct val="0"/>
            </a:spcBef>
            <a:spcAft>
              <a:spcPct val="35000"/>
            </a:spcAft>
          </a:pPr>
          <a:r>
            <a:rPr lang="en-US" sz="2400" b="1" kern="1200" baseline="0" dirty="0" smtClean="0">
              <a:latin typeface="Times New Roman" panose="02020603050405020304" pitchFamily="18" charset="0"/>
              <a:cs typeface="Times New Roman" panose="02020603050405020304" pitchFamily="18" charset="0"/>
            </a:rPr>
            <a:t>CMS Regional Office </a:t>
          </a:r>
          <a:endParaRPr lang="en-US" sz="2400" b="1" kern="1200" dirty="0">
            <a:latin typeface="Times New Roman" panose="02020603050405020304" pitchFamily="18" charset="0"/>
            <a:cs typeface="Times New Roman" panose="02020603050405020304" pitchFamily="18" charset="0"/>
          </a:endParaRPr>
        </a:p>
      </dsp:txBody>
      <dsp:txXfrm>
        <a:off x="5863977" y="25794"/>
        <a:ext cx="4822349" cy="1051416"/>
      </dsp:txXfrm>
    </dsp:sp>
    <dsp:sp modelId="{EC1C74E5-EE29-4B52-BBE5-BC0E7B49AD5F}">
      <dsp:nvSpPr>
        <dsp:cNvPr id="0" name=""/>
        <dsp:cNvSpPr/>
      </dsp:nvSpPr>
      <dsp:spPr>
        <a:xfrm>
          <a:off x="5863977" y="911502"/>
          <a:ext cx="4822349" cy="3779275"/>
        </a:xfrm>
        <a:prstGeom prst="rect">
          <a:avLst/>
        </a:prstGeom>
        <a:solidFill>
          <a:schemeClr val="accent1">
            <a:alpha val="90000"/>
            <a:tint val="40000"/>
            <a:hueOff val="0"/>
            <a:satOff val="0"/>
            <a:lumOff val="0"/>
            <a:alphaOff val="0"/>
          </a:schemeClr>
        </a:solidFill>
        <a:ln w="19050" cap="rnd" cmpd="sng" algn="ctr">
          <a:solidFill>
            <a:schemeClr val="tx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rtl="0">
            <a:lnSpc>
              <a:spcPct val="90000"/>
            </a:lnSpc>
            <a:spcBef>
              <a:spcPct val="0"/>
            </a:spcBef>
            <a:spcAft>
              <a:spcPct val="15000"/>
            </a:spcAft>
            <a:buChar char="••"/>
          </a:pPr>
          <a:r>
            <a:rPr lang="en-US" sz="2500" b="1" kern="1200" baseline="0" dirty="0" smtClean="0">
              <a:latin typeface="Times New Roman" panose="02020603050405020304" pitchFamily="18" charset="0"/>
              <a:cs typeface="Times New Roman" panose="02020603050405020304" pitchFamily="18" charset="0"/>
            </a:rPr>
            <a:t>Determines eligibility for participation in Medicare and/or Medicaid</a:t>
          </a:r>
          <a:endParaRPr lang="en-US" sz="2500" b="1" kern="1200" dirty="0">
            <a:latin typeface="Times New Roman" panose="02020603050405020304" pitchFamily="18" charset="0"/>
            <a:cs typeface="Times New Roman" panose="02020603050405020304" pitchFamily="18" charset="0"/>
          </a:endParaRPr>
        </a:p>
        <a:p>
          <a:pPr marL="228600" lvl="1" indent="-228600" algn="l" defTabSz="1111250" rtl="0">
            <a:lnSpc>
              <a:spcPct val="90000"/>
            </a:lnSpc>
            <a:spcBef>
              <a:spcPct val="0"/>
            </a:spcBef>
            <a:spcAft>
              <a:spcPct val="15000"/>
            </a:spcAft>
            <a:buChar char="••"/>
          </a:pPr>
          <a:r>
            <a:rPr lang="en-US" sz="2500" b="1" kern="1200" baseline="0" dirty="0" smtClean="0">
              <a:latin typeface="Times New Roman" panose="02020603050405020304" pitchFamily="18" charset="0"/>
              <a:cs typeface="Times New Roman" panose="02020603050405020304" pitchFamily="18" charset="0"/>
            </a:rPr>
            <a:t>Allocates funds to state agencies for certification activities</a:t>
          </a:r>
          <a:endParaRPr lang="en-US" sz="2500" b="1" kern="1200" dirty="0">
            <a:latin typeface="Times New Roman" panose="02020603050405020304" pitchFamily="18" charset="0"/>
            <a:cs typeface="Times New Roman" panose="02020603050405020304" pitchFamily="18" charset="0"/>
          </a:endParaRPr>
        </a:p>
        <a:p>
          <a:pPr marL="228600" lvl="1" indent="-228600" algn="l" defTabSz="1111250" rtl="0">
            <a:lnSpc>
              <a:spcPct val="90000"/>
            </a:lnSpc>
            <a:spcBef>
              <a:spcPct val="0"/>
            </a:spcBef>
            <a:spcAft>
              <a:spcPct val="15000"/>
            </a:spcAft>
            <a:buChar char="••"/>
          </a:pPr>
          <a:r>
            <a:rPr lang="en-US" sz="2500" b="1" kern="1200" baseline="0" dirty="0" smtClean="0">
              <a:latin typeface="Times New Roman" panose="02020603050405020304" pitchFamily="18" charset="0"/>
              <a:cs typeface="Times New Roman" panose="02020603050405020304" pitchFamily="18" charset="0"/>
            </a:rPr>
            <a:t>Works with state agencies to evaluate the performance of providers</a:t>
          </a:r>
          <a:endParaRPr lang="en-US" sz="2500" b="1" kern="1200" dirty="0">
            <a:latin typeface="Times New Roman" panose="02020603050405020304" pitchFamily="18" charset="0"/>
            <a:cs typeface="Times New Roman" panose="02020603050405020304" pitchFamily="18" charset="0"/>
          </a:endParaRPr>
        </a:p>
      </dsp:txBody>
      <dsp:txXfrm>
        <a:off x="5863977" y="911502"/>
        <a:ext cx="4822349" cy="37792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E066F1-E03E-42A1-B9DB-AF2E871602AF}">
      <dsp:nvSpPr>
        <dsp:cNvPr id="0" name=""/>
        <dsp:cNvSpPr/>
      </dsp:nvSpPr>
      <dsp:spPr>
        <a:xfrm>
          <a:off x="801637" y="0"/>
          <a:ext cx="9085223" cy="3880773"/>
        </a:xfrm>
        <a:prstGeom prst="rightArrow">
          <a:avLst/>
        </a:prstGeom>
        <a:solidFill>
          <a:schemeClr val="tx1"/>
        </a:solidFill>
        <a:ln>
          <a:noFill/>
        </a:ln>
        <a:effectLst/>
      </dsp:spPr>
      <dsp:style>
        <a:lnRef idx="0">
          <a:scrgbClr r="0" g="0" b="0"/>
        </a:lnRef>
        <a:fillRef idx="1">
          <a:scrgbClr r="0" g="0" b="0"/>
        </a:fillRef>
        <a:effectRef idx="0">
          <a:scrgbClr r="0" g="0" b="0"/>
        </a:effectRef>
        <a:fontRef idx="minor"/>
      </dsp:style>
    </dsp:sp>
    <dsp:sp modelId="{EE445FA9-383A-40A3-BA70-61FB257A6D63}">
      <dsp:nvSpPr>
        <dsp:cNvPr id="0" name=""/>
        <dsp:cNvSpPr/>
      </dsp:nvSpPr>
      <dsp:spPr>
        <a:xfrm>
          <a:off x="1" y="990070"/>
          <a:ext cx="2373598" cy="1951423"/>
        </a:xfrm>
        <a:prstGeom prst="roundRect">
          <a:avLst/>
        </a:prstGeom>
        <a:solidFill>
          <a:schemeClr val="accent1">
            <a:lumMod val="75000"/>
          </a:schemeClr>
        </a:solidFill>
        <a:ln w="19050" cap="rnd"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1" kern="1200" baseline="0" dirty="0" smtClean="0">
              <a:latin typeface="Times New Roman" panose="02020603050405020304" pitchFamily="18" charset="0"/>
              <a:cs typeface="Times New Roman" panose="02020603050405020304" pitchFamily="18" charset="0"/>
            </a:rPr>
            <a:t>Section 1864 of the Social Security Act established the framework and agreements for states to carry out the Medicare certification process.</a:t>
          </a:r>
          <a:endParaRPr lang="en-US" sz="1600" b="1" kern="1200" dirty="0">
            <a:latin typeface="Times New Roman" panose="02020603050405020304" pitchFamily="18" charset="0"/>
            <a:cs typeface="Times New Roman" panose="02020603050405020304" pitchFamily="18" charset="0"/>
          </a:endParaRPr>
        </a:p>
      </dsp:txBody>
      <dsp:txXfrm>
        <a:off x="95262" y="1085331"/>
        <a:ext cx="2183076" cy="1760901"/>
      </dsp:txXfrm>
    </dsp:sp>
    <dsp:sp modelId="{C46DCCF9-C0F6-4F74-8156-54BE977A50B5}">
      <dsp:nvSpPr>
        <dsp:cNvPr id="0" name=""/>
        <dsp:cNvSpPr/>
      </dsp:nvSpPr>
      <dsp:spPr>
        <a:xfrm>
          <a:off x="2772851" y="974198"/>
          <a:ext cx="2373598" cy="1932376"/>
        </a:xfrm>
        <a:prstGeom prst="roundRect">
          <a:avLst/>
        </a:prstGeom>
        <a:solidFill>
          <a:schemeClr val="accent1">
            <a:lumMod val="75000"/>
          </a:schemeClr>
        </a:solidFill>
        <a:ln w="19050" cap="rnd"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1" kern="1200" baseline="0" dirty="0" smtClean="0">
              <a:latin typeface="Times New Roman" panose="02020603050405020304" pitchFamily="18" charset="0"/>
              <a:cs typeface="Times New Roman" panose="02020603050405020304" pitchFamily="18" charset="0"/>
            </a:rPr>
            <a:t>Louisiana Department of Health (LDH) is contracted by CMS to perform survey &amp; certification functions in Louisiana.</a:t>
          </a:r>
          <a:endParaRPr lang="en-US" sz="1600" b="1" kern="1200" dirty="0">
            <a:latin typeface="Times New Roman" panose="02020603050405020304" pitchFamily="18" charset="0"/>
            <a:cs typeface="Times New Roman" panose="02020603050405020304" pitchFamily="18" charset="0"/>
          </a:endParaRPr>
        </a:p>
      </dsp:txBody>
      <dsp:txXfrm>
        <a:off x="2867182" y="1068529"/>
        <a:ext cx="2184936" cy="1743714"/>
      </dsp:txXfrm>
    </dsp:sp>
    <dsp:sp modelId="{9495D391-6EBF-4A52-9096-58F0690659CD}">
      <dsp:nvSpPr>
        <dsp:cNvPr id="0" name=""/>
        <dsp:cNvSpPr/>
      </dsp:nvSpPr>
      <dsp:spPr>
        <a:xfrm>
          <a:off x="5542048" y="983721"/>
          <a:ext cx="2373598" cy="1913329"/>
        </a:xfrm>
        <a:prstGeom prst="roundRect">
          <a:avLst/>
        </a:prstGeom>
        <a:solidFill>
          <a:schemeClr val="accent1">
            <a:lumMod val="75000"/>
          </a:schemeClr>
        </a:solidFill>
        <a:ln w="19050" cap="rnd"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b="1" kern="1200" baseline="0" dirty="0" smtClean="0">
              <a:latin typeface="Times New Roman" panose="02020603050405020304" pitchFamily="18" charset="0"/>
              <a:cs typeface="Times New Roman" panose="02020603050405020304" pitchFamily="18" charset="0"/>
            </a:rPr>
            <a:t>LDH is also referred to as State Agency.</a:t>
          </a:r>
          <a:endParaRPr lang="en-US" sz="2000" b="1" kern="1200" dirty="0">
            <a:latin typeface="Times New Roman" panose="02020603050405020304" pitchFamily="18" charset="0"/>
            <a:cs typeface="Times New Roman" panose="02020603050405020304" pitchFamily="18" charset="0"/>
          </a:endParaRPr>
        </a:p>
      </dsp:txBody>
      <dsp:txXfrm>
        <a:off x="5635449" y="1077122"/>
        <a:ext cx="2186796" cy="1726527"/>
      </dsp:txXfrm>
    </dsp:sp>
    <dsp:sp modelId="{B73D8836-8362-45FB-B62D-B3592DE8C538}">
      <dsp:nvSpPr>
        <dsp:cNvPr id="0" name=""/>
        <dsp:cNvSpPr/>
      </dsp:nvSpPr>
      <dsp:spPr>
        <a:xfrm>
          <a:off x="8311246" y="983721"/>
          <a:ext cx="2373598" cy="1913329"/>
        </a:xfrm>
        <a:prstGeom prst="roundRect">
          <a:avLst/>
        </a:prstGeom>
        <a:solidFill>
          <a:schemeClr val="accent1">
            <a:lumMod val="75000"/>
          </a:schemeClr>
        </a:solidFill>
        <a:ln w="19050" cap="rnd"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b="1" kern="1200" baseline="0" dirty="0" smtClean="0">
              <a:latin typeface="Times New Roman" panose="02020603050405020304" pitchFamily="18" charset="0"/>
              <a:cs typeface="Times New Roman" panose="02020603050405020304" pitchFamily="18" charset="0"/>
            </a:rPr>
            <a:t>Within LDH is the Health Standards Section (HSS).</a:t>
          </a:r>
          <a:endParaRPr lang="en-US" sz="2000" b="1" kern="1200" dirty="0">
            <a:latin typeface="Times New Roman" panose="02020603050405020304" pitchFamily="18" charset="0"/>
            <a:cs typeface="Times New Roman" panose="02020603050405020304" pitchFamily="18" charset="0"/>
          </a:endParaRPr>
        </a:p>
      </dsp:txBody>
      <dsp:txXfrm>
        <a:off x="8404647" y="1077122"/>
        <a:ext cx="2186796" cy="172652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D54A87-2E93-4368-99D1-43CD13B2848B}">
      <dsp:nvSpPr>
        <dsp:cNvPr id="0" name=""/>
        <dsp:cNvSpPr/>
      </dsp:nvSpPr>
      <dsp:spPr>
        <a:xfrm>
          <a:off x="0" y="0"/>
          <a:ext cx="10689166" cy="1170000"/>
        </a:xfrm>
        <a:prstGeom prst="roundRect">
          <a:avLst/>
        </a:prstGeom>
        <a:solidFill>
          <a:schemeClr val="accent1">
            <a:lumMod val="75000"/>
          </a:schemeClr>
        </a:solidFill>
        <a:ln w="19050" cap="rnd"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lvl="0" algn="l" defTabSz="1733550" rtl="0">
            <a:lnSpc>
              <a:spcPct val="90000"/>
            </a:lnSpc>
            <a:spcBef>
              <a:spcPct val="0"/>
            </a:spcBef>
            <a:spcAft>
              <a:spcPct val="35000"/>
            </a:spcAft>
          </a:pPr>
          <a:r>
            <a:rPr lang="en-US" sz="3900" b="1" kern="1200" baseline="0" dirty="0" smtClean="0">
              <a:latin typeface="Times New Roman" panose="02020603050405020304" pitchFamily="18" charset="0"/>
              <a:cs typeface="Times New Roman" panose="02020603050405020304" pitchFamily="18" charset="0"/>
            </a:rPr>
            <a:t>HSS is responsible for:</a:t>
          </a:r>
          <a:endParaRPr lang="en-US" sz="3900" b="1" kern="1200" dirty="0">
            <a:latin typeface="Times New Roman" panose="02020603050405020304" pitchFamily="18" charset="0"/>
            <a:cs typeface="Times New Roman" panose="02020603050405020304" pitchFamily="18" charset="0"/>
          </a:endParaRPr>
        </a:p>
      </dsp:txBody>
      <dsp:txXfrm>
        <a:off x="57115" y="57115"/>
        <a:ext cx="10574936" cy="1055770"/>
      </dsp:txXfrm>
    </dsp:sp>
    <dsp:sp modelId="{6C95FE97-3FD7-48EF-AB49-1FA852149F76}">
      <dsp:nvSpPr>
        <dsp:cNvPr id="0" name=""/>
        <dsp:cNvSpPr/>
      </dsp:nvSpPr>
      <dsp:spPr>
        <a:xfrm>
          <a:off x="0" y="1196853"/>
          <a:ext cx="10689166" cy="2992692"/>
        </a:xfrm>
        <a:prstGeom prst="rect">
          <a:avLst/>
        </a:prstGeom>
        <a:solidFill>
          <a:schemeClr val="accent1">
            <a:lumMod val="75000"/>
          </a:schemeClr>
        </a:solidFill>
        <a:ln>
          <a:solidFill>
            <a:schemeClr val="tx1"/>
          </a:solidFill>
        </a:ln>
        <a:effectLst/>
      </dsp:spPr>
      <dsp:style>
        <a:lnRef idx="0">
          <a:scrgbClr r="0" g="0" b="0"/>
        </a:lnRef>
        <a:fillRef idx="0">
          <a:scrgbClr r="0" g="0" b="0"/>
        </a:fillRef>
        <a:effectRef idx="0">
          <a:scrgbClr r="0" g="0" b="0"/>
        </a:effectRef>
        <a:fontRef idx="minor"/>
      </dsp:style>
      <dsp:txBody>
        <a:bodyPr spcFirstLastPara="0" vert="horz" wrap="square" lIns="339381" tIns="49530" rIns="277368" bIns="49530" numCol="1" spcCol="1270" anchor="t" anchorCtr="0">
          <a:noAutofit/>
        </a:bodyPr>
        <a:lstStyle/>
        <a:p>
          <a:pPr marL="285750" lvl="1" indent="-285750" algn="l" defTabSz="1333500" rtl="0">
            <a:lnSpc>
              <a:spcPct val="90000"/>
            </a:lnSpc>
            <a:spcBef>
              <a:spcPct val="0"/>
            </a:spcBef>
            <a:spcAft>
              <a:spcPct val="20000"/>
            </a:spcAft>
            <a:buChar char="••"/>
          </a:pPr>
          <a:r>
            <a:rPr lang="en-US" sz="3000" b="1" kern="1200" dirty="0" smtClean="0">
              <a:solidFill>
                <a:schemeClr val="bg1"/>
              </a:solidFill>
              <a:latin typeface="Times New Roman" panose="02020603050405020304" pitchFamily="18" charset="0"/>
              <a:cs typeface="Times New Roman" panose="02020603050405020304" pitchFamily="18" charset="0"/>
            </a:rPr>
            <a:t>Certification/recertification functions</a:t>
          </a:r>
          <a:endParaRPr lang="en-US" sz="3000" b="1" kern="1200" dirty="0">
            <a:solidFill>
              <a:schemeClr val="bg1"/>
            </a:solidFill>
            <a:latin typeface="Times New Roman" panose="02020603050405020304" pitchFamily="18" charset="0"/>
            <a:cs typeface="Times New Roman" panose="02020603050405020304" pitchFamily="18" charset="0"/>
          </a:endParaRPr>
        </a:p>
        <a:p>
          <a:pPr marL="285750" lvl="1" indent="-285750" algn="l" defTabSz="1333500" rtl="0">
            <a:lnSpc>
              <a:spcPct val="90000"/>
            </a:lnSpc>
            <a:spcBef>
              <a:spcPct val="0"/>
            </a:spcBef>
            <a:spcAft>
              <a:spcPct val="20000"/>
            </a:spcAft>
            <a:buChar char="••"/>
          </a:pPr>
          <a:r>
            <a:rPr lang="en-US" sz="3000" b="1" kern="1200" dirty="0" smtClean="0">
              <a:solidFill>
                <a:schemeClr val="bg1"/>
              </a:solidFill>
              <a:latin typeface="Times New Roman" panose="02020603050405020304" pitchFamily="18" charset="0"/>
              <a:cs typeface="Times New Roman" panose="02020603050405020304" pitchFamily="18" charset="0"/>
            </a:rPr>
            <a:t>Records maintenance</a:t>
          </a:r>
          <a:endParaRPr lang="en-US" sz="3000" b="1" kern="1200" dirty="0">
            <a:solidFill>
              <a:schemeClr val="bg1"/>
            </a:solidFill>
            <a:latin typeface="Times New Roman" panose="02020603050405020304" pitchFamily="18" charset="0"/>
            <a:cs typeface="Times New Roman" panose="02020603050405020304" pitchFamily="18" charset="0"/>
          </a:endParaRPr>
        </a:p>
        <a:p>
          <a:pPr marL="285750" lvl="1" indent="-285750" algn="l" defTabSz="1333500" rtl="0">
            <a:lnSpc>
              <a:spcPct val="90000"/>
            </a:lnSpc>
            <a:spcBef>
              <a:spcPct val="0"/>
            </a:spcBef>
            <a:spcAft>
              <a:spcPct val="20000"/>
            </a:spcAft>
            <a:buChar char="••"/>
          </a:pPr>
          <a:r>
            <a:rPr lang="en-US" sz="3000" b="1" kern="1200" dirty="0" smtClean="0">
              <a:solidFill>
                <a:schemeClr val="bg1"/>
              </a:solidFill>
              <a:latin typeface="Times New Roman" panose="02020603050405020304" pitchFamily="18" charset="0"/>
              <a:cs typeface="Times New Roman" panose="02020603050405020304" pitchFamily="18" charset="0"/>
            </a:rPr>
            <a:t>Identifying potential participants in Medicare/Medicaid</a:t>
          </a:r>
          <a:endParaRPr lang="en-US" sz="3000" b="1" kern="1200" dirty="0">
            <a:solidFill>
              <a:schemeClr val="bg1"/>
            </a:solidFill>
            <a:latin typeface="Times New Roman" panose="02020603050405020304" pitchFamily="18" charset="0"/>
            <a:cs typeface="Times New Roman" panose="02020603050405020304" pitchFamily="18" charset="0"/>
          </a:endParaRPr>
        </a:p>
        <a:p>
          <a:pPr marL="285750" lvl="1" indent="-285750" algn="l" defTabSz="1333500" rtl="0">
            <a:lnSpc>
              <a:spcPct val="90000"/>
            </a:lnSpc>
            <a:spcBef>
              <a:spcPct val="0"/>
            </a:spcBef>
            <a:spcAft>
              <a:spcPct val="20000"/>
            </a:spcAft>
            <a:buChar char="••"/>
          </a:pPr>
          <a:r>
            <a:rPr lang="en-US" sz="3000" b="1" kern="1200" dirty="0" smtClean="0">
              <a:solidFill>
                <a:schemeClr val="bg1"/>
              </a:solidFill>
              <a:latin typeface="Times New Roman" panose="02020603050405020304" pitchFamily="18" charset="0"/>
              <a:cs typeface="Times New Roman" panose="02020603050405020304" pitchFamily="18" charset="0"/>
            </a:rPr>
            <a:t>Complaint investigations</a:t>
          </a:r>
          <a:endParaRPr lang="en-US" sz="3000" b="1" kern="1200" dirty="0">
            <a:solidFill>
              <a:schemeClr val="bg1"/>
            </a:solidFill>
            <a:latin typeface="Times New Roman" panose="02020603050405020304" pitchFamily="18" charset="0"/>
            <a:cs typeface="Times New Roman" panose="02020603050405020304" pitchFamily="18" charset="0"/>
          </a:endParaRPr>
        </a:p>
        <a:p>
          <a:pPr marL="285750" lvl="1" indent="-285750" algn="l" defTabSz="1333500" rtl="0">
            <a:lnSpc>
              <a:spcPct val="90000"/>
            </a:lnSpc>
            <a:spcBef>
              <a:spcPct val="0"/>
            </a:spcBef>
            <a:spcAft>
              <a:spcPct val="20000"/>
            </a:spcAft>
            <a:buChar char="••"/>
          </a:pPr>
          <a:r>
            <a:rPr lang="en-US" sz="3000" b="1" kern="1200" dirty="0" smtClean="0">
              <a:solidFill>
                <a:schemeClr val="bg1"/>
              </a:solidFill>
              <a:latin typeface="Times New Roman" panose="02020603050405020304" pitchFamily="18" charset="0"/>
              <a:cs typeface="Times New Roman" panose="02020603050405020304" pitchFamily="18" charset="0"/>
            </a:rPr>
            <a:t>Validation surveys</a:t>
          </a:r>
          <a:endParaRPr lang="en-US" sz="3000" b="1" kern="1200" dirty="0">
            <a:solidFill>
              <a:schemeClr val="bg1"/>
            </a:solidFill>
            <a:latin typeface="Times New Roman" panose="02020603050405020304" pitchFamily="18" charset="0"/>
            <a:cs typeface="Times New Roman" panose="02020603050405020304" pitchFamily="18" charset="0"/>
          </a:endParaRPr>
        </a:p>
        <a:p>
          <a:pPr marL="285750" lvl="1" indent="-285750" algn="l" defTabSz="1333500" rtl="0">
            <a:lnSpc>
              <a:spcPct val="90000"/>
            </a:lnSpc>
            <a:spcBef>
              <a:spcPct val="0"/>
            </a:spcBef>
            <a:spcAft>
              <a:spcPct val="20000"/>
            </a:spcAft>
            <a:buChar char="••"/>
          </a:pPr>
          <a:r>
            <a:rPr lang="en-US" sz="3000" b="1" kern="1200" dirty="0" smtClean="0">
              <a:solidFill>
                <a:schemeClr val="bg1"/>
              </a:solidFill>
              <a:latin typeface="Times New Roman" panose="02020603050405020304" pitchFamily="18" charset="0"/>
              <a:cs typeface="Times New Roman" panose="02020603050405020304" pitchFamily="18" charset="0"/>
            </a:rPr>
            <a:t>Licensing activities</a:t>
          </a:r>
          <a:endParaRPr lang="en-US" sz="3000" b="1" kern="1200" dirty="0">
            <a:solidFill>
              <a:schemeClr val="bg1"/>
            </a:solidFill>
            <a:latin typeface="Times New Roman" panose="02020603050405020304" pitchFamily="18" charset="0"/>
            <a:cs typeface="Times New Roman" panose="02020603050405020304" pitchFamily="18" charset="0"/>
          </a:endParaRPr>
        </a:p>
      </dsp:txBody>
      <dsp:txXfrm>
        <a:off x="0" y="1196853"/>
        <a:ext cx="10689166" cy="299269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40A22A-28C7-4717-A49D-71D3A7760727}">
      <dsp:nvSpPr>
        <dsp:cNvPr id="0" name=""/>
        <dsp:cNvSpPr/>
      </dsp:nvSpPr>
      <dsp:spPr>
        <a:xfrm>
          <a:off x="2798405" y="1664632"/>
          <a:ext cx="2080146" cy="1883639"/>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dirty="0">
              <a:latin typeface="Cambria" panose="02040503050406030204" pitchFamily="18" charset="0"/>
              <a:ea typeface="Cambria" panose="02040503050406030204" pitchFamily="18" charset="0"/>
            </a:rPr>
            <a:t>HSS State </a:t>
          </a:r>
          <a:r>
            <a:rPr lang="en-US" sz="2400" b="1" kern="1200" dirty="0" smtClean="0">
              <a:latin typeface="Cambria" panose="02040503050406030204" pitchFamily="18" charset="0"/>
              <a:ea typeface="Cambria" panose="02040503050406030204" pitchFamily="18" charset="0"/>
            </a:rPr>
            <a:t>Agency Field Offices</a:t>
          </a:r>
          <a:endParaRPr lang="en-US" sz="2400" b="1" kern="1200" dirty="0">
            <a:latin typeface="Cambria" panose="02040503050406030204" pitchFamily="18" charset="0"/>
            <a:ea typeface="Cambria" panose="02040503050406030204" pitchFamily="18" charset="0"/>
          </a:endParaRPr>
        </a:p>
      </dsp:txBody>
      <dsp:txXfrm>
        <a:off x="3103035" y="1940485"/>
        <a:ext cx="1470886" cy="1331933"/>
      </dsp:txXfrm>
    </dsp:sp>
    <dsp:sp modelId="{63ECABA1-196A-4BB4-A585-6ED4F4974020}">
      <dsp:nvSpPr>
        <dsp:cNvPr id="0" name=""/>
        <dsp:cNvSpPr/>
      </dsp:nvSpPr>
      <dsp:spPr>
        <a:xfrm rot="16200000">
          <a:off x="3739303" y="1548583"/>
          <a:ext cx="198348" cy="33750"/>
        </a:xfrm>
        <a:custGeom>
          <a:avLst/>
          <a:gdLst/>
          <a:ahLst/>
          <a:cxnLst/>
          <a:rect l="0" t="0" r="0" b="0"/>
          <a:pathLst>
            <a:path>
              <a:moveTo>
                <a:pt x="0" y="16875"/>
              </a:moveTo>
              <a:lnTo>
                <a:pt x="198348" y="16875"/>
              </a:lnTo>
            </a:path>
          </a:pathLst>
        </a:custGeom>
        <a:noFill/>
        <a:ln w="19050" cap="rnd"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3833519" y="1560499"/>
        <a:ext cx="9917" cy="9917"/>
      </dsp:txXfrm>
    </dsp:sp>
    <dsp:sp modelId="{C659271A-E6FB-425D-8CD5-98E1ADB20105}">
      <dsp:nvSpPr>
        <dsp:cNvPr id="0" name=""/>
        <dsp:cNvSpPr/>
      </dsp:nvSpPr>
      <dsp:spPr>
        <a:xfrm>
          <a:off x="3050941" y="-29016"/>
          <a:ext cx="1575073" cy="1495300"/>
        </a:xfrm>
        <a:prstGeom prst="ellipse">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a:latin typeface="Cambria" panose="02040503050406030204" pitchFamily="18" charset="0"/>
              <a:ea typeface="Cambria" panose="02040503050406030204" pitchFamily="18" charset="0"/>
            </a:rPr>
            <a:t>Field Office 1 </a:t>
          </a:r>
          <a:r>
            <a:rPr lang="en-US" sz="1400" b="1" kern="1200" dirty="0" smtClean="0">
              <a:latin typeface="Cambria" panose="02040503050406030204" pitchFamily="18" charset="0"/>
              <a:ea typeface="Cambria" panose="02040503050406030204" pitchFamily="18" charset="0"/>
            </a:rPr>
            <a:t> New Orleans &amp; Thibodeaux</a:t>
          </a:r>
          <a:endParaRPr lang="en-US" sz="1400" b="1" kern="1200" dirty="0">
            <a:latin typeface="Cambria" panose="02040503050406030204" pitchFamily="18" charset="0"/>
            <a:ea typeface="Cambria" panose="02040503050406030204" pitchFamily="18" charset="0"/>
          </a:endParaRPr>
        </a:p>
      </dsp:txBody>
      <dsp:txXfrm>
        <a:off x="3281605" y="189966"/>
        <a:ext cx="1113745" cy="1057336"/>
      </dsp:txXfrm>
    </dsp:sp>
    <dsp:sp modelId="{A204B993-1EC2-4D99-A256-67575DF2913F}">
      <dsp:nvSpPr>
        <dsp:cNvPr id="0" name=""/>
        <dsp:cNvSpPr/>
      </dsp:nvSpPr>
      <dsp:spPr>
        <a:xfrm rot="19800000">
          <a:off x="4709259" y="2060095"/>
          <a:ext cx="92615" cy="33750"/>
        </a:xfrm>
        <a:custGeom>
          <a:avLst/>
          <a:gdLst/>
          <a:ahLst/>
          <a:cxnLst/>
          <a:rect l="0" t="0" r="0" b="0"/>
          <a:pathLst>
            <a:path>
              <a:moveTo>
                <a:pt x="0" y="16875"/>
              </a:moveTo>
              <a:lnTo>
                <a:pt x="92615" y="16875"/>
              </a:lnTo>
            </a:path>
          </a:pathLst>
        </a:custGeom>
        <a:noFill/>
        <a:ln w="19050" cap="rnd"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753252" y="2074655"/>
        <a:ext cx="4630" cy="4630"/>
      </dsp:txXfrm>
    </dsp:sp>
    <dsp:sp modelId="{62F44AC8-CE54-44F7-9A2C-EF0E2F470F0C}">
      <dsp:nvSpPr>
        <dsp:cNvPr id="0" name=""/>
        <dsp:cNvSpPr/>
      </dsp:nvSpPr>
      <dsp:spPr>
        <a:xfrm>
          <a:off x="4692533" y="874817"/>
          <a:ext cx="1561688" cy="1575450"/>
        </a:xfrm>
        <a:prstGeom prst="ellipse">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latin typeface="Cambria" panose="02040503050406030204" pitchFamily="18" charset="0"/>
              <a:ea typeface="Cambria" panose="02040503050406030204" pitchFamily="18" charset="0"/>
            </a:rPr>
            <a:t>Field Office 2 Mandeville &amp; Baton Rouge</a:t>
          </a:r>
        </a:p>
      </dsp:txBody>
      <dsp:txXfrm>
        <a:off x="4921237" y="1105536"/>
        <a:ext cx="1104280" cy="1114012"/>
      </dsp:txXfrm>
    </dsp:sp>
    <dsp:sp modelId="{9EF64804-D5CD-4BD5-9A61-A4D1ABD6769C}">
      <dsp:nvSpPr>
        <dsp:cNvPr id="0" name=""/>
        <dsp:cNvSpPr/>
      </dsp:nvSpPr>
      <dsp:spPr>
        <a:xfrm rot="12600000">
          <a:off x="4698920" y="3091472"/>
          <a:ext cx="17731" cy="33750"/>
        </a:xfrm>
        <a:custGeom>
          <a:avLst/>
          <a:gdLst/>
          <a:ahLst/>
          <a:cxnLst/>
          <a:rect l="0" t="0" r="0" b="0"/>
          <a:pathLst>
            <a:path>
              <a:moveTo>
                <a:pt x="0" y="16875"/>
              </a:moveTo>
              <a:lnTo>
                <a:pt x="17731" y="16875"/>
              </a:lnTo>
            </a:path>
          </a:pathLst>
        </a:custGeom>
        <a:noFill/>
        <a:ln w="19050" cap="rnd"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4707342" y="3107904"/>
        <a:ext cx="886" cy="886"/>
      </dsp:txXfrm>
    </dsp:sp>
    <dsp:sp modelId="{B5A61568-688F-4D7E-8AE5-DDBA35DA0A02}">
      <dsp:nvSpPr>
        <dsp:cNvPr id="0" name=""/>
        <dsp:cNvSpPr/>
      </dsp:nvSpPr>
      <dsp:spPr>
        <a:xfrm>
          <a:off x="4542648" y="2748176"/>
          <a:ext cx="1861457" cy="1604369"/>
        </a:xfrm>
        <a:prstGeom prst="ellipse">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latin typeface="Cambria" panose="02040503050406030204" pitchFamily="18" charset="0"/>
              <a:ea typeface="Cambria" panose="02040503050406030204" pitchFamily="18" charset="0"/>
            </a:rPr>
            <a:t>Title 18 Supervisor:</a:t>
          </a:r>
        </a:p>
        <a:p>
          <a:pPr lvl="0" algn="ctr" defTabSz="622300">
            <a:lnSpc>
              <a:spcPct val="90000"/>
            </a:lnSpc>
            <a:spcBef>
              <a:spcPct val="0"/>
            </a:spcBef>
            <a:spcAft>
              <a:spcPct val="35000"/>
            </a:spcAft>
          </a:pPr>
          <a:r>
            <a:rPr lang="en-US" sz="1400" b="1" kern="1200" dirty="0" smtClean="0">
              <a:latin typeface="Cambria" panose="02040503050406030204" pitchFamily="18" charset="0"/>
              <a:ea typeface="Cambria" panose="02040503050406030204" pitchFamily="18" charset="0"/>
            </a:rPr>
            <a:t>Rickie Callegan</a:t>
          </a:r>
        </a:p>
        <a:p>
          <a:pPr lvl="0" algn="ctr" defTabSz="622300">
            <a:lnSpc>
              <a:spcPct val="90000"/>
            </a:lnSpc>
            <a:spcBef>
              <a:spcPct val="0"/>
            </a:spcBef>
            <a:spcAft>
              <a:spcPct val="35000"/>
            </a:spcAft>
          </a:pPr>
          <a:r>
            <a:rPr lang="en-US" sz="1400" b="1" kern="1200" dirty="0" smtClean="0">
              <a:latin typeface="Cambria" panose="02040503050406030204" pitchFamily="18" charset="0"/>
              <a:ea typeface="Cambria" panose="02040503050406030204" pitchFamily="18" charset="0"/>
            </a:rPr>
            <a:t>Rita Simon</a:t>
          </a:r>
          <a:endParaRPr lang="en-US" sz="1400" b="1" kern="1200" dirty="0">
            <a:latin typeface="Cambria" panose="02040503050406030204" pitchFamily="18" charset="0"/>
            <a:ea typeface="Cambria" panose="02040503050406030204" pitchFamily="18" charset="0"/>
          </a:endParaRPr>
        </a:p>
      </dsp:txBody>
      <dsp:txXfrm>
        <a:off x="4815252" y="2983130"/>
        <a:ext cx="1316249" cy="1134461"/>
      </dsp:txXfrm>
    </dsp:sp>
    <dsp:sp modelId="{ED38B4E2-BB8A-45D7-9D40-9D858FA7D6C1}">
      <dsp:nvSpPr>
        <dsp:cNvPr id="0" name=""/>
        <dsp:cNvSpPr/>
      </dsp:nvSpPr>
      <dsp:spPr>
        <a:xfrm rot="5400000">
          <a:off x="3751981" y="3617894"/>
          <a:ext cx="172994" cy="33750"/>
        </a:xfrm>
        <a:custGeom>
          <a:avLst/>
          <a:gdLst/>
          <a:ahLst/>
          <a:cxnLst/>
          <a:rect l="0" t="0" r="0" b="0"/>
          <a:pathLst>
            <a:path>
              <a:moveTo>
                <a:pt x="0" y="16875"/>
              </a:moveTo>
              <a:lnTo>
                <a:pt x="172994" y="16875"/>
              </a:lnTo>
            </a:path>
          </a:pathLst>
        </a:custGeom>
        <a:noFill/>
        <a:ln w="19050" cap="rnd"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3834153" y="3630444"/>
        <a:ext cx="8649" cy="8649"/>
      </dsp:txXfrm>
    </dsp:sp>
    <dsp:sp modelId="{E2F1E369-4C52-4F07-A584-5953E79C3C2F}">
      <dsp:nvSpPr>
        <dsp:cNvPr id="0" name=""/>
        <dsp:cNvSpPr/>
      </dsp:nvSpPr>
      <dsp:spPr>
        <a:xfrm>
          <a:off x="3000602" y="3721266"/>
          <a:ext cx="1675751" cy="1546009"/>
        </a:xfrm>
        <a:prstGeom prst="ellipse">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a:latin typeface="Cambria" panose="02040503050406030204" pitchFamily="18" charset="0"/>
              <a:ea typeface="Cambria" panose="02040503050406030204" pitchFamily="18" charset="0"/>
            </a:rPr>
            <a:t>Field Office 3 </a:t>
          </a:r>
          <a:r>
            <a:rPr lang="en-US" sz="1400" b="1" kern="1200" dirty="0" smtClean="0">
              <a:latin typeface="Cambria" panose="02040503050406030204" pitchFamily="18" charset="0"/>
              <a:ea typeface="Cambria" panose="02040503050406030204" pitchFamily="18" charset="0"/>
            </a:rPr>
            <a:t>Lafayette </a:t>
          </a:r>
        </a:p>
      </dsp:txBody>
      <dsp:txXfrm>
        <a:off x="3246010" y="3947674"/>
        <a:ext cx="1184935" cy="1093193"/>
      </dsp:txXfrm>
    </dsp:sp>
    <dsp:sp modelId="{EA6534FF-9F78-49BC-A98C-7C7E28B03A71}">
      <dsp:nvSpPr>
        <dsp:cNvPr id="0" name=""/>
        <dsp:cNvSpPr/>
      </dsp:nvSpPr>
      <dsp:spPr>
        <a:xfrm rot="9097578">
          <a:off x="2880872" y="3088295"/>
          <a:ext cx="68467" cy="33750"/>
        </a:xfrm>
        <a:custGeom>
          <a:avLst/>
          <a:gdLst/>
          <a:ahLst/>
          <a:cxnLst/>
          <a:rect l="0" t="0" r="0" b="0"/>
          <a:pathLst>
            <a:path>
              <a:moveTo>
                <a:pt x="0" y="16875"/>
              </a:moveTo>
              <a:lnTo>
                <a:pt x="68467" y="16875"/>
              </a:lnTo>
            </a:path>
          </a:pathLst>
        </a:custGeom>
        <a:noFill/>
        <a:ln w="19050" cap="rnd"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2913394" y="3103458"/>
        <a:ext cx="3423" cy="3423"/>
      </dsp:txXfrm>
    </dsp:sp>
    <dsp:sp modelId="{022CD0A4-3C42-4619-B21B-FCB3BD5D3325}">
      <dsp:nvSpPr>
        <dsp:cNvPr id="0" name=""/>
        <dsp:cNvSpPr/>
      </dsp:nvSpPr>
      <dsp:spPr>
        <a:xfrm>
          <a:off x="1268893" y="2709949"/>
          <a:ext cx="1730205" cy="1634202"/>
        </a:xfrm>
        <a:prstGeom prst="ellipse">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b="1" kern="1200" dirty="0">
              <a:latin typeface="Cambria" panose="02040503050406030204" pitchFamily="18" charset="0"/>
              <a:ea typeface="Cambria" panose="02040503050406030204" pitchFamily="18" charset="0"/>
            </a:rPr>
            <a:t>Field </a:t>
          </a:r>
          <a:r>
            <a:rPr lang="en-US" sz="1300" b="1" kern="1200" dirty="0" smtClean="0">
              <a:latin typeface="Cambria" panose="02040503050406030204" pitchFamily="18" charset="0"/>
              <a:ea typeface="Cambria" panose="02040503050406030204" pitchFamily="18" charset="0"/>
            </a:rPr>
            <a:t>Office 4/5 Monroe &amp; Shreveport</a:t>
          </a:r>
          <a:endParaRPr lang="en-US" sz="1300" b="1" kern="1200" dirty="0">
            <a:latin typeface="Cambria" panose="02040503050406030204" pitchFamily="18" charset="0"/>
            <a:ea typeface="Cambria" panose="02040503050406030204" pitchFamily="18" charset="0"/>
          </a:endParaRPr>
        </a:p>
      </dsp:txBody>
      <dsp:txXfrm>
        <a:off x="1522276" y="2949272"/>
        <a:ext cx="1223439" cy="1155556"/>
      </dsp:txXfrm>
    </dsp:sp>
    <dsp:sp modelId="{64A65243-3A7B-4FC6-A075-43F52615F3AE}">
      <dsp:nvSpPr>
        <dsp:cNvPr id="0" name=""/>
        <dsp:cNvSpPr/>
      </dsp:nvSpPr>
      <dsp:spPr>
        <a:xfrm rot="12600000">
          <a:off x="2903806" y="2067792"/>
          <a:ext cx="61827" cy="33750"/>
        </a:xfrm>
        <a:custGeom>
          <a:avLst/>
          <a:gdLst/>
          <a:ahLst/>
          <a:cxnLst/>
          <a:rect l="0" t="0" r="0" b="0"/>
          <a:pathLst>
            <a:path>
              <a:moveTo>
                <a:pt x="0" y="16875"/>
              </a:moveTo>
              <a:lnTo>
                <a:pt x="61827" y="16875"/>
              </a:lnTo>
            </a:path>
          </a:pathLst>
        </a:custGeom>
        <a:noFill/>
        <a:ln w="19050" cap="rnd"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2933174" y="2083121"/>
        <a:ext cx="3091" cy="3091"/>
      </dsp:txXfrm>
    </dsp:sp>
    <dsp:sp modelId="{C545C954-6B08-4388-8945-E54D15432411}">
      <dsp:nvSpPr>
        <dsp:cNvPr id="0" name=""/>
        <dsp:cNvSpPr/>
      </dsp:nvSpPr>
      <dsp:spPr>
        <a:xfrm>
          <a:off x="1376881" y="885712"/>
          <a:ext cx="1653394" cy="1553660"/>
        </a:xfrm>
        <a:prstGeom prst="ellipse">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a:latin typeface="Cambria" panose="02040503050406030204" pitchFamily="18" charset="0"/>
              <a:ea typeface="Cambria" panose="02040503050406030204" pitchFamily="18" charset="0"/>
            </a:rPr>
            <a:t>Field Office 6 </a:t>
          </a:r>
          <a:r>
            <a:rPr lang="en-US" sz="1400" b="1" kern="1200" dirty="0" smtClean="0">
              <a:latin typeface="Cambria" panose="02040503050406030204" pitchFamily="18" charset="0"/>
              <a:ea typeface="Cambria" panose="02040503050406030204" pitchFamily="18" charset="0"/>
            </a:rPr>
            <a:t>Alexandria</a:t>
          </a:r>
          <a:endParaRPr lang="en-US" sz="1400" b="1" kern="1200" dirty="0">
            <a:latin typeface="Cambria" panose="02040503050406030204" pitchFamily="18" charset="0"/>
            <a:ea typeface="Cambria" panose="02040503050406030204" pitchFamily="18" charset="0"/>
          </a:endParaRPr>
        </a:p>
      </dsp:txBody>
      <dsp:txXfrm>
        <a:off x="1619015" y="1113240"/>
        <a:ext cx="1169126" cy="109860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43DF77-39A3-41C1-BDA7-C3B6A74E310F}">
      <dsp:nvSpPr>
        <dsp:cNvPr id="0" name=""/>
        <dsp:cNvSpPr/>
      </dsp:nvSpPr>
      <dsp:spPr>
        <a:xfrm rot="5400000">
          <a:off x="6703856" y="-2856366"/>
          <a:ext cx="1000511" cy="6967162"/>
        </a:xfrm>
        <a:prstGeom prst="round2SameRect">
          <a:avLst/>
        </a:prstGeom>
        <a:solidFill>
          <a:schemeClr val="tx2">
            <a:lumMod val="20000"/>
            <a:lumOff val="80000"/>
            <a:alpha val="9000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800100" rtl="0">
            <a:lnSpc>
              <a:spcPct val="90000"/>
            </a:lnSpc>
            <a:spcBef>
              <a:spcPct val="0"/>
            </a:spcBef>
            <a:spcAft>
              <a:spcPct val="15000"/>
            </a:spcAft>
            <a:buChar char="••"/>
          </a:pPr>
          <a:r>
            <a:rPr lang="en-US" sz="1800" kern="1200" baseline="0" dirty="0" smtClean="0">
              <a:latin typeface="Times New Roman" panose="02020603050405020304" pitchFamily="18" charset="0"/>
              <a:cs typeface="Times New Roman" panose="02020603050405020304" pitchFamily="18" charset="0"/>
            </a:rPr>
            <a:t>Not eligible to participate in Medicare and/or Medicaid Programs</a:t>
          </a:r>
          <a:r>
            <a:rPr lang="en-US" sz="1800" kern="1200" baseline="0" dirty="0" smtClean="0"/>
            <a:t>.</a:t>
          </a:r>
          <a:endParaRPr lang="en-US" sz="1800" kern="1200" dirty="0"/>
        </a:p>
      </dsp:txBody>
      <dsp:txXfrm rot="-5400000">
        <a:off x="3720531" y="175800"/>
        <a:ext cx="6918321" cy="902829"/>
      </dsp:txXfrm>
    </dsp:sp>
    <dsp:sp modelId="{7350C5D9-F0E7-49A7-AA6B-DAA93BB8F2C3}">
      <dsp:nvSpPr>
        <dsp:cNvPr id="0" name=""/>
        <dsp:cNvSpPr/>
      </dsp:nvSpPr>
      <dsp:spPr>
        <a:xfrm>
          <a:off x="0" y="1894"/>
          <a:ext cx="3719726" cy="1250639"/>
        </a:xfrm>
        <a:prstGeom prst="roundRect">
          <a:avLst/>
        </a:prstGeom>
        <a:solidFill>
          <a:schemeClr val="accent1">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78105" rIns="156210" bIns="78105" numCol="1" spcCol="1270" anchor="ctr" anchorCtr="0">
          <a:noAutofit/>
        </a:bodyPr>
        <a:lstStyle/>
        <a:p>
          <a:pPr lvl="0" algn="ctr" defTabSz="1822450" rtl="0">
            <a:lnSpc>
              <a:spcPct val="90000"/>
            </a:lnSpc>
            <a:spcBef>
              <a:spcPct val="0"/>
            </a:spcBef>
            <a:spcAft>
              <a:spcPct val="35000"/>
            </a:spcAft>
          </a:pPr>
          <a:r>
            <a:rPr lang="en-US" sz="4100" b="1" kern="1200" baseline="0" dirty="0" smtClean="0">
              <a:latin typeface="Times New Roman" panose="02020603050405020304" pitchFamily="18" charset="0"/>
              <a:cs typeface="Times New Roman" panose="02020603050405020304" pitchFamily="18" charset="0"/>
            </a:rPr>
            <a:t>Licensed Only</a:t>
          </a:r>
          <a:endParaRPr lang="en-US" sz="4100" b="1" kern="1200" dirty="0">
            <a:latin typeface="Times New Roman" panose="02020603050405020304" pitchFamily="18" charset="0"/>
            <a:cs typeface="Times New Roman" panose="02020603050405020304" pitchFamily="18" charset="0"/>
          </a:endParaRPr>
        </a:p>
      </dsp:txBody>
      <dsp:txXfrm>
        <a:off x="61051" y="62945"/>
        <a:ext cx="3597624" cy="1128537"/>
      </dsp:txXfrm>
    </dsp:sp>
    <dsp:sp modelId="{1FBBC69B-5FD3-4871-BA1E-A82E096293A3}">
      <dsp:nvSpPr>
        <dsp:cNvPr id="0" name=""/>
        <dsp:cNvSpPr/>
      </dsp:nvSpPr>
      <dsp:spPr>
        <a:xfrm rot="5400000">
          <a:off x="6623265" y="-1530348"/>
          <a:ext cx="1180663" cy="6941470"/>
        </a:xfrm>
        <a:prstGeom prst="round2SameRect">
          <a:avLst/>
        </a:prstGeom>
        <a:solidFill>
          <a:schemeClr val="tx2">
            <a:lumMod val="20000"/>
            <a:lumOff val="80000"/>
            <a:alpha val="9000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rtl="0">
            <a:lnSpc>
              <a:spcPct val="90000"/>
            </a:lnSpc>
            <a:spcBef>
              <a:spcPct val="0"/>
            </a:spcBef>
            <a:spcAft>
              <a:spcPct val="15000"/>
            </a:spcAft>
            <a:buChar char="••"/>
          </a:pPr>
          <a:r>
            <a:rPr lang="en-US" sz="1700" kern="1200" baseline="0" dirty="0" smtClean="0">
              <a:latin typeface="Times New Roman" panose="02020603050405020304" pitchFamily="18" charset="0"/>
              <a:cs typeface="Times New Roman" panose="02020603050405020304" pitchFamily="18" charset="0"/>
            </a:rPr>
            <a:t>Once licensed … to be eligible to participate in Medicare and/or Medicaid programs, you must be </a:t>
          </a:r>
          <a:r>
            <a:rPr lang="en-US" sz="1700" b="1" kern="1200" baseline="0" dirty="0" smtClean="0">
              <a:latin typeface="Times New Roman" panose="02020603050405020304" pitchFamily="18" charset="0"/>
              <a:cs typeface="Times New Roman" panose="02020603050405020304" pitchFamily="18" charset="0"/>
            </a:rPr>
            <a:t>certified</a:t>
          </a:r>
          <a:r>
            <a:rPr lang="en-US" sz="1700" kern="1200" baseline="0" dirty="0" smtClean="0">
              <a:latin typeface="Times New Roman" panose="02020603050405020304" pitchFamily="18" charset="0"/>
              <a:cs typeface="Times New Roman" panose="02020603050405020304" pitchFamily="18" charset="0"/>
            </a:rPr>
            <a:t> as compliant with the federal Conditions of Coverage. You must seek initial certification through an Accrediting Organization (AO) as initial certifications OR Tier IV workload.</a:t>
          </a:r>
          <a:endParaRPr lang="en-US" sz="1700" kern="1200" dirty="0">
            <a:latin typeface="Times New Roman" panose="02020603050405020304" pitchFamily="18" charset="0"/>
            <a:cs typeface="Times New Roman" panose="02020603050405020304" pitchFamily="18" charset="0"/>
          </a:endParaRPr>
        </a:p>
      </dsp:txBody>
      <dsp:txXfrm rot="-5400000">
        <a:off x="3742862" y="1407690"/>
        <a:ext cx="6883835" cy="1065393"/>
      </dsp:txXfrm>
    </dsp:sp>
    <dsp:sp modelId="{79448D35-1617-41AA-8AFC-C634927BE267}">
      <dsp:nvSpPr>
        <dsp:cNvPr id="0" name=""/>
        <dsp:cNvSpPr/>
      </dsp:nvSpPr>
      <dsp:spPr>
        <a:xfrm>
          <a:off x="804" y="1315066"/>
          <a:ext cx="3742057" cy="1250639"/>
        </a:xfrm>
        <a:prstGeom prst="roundRect">
          <a:avLst/>
        </a:prstGeom>
        <a:solidFill>
          <a:schemeClr val="accent1">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78105" rIns="156210" bIns="78105" numCol="1" spcCol="1270" anchor="ctr" anchorCtr="0">
          <a:noAutofit/>
        </a:bodyPr>
        <a:lstStyle/>
        <a:p>
          <a:pPr lvl="0" algn="ctr" defTabSz="1822450" rtl="0">
            <a:lnSpc>
              <a:spcPct val="90000"/>
            </a:lnSpc>
            <a:spcBef>
              <a:spcPct val="0"/>
            </a:spcBef>
            <a:spcAft>
              <a:spcPct val="35000"/>
            </a:spcAft>
          </a:pPr>
          <a:r>
            <a:rPr lang="en-US" sz="4100" b="1" kern="1200" baseline="0" dirty="0" smtClean="0">
              <a:latin typeface="Times New Roman" panose="02020603050405020304" pitchFamily="18" charset="0"/>
              <a:cs typeface="Times New Roman" panose="02020603050405020304" pitchFamily="18" charset="0"/>
            </a:rPr>
            <a:t>Certified</a:t>
          </a:r>
          <a:r>
            <a:rPr lang="en-US" sz="4100" kern="1200" baseline="0" dirty="0" smtClean="0"/>
            <a:t> </a:t>
          </a:r>
          <a:endParaRPr lang="en-US" sz="4100" kern="1200" dirty="0"/>
        </a:p>
      </dsp:txBody>
      <dsp:txXfrm>
        <a:off x="61855" y="1376117"/>
        <a:ext cx="3619955" cy="1128537"/>
      </dsp:txXfrm>
    </dsp:sp>
    <dsp:sp modelId="{767D6AC3-E6E1-4FE9-9BD2-1D484DD0834D}">
      <dsp:nvSpPr>
        <dsp:cNvPr id="0" name=""/>
        <dsp:cNvSpPr/>
      </dsp:nvSpPr>
      <dsp:spPr>
        <a:xfrm rot="5400000">
          <a:off x="6702911" y="-182739"/>
          <a:ext cx="1096460" cy="6872595"/>
        </a:xfrm>
        <a:prstGeom prst="round2SameRect">
          <a:avLst/>
        </a:prstGeom>
        <a:solidFill>
          <a:schemeClr val="tx2">
            <a:lumMod val="20000"/>
            <a:lumOff val="80000"/>
            <a:alpha val="9000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rtl="0">
            <a:lnSpc>
              <a:spcPct val="90000"/>
            </a:lnSpc>
            <a:spcBef>
              <a:spcPct val="0"/>
            </a:spcBef>
            <a:spcAft>
              <a:spcPct val="15000"/>
            </a:spcAft>
            <a:buChar char="••"/>
          </a:pPr>
          <a:r>
            <a:rPr lang="en-US" sz="1700" kern="1200" dirty="0" smtClean="0">
              <a:solidFill>
                <a:schemeClr val="tx1"/>
              </a:solidFill>
              <a:latin typeface="Times New Roman" panose="02020603050405020304" pitchFamily="18" charset="0"/>
              <a:cs typeface="Times New Roman" panose="02020603050405020304" pitchFamily="18" charset="0"/>
            </a:rPr>
            <a:t>Provider is deemed by the AO as meeting or exceeding the Medicare and/or Medicaid requirements.  Deemed Status facilities fall under the jurisdiction of the AO unless CMS authorizes the State Agency to conduct a validation or complaint survey.</a:t>
          </a:r>
          <a:endParaRPr lang="en-US" sz="1700" kern="1200" dirty="0">
            <a:solidFill>
              <a:schemeClr val="tx1"/>
            </a:solidFill>
            <a:latin typeface="Times New Roman" panose="02020603050405020304" pitchFamily="18" charset="0"/>
            <a:cs typeface="Times New Roman" panose="02020603050405020304" pitchFamily="18" charset="0"/>
          </a:endParaRPr>
        </a:p>
      </dsp:txBody>
      <dsp:txXfrm rot="-5400000">
        <a:off x="3814844" y="2758853"/>
        <a:ext cx="6819070" cy="989410"/>
      </dsp:txXfrm>
    </dsp:sp>
    <dsp:sp modelId="{6BFBA160-0709-4712-8C41-AD35EADBF759}">
      <dsp:nvSpPr>
        <dsp:cNvPr id="0" name=""/>
        <dsp:cNvSpPr/>
      </dsp:nvSpPr>
      <dsp:spPr>
        <a:xfrm>
          <a:off x="804" y="2628238"/>
          <a:ext cx="3814040" cy="1250639"/>
        </a:xfrm>
        <a:prstGeom prst="roundRect">
          <a:avLst/>
        </a:prstGeom>
        <a:solidFill>
          <a:schemeClr val="accent1">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78105" rIns="156210" bIns="78105" numCol="1" spcCol="1270" anchor="ctr" anchorCtr="0">
          <a:noAutofit/>
        </a:bodyPr>
        <a:lstStyle/>
        <a:p>
          <a:pPr lvl="0" algn="ctr" defTabSz="1822450" rtl="0">
            <a:lnSpc>
              <a:spcPct val="90000"/>
            </a:lnSpc>
            <a:spcBef>
              <a:spcPct val="0"/>
            </a:spcBef>
            <a:spcAft>
              <a:spcPct val="35000"/>
            </a:spcAft>
          </a:pPr>
          <a:r>
            <a:rPr lang="en-US" sz="4100" b="1" kern="1200" baseline="0" dirty="0" smtClean="0">
              <a:latin typeface="Times New Roman" panose="02020603050405020304" pitchFamily="18" charset="0"/>
              <a:cs typeface="Times New Roman" panose="02020603050405020304" pitchFamily="18" charset="0"/>
            </a:rPr>
            <a:t>Deemed Status</a:t>
          </a:r>
          <a:endParaRPr lang="en-US" sz="4100" b="1" kern="1200" dirty="0">
            <a:latin typeface="Times New Roman" panose="02020603050405020304" pitchFamily="18" charset="0"/>
            <a:cs typeface="Times New Roman" panose="02020603050405020304" pitchFamily="18" charset="0"/>
          </a:endParaRPr>
        </a:p>
      </dsp:txBody>
      <dsp:txXfrm>
        <a:off x="61855" y="2689289"/>
        <a:ext cx="3691938" cy="112853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D84A20-B1EC-4751-94C1-CCAF1C324830}">
      <dsp:nvSpPr>
        <dsp:cNvPr id="0" name=""/>
        <dsp:cNvSpPr/>
      </dsp:nvSpPr>
      <dsp:spPr>
        <a:xfrm>
          <a:off x="870292" y="0"/>
          <a:ext cx="9863315" cy="4219575"/>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A6C05F-DD91-4DEB-B57C-4C5E5B8437D1}">
      <dsp:nvSpPr>
        <dsp:cNvPr id="0" name=""/>
        <dsp:cNvSpPr/>
      </dsp:nvSpPr>
      <dsp:spPr>
        <a:xfrm>
          <a:off x="350424" y="349701"/>
          <a:ext cx="2014532" cy="3520172"/>
        </a:xfrm>
        <a:prstGeom prst="roundRect">
          <a:avLst/>
        </a:prstGeom>
        <a:solidFill>
          <a:schemeClr val="accent1">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l" defTabSz="800100" rtl="0">
            <a:lnSpc>
              <a:spcPct val="90000"/>
            </a:lnSpc>
            <a:spcBef>
              <a:spcPct val="0"/>
            </a:spcBef>
            <a:spcAft>
              <a:spcPct val="35000"/>
            </a:spcAft>
          </a:pPr>
          <a:r>
            <a:rPr lang="en-US" sz="1800" b="1" kern="1200" baseline="0" dirty="0" smtClean="0">
              <a:latin typeface="Times New Roman" panose="02020603050405020304" pitchFamily="18" charset="0"/>
              <a:cs typeface="Times New Roman" panose="02020603050405020304" pitchFamily="18" charset="0"/>
            </a:rPr>
            <a:t>AR Plan Review</a:t>
          </a:r>
        </a:p>
        <a:p>
          <a:pPr lvl="0" algn="l" defTabSz="800100" rtl="0">
            <a:lnSpc>
              <a:spcPct val="90000"/>
            </a:lnSpc>
            <a:spcBef>
              <a:spcPct val="0"/>
            </a:spcBef>
            <a:spcAft>
              <a:spcPct val="35000"/>
            </a:spcAft>
          </a:pPr>
          <a:endParaRPr lang="en-US" sz="1800" b="1" kern="1200" dirty="0">
            <a:latin typeface="Times New Roman" panose="02020603050405020304" pitchFamily="18" charset="0"/>
            <a:cs typeface="Times New Roman" panose="02020603050405020304" pitchFamily="18" charset="0"/>
          </a:endParaRPr>
        </a:p>
        <a:p>
          <a:pPr marL="171450" lvl="1" indent="-171450" algn="l" defTabSz="800100" rtl="0">
            <a:lnSpc>
              <a:spcPct val="90000"/>
            </a:lnSpc>
            <a:spcBef>
              <a:spcPct val="0"/>
            </a:spcBef>
            <a:spcAft>
              <a:spcPct val="15000"/>
            </a:spcAft>
            <a:buChar char="••"/>
          </a:pPr>
          <a:r>
            <a:rPr lang="en-US" sz="1800" b="1" kern="1200" baseline="0" dirty="0" smtClean="0">
              <a:latin typeface="Times New Roman" panose="02020603050405020304" pitchFamily="18" charset="0"/>
              <a:cs typeface="Times New Roman" panose="02020603050405020304" pitchFamily="18" charset="0"/>
            </a:rPr>
            <a:t>Architectural Review performed by the OSFM</a:t>
          </a:r>
          <a:endParaRPr lang="en-US" sz="1800" b="1" kern="1200" dirty="0">
            <a:latin typeface="Times New Roman" panose="02020603050405020304" pitchFamily="18" charset="0"/>
            <a:cs typeface="Times New Roman" panose="02020603050405020304" pitchFamily="18" charset="0"/>
          </a:endParaRPr>
        </a:p>
        <a:p>
          <a:pPr marL="171450" lvl="1" indent="-171450" algn="l" defTabSz="800100" rtl="0">
            <a:lnSpc>
              <a:spcPct val="90000"/>
            </a:lnSpc>
            <a:spcBef>
              <a:spcPct val="0"/>
            </a:spcBef>
            <a:spcAft>
              <a:spcPct val="15000"/>
            </a:spcAft>
            <a:buChar char="••"/>
          </a:pPr>
          <a:endParaRPr lang="en-US" sz="1800" b="1" kern="1200" dirty="0">
            <a:latin typeface="Times New Roman" panose="02020603050405020304" pitchFamily="18" charset="0"/>
            <a:cs typeface="Times New Roman" panose="02020603050405020304" pitchFamily="18" charset="0"/>
          </a:endParaRPr>
        </a:p>
        <a:p>
          <a:pPr marL="171450" lvl="1" indent="-171450" algn="l" defTabSz="800100" rtl="0">
            <a:lnSpc>
              <a:spcPct val="90000"/>
            </a:lnSpc>
            <a:spcBef>
              <a:spcPct val="0"/>
            </a:spcBef>
            <a:spcAft>
              <a:spcPct val="15000"/>
            </a:spcAft>
            <a:buChar char="••"/>
          </a:pPr>
          <a:r>
            <a:rPr lang="en-US" sz="1800" b="1" kern="1200" baseline="0" dirty="0" smtClean="0">
              <a:latin typeface="Times New Roman" panose="02020603050405020304" pitchFamily="18" charset="0"/>
              <a:cs typeface="Times New Roman" panose="02020603050405020304" pitchFamily="18" charset="0"/>
            </a:rPr>
            <a:t>this is your Life Safety Code (LSC)</a:t>
          </a:r>
          <a:endParaRPr lang="en-US" sz="1800" b="1" kern="1200" dirty="0">
            <a:latin typeface="Times New Roman" panose="02020603050405020304" pitchFamily="18" charset="0"/>
            <a:cs typeface="Times New Roman" panose="02020603050405020304" pitchFamily="18" charset="0"/>
          </a:endParaRPr>
        </a:p>
        <a:p>
          <a:pPr marL="171450" lvl="1" indent="-171450" algn="l" defTabSz="800100" rtl="0">
            <a:lnSpc>
              <a:spcPct val="90000"/>
            </a:lnSpc>
            <a:spcBef>
              <a:spcPct val="0"/>
            </a:spcBef>
            <a:spcAft>
              <a:spcPct val="15000"/>
            </a:spcAft>
            <a:buChar char="••"/>
          </a:pPr>
          <a:endParaRPr lang="en-US" sz="1800" b="1" kern="1200" dirty="0">
            <a:latin typeface="Times New Roman" panose="02020603050405020304" pitchFamily="18" charset="0"/>
            <a:cs typeface="Times New Roman" panose="02020603050405020304" pitchFamily="18" charset="0"/>
          </a:endParaRPr>
        </a:p>
        <a:p>
          <a:pPr marL="171450" lvl="1" indent="-171450" algn="l" defTabSz="800100" rtl="0">
            <a:lnSpc>
              <a:spcPct val="90000"/>
            </a:lnSpc>
            <a:spcBef>
              <a:spcPct val="0"/>
            </a:spcBef>
            <a:spcAft>
              <a:spcPct val="15000"/>
            </a:spcAft>
            <a:buChar char="••"/>
          </a:pPr>
          <a:r>
            <a:rPr lang="en-US" sz="1800" b="1" kern="1200" baseline="0" dirty="0" smtClean="0">
              <a:latin typeface="Times New Roman" panose="02020603050405020304" pitchFamily="18" charset="0"/>
              <a:cs typeface="Times New Roman" panose="02020603050405020304" pitchFamily="18" charset="0"/>
            </a:rPr>
            <a:t>Desk review</a:t>
          </a:r>
          <a:endParaRPr lang="en-US" sz="1800" b="1" kern="1200" dirty="0">
            <a:latin typeface="Times New Roman" panose="02020603050405020304" pitchFamily="18" charset="0"/>
            <a:cs typeface="Times New Roman" panose="02020603050405020304" pitchFamily="18" charset="0"/>
          </a:endParaRPr>
        </a:p>
      </dsp:txBody>
      <dsp:txXfrm>
        <a:off x="448765" y="448042"/>
        <a:ext cx="1817850" cy="3323490"/>
      </dsp:txXfrm>
    </dsp:sp>
    <dsp:sp modelId="{95DC4E9D-D99A-40DE-87BA-06A465BA4622}">
      <dsp:nvSpPr>
        <dsp:cNvPr id="0" name=""/>
        <dsp:cNvSpPr/>
      </dsp:nvSpPr>
      <dsp:spPr>
        <a:xfrm>
          <a:off x="2583380" y="321826"/>
          <a:ext cx="2002554" cy="3575921"/>
        </a:xfrm>
        <a:prstGeom prst="roundRect">
          <a:avLst/>
        </a:prstGeom>
        <a:solidFill>
          <a:schemeClr val="accent1">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l" defTabSz="800100" rtl="0">
            <a:lnSpc>
              <a:spcPct val="90000"/>
            </a:lnSpc>
            <a:spcBef>
              <a:spcPct val="0"/>
            </a:spcBef>
            <a:spcAft>
              <a:spcPct val="35000"/>
            </a:spcAft>
          </a:pPr>
          <a:r>
            <a:rPr lang="en-US" sz="1800" b="1" kern="1200" baseline="0" dirty="0" smtClean="0">
              <a:latin typeface="Times New Roman" panose="02020603050405020304" pitchFamily="18" charset="0"/>
              <a:cs typeface="Times New Roman" panose="02020603050405020304" pitchFamily="18" charset="0"/>
            </a:rPr>
            <a:t>DH Plan Review</a:t>
          </a:r>
        </a:p>
        <a:p>
          <a:pPr lvl="0" algn="l" defTabSz="800100" rtl="0">
            <a:lnSpc>
              <a:spcPct val="90000"/>
            </a:lnSpc>
            <a:spcBef>
              <a:spcPct val="0"/>
            </a:spcBef>
            <a:spcAft>
              <a:spcPct val="35000"/>
            </a:spcAft>
          </a:pPr>
          <a:endParaRPr lang="en-US" sz="1800" b="1" kern="1200" dirty="0">
            <a:latin typeface="Times New Roman" panose="02020603050405020304" pitchFamily="18" charset="0"/>
            <a:cs typeface="Times New Roman" panose="02020603050405020304" pitchFamily="18" charset="0"/>
          </a:endParaRPr>
        </a:p>
        <a:p>
          <a:pPr marL="171450" lvl="1" indent="-171450" algn="l" defTabSz="800100" rtl="0">
            <a:lnSpc>
              <a:spcPct val="90000"/>
            </a:lnSpc>
            <a:spcBef>
              <a:spcPct val="0"/>
            </a:spcBef>
            <a:spcAft>
              <a:spcPct val="15000"/>
            </a:spcAft>
            <a:buChar char="••"/>
          </a:pPr>
          <a:r>
            <a:rPr lang="en-US" sz="1800" b="1" kern="1200" baseline="0" dirty="0" smtClean="0">
              <a:latin typeface="Times New Roman" panose="02020603050405020304" pitchFamily="18" charset="0"/>
              <a:cs typeface="Times New Roman" panose="02020603050405020304" pitchFamily="18" charset="0"/>
            </a:rPr>
            <a:t>Desk review performed by the OSFM for LDH. </a:t>
          </a:r>
          <a:endParaRPr lang="en-US" sz="1800" b="1" kern="1200" dirty="0">
            <a:latin typeface="Times New Roman" panose="02020603050405020304" pitchFamily="18" charset="0"/>
            <a:cs typeface="Times New Roman" panose="02020603050405020304" pitchFamily="18" charset="0"/>
          </a:endParaRPr>
        </a:p>
        <a:p>
          <a:pPr marL="171450" lvl="1" indent="-171450" algn="l" defTabSz="800100" rtl="0">
            <a:lnSpc>
              <a:spcPct val="90000"/>
            </a:lnSpc>
            <a:spcBef>
              <a:spcPct val="0"/>
            </a:spcBef>
            <a:spcAft>
              <a:spcPct val="15000"/>
            </a:spcAft>
            <a:buChar char="••"/>
          </a:pPr>
          <a:endParaRPr lang="en-US" sz="1800" b="1" kern="1200" dirty="0">
            <a:latin typeface="Times New Roman" panose="02020603050405020304" pitchFamily="18" charset="0"/>
            <a:cs typeface="Times New Roman" panose="02020603050405020304" pitchFamily="18" charset="0"/>
          </a:endParaRPr>
        </a:p>
        <a:p>
          <a:pPr marL="171450" lvl="1" indent="-171450" algn="l" defTabSz="800100" rtl="0">
            <a:lnSpc>
              <a:spcPct val="90000"/>
            </a:lnSpc>
            <a:spcBef>
              <a:spcPct val="0"/>
            </a:spcBef>
            <a:spcAft>
              <a:spcPct val="15000"/>
            </a:spcAft>
            <a:buChar char="••"/>
          </a:pPr>
          <a:r>
            <a:rPr lang="en-US" sz="1800" b="1" kern="1200" baseline="0" dirty="0" smtClean="0">
              <a:latin typeface="Times New Roman" panose="02020603050405020304" pitchFamily="18" charset="0"/>
              <a:cs typeface="Times New Roman" panose="02020603050405020304" pitchFamily="18" charset="0"/>
            </a:rPr>
            <a:t>PLAN REVIEW REPORT with DH# and status of RELEASED</a:t>
          </a:r>
          <a:r>
            <a:rPr lang="en-US" sz="1800" b="1" kern="1200" baseline="0" dirty="0" smtClean="0"/>
            <a:t>.</a:t>
          </a:r>
          <a:endParaRPr lang="en-US" sz="1800" b="1" kern="1200" dirty="0"/>
        </a:p>
      </dsp:txBody>
      <dsp:txXfrm>
        <a:off x="2681137" y="419583"/>
        <a:ext cx="1807040" cy="3380407"/>
      </dsp:txXfrm>
    </dsp:sp>
    <dsp:sp modelId="{CDAD43BD-F671-4987-9D84-60C2329FB48D}">
      <dsp:nvSpPr>
        <dsp:cNvPr id="0" name=""/>
        <dsp:cNvSpPr/>
      </dsp:nvSpPr>
      <dsp:spPr>
        <a:xfrm>
          <a:off x="4853073" y="88442"/>
          <a:ext cx="2107692" cy="4042690"/>
        </a:xfrm>
        <a:prstGeom prst="roundRect">
          <a:avLst/>
        </a:prstGeom>
        <a:solidFill>
          <a:schemeClr val="accent1">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lvl="0" algn="l" defTabSz="755650" rtl="0">
            <a:lnSpc>
              <a:spcPct val="90000"/>
            </a:lnSpc>
            <a:spcBef>
              <a:spcPct val="0"/>
            </a:spcBef>
            <a:spcAft>
              <a:spcPct val="35000"/>
            </a:spcAft>
          </a:pPr>
          <a:r>
            <a:rPr lang="en-US" sz="1700" b="1" kern="1200" baseline="0" dirty="0" smtClean="0">
              <a:latin typeface="Times New Roman" panose="02020603050405020304" pitchFamily="18" charset="0"/>
              <a:cs typeface="Times New Roman" panose="02020603050405020304" pitchFamily="18" charset="0"/>
            </a:rPr>
            <a:t>DH Plan Review Attestation </a:t>
          </a:r>
          <a:endParaRPr lang="en-US" sz="1700" b="1" kern="1200" dirty="0">
            <a:latin typeface="Times New Roman" panose="02020603050405020304" pitchFamily="18" charset="0"/>
            <a:cs typeface="Times New Roman" panose="02020603050405020304" pitchFamily="18" charset="0"/>
          </a:endParaRPr>
        </a:p>
        <a:p>
          <a:pPr marL="171450" lvl="1" indent="-171450" algn="l" defTabSz="755650" rtl="0">
            <a:lnSpc>
              <a:spcPct val="90000"/>
            </a:lnSpc>
            <a:spcBef>
              <a:spcPct val="0"/>
            </a:spcBef>
            <a:spcAft>
              <a:spcPct val="15000"/>
            </a:spcAft>
            <a:buChar char="••"/>
          </a:pPr>
          <a:r>
            <a:rPr lang="en-US" sz="1700" b="1" kern="1200" baseline="0" dirty="0" smtClean="0">
              <a:latin typeface="Times New Roman" panose="02020603050405020304" pitchFamily="18" charset="0"/>
              <a:cs typeface="Times New Roman" panose="02020603050405020304" pitchFamily="18" charset="0"/>
            </a:rPr>
            <a:t>signed by Administrator (designee) and Architect. </a:t>
          </a:r>
          <a:endParaRPr lang="en-US" sz="1700" b="1" kern="1200" dirty="0">
            <a:latin typeface="Times New Roman" panose="02020603050405020304" pitchFamily="18" charset="0"/>
            <a:cs typeface="Times New Roman" panose="02020603050405020304" pitchFamily="18" charset="0"/>
          </a:endParaRPr>
        </a:p>
        <a:p>
          <a:pPr marL="171450" lvl="1" indent="-171450" algn="l" defTabSz="755650" rtl="0">
            <a:lnSpc>
              <a:spcPct val="90000"/>
            </a:lnSpc>
            <a:spcBef>
              <a:spcPct val="0"/>
            </a:spcBef>
            <a:spcAft>
              <a:spcPct val="15000"/>
            </a:spcAft>
            <a:buChar char="••"/>
          </a:pPr>
          <a:r>
            <a:rPr lang="en-US" sz="1700" b="1" kern="1200" baseline="0" dirty="0" smtClean="0">
              <a:latin typeface="Times New Roman" panose="02020603050405020304" pitchFamily="18" charset="0"/>
              <a:cs typeface="Times New Roman" panose="02020603050405020304" pitchFamily="18" charset="0"/>
            </a:rPr>
            <a:t>Attestation for compliance with the plan review directives. </a:t>
          </a:r>
          <a:endParaRPr lang="en-US" sz="1700" b="1" kern="1200" dirty="0">
            <a:latin typeface="Times New Roman" panose="02020603050405020304" pitchFamily="18" charset="0"/>
            <a:cs typeface="Times New Roman" panose="02020603050405020304" pitchFamily="18" charset="0"/>
          </a:endParaRPr>
        </a:p>
        <a:p>
          <a:pPr marL="171450" lvl="1" indent="-171450" algn="l" defTabSz="755650" rtl="0">
            <a:lnSpc>
              <a:spcPct val="90000"/>
            </a:lnSpc>
            <a:spcBef>
              <a:spcPct val="0"/>
            </a:spcBef>
            <a:spcAft>
              <a:spcPct val="15000"/>
            </a:spcAft>
            <a:buChar char="••"/>
          </a:pPr>
          <a:r>
            <a:rPr lang="en-US" sz="1700" b="1" kern="1200" baseline="0" dirty="0" smtClean="0">
              <a:latin typeface="Times New Roman" panose="02020603050405020304" pitchFamily="18" charset="0"/>
              <a:cs typeface="Times New Roman" panose="02020603050405020304" pitchFamily="18" charset="0"/>
            </a:rPr>
            <a:t>Acknowledges the cautionary codes and state/federal compliance.</a:t>
          </a:r>
          <a:endParaRPr lang="en-US" sz="1700" b="1" kern="1200" dirty="0">
            <a:latin typeface="Times New Roman" panose="02020603050405020304" pitchFamily="18" charset="0"/>
            <a:cs typeface="Times New Roman" panose="02020603050405020304" pitchFamily="18" charset="0"/>
          </a:endParaRPr>
        </a:p>
      </dsp:txBody>
      <dsp:txXfrm>
        <a:off x="4955962" y="191331"/>
        <a:ext cx="1901914" cy="3836912"/>
      </dsp:txXfrm>
    </dsp:sp>
    <dsp:sp modelId="{492599A1-B90B-4188-8DCE-05DCBA39761C}">
      <dsp:nvSpPr>
        <dsp:cNvPr id="0" name=""/>
        <dsp:cNvSpPr/>
      </dsp:nvSpPr>
      <dsp:spPr>
        <a:xfrm>
          <a:off x="7112606" y="342899"/>
          <a:ext cx="2047199" cy="3533775"/>
        </a:xfrm>
        <a:prstGeom prst="roundRect">
          <a:avLst/>
        </a:prstGeom>
        <a:solidFill>
          <a:schemeClr val="accent1">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l" defTabSz="800100" rtl="0">
            <a:lnSpc>
              <a:spcPct val="90000"/>
            </a:lnSpc>
            <a:spcBef>
              <a:spcPct val="0"/>
            </a:spcBef>
            <a:spcAft>
              <a:spcPct val="35000"/>
            </a:spcAft>
          </a:pPr>
          <a:r>
            <a:rPr lang="en-US" sz="1800" b="1" kern="1200" baseline="0" dirty="0" smtClean="0">
              <a:latin typeface="Times New Roman" panose="02020603050405020304" pitchFamily="18" charset="0"/>
              <a:cs typeface="Times New Roman" panose="02020603050405020304" pitchFamily="18" charset="0"/>
            </a:rPr>
            <a:t>OSFM Inspection</a:t>
          </a:r>
          <a:endParaRPr lang="en-US" sz="1800" b="1" kern="1200" dirty="0">
            <a:latin typeface="Times New Roman" panose="02020603050405020304" pitchFamily="18" charset="0"/>
            <a:cs typeface="Times New Roman" panose="02020603050405020304" pitchFamily="18" charset="0"/>
          </a:endParaRPr>
        </a:p>
        <a:p>
          <a:pPr marL="171450" lvl="1" indent="-171450" algn="l" defTabSz="800100" rtl="0">
            <a:lnSpc>
              <a:spcPct val="90000"/>
            </a:lnSpc>
            <a:spcBef>
              <a:spcPct val="0"/>
            </a:spcBef>
            <a:spcAft>
              <a:spcPct val="15000"/>
            </a:spcAft>
            <a:buChar char="••"/>
          </a:pPr>
          <a:r>
            <a:rPr lang="en-US" sz="1800" b="1" kern="1200" baseline="0" dirty="0" smtClean="0">
              <a:latin typeface="Times New Roman" panose="02020603050405020304" pitchFamily="18" charset="0"/>
              <a:cs typeface="Times New Roman" panose="02020603050405020304" pitchFamily="18" charset="0"/>
            </a:rPr>
            <a:t>Not an AR or DH Plan Review. </a:t>
          </a:r>
          <a:endParaRPr lang="en-US" sz="1800" b="1" kern="1200" dirty="0">
            <a:latin typeface="Times New Roman" panose="02020603050405020304" pitchFamily="18" charset="0"/>
            <a:cs typeface="Times New Roman" panose="02020603050405020304" pitchFamily="18" charset="0"/>
          </a:endParaRPr>
        </a:p>
        <a:p>
          <a:pPr marL="171450" lvl="1" indent="-171450" algn="l" defTabSz="800100" rtl="0">
            <a:lnSpc>
              <a:spcPct val="90000"/>
            </a:lnSpc>
            <a:spcBef>
              <a:spcPct val="0"/>
            </a:spcBef>
            <a:spcAft>
              <a:spcPct val="15000"/>
            </a:spcAft>
            <a:buChar char="••"/>
          </a:pPr>
          <a:r>
            <a:rPr lang="en-US" sz="1800" b="1" kern="1200" baseline="0" dirty="0" smtClean="0">
              <a:latin typeface="Times New Roman" panose="02020603050405020304" pitchFamily="18" charset="0"/>
              <a:cs typeface="Times New Roman" panose="02020603050405020304" pitchFamily="18" charset="0"/>
            </a:rPr>
            <a:t>Walk-through inspection</a:t>
          </a:r>
          <a:endParaRPr lang="en-US" sz="1800" b="1" kern="1200" dirty="0">
            <a:latin typeface="Times New Roman" panose="02020603050405020304" pitchFamily="18" charset="0"/>
            <a:cs typeface="Times New Roman" panose="02020603050405020304" pitchFamily="18" charset="0"/>
          </a:endParaRPr>
        </a:p>
        <a:p>
          <a:pPr marL="171450" lvl="1" indent="-171450" algn="l" defTabSz="800100" rtl="0">
            <a:lnSpc>
              <a:spcPct val="90000"/>
            </a:lnSpc>
            <a:spcBef>
              <a:spcPct val="0"/>
            </a:spcBef>
            <a:spcAft>
              <a:spcPct val="15000"/>
            </a:spcAft>
            <a:buChar char="••"/>
          </a:pPr>
          <a:r>
            <a:rPr lang="en-US" sz="1800" b="1" kern="1200" baseline="0" dirty="0" smtClean="0">
              <a:latin typeface="Times New Roman" panose="02020603050405020304" pitchFamily="18" charset="0"/>
              <a:cs typeface="Times New Roman" panose="02020603050405020304" pitchFamily="18" charset="0"/>
            </a:rPr>
            <a:t>Report will say Inspection</a:t>
          </a:r>
          <a:endParaRPr lang="en-US" sz="1800" b="1" kern="1200" dirty="0">
            <a:latin typeface="Times New Roman" panose="02020603050405020304" pitchFamily="18" charset="0"/>
            <a:cs typeface="Times New Roman" panose="02020603050405020304" pitchFamily="18" charset="0"/>
          </a:endParaRPr>
        </a:p>
        <a:p>
          <a:pPr marL="171450" lvl="1" indent="-171450" algn="l" defTabSz="800100" rtl="0">
            <a:lnSpc>
              <a:spcPct val="90000"/>
            </a:lnSpc>
            <a:spcBef>
              <a:spcPct val="0"/>
            </a:spcBef>
            <a:spcAft>
              <a:spcPct val="15000"/>
            </a:spcAft>
            <a:buChar char="••"/>
          </a:pPr>
          <a:r>
            <a:rPr lang="en-US" sz="1800" b="1" kern="1200" baseline="0" dirty="0" smtClean="0">
              <a:latin typeface="Times New Roman" panose="02020603050405020304" pitchFamily="18" charset="0"/>
              <a:cs typeface="Times New Roman" panose="02020603050405020304" pitchFamily="18" charset="0"/>
            </a:rPr>
            <a:t>Please forward a copy</a:t>
          </a:r>
          <a:endParaRPr lang="en-US" sz="1800" b="1" kern="1200" dirty="0">
            <a:latin typeface="Times New Roman" panose="02020603050405020304" pitchFamily="18" charset="0"/>
            <a:cs typeface="Times New Roman" panose="02020603050405020304" pitchFamily="18" charset="0"/>
          </a:endParaRPr>
        </a:p>
      </dsp:txBody>
      <dsp:txXfrm>
        <a:off x="7212542" y="442835"/>
        <a:ext cx="1847327" cy="3333903"/>
      </dsp:txXfrm>
    </dsp:sp>
    <dsp:sp modelId="{BB3BAFFA-9A0D-4DE6-9BDA-C42BDD774044}">
      <dsp:nvSpPr>
        <dsp:cNvPr id="0" name=""/>
        <dsp:cNvSpPr/>
      </dsp:nvSpPr>
      <dsp:spPr>
        <a:xfrm>
          <a:off x="9396096" y="408218"/>
          <a:ext cx="1857379" cy="3403137"/>
        </a:xfrm>
        <a:prstGeom prst="roundRect">
          <a:avLst/>
        </a:prstGeom>
        <a:solidFill>
          <a:schemeClr val="accent1">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l" defTabSz="800100" rtl="0">
            <a:lnSpc>
              <a:spcPct val="90000"/>
            </a:lnSpc>
            <a:spcBef>
              <a:spcPct val="0"/>
            </a:spcBef>
            <a:spcAft>
              <a:spcPct val="35000"/>
            </a:spcAft>
          </a:pPr>
          <a:r>
            <a:rPr lang="en-US" sz="1800" b="1" kern="1200" baseline="0" dirty="0" smtClean="0">
              <a:latin typeface="Times New Roman" panose="02020603050405020304" pitchFamily="18" charset="0"/>
              <a:cs typeface="Times New Roman" panose="02020603050405020304" pitchFamily="18" charset="0"/>
            </a:rPr>
            <a:t>Office of Public Health (OPH) </a:t>
          </a:r>
        </a:p>
        <a:p>
          <a:pPr lvl="0" algn="l" defTabSz="800100" rtl="0">
            <a:lnSpc>
              <a:spcPct val="90000"/>
            </a:lnSpc>
            <a:spcBef>
              <a:spcPct val="0"/>
            </a:spcBef>
            <a:spcAft>
              <a:spcPct val="35000"/>
            </a:spcAft>
          </a:pPr>
          <a:endParaRPr lang="en-US" sz="1800" b="1" kern="1200" dirty="0">
            <a:latin typeface="Times New Roman" panose="02020603050405020304" pitchFamily="18" charset="0"/>
            <a:cs typeface="Times New Roman" panose="02020603050405020304" pitchFamily="18" charset="0"/>
          </a:endParaRPr>
        </a:p>
        <a:p>
          <a:pPr marL="171450" lvl="1" indent="-171450" algn="l" defTabSz="800100" rtl="0">
            <a:lnSpc>
              <a:spcPct val="90000"/>
            </a:lnSpc>
            <a:spcBef>
              <a:spcPct val="0"/>
            </a:spcBef>
            <a:spcAft>
              <a:spcPct val="15000"/>
            </a:spcAft>
            <a:buChar char="••"/>
          </a:pPr>
          <a:r>
            <a:rPr lang="en-US" sz="1800" b="1" kern="1200" baseline="0" dirty="0" smtClean="0">
              <a:latin typeface="Times New Roman" panose="02020603050405020304" pitchFamily="18" charset="0"/>
              <a:cs typeface="Times New Roman" panose="02020603050405020304" pitchFamily="18" charset="0"/>
            </a:rPr>
            <a:t>Onsite inspection</a:t>
          </a:r>
          <a:endParaRPr lang="en-US" sz="1800" b="1" kern="1200" dirty="0">
            <a:latin typeface="Times New Roman" panose="02020603050405020304" pitchFamily="18" charset="0"/>
            <a:cs typeface="Times New Roman" panose="02020603050405020304" pitchFamily="18" charset="0"/>
          </a:endParaRPr>
        </a:p>
      </dsp:txBody>
      <dsp:txXfrm>
        <a:off x="9486766" y="498888"/>
        <a:ext cx="1676039" cy="3221797"/>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00585-E113-427C-B2FE-14B3FBC21BD8}" type="datetimeFigureOut">
              <a:rPr lang="en-US" smtClean="0"/>
              <a:t>02/22/2024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BCD1F7-8666-49A4-B213-9F5BED226E7E}" type="slidenum">
              <a:rPr lang="en-US" smtClean="0"/>
              <a:t>‹#›</a:t>
            </a:fld>
            <a:endParaRPr lang="en-US"/>
          </a:p>
        </p:txBody>
      </p:sp>
    </p:spTree>
    <p:extLst>
      <p:ext uri="{BB962C8B-B14F-4D97-AF65-F5344CB8AC3E}">
        <p14:creationId xmlns:p14="http://schemas.microsoft.com/office/powerpoint/2010/main" val="59621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3DB111-65B4-4BD4-9AC5-E5DF50129D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0086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3DB111-65B4-4BD4-9AC5-E5DF50129D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02929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5_Presentation Cover Slide">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94859" y="-7428"/>
            <a:ext cx="6770789" cy="6873897"/>
          </a:xfrm>
          <a:prstGeom prst="rect">
            <a:avLst/>
          </a:prstGeom>
        </p:spPr>
      </p:pic>
      <p:grpSp>
        <p:nvGrpSpPr>
          <p:cNvPr id="29" name="Group 28"/>
          <p:cNvGrpSpPr/>
          <p:nvPr/>
        </p:nvGrpSpPr>
        <p:grpSpPr>
          <a:xfrm>
            <a:off x="1"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15" name="Title Placeholder 1"/>
          <p:cNvSpPr>
            <a:spLocks noGrp="1"/>
          </p:cNvSpPr>
          <p:nvPr>
            <p:ph type="title" hasCustomPrompt="1"/>
          </p:nvPr>
        </p:nvSpPr>
        <p:spPr>
          <a:xfrm>
            <a:off x="675832" y="4316045"/>
            <a:ext cx="7708829" cy="1103292"/>
          </a:xfrm>
          <a:prstGeom prst="rect">
            <a:avLst/>
          </a:prstGeom>
          <a:solidFill>
            <a:schemeClr val="bg1">
              <a:alpha val="57000"/>
            </a:schemeClr>
          </a:solidFill>
          <a:effectLst>
            <a:softEdge rad="38100"/>
          </a:effectLst>
        </p:spPr>
        <p:txBody>
          <a:bodyPr vert="horz" lIns="91440" tIns="45720" rIns="91440" bIns="45720" rtlCol="0" anchor="t">
            <a:normAutofit/>
          </a:bodyPr>
          <a:lstStyle>
            <a:lvl1pPr>
              <a:defRPr sz="3200" baseline="0"/>
            </a:lvl1pPr>
          </a:lstStyle>
          <a:p>
            <a:r>
              <a:rPr lang="en-US" dirty="0" smtClean="0"/>
              <a:t>This is a title page</a:t>
            </a:r>
            <a:endParaRPr lang="en-US" dirty="0"/>
          </a:p>
        </p:txBody>
      </p:sp>
      <p:sp>
        <p:nvSpPr>
          <p:cNvPr id="20" name="Text Placeholder 2"/>
          <p:cNvSpPr>
            <a:spLocks noGrp="1"/>
          </p:cNvSpPr>
          <p:nvPr>
            <p:ph type="body" idx="1"/>
          </p:nvPr>
        </p:nvSpPr>
        <p:spPr>
          <a:xfrm>
            <a:off x="677335" y="5419341"/>
            <a:ext cx="7707325" cy="1063381"/>
          </a:xfrm>
          <a:solidFill>
            <a:srgbClr val="0098AA">
              <a:alpha val="47000"/>
            </a:srgbClr>
          </a:solidFill>
          <a:ln>
            <a:solidFill>
              <a:srgbClr val="000000">
                <a:alpha val="47059"/>
              </a:srgbClr>
            </a:solidFill>
          </a:ln>
          <a:effectLst>
            <a:softEdge rad="38100"/>
          </a:effectLst>
        </p:spPr>
        <p:txBody>
          <a:bodyPr lIns="182880" anchor="ctr" anchorCtr="0">
            <a:normAutofit/>
          </a:bodyPr>
          <a:lstStyle>
            <a:lvl1pPr marL="0" indent="0" algn="l">
              <a:buNone/>
              <a:defRPr sz="1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8" name="Slide Number Placeholder 4"/>
          <p:cNvSpPr>
            <a:spLocks noGrp="1"/>
          </p:cNvSpPr>
          <p:nvPr>
            <p:ph type="sldNum" sz="quarter" idx="4"/>
          </p:nvPr>
        </p:nvSpPr>
        <p:spPr>
          <a:xfrm>
            <a:off x="132347" y="6364004"/>
            <a:ext cx="2743200" cy="365125"/>
          </a:xfrm>
          <a:prstGeom prst="rect">
            <a:avLst/>
          </a:prstGeom>
        </p:spPr>
        <p:txBody>
          <a:bodyPr vert="horz" lIns="91440" tIns="45720" rIns="91440" bIns="45720" rtlCol="0" anchor="ctr"/>
          <a:lstStyle>
            <a:lvl1pPr algn="r">
              <a:defRPr sz="1200">
                <a:solidFill>
                  <a:schemeClr val="tx1">
                    <a:tint val="75000"/>
                  </a:schemeClr>
                </a:solidFill>
                <a:latin typeface="Cambria" panose="02040503050406030204" pitchFamily="18" charset="0"/>
              </a:defRPr>
            </a:lvl1pPr>
          </a:lstStyle>
          <a:p>
            <a:fld id="{4D994282-91D2-44E4-8043-0BE7476EB246}" type="slidenum">
              <a:rPr lang="en-US" smtClean="0"/>
              <a:pPr/>
              <a:t>‹#›</a:t>
            </a:fld>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04564" y="6360257"/>
            <a:ext cx="2617307"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37422254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11_Presentation Cover Slide">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26349" b="-91"/>
          <a:stretch/>
        </p:blipFill>
        <p:spPr>
          <a:xfrm>
            <a:off x="-8536" y="-16043"/>
            <a:ext cx="12189723" cy="6874041"/>
          </a:xfrm>
          <a:prstGeom prst="rect">
            <a:avLst/>
          </a:prstGeom>
        </p:spPr>
      </p:pic>
      <p:grpSp>
        <p:nvGrpSpPr>
          <p:cNvPr id="29" name="Group 28"/>
          <p:cNvGrpSpPr/>
          <p:nvPr/>
        </p:nvGrpSpPr>
        <p:grpSpPr>
          <a:xfrm>
            <a:off x="1"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15" name="Title Placeholder 1"/>
          <p:cNvSpPr>
            <a:spLocks noGrp="1"/>
          </p:cNvSpPr>
          <p:nvPr>
            <p:ph type="title" hasCustomPrompt="1"/>
          </p:nvPr>
        </p:nvSpPr>
        <p:spPr>
          <a:xfrm>
            <a:off x="675832" y="4316045"/>
            <a:ext cx="7708829" cy="1103292"/>
          </a:xfrm>
          <a:prstGeom prst="rect">
            <a:avLst/>
          </a:prstGeom>
          <a:solidFill>
            <a:srgbClr val="FFFFFF">
              <a:alpha val="54902"/>
            </a:srgbClr>
          </a:solidFill>
          <a:effectLst>
            <a:softEdge rad="38100"/>
          </a:effectLst>
        </p:spPr>
        <p:txBody>
          <a:bodyPr vert="horz" lIns="91440" tIns="45720" rIns="91440" bIns="45720" rtlCol="0" anchor="t">
            <a:normAutofit/>
          </a:bodyPr>
          <a:lstStyle>
            <a:lvl1pPr>
              <a:defRPr sz="3200"/>
            </a:lvl1pPr>
          </a:lstStyle>
          <a:p>
            <a:r>
              <a:rPr lang="en-US" dirty="0" smtClean="0"/>
              <a:t>This is a title page</a:t>
            </a:r>
            <a:endParaRPr lang="en-US" dirty="0"/>
          </a:p>
        </p:txBody>
      </p:sp>
      <p:sp>
        <p:nvSpPr>
          <p:cNvPr id="20" name="Text Placeholder 2"/>
          <p:cNvSpPr>
            <a:spLocks noGrp="1"/>
          </p:cNvSpPr>
          <p:nvPr>
            <p:ph type="body" idx="1"/>
          </p:nvPr>
        </p:nvSpPr>
        <p:spPr>
          <a:xfrm>
            <a:off x="677335" y="5419341"/>
            <a:ext cx="7707325" cy="1063381"/>
          </a:xfrm>
          <a:solidFill>
            <a:srgbClr val="0098AA">
              <a:alpha val="47000"/>
            </a:srgbClr>
          </a:solidFill>
          <a:ln>
            <a:solidFill>
              <a:srgbClr val="000000">
                <a:alpha val="47059"/>
              </a:srgbClr>
            </a:solidFill>
          </a:ln>
          <a:effectLst>
            <a:softEdge rad="38100"/>
          </a:effectLst>
        </p:spPr>
        <p:txBody>
          <a:bodyPr lIns="182880" anchor="ctr" anchorCtr="0">
            <a:normAutofit/>
          </a:bodyPr>
          <a:lstStyle>
            <a:lvl1pPr marL="0" indent="0" algn="l">
              <a:buNone/>
              <a:defRPr sz="1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7" name="Slide Number Placeholder 4"/>
          <p:cNvSpPr>
            <a:spLocks noGrp="1"/>
          </p:cNvSpPr>
          <p:nvPr>
            <p:ph type="sldNum" sz="quarter" idx="4"/>
          </p:nvPr>
        </p:nvSpPr>
        <p:spPr>
          <a:xfrm>
            <a:off x="132347" y="6364004"/>
            <a:ext cx="2743200" cy="365125"/>
          </a:xfrm>
          <a:prstGeom prst="rect">
            <a:avLst/>
          </a:prstGeom>
        </p:spPr>
        <p:txBody>
          <a:bodyPr vert="horz" lIns="91440" tIns="45720" rIns="91440" bIns="45720" rtlCol="0" anchor="ctr"/>
          <a:lstStyle>
            <a:lvl1pPr algn="r">
              <a:defRPr sz="1200">
                <a:solidFill>
                  <a:schemeClr val="bg1"/>
                </a:solidFill>
                <a:latin typeface="Cambria" panose="02040503050406030204" pitchFamily="18" charset="0"/>
              </a:defRPr>
            </a:lvl1pPr>
          </a:lstStyle>
          <a:p>
            <a:fld id="{4D994282-91D2-44E4-8043-0BE7476EB246}" type="slidenum">
              <a:rPr lang="en-US" smtClean="0"/>
              <a:pPr/>
              <a:t>‹#›</a:t>
            </a:fld>
            <a:endParaRPr lang="en-US" dirty="0"/>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04564" y="6360257"/>
            <a:ext cx="2617307"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349864211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10_Presentation Cover Slide">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313"/>
          <a:stretch/>
        </p:blipFill>
        <p:spPr>
          <a:xfrm>
            <a:off x="-11471" y="0"/>
            <a:ext cx="12200296" cy="6833938"/>
          </a:xfrm>
          <a:prstGeom prst="rect">
            <a:avLst/>
          </a:prstGeom>
        </p:spPr>
      </p:pic>
      <p:grpSp>
        <p:nvGrpSpPr>
          <p:cNvPr id="29" name="Group 28"/>
          <p:cNvGrpSpPr/>
          <p:nvPr/>
        </p:nvGrpSpPr>
        <p:grpSpPr>
          <a:xfrm>
            <a:off x="1"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15" name="Title Placeholder 1"/>
          <p:cNvSpPr>
            <a:spLocks noGrp="1"/>
          </p:cNvSpPr>
          <p:nvPr>
            <p:ph type="title" hasCustomPrompt="1"/>
          </p:nvPr>
        </p:nvSpPr>
        <p:spPr>
          <a:xfrm>
            <a:off x="675832" y="4316045"/>
            <a:ext cx="7708829" cy="1103292"/>
          </a:xfrm>
          <a:prstGeom prst="rect">
            <a:avLst/>
          </a:prstGeom>
          <a:solidFill>
            <a:schemeClr val="bg1">
              <a:alpha val="72000"/>
            </a:schemeClr>
          </a:solidFill>
          <a:effectLst>
            <a:softEdge rad="38100"/>
          </a:effectLst>
        </p:spPr>
        <p:txBody>
          <a:bodyPr vert="horz" lIns="91440" tIns="45720" rIns="91440" bIns="45720" rtlCol="0" anchor="t">
            <a:normAutofit/>
          </a:bodyPr>
          <a:lstStyle>
            <a:lvl1pPr>
              <a:defRPr sz="3200"/>
            </a:lvl1pPr>
          </a:lstStyle>
          <a:p>
            <a:r>
              <a:rPr lang="en-US" dirty="0" smtClean="0"/>
              <a:t>This is a title page</a:t>
            </a:r>
            <a:endParaRPr lang="en-US" dirty="0"/>
          </a:p>
        </p:txBody>
      </p:sp>
      <p:sp>
        <p:nvSpPr>
          <p:cNvPr id="20" name="Text Placeholder 2"/>
          <p:cNvSpPr>
            <a:spLocks noGrp="1"/>
          </p:cNvSpPr>
          <p:nvPr>
            <p:ph type="body" idx="1"/>
          </p:nvPr>
        </p:nvSpPr>
        <p:spPr>
          <a:xfrm>
            <a:off x="677335" y="5419341"/>
            <a:ext cx="7707325" cy="1063381"/>
          </a:xfrm>
          <a:solidFill>
            <a:srgbClr val="0098AA">
              <a:alpha val="47000"/>
            </a:srgbClr>
          </a:solidFill>
          <a:ln>
            <a:solidFill>
              <a:srgbClr val="000000">
                <a:alpha val="47059"/>
              </a:srgbClr>
            </a:solidFill>
          </a:ln>
          <a:effectLst>
            <a:softEdge rad="38100"/>
          </a:effectLst>
        </p:spPr>
        <p:txBody>
          <a:bodyPr lIns="182880" anchor="ctr" anchorCtr="0">
            <a:normAutofit/>
          </a:bodyPr>
          <a:lstStyle>
            <a:lvl1pPr marL="0" indent="0" algn="l">
              <a:buNone/>
              <a:defRPr sz="1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7" name="Slide Number Placeholder 4"/>
          <p:cNvSpPr>
            <a:spLocks noGrp="1"/>
          </p:cNvSpPr>
          <p:nvPr>
            <p:ph type="sldNum" sz="quarter" idx="4"/>
          </p:nvPr>
        </p:nvSpPr>
        <p:spPr>
          <a:xfrm>
            <a:off x="132347" y="6364004"/>
            <a:ext cx="2743200" cy="365125"/>
          </a:xfrm>
          <a:prstGeom prst="rect">
            <a:avLst/>
          </a:prstGeom>
        </p:spPr>
        <p:txBody>
          <a:bodyPr vert="horz" lIns="91440" tIns="45720" rIns="91440" bIns="45720" rtlCol="0" anchor="ctr"/>
          <a:lstStyle>
            <a:lvl1pPr algn="r">
              <a:defRPr sz="1200">
                <a:solidFill>
                  <a:schemeClr val="bg1"/>
                </a:solidFill>
                <a:latin typeface="Cambria" panose="02040503050406030204" pitchFamily="18" charset="0"/>
              </a:defRPr>
            </a:lvl1pPr>
          </a:lstStyle>
          <a:p>
            <a:fld id="{4D994282-91D2-44E4-8043-0BE7476EB246}" type="slidenum">
              <a:rPr lang="en-US" smtClean="0"/>
              <a:pPr/>
              <a:t>‹#›</a:t>
            </a:fld>
            <a:endParaRPr lang="en-US" dirty="0"/>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04564" y="6360257"/>
            <a:ext cx="2617307"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404059509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9_Presentation Cover Slide">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5748"/>
          <a:stretch/>
        </p:blipFill>
        <p:spPr>
          <a:xfrm>
            <a:off x="0" y="-8467"/>
            <a:ext cx="12181187" cy="6871280"/>
          </a:xfrm>
          <a:prstGeom prst="rect">
            <a:avLst/>
          </a:prstGeom>
        </p:spPr>
      </p:pic>
      <p:grpSp>
        <p:nvGrpSpPr>
          <p:cNvPr id="29" name="Group 28"/>
          <p:cNvGrpSpPr/>
          <p:nvPr/>
        </p:nvGrpSpPr>
        <p:grpSpPr>
          <a:xfrm>
            <a:off x="1"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15" name="Title Placeholder 1"/>
          <p:cNvSpPr>
            <a:spLocks noGrp="1"/>
          </p:cNvSpPr>
          <p:nvPr>
            <p:ph type="title" hasCustomPrompt="1"/>
          </p:nvPr>
        </p:nvSpPr>
        <p:spPr>
          <a:xfrm>
            <a:off x="675832" y="4316045"/>
            <a:ext cx="7708829" cy="1103292"/>
          </a:xfrm>
          <a:prstGeom prst="rect">
            <a:avLst/>
          </a:prstGeom>
          <a:solidFill>
            <a:schemeClr val="bg1">
              <a:alpha val="72000"/>
            </a:schemeClr>
          </a:solidFill>
          <a:effectLst>
            <a:softEdge rad="38100"/>
          </a:effectLst>
        </p:spPr>
        <p:txBody>
          <a:bodyPr vert="horz" lIns="91440" tIns="45720" rIns="91440" bIns="45720" rtlCol="0" anchor="t">
            <a:normAutofit/>
          </a:bodyPr>
          <a:lstStyle>
            <a:lvl1pPr>
              <a:defRPr sz="3200"/>
            </a:lvl1pPr>
          </a:lstStyle>
          <a:p>
            <a:r>
              <a:rPr lang="en-US" dirty="0" smtClean="0"/>
              <a:t>This is a title page</a:t>
            </a:r>
            <a:endParaRPr lang="en-US" dirty="0"/>
          </a:p>
        </p:txBody>
      </p:sp>
      <p:sp>
        <p:nvSpPr>
          <p:cNvPr id="20" name="Text Placeholder 2"/>
          <p:cNvSpPr>
            <a:spLocks noGrp="1"/>
          </p:cNvSpPr>
          <p:nvPr>
            <p:ph type="body" idx="1"/>
          </p:nvPr>
        </p:nvSpPr>
        <p:spPr>
          <a:xfrm>
            <a:off x="677335" y="5419341"/>
            <a:ext cx="7707325" cy="1063381"/>
          </a:xfrm>
          <a:solidFill>
            <a:srgbClr val="0098AA">
              <a:alpha val="47000"/>
            </a:srgbClr>
          </a:solidFill>
          <a:ln>
            <a:solidFill>
              <a:srgbClr val="000000">
                <a:alpha val="47059"/>
              </a:srgbClr>
            </a:solidFill>
          </a:ln>
          <a:effectLst>
            <a:softEdge rad="38100"/>
          </a:effectLst>
        </p:spPr>
        <p:txBody>
          <a:bodyPr lIns="182880" anchor="ctr" anchorCtr="0">
            <a:normAutofit/>
          </a:bodyPr>
          <a:lstStyle>
            <a:lvl1pPr marL="0" indent="0" algn="l">
              <a:buNone/>
              <a:defRPr sz="1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7" name="Slide Number Placeholder 4"/>
          <p:cNvSpPr>
            <a:spLocks noGrp="1"/>
          </p:cNvSpPr>
          <p:nvPr>
            <p:ph type="sldNum" sz="quarter" idx="4"/>
          </p:nvPr>
        </p:nvSpPr>
        <p:spPr>
          <a:xfrm>
            <a:off x="132347" y="6364004"/>
            <a:ext cx="2743200" cy="365125"/>
          </a:xfrm>
          <a:prstGeom prst="rect">
            <a:avLst/>
          </a:prstGeom>
        </p:spPr>
        <p:txBody>
          <a:bodyPr vert="horz" lIns="91440" tIns="45720" rIns="91440" bIns="45720" rtlCol="0" anchor="ctr"/>
          <a:lstStyle>
            <a:lvl1pPr algn="r">
              <a:defRPr sz="1200">
                <a:solidFill>
                  <a:schemeClr val="bg1"/>
                </a:solidFill>
                <a:latin typeface="Cambria" panose="02040503050406030204" pitchFamily="18" charset="0"/>
              </a:defRPr>
            </a:lvl1pPr>
          </a:lstStyle>
          <a:p>
            <a:fld id="{4D994282-91D2-44E4-8043-0BE7476EB246}" type="slidenum">
              <a:rPr lang="en-US" smtClean="0"/>
              <a:pPr/>
              <a:t>‹#›</a:t>
            </a:fld>
            <a:endParaRPr lang="en-US" dirty="0"/>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04564" y="6360257"/>
            <a:ext cx="2617307"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381645628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1_Presentation Cover Slide">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79" t="8757" r="-79" b="6733"/>
          <a:stretch/>
        </p:blipFill>
        <p:spPr>
          <a:xfrm>
            <a:off x="0" y="-9625"/>
            <a:ext cx="12181187" cy="6862812"/>
          </a:xfrm>
          <a:prstGeom prst="rect">
            <a:avLst/>
          </a:prstGeom>
        </p:spPr>
      </p:pic>
      <p:grpSp>
        <p:nvGrpSpPr>
          <p:cNvPr id="29" name="Group 28"/>
          <p:cNvGrpSpPr/>
          <p:nvPr/>
        </p:nvGrpSpPr>
        <p:grpSpPr>
          <a:xfrm>
            <a:off x="1"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15" name="Title Placeholder 1"/>
          <p:cNvSpPr>
            <a:spLocks noGrp="1"/>
          </p:cNvSpPr>
          <p:nvPr>
            <p:ph type="title" hasCustomPrompt="1"/>
          </p:nvPr>
        </p:nvSpPr>
        <p:spPr>
          <a:xfrm>
            <a:off x="675832" y="4316045"/>
            <a:ext cx="7708829" cy="1103292"/>
          </a:xfrm>
          <a:prstGeom prst="rect">
            <a:avLst/>
          </a:prstGeom>
          <a:solidFill>
            <a:schemeClr val="bg1">
              <a:alpha val="80000"/>
            </a:schemeClr>
          </a:solidFill>
          <a:effectLst>
            <a:softEdge rad="38100"/>
          </a:effectLst>
        </p:spPr>
        <p:txBody>
          <a:bodyPr vert="horz" lIns="91440" tIns="45720" rIns="91440" bIns="45720" rtlCol="0" anchor="t">
            <a:normAutofit/>
          </a:bodyPr>
          <a:lstStyle>
            <a:lvl1pPr>
              <a:defRPr sz="3200"/>
            </a:lvl1pPr>
          </a:lstStyle>
          <a:p>
            <a:r>
              <a:rPr lang="en-US" dirty="0" smtClean="0"/>
              <a:t>This is a title page</a:t>
            </a:r>
            <a:endParaRPr lang="en-US" dirty="0"/>
          </a:p>
        </p:txBody>
      </p:sp>
      <p:sp>
        <p:nvSpPr>
          <p:cNvPr id="20" name="Text Placeholder 2"/>
          <p:cNvSpPr>
            <a:spLocks noGrp="1"/>
          </p:cNvSpPr>
          <p:nvPr>
            <p:ph type="body" idx="1"/>
          </p:nvPr>
        </p:nvSpPr>
        <p:spPr>
          <a:xfrm>
            <a:off x="677335" y="5419341"/>
            <a:ext cx="7707325" cy="1063381"/>
          </a:xfrm>
          <a:solidFill>
            <a:srgbClr val="0098AA">
              <a:alpha val="47000"/>
            </a:srgbClr>
          </a:solidFill>
          <a:ln>
            <a:solidFill>
              <a:srgbClr val="000000">
                <a:alpha val="47059"/>
              </a:srgbClr>
            </a:solidFill>
          </a:ln>
          <a:effectLst>
            <a:softEdge rad="38100"/>
          </a:effectLst>
        </p:spPr>
        <p:txBody>
          <a:bodyPr lIns="182880" anchor="ctr" anchorCtr="0">
            <a:normAutofit/>
          </a:bodyPr>
          <a:lstStyle>
            <a:lvl1pPr marL="0" indent="0" algn="l">
              <a:buNone/>
              <a:defRPr sz="1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7" name="Slide Number Placeholder 4"/>
          <p:cNvSpPr>
            <a:spLocks noGrp="1"/>
          </p:cNvSpPr>
          <p:nvPr>
            <p:ph type="sldNum" sz="quarter" idx="4"/>
          </p:nvPr>
        </p:nvSpPr>
        <p:spPr>
          <a:xfrm>
            <a:off x="132347" y="6364004"/>
            <a:ext cx="2743200" cy="365125"/>
          </a:xfrm>
          <a:prstGeom prst="rect">
            <a:avLst/>
          </a:prstGeom>
        </p:spPr>
        <p:txBody>
          <a:bodyPr vert="horz" lIns="91440" tIns="45720" rIns="91440" bIns="45720" rtlCol="0" anchor="ctr"/>
          <a:lstStyle>
            <a:lvl1pPr algn="r">
              <a:defRPr sz="1200">
                <a:solidFill>
                  <a:schemeClr val="bg1"/>
                </a:solidFill>
                <a:latin typeface="Cambria" panose="02040503050406030204" pitchFamily="18" charset="0"/>
              </a:defRPr>
            </a:lvl1pPr>
          </a:lstStyle>
          <a:p>
            <a:fld id="{4D994282-91D2-44E4-8043-0BE7476EB246}" type="slidenum">
              <a:rPr lang="en-US" smtClean="0"/>
              <a:pPr/>
              <a:t>‹#›</a:t>
            </a:fld>
            <a:endParaRPr lang="en-US" dirty="0"/>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04564" y="6360257"/>
            <a:ext cx="2617307"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164160890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2_Presentation Cover Slide">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79" t="7845" r="-79" b="7418"/>
          <a:stretch/>
        </p:blipFill>
        <p:spPr>
          <a:xfrm>
            <a:off x="0" y="-8467"/>
            <a:ext cx="12181187" cy="6861654"/>
          </a:xfrm>
          <a:prstGeom prst="rect">
            <a:avLst/>
          </a:prstGeom>
        </p:spPr>
      </p:pic>
      <p:grpSp>
        <p:nvGrpSpPr>
          <p:cNvPr id="29" name="Group 28"/>
          <p:cNvGrpSpPr/>
          <p:nvPr/>
        </p:nvGrpSpPr>
        <p:grpSpPr>
          <a:xfrm>
            <a:off x="1"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15" name="Title Placeholder 1"/>
          <p:cNvSpPr>
            <a:spLocks noGrp="1"/>
          </p:cNvSpPr>
          <p:nvPr>
            <p:ph type="title" hasCustomPrompt="1"/>
          </p:nvPr>
        </p:nvSpPr>
        <p:spPr>
          <a:xfrm>
            <a:off x="675832" y="4316045"/>
            <a:ext cx="7708829" cy="1103292"/>
          </a:xfrm>
          <a:prstGeom prst="rect">
            <a:avLst/>
          </a:prstGeom>
          <a:solidFill>
            <a:schemeClr val="bg1">
              <a:alpha val="80000"/>
            </a:schemeClr>
          </a:solidFill>
          <a:effectLst>
            <a:softEdge rad="38100"/>
          </a:effectLst>
        </p:spPr>
        <p:txBody>
          <a:bodyPr vert="horz" lIns="91440" tIns="45720" rIns="91440" bIns="45720" rtlCol="0" anchor="t">
            <a:normAutofit/>
          </a:bodyPr>
          <a:lstStyle>
            <a:lvl1pPr>
              <a:defRPr sz="3200"/>
            </a:lvl1pPr>
          </a:lstStyle>
          <a:p>
            <a:r>
              <a:rPr lang="en-US" dirty="0" smtClean="0"/>
              <a:t>This is a title page</a:t>
            </a:r>
            <a:endParaRPr lang="en-US" dirty="0"/>
          </a:p>
        </p:txBody>
      </p:sp>
      <p:sp>
        <p:nvSpPr>
          <p:cNvPr id="20" name="Text Placeholder 2"/>
          <p:cNvSpPr>
            <a:spLocks noGrp="1"/>
          </p:cNvSpPr>
          <p:nvPr>
            <p:ph type="body" idx="1"/>
          </p:nvPr>
        </p:nvSpPr>
        <p:spPr>
          <a:xfrm>
            <a:off x="677335" y="5419341"/>
            <a:ext cx="7707325" cy="1063381"/>
          </a:xfrm>
          <a:solidFill>
            <a:srgbClr val="0098AA">
              <a:alpha val="47000"/>
            </a:srgbClr>
          </a:solidFill>
          <a:ln>
            <a:solidFill>
              <a:srgbClr val="000000">
                <a:alpha val="47059"/>
              </a:srgbClr>
            </a:solidFill>
          </a:ln>
          <a:effectLst>
            <a:softEdge rad="38100"/>
          </a:effectLst>
        </p:spPr>
        <p:txBody>
          <a:bodyPr lIns="182880" anchor="ctr" anchorCtr="0">
            <a:normAutofit/>
          </a:bodyPr>
          <a:lstStyle>
            <a:lvl1pPr marL="0" indent="0" algn="l">
              <a:buNone/>
              <a:defRPr sz="1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7" name="Slide Number Placeholder 4"/>
          <p:cNvSpPr>
            <a:spLocks noGrp="1"/>
          </p:cNvSpPr>
          <p:nvPr>
            <p:ph type="sldNum" sz="quarter" idx="4"/>
          </p:nvPr>
        </p:nvSpPr>
        <p:spPr>
          <a:xfrm>
            <a:off x="132347" y="6364004"/>
            <a:ext cx="2743200" cy="365125"/>
          </a:xfrm>
          <a:prstGeom prst="rect">
            <a:avLst/>
          </a:prstGeom>
        </p:spPr>
        <p:txBody>
          <a:bodyPr vert="horz" lIns="91440" tIns="45720" rIns="91440" bIns="45720" rtlCol="0" anchor="ctr"/>
          <a:lstStyle>
            <a:lvl1pPr algn="r">
              <a:defRPr sz="1200">
                <a:solidFill>
                  <a:schemeClr val="bg1"/>
                </a:solidFill>
                <a:latin typeface="Cambria" panose="02040503050406030204" pitchFamily="18" charset="0"/>
              </a:defRPr>
            </a:lvl1pPr>
          </a:lstStyle>
          <a:p>
            <a:fld id="{4D994282-91D2-44E4-8043-0BE7476EB246}" type="slidenum">
              <a:rPr lang="en-US" smtClean="0"/>
              <a:pPr/>
              <a:t>‹#›</a:t>
            </a:fld>
            <a:endParaRPr lang="en-US" dirty="0"/>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04564" y="6360257"/>
            <a:ext cx="2617307"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9424928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3_Presentation Cover Slide">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7080" b="8541"/>
          <a:stretch/>
        </p:blipFill>
        <p:spPr>
          <a:xfrm>
            <a:off x="0" y="-8467"/>
            <a:ext cx="12216384" cy="6871280"/>
          </a:xfrm>
          <a:prstGeom prst="rect">
            <a:avLst/>
          </a:prstGeom>
          <a:effectLst>
            <a:softEdge rad="0"/>
          </a:effectLst>
        </p:spPr>
      </p:pic>
      <p:grpSp>
        <p:nvGrpSpPr>
          <p:cNvPr id="29" name="Group 28"/>
          <p:cNvGrpSpPr/>
          <p:nvPr/>
        </p:nvGrpSpPr>
        <p:grpSpPr>
          <a:xfrm>
            <a:off x="1"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15" name="Title Placeholder 1"/>
          <p:cNvSpPr>
            <a:spLocks noGrp="1"/>
          </p:cNvSpPr>
          <p:nvPr>
            <p:ph type="title" hasCustomPrompt="1"/>
          </p:nvPr>
        </p:nvSpPr>
        <p:spPr>
          <a:xfrm>
            <a:off x="675832" y="4316048"/>
            <a:ext cx="7708829" cy="1098479"/>
          </a:xfrm>
          <a:prstGeom prst="rect">
            <a:avLst/>
          </a:prstGeom>
          <a:solidFill>
            <a:schemeClr val="bg1">
              <a:alpha val="77000"/>
            </a:schemeClr>
          </a:solidFill>
          <a:effectLst>
            <a:softEdge rad="38100"/>
          </a:effectLst>
        </p:spPr>
        <p:txBody>
          <a:bodyPr vert="horz" lIns="91440" tIns="45720" rIns="91440" bIns="45720" rtlCol="0" anchor="t">
            <a:normAutofit/>
          </a:bodyPr>
          <a:lstStyle>
            <a:lvl1pPr>
              <a:defRPr sz="3200"/>
            </a:lvl1pPr>
          </a:lstStyle>
          <a:p>
            <a:r>
              <a:rPr lang="en-US" dirty="0" smtClean="0"/>
              <a:t>This is a title page</a:t>
            </a:r>
            <a:endParaRPr lang="en-US" dirty="0"/>
          </a:p>
        </p:txBody>
      </p:sp>
      <p:sp>
        <p:nvSpPr>
          <p:cNvPr id="20" name="Text Placeholder 2"/>
          <p:cNvSpPr>
            <a:spLocks noGrp="1"/>
          </p:cNvSpPr>
          <p:nvPr>
            <p:ph type="body" idx="1"/>
          </p:nvPr>
        </p:nvSpPr>
        <p:spPr>
          <a:xfrm>
            <a:off x="677335" y="5419341"/>
            <a:ext cx="7707325" cy="1063381"/>
          </a:xfrm>
          <a:solidFill>
            <a:srgbClr val="0098AA">
              <a:alpha val="47000"/>
            </a:srgbClr>
          </a:solidFill>
          <a:ln>
            <a:solidFill>
              <a:srgbClr val="000000">
                <a:alpha val="47059"/>
              </a:srgbClr>
            </a:solidFill>
          </a:ln>
          <a:effectLst>
            <a:softEdge rad="38100"/>
          </a:effectLst>
        </p:spPr>
        <p:txBody>
          <a:bodyPr lIns="182880" anchor="ctr" anchorCtr="0">
            <a:normAutofit/>
          </a:bodyPr>
          <a:lstStyle>
            <a:lvl1pPr marL="0" indent="0" algn="l">
              <a:buNone/>
              <a:defRPr sz="1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7" name="Slide Number Placeholder 4"/>
          <p:cNvSpPr>
            <a:spLocks noGrp="1"/>
          </p:cNvSpPr>
          <p:nvPr>
            <p:ph type="sldNum" sz="quarter" idx="4"/>
          </p:nvPr>
        </p:nvSpPr>
        <p:spPr>
          <a:xfrm>
            <a:off x="132347" y="6364004"/>
            <a:ext cx="2743200" cy="365125"/>
          </a:xfrm>
          <a:prstGeom prst="rect">
            <a:avLst/>
          </a:prstGeom>
        </p:spPr>
        <p:txBody>
          <a:bodyPr vert="horz" lIns="91440" tIns="45720" rIns="91440" bIns="45720" rtlCol="0" anchor="ctr"/>
          <a:lstStyle>
            <a:lvl1pPr algn="r">
              <a:defRPr sz="1200">
                <a:solidFill>
                  <a:schemeClr val="bg1"/>
                </a:solidFill>
                <a:latin typeface="Cambria" panose="02040503050406030204" pitchFamily="18" charset="0"/>
              </a:defRPr>
            </a:lvl1pPr>
          </a:lstStyle>
          <a:p>
            <a:fld id="{4D994282-91D2-44E4-8043-0BE7476EB246}" type="slidenum">
              <a:rPr lang="en-US" smtClean="0"/>
              <a:pPr/>
              <a:t>‹#›</a:t>
            </a:fld>
            <a:endParaRPr lang="en-US" dirty="0"/>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04564" y="6360257"/>
            <a:ext cx="2617307"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398463677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4_Presentation Cover Slide">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5437" b="-223"/>
          <a:stretch/>
        </p:blipFill>
        <p:spPr>
          <a:xfrm>
            <a:off x="0" y="-9625"/>
            <a:ext cx="12181187" cy="6891694"/>
          </a:xfrm>
          <a:prstGeom prst="rect">
            <a:avLst/>
          </a:prstGeom>
        </p:spPr>
      </p:pic>
      <p:grpSp>
        <p:nvGrpSpPr>
          <p:cNvPr id="29" name="Group 28"/>
          <p:cNvGrpSpPr/>
          <p:nvPr/>
        </p:nvGrpSpPr>
        <p:grpSpPr>
          <a:xfrm>
            <a:off x="1"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15" name="Title Placeholder 1"/>
          <p:cNvSpPr>
            <a:spLocks noGrp="1"/>
          </p:cNvSpPr>
          <p:nvPr>
            <p:ph type="title" hasCustomPrompt="1"/>
          </p:nvPr>
        </p:nvSpPr>
        <p:spPr>
          <a:xfrm>
            <a:off x="675832" y="4316045"/>
            <a:ext cx="7708829" cy="1103292"/>
          </a:xfrm>
          <a:prstGeom prst="rect">
            <a:avLst/>
          </a:prstGeom>
          <a:solidFill>
            <a:schemeClr val="bg1">
              <a:alpha val="63000"/>
            </a:schemeClr>
          </a:solidFill>
          <a:effectLst>
            <a:softEdge rad="38100"/>
          </a:effectLst>
        </p:spPr>
        <p:txBody>
          <a:bodyPr vert="horz" lIns="91440" tIns="45720" rIns="91440" bIns="45720" rtlCol="0" anchor="t">
            <a:normAutofit/>
          </a:bodyPr>
          <a:lstStyle>
            <a:lvl1pPr>
              <a:defRPr sz="3200"/>
            </a:lvl1pPr>
          </a:lstStyle>
          <a:p>
            <a:r>
              <a:rPr lang="en-US" dirty="0" smtClean="0"/>
              <a:t>This is a title page</a:t>
            </a:r>
            <a:endParaRPr lang="en-US" dirty="0"/>
          </a:p>
        </p:txBody>
      </p:sp>
      <p:sp>
        <p:nvSpPr>
          <p:cNvPr id="20" name="Text Placeholder 2"/>
          <p:cNvSpPr>
            <a:spLocks noGrp="1"/>
          </p:cNvSpPr>
          <p:nvPr>
            <p:ph type="body" idx="1"/>
          </p:nvPr>
        </p:nvSpPr>
        <p:spPr>
          <a:xfrm>
            <a:off x="677335" y="5419341"/>
            <a:ext cx="7707325" cy="1063381"/>
          </a:xfrm>
          <a:solidFill>
            <a:srgbClr val="0098AA">
              <a:alpha val="47000"/>
            </a:srgbClr>
          </a:solidFill>
          <a:ln>
            <a:solidFill>
              <a:srgbClr val="000000">
                <a:alpha val="47059"/>
              </a:srgbClr>
            </a:solidFill>
          </a:ln>
          <a:effectLst>
            <a:softEdge rad="38100"/>
          </a:effectLst>
        </p:spPr>
        <p:txBody>
          <a:bodyPr lIns="182880" anchor="ctr" anchorCtr="0">
            <a:normAutofit/>
          </a:bodyPr>
          <a:lstStyle>
            <a:lvl1pPr marL="0" indent="0" algn="l">
              <a:buNone/>
              <a:defRPr sz="1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7" name="Slide Number Placeholder 4"/>
          <p:cNvSpPr>
            <a:spLocks noGrp="1"/>
          </p:cNvSpPr>
          <p:nvPr>
            <p:ph type="sldNum" sz="quarter" idx="4"/>
          </p:nvPr>
        </p:nvSpPr>
        <p:spPr>
          <a:xfrm>
            <a:off x="132347" y="6364004"/>
            <a:ext cx="2743200" cy="365125"/>
          </a:xfrm>
          <a:prstGeom prst="rect">
            <a:avLst/>
          </a:prstGeom>
        </p:spPr>
        <p:txBody>
          <a:bodyPr vert="horz" lIns="91440" tIns="45720" rIns="91440" bIns="45720" rtlCol="0" anchor="ctr"/>
          <a:lstStyle>
            <a:lvl1pPr algn="r">
              <a:defRPr sz="1200">
                <a:solidFill>
                  <a:schemeClr val="bg1"/>
                </a:solidFill>
                <a:latin typeface="Cambria" panose="02040503050406030204" pitchFamily="18" charset="0"/>
              </a:defRPr>
            </a:lvl1pPr>
          </a:lstStyle>
          <a:p>
            <a:fld id="{4D994282-91D2-44E4-8043-0BE7476EB246}" type="slidenum">
              <a:rPr lang="en-US" smtClean="0"/>
              <a:pPr/>
              <a:t>‹#›</a:t>
            </a:fld>
            <a:endParaRPr lang="en-US" dirty="0"/>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04564" y="6360257"/>
            <a:ext cx="2617307"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81220618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7333" y="609604"/>
            <a:ext cx="10688499" cy="964537"/>
          </a:xfrm>
        </p:spPr>
        <p:txBody>
          <a:bodyPr/>
          <a:lstStyle/>
          <a:p>
            <a:r>
              <a:rPr lang="en-US" dirty="0" smtClean="0"/>
              <a:t>This is a content page</a:t>
            </a:r>
            <a:endParaRPr lang="en-US" dirty="0"/>
          </a:p>
        </p:txBody>
      </p:sp>
      <p:sp>
        <p:nvSpPr>
          <p:cNvPr id="3" name="Content Placeholder 2"/>
          <p:cNvSpPr>
            <a:spLocks noGrp="1"/>
          </p:cNvSpPr>
          <p:nvPr>
            <p:ph idx="1"/>
          </p:nvPr>
        </p:nvSpPr>
        <p:spPr>
          <a:xfrm>
            <a:off x="677333" y="2160590"/>
            <a:ext cx="10688499"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2"/>
          <p:cNvSpPr>
            <a:spLocks noGrp="1"/>
          </p:cNvSpPr>
          <p:nvPr>
            <p:ph type="body" idx="10"/>
          </p:nvPr>
        </p:nvSpPr>
        <p:spPr>
          <a:xfrm>
            <a:off x="675747" y="1579232"/>
            <a:ext cx="1069008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Slide Number Placeholder 4"/>
          <p:cNvSpPr>
            <a:spLocks noGrp="1"/>
          </p:cNvSpPr>
          <p:nvPr>
            <p:ph type="sldNum" sz="quarter" idx="4"/>
          </p:nvPr>
        </p:nvSpPr>
        <p:spPr>
          <a:xfrm>
            <a:off x="132347" y="6364004"/>
            <a:ext cx="2743200" cy="365125"/>
          </a:xfrm>
          <a:prstGeom prst="rect">
            <a:avLst/>
          </a:prstGeom>
        </p:spPr>
        <p:txBody>
          <a:bodyPr vert="horz" lIns="91440" tIns="45720" rIns="91440" bIns="45720" rtlCol="0" anchor="ctr"/>
          <a:lstStyle>
            <a:lvl1pPr algn="r">
              <a:defRPr sz="1200">
                <a:solidFill>
                  <a:schemeClr val="tx1"/>
                </a:solidFill>
                <a:latin typeface="Cambria" panose="02040503050406030204" pitchFamily="18" charset="0"/>
              </a:defRPr>
            </a:lvl1pPr>
          </a:lstStyle>
          <a:p>
            <a:fld id="{4D994282-91D2-44E4-8043-0BE7476EB246}" type="slidenum">
              <a:rPr lang="en-US" smtClean="0"/>
              <a:pPr/>
              <a:t>‹#›</a:t>
            </a:fld>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04564" y="6360257"/>
            <a:ext cx="2617307"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399587472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7333" y="609600"/>
            <a:ext cx="10761739" cy="1320800"/>
          </a:xfrm>
        </p:spPr>
        <p:txBody>
          <a:bodyPr/>
          <a:lstStyle>
            <a:lvl1pPr>
              <a:defRPr baseline="0"/>
            </a:lvl1pPr>
          </a:lstStyle>
          <a:p>
            <a:r>
              <a:rPr lang="en-US" dirty="0" smtClean="0"/>
              <a:t>This is a content page</a:t>
            </a:r>
            <a:endParaRPr lang="en-US" dirty="0"/>
          </a:p>
        </p:txBody>
      </p:sp>
      <p:sp>
        <p:nvSpPr>
          <p:cNvPr id="3" name="Text Placeholder 2"/>
          <p:cNvSpPr>
            <a:spLocks noGrp="1"/>
          </p:cNvSpPr>
          <p:nvPr>
            <p:ph type="body" idx="1"/>
          </p:nvPr>
        </p:nvSpPr>
        <p:spPr>
          <a:xfrm>
            <a:off x="675747" y="1679720"/>
            <a:ext cx="52534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7" y="2255986"/>
            <a:ext cx="52534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5664" y="1679720"/>
            <a:ext cx="525341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5666" y="2255986"/>
            <a:ext cx="5253409"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Slide Number Placeholder 4"/>
          <p:cNvSpPr>
            <a:spLocks noGrp="1"/>
          </p:cNvSpPr>
          <p:nvPr>
            <p:ph type="sldNum" sz="quarter" idx="10"/>
          </p:nvPr>
        </p:nvSpPr>
        <p:spPr>
          <a:xfrm>
            <a:off x="132347" y="6364004"/>
            <a:ext cx="2743200" cy="365125"/>
          </a:xfrm>
          <a:prstGeom prst="rect">
            <a:avLst/>
          </a:prstGeom>
        </p:spPr>
        <p:txBody>
          <a:bodyPr vert="horz" lIns="91440" tIns="45720" rIns="91440" bIns="45720" rtlCol="0" anchor="ctr"/>
          <a:lstStyle>
            <a:lvl1pPr algn="r">
              <a:defRPr sz="1200">
                <a:solidFill>
                  <a:schemeClr val="tx1"/>
                </a:solidFill>
                <a:latin typeface="Cambria" panose="02040503050406030204" pitchFamily="18" charset="0"/>
              </a:defRPr>
            </a:lvl1pPr>
          </a:lstStyle>
          <a:p>
            <a:fld id="{4D994282-91D2-44E4-8043-0BE7476EB246}" type="slidenum">
              <a:rPr lang="en-US" smtClean="0"/>
              <a:pPr/>
              <a:t>‹#›</a:t>
            </a:fld>
            <a:endParaRPr lang="en-US"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04564" y="6360257"/>
            <a:ext cx="2617307"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412982915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7335" y="609600"/>
            <a:ext cx="10795980" cy="1320800"/>
          </a:xfrm>
        </p:spPr>
        <p:txBody>
          <a:bodyPr/>
          <a:lstStyle>
            <a:lvl1pPr>
              <a:defRPr baseline="0"/>
            </a:lvl1pPr>
          </a:lstStyle>
          <a:p>
            <a:r>
              <a:rPr lang="en-US" dirty="0" smtClean="0"/>
              <a:t>This is a content page</a:t>
            </a:r>
            <a:endParaRPr lang="en-US" dirty="0"/>
          </a:p>
        </p:txBody>
      </p:sp>
      <p:sp>
        <p:nvSpPr>
          <p:cNvPr id="3" name="Content Placeholder 2"/>
          <p:cNvSpPr>
            <a:spLocks noGrp="1"/>
          </p:cNvSpPr>
          <p:nvPr>
            <p:ph sz="half" idx="1"/>
          </p:nvPr>
        </p:nvSpPr>
        <p:spPr>
          <a:xfrm>
            <a:off x="677337" y="1756328"/>
            <a:ext cx="5271079"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2238" y="1756328"/>
            <a:ext cx="5271079"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4"/>
          <p:cNvSpPr>
            <a:spLocks noGrp="1"/>
          </p:cNvSpPr>
          <p:nvPr>
            <p:ph type="sldNum" sz="quarter" idx="4"/>
          </p:nvPr>
        </p:nvSpPr>
        <p:spPr>
          <a:xfrm>
            <a:off x="132347" y="6364004"/>
            <a:ext cx="2743200" cy="365125"/>
          </a:xfrm>
          <a:prstGeom prst="rect">
            <a:avLst/>
          </a:prstGeom>
        </p:spPr>
        <p:txBody>
          <a:bodyPr vert="horz" lIns="91440" tIns="45720" rIns="91440" bIns="45720" rtlCol="0" anchor="ctr"/>
          <a:lstStyle>
            <a:lvl1pPr algn="r">
              <a:defRPr sz="1200">
                <a:solidFill>
                  <a:schemeClr val="tx1"/>
                </a:solidFill>
                <a:latin typeface="Cambria" panose="02040503050406030204" pitchFamily="18" charset="0"/>
              </a:defRPr>
            </a:lvl1pPr>
          </a:lstStyle>
          <a:p>
            <a:fld id="{4D994282-91D2-44E4-8043-0BE7476EB246}" type="slidenum">
              <a:rPr lang="en-US" smtClean="0"/>
              <a:pPr/>
              <a:t>‹#›</a:t>
            </a:fld>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04564" y="6360257"/>
            <a:ext cx="2617307"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352036361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2_Presentation Cover Slide">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6693" y="613455"/>
            <a:ext cx="9334495" cy="5256546"/>
          </a:xfrm>
          <a:prstGeom prst="rect">
            <a:avLst/>
          </a:prstGeom>
          <a:effectLst>
            <a:softEdge rad="190500"/>
          </a:effectLst>
        </p:spPr>
      </p:pic>
      <p:grpSp>
        <p:nvGrpSpPr>
          <p:cNvPr id="29" name="Group 28"/>
          <p:cNvGrpSpPr/>
          <p:nvPr/>
        </p:nvGrpSpPr>
        <p:grpSpPr>
          <a:xfrm>
            <a:off x="1"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15" name="Title Placeholder 1"/>
          <p:cNvSpPr>
            <a:spLocks noGrp="1"/>
          </p:cNvSpPr>
          <p:nvPr>
            <p:ph type="title" hasCustomPrompt="1"/>
          </p:nvPr>
        </p:nvSpPr>
        <p:spPr>
          <a:xfrm>
            <a:off x="675832" y="4316045"/>
            <a:ext cx="7708829" cy="1103292"/>
          </a:xfrm>
          <a:prstGeom prst="rect">
            <a:avLst/>
          </a:prstGeom>
          <a:solidFill>
            <a:srgbClr val="FFFFFF">
              <a:alpha val="80000"/>
            </a:srgbClr>
          </a:solidFill>
          <a:effectLst>
            <a:softEdge rad="38100"/>
          </a:effectLst>
        </p:spPr>
        <p:txBody>
          <a:bodyPr vert="horz" lIns="91440" tIns="45720" rIns="91440" bIns="45720" rtlCol="0" anchor="t">
            <a:normAutofit/>
          </a:bodyPr>
          <a:lstStyle>
            <a:lvl1pPr>
              <a:defRPr sz="3200"/>
            </a:lvl1pPr>
          </a:lstStyle>
          <a:p>
            <a:r>
              <a:rPr lang="en-US" dirty="0" smtClean="0"/>
              <a:t>This is a title page</a:t>
            </a:r>
            <a:endParaRPr lang="en-US" dirty="0"/>
          </a:p>
        </p:txBody>
      </p:sp>
      <p:sp>
        <p:nvSpPr>
          <p:cNvPr id="20" name="Text Placeholder 2"/>
          <p:cNvSpPr>
            <a:spLocks noGrp="1"/>
          </p:cNvSpPr>
          <p:nvPr>
            <p:ph type="body" idx="1"/>
          </p:nvPr>
        </p:nvSpPr>
        <p:spPr>
          <a:xfrm>
            <a:off x="677335" y="5419341"/>
            <a:ext cx="7707325" cy="1063381"/>
          </a:xfrm>
          <a:solidFill>
            <a:srgbClr val="0098AA">
              <a:alpha val="47000"/>
            </a:srgbClr>
          </a:solidFill>
          <a:ln>
            <a:solidFill>
              <a:srgbClr val="000000">
                <a:alpha val="47059"/>
              </a:srgbClr>
            </a:solidFill>
          </a:ln>
          <a:effectLst>
            <a:softEdge rad="38100"/>
          </a:effectLst>
        </p:spPr>
        <p:txBody>
          <a:bodyPr lIns="182880" anchor="ctr" anchorCtr="0">
            <a:normAutofit/>
          </a:bodyPr>
          <a:lstStyle>
            <a:lvl1pPr marL="0" indent="0" algn="l">
              <a:buNone/>
              <a:defRPr sz="1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8" name="Slide Number Placeholder 4"/>
          <p:cNvSpPr>
            <a:spLocks noGrp="1"/>
          </p:cNvSpPr>
          <p:nvPr>
            <p:ph type="sldNum" sz="quarter" idx="4"/>
          </p:nvPr>
        </p:nvSpPr>
        <p:spPr>
          <a:xfrm>
            <a:off x="132347" y="6364004"/>
            <a:ext cx="2743200" cy="365125"/>
          </a:xfrm>
          <a:prstGeom prst="rect">
            <a:avLst/>
          </a:prstGeom>
        </p:spPr>
        <p:txBody>
          <a:bodyPr vert="horz" lIns="91440" tIns="45720" rIns="91440" bIns="45720" rtlCol="0" anchor="ctr"/>
          <a:lstStyle>
            <a:lvl1pPr algn="r">
              <a:defRPr sz="1200">
                <a:solidFill>
                  <a:schemeClr val="tx1">
                    <a:tint val="75000"/>
                  </a:schemeClr>
                </a:solidFill>
                <a:latin typeface="Cambria" panose="02040503050406030204" pitchFamily="18" charset="0"/>
              </a:defRPr>
            </a:lvl1pPr>
          </a:lstStyle>
          <a:p>
            <a:fld id="{4D994282-91D2-44E4-8043-0BE7476EB246}" type="slidenum">
              <a:rPr lang="en-US" smtClean="0"/>
              <a:pPr/>
              <a:t>‹#›</a:t>
            </a:fld>
            <a:endParaRPr lang="en-US" dirty="0"/>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04564" y="6360257"/>
            <a:ext cx="2617307"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125183210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r="4910"/>
          <a:stretch/>
        </p:blipFill>
        <p:spPr>
          <a:xfrm flipH="1">
            <a:off x="5678906" y="-96250"/>
            <a:ext cx="6679932" cy="7024839"/>
          </a:xfrm>
          <a:prstGeom prst="rect">
            <a:avLst/>
          </a:prstGeom>
          <a:effectLst>
            <a:softEdge rad="63500"/>
          </a:effectLst>
        </p:spPr>
      </p:pic>
      <p:sp>
        <p:nvSpPr>
          <p:cNvPr id="2" name="Title 1"/>
          <p:cNvSpPr>
            <a:spLocks noGrp="1"/>
          </p:cNvSpPr>
          <p:nvPr>
            <p:ph type="title" hasCustomPrompt="1"/>
          </p:nvPr>
        </p:nvSpPr>
        <p:spPr>
          <a:xfrm>
            <a:off x="600336" y="390806"/>
            <a:ext cx="4963067" cy="1826581"/>
          </a:xfrm>
        </p:spPr>
        <p:txBody>
          <a:bodyPr anchor="b"/>
          <a:lstStyle>
            <a:lvl1pPr algn="l">
              <a:defRPr sz="4000" b="0" cap="none" baseline="0"/>
            </a:lvl1pPr>
          </a:lstStyle>
          <a:p>
            <a:r>
              <a:rPr lang="en-US" dirty="0" smtClean="0"/>
              <a:t>This is a content page or section divider</a:t>
            </a:r>
            <a:endParaRPr lang="en-US" dirty="0"/>
          </a:p>
        </p:txBody>
      </p:sp>
      <p:sp>
        <p:nvSpPr>
          <p:cNvPr id="3" name="Text Placeholder 2"/>
          <p:cNvSpPr>
            <a:spLocks noGrp="1"/>
          </p:cNvSpPr>
          <p:nvPr>
            <p:ph type="body" idx="1"/>
          </p:nvPr>
        </p:nvSpPr>
        <p:spPr>
          <a:xfrm>
            <a:off x="600336" y="2217385"/>
            <a:ext cx="4963067" cy="860400"/>
          </a:xfrm>
        </p:spPr>
        <p:txBody>
          <a:bodyPr anchor="t"/>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4"/>
          <p:cNvSpPr>
            <a:spLocks noGrp="1"/>
          </p:cNvSpPr>
          <p:nvPr>
            <p:ph type="sldNum" sz="quarter" idx="4"/>
          </p:nvPr>
        </p:nvSpPr>
        <p:spPr>
          <a:xfrm>
            <a:off x="132347" y="6364004"/>
            <a:ext cx="2743200" cy="365125"/>
          </a:xfrm>
          <a:prstGeom prst="rect">
            <a:avLst/>
          </a:prstGeom>
        </p:spPr>
        <p:txBody>
          <a:bodyPr vert="horz" lIns="91440" tIns="45720" rIns="91440" bIns="45720" rtlCol="0" anchor="ctr"/>
          <a:lstStyle>
            <a:lvl1pPr algn="r">
              <a:defRPr sz="1200">
                <a:solidFill>
                  <a:schemeClr val="tx1"/>
                </a:solidFill>
                <a:latin typeface="Cambria" panose="02040503050406030204" pitchFamily="18" charset="0"/>
              </a:defRPr>
            </a:lvl1pPr>
          </a:lstStyle>
          <a:p>
            <a:fld id="{4D994282-91D2-44E4-8043-0BE7476EB246}" type="slidenum">
              <a:rPr lang="en-US" smtClean="0"/>
              <a:pPr/>
              <a:t>‹#›</a:t>
            </a:fld>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7596" y="6360257"/>
            <a:ext cx="2617307"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198190605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3_Section Header">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t="1790" b="3452"/>
          <a:stretch/>
        </p:blipFill>
        <p:spPr>
          <a:xfrm flipH="1">
            <a:off x="7921487" y="-29817"/>
            <a:ext cx="4215967" cy="6887818"/>
          </a:xfrm>
          <a:prstGeom prst="rect">
            <a:avLst/>
          </a:prstGeom>
        </p:spPr>
      </p:pic>
      <p:sp>
        <p:nvSpPr>
          <p:cNvPr id="2" name="Title 1"/>
          <p:cNvSpPr>
            <a:spLocks noGrp="1"/>
          </p:cNvSpPr>
          <p:nvPr>
            <p:ph type="title" hasCustomPrompt="1"/>
          </p:nvPr>
        </p:nvSpPr>
        <p:spPr>
          <a:xfrm>
            <a:off x="677338" y="612186"/>
            <a:ext cx="7417511" cy="1826581"/>
          </a:xfrm>
        </p:spPr>
        <p:txBody>
          <a:bodyPr anchor="b"/>
          <a:lstStyle>
            <a:lvl1pPr algn="l">
              <a:defRPr sz="4000" b="0" cap="none"/>
            </a:lvl1pPr>
          </a:lstStyle>
          <a:p>
            <a:r>
              <a:rPr lang="en-US" dirty="0" smtClean="0"/>
              <a:t>This is a content page or section divider</a:t>
            </a:r>
            <a:endParaRPr lang="en-US" dirty="0"/>
          </a:p>
        </p:txBody>
      </p:sp>
      <p:sp>
        <p:nvSpPr>
          <p:cNvPr id="3" name="Text Placeholder 2"/>
          <p:cNvSpPr>
            <a:spLocks noGrp="1"/>
          </p:cNvSpPr>
          <p:nvPr>
            <p:ph type="body" idx="1"/>
          </p:nvPr>
        </p:nvSpPr>
        <p:spPr>
          <a:xfrm>
            <a:off x="677338" y="2438766"/>
            <a:ext cx="7417511" cy="860400"/>
          </a:xfrm>
        </p:spPr>
        <p:txBody>
          <a:bodyPr anchor="t"/>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4"/>
          <p:cNvSpPr>
            <a:spLocks noGrp="1"/>
          </p:cNvSpPr>
          <p:nvPr>
            <p:ph type="sldNum" sz="quarter" idx="4"/>
          </p:nvPr>
        </p:nvSpPr>
        <p:spPr>
          <a:xfrm>
            <a:off x="132347" y="6364004"/>
            <a:ext cx="2743200" cy="365125"/>
          </a:xfrm>
          <a:prstGeom prst="rect">
            <a:avLst/>
          </a:prstGeom>
        </p:spPr>
        <p:txBody>
          <a:bodyPr vert="horz" lIns="91440" tIns="45720" rIns="91440" bIns="45720" rtlCol="0" anchor="ctr"/>
          <a:lstStyle>
            <a:lvl1pPr algn="r">
              <a:defRPr sz="1200">
                <a:solidFill>
                  <a:schemeClr val="tx1"/>
                </a:solidFill>
                <a:latin typeface="Cambria" panose="02040503050406030204" pitchFamily="18" charset="0"/>
              </a:defRPr>
            </a:lvl1pPr>
          </a:lstStyle>
          <a:p>
            <a:fld id="{4D994282-91D2-44E4-8043-0BE7476EB246}" type="slidenum">
              <a:rPr lang="en-US" smtClean="0"/>
              <a:pPr/>
              <a:t>‹#›</a:t>
            </a:fld>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7596" y="6360257"/>
            <a:ext cx="2617307"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64495293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10492" t="5975" b="1296"/>
          <a:stretch/>
        </p:blipFill>
        <p:spPr>
          <a:xfrm>
            <a:off x="7722704" y="-139148"/>
            <a:ext cx="4578627" cy="7106478"/>
          </a:xfrm>
          <a:prstGeom prst="rect">
            <a:avLst/>
          </a:prstGeom>
          <a:ln>
            <a:solidFill>
              <a:srgbClr val="FDFDFD"/>
            </a:solidFill>
          </a:ln>
          <a:effectLst>
            <a:softEdge rad="101600"/>
          </a:effectLst>
        </p:spPr>
      </p:pic>
      <p:sp>
        <p:nvSpPr>
          <p:cNvPr id="2" name="Title 1"/>
          <p:cNvSpPr>
            <a:spLocks noGrp="1"/>
          </p:cNvSpPr>
          <p:nvPr>
            <p:ph type="title" hasCustomPrompt="1"/>
          </p:nvPr>
        </p:nvSpPr>
        <p:spPr>
          <a:xfrm>
            <a:off x="677338" y="612186"/>
            <a:ext cx="7417511" cy="1826581"/>
          </a:xfrm>
        </p:spPr>
        <p:txBody>
          <a:bodyPr anchor="b"/>
          <a:lstStyle>
            <a:lvl1pPr algn="l">
              <a:defRPr sz="4000" b="0" cap="none"/>
            </a:lvl1pPr>
          </a:lstStyle>
          <a:p>
            <a:r>
              <a:rPr lang="en-US" dirty="0" smtClean="0"/>
              <a:t>This is a content page or section divider</a:t>
            </a:r>
            <a:endParaRPr lang="en-US" dirty="0"/>
          </a:p>
        </p:txBody>
      </p:sp>
      <p:sp>
        <p:nvSpPr>
          <p:cNvPr id="3" name="Text Placeholder 2"/>
          <p:cNvSpPr>
            <a:spLocks noGrp="1"/>
          </p:cNvSpPr>
          <p:nvPr>
            <p:ph type="body" idx="1"/>
          </p:nvPr>
        </p:nvSpPr>
        <p:spPr>
          <a:xfrm>
            <a:off x="677338" y="2438766"/>
            <a:ext cx="7417511" cy="860400"/>
          </a:xfrm>
        </p:spPr>
        <p:txBody>
          <a:bodyPr anchor="t"/>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4"/>
          <p:cNvSpPr>
            <a:spLocks noGrp="1"/>
          </p:cNvSpPr>
          <p:nvPr>
            <p:ph type="sldNum" sz="quarter" idx="4"/>
          </p:nvPr>
        </p:nvSpPr>
        <p:spPr>
          <a:xfrm>
            <a:off x="132347" y="6364004"/>
            <a:ext cx="2743200" cy="365125"/>
          </a:xfrm>
          <a:prstGeom prst="rect">
            <a:avLst/>
          </a:prstGeom>
        </p:spPr>
        <p:txBody>
          <a:bodyPr vert="horz" lIns="91440" tIns="45720" rIns="91440" bIns="45720" rtlCol="0" anchor="ctr"/>
          <a:lstStyle>
            <a:lvl1pPr algn="r">
              <a:defRPr sz="1200">
                <a:solidFill>
                  <a:schemeClr val="tx1"/>
                </a:solidFill>
                <a:latin typeface="Cambria" panose="02040503050406030204" pitchFamily="18" charset="0"/>
              </a:defRPr>
            </a:lvl1pPr>
          </a:lstStyle>
          <a:p>
            <a:fld id="{4D994282-91D2-44E4-8043-0BE7476EB246}" type="slidenum">
              <a:rPr lang="en-US" smtClean="0"/>
              <a:pPr/>
              <a:t>‹#›</a:t>
            </a:fld>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7596" y="6360257"/>
            <a:ext cx="2617307"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1479440091"/>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68919" y="609600"/>
            <a:ext cx="7456551" cy="3022600"/>
          </a:xfrm>
        </p:spPr>
        <p:txBody>
          <a:bodyPr anchor="ctr">
            <a:normAutofit/>
          </a:bodyPr>
          <a:lstStyle>
            <a:lvl1pPr algn="l">
              <a:defRPr sz="4400" b="0" i="1" cap="none" spc="-150" baseline="0">
                <a:solidFill>
                  <a:srgbClr val="0098AA"/>
                </a:solidFill>
                <a:latin typeface="Cambria" panose="02040503050406030204" pitchFamily="18" charset="0"/>
              </a:defRPr>
            </a:lvl1pPr>
          </a:lstStyle>
          <a:p>
            <a:r>
              <a:rPr lang="en-US" dirty="0" smtClean="0"/>
              <a:t>Use this page for a pull quote or important statistic, figure or notation.</a:t>
            </a:r>
            <a:endParaRPr lang="en-US" dirty="0"/>
          </a:p>
        </p:txBody>
      </p:sp>
      <p:sp>
        <p:nvSpPr>
          <p:cNvPr id="23" name="Text Placeholder 9"/>
          <p:cNvSpPr>
            <a:spLocks noGrp="1"/>
          </p:cNvSpPr>
          <p:nvPr>
            <p:ph type="body" sz="quarter" idx="13"/>
          </p:nvPr>
        </p:nvSpPr>
        <p:spPr>
          <a:xfrm>
            <a:off x="1023844"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023847" y="4527448"/>
            <a:ext cx="8596668" cy="1513914"/>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24" name="TextBox 23"/>
          <p:cNvSpPr txBox="1"/>
          <p:nvPr/>
        </p:nvSpPr>
        <p:spPr>
          <a:xfrm>
            <a:off x="959319" y="800003"/>
            <a:ext cx="609600" cy="584776"/>
          </a:xfrm>
          <a:prstGeom prst="rect">
            <a:avLst/>
          </a:prstGeom>
        </p:spPr>
        <p:txBody>
          <a:bodyPr vert="horz" lIns="91440" tIns="45720" rIns="91440" bIns="45720" rtlCol="0" anchor="ctr">
            <a:noAutofit/>
          </a:bodyPr>
          <a:lstStyle/>
          <a:p>
            <a:pPr lvl="0"/>
            <a:r>
              <a:rPr lang="en-US" sz="8000" b="1" baseline="0" dirty="0" smtClean="0">
                <a:ln w="3175" cmpd="sng">
                  <a:noFill/>
                </a:ln>
                <a:solidFill>
                  <a:srgbClr val="0098AA"/>
                </a:solidFill>
                <a:effectLst/>
                <a:latin typeface="Georgia" panose="02040502050405020303" pitchFamily="18" charset="0"/>
              </a:rPr>
              <a:t>“</a:t>
            </a:r>
            <a:endParaRPr lang="en-US" sz="8000" b="1" baseline="0" dirty="0">
              <a:ln w="3175" cmpd="sng">
                <a:noFill/>
              </a:ln>
              <a:solidFill>
                <a:srgbClr val="0098AA"/>
              </a:solidFill>
              <a:effectLst/>
              <a:latin typeface="Georgia" panose="02040502050405020303" pitchFamily="18" charset="0"/>
            </a:endParaRP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1" baseline="0" dirty="0">
                <a:ln w="3175" cmpd="sng">
                  <a:noFill/>
                </a:ln>
                <a:solidFill>
                  <a:srgbClr val="0098AA"/>
                </a:solidFill>
                <a:effectLst/>
                <a:latin typeface="Georgia" panose="02040502050405020303" pitchFamily="18" charset="0"/>
              </a:rPr>
              <a:t>”</a:t>
            </a:r>
          </a:p>
        </p:txBody>
      </p:sp>
      <p:sp>
        <p:nvSpPr>
          <p:cNvPr id="7" name="Slide Number Placeholder 4"/>
          <p:cNvSpPr>
            <a:spLocks noGrp="1"/>
          </p:cNvSpPr>
          <p:nvPr>
            <p:ph type="sldNum" sz="quarter" idx="4"/>
          </p:nvPr>
        </p:nvSpPr>
        <p:spPr>
          <a:xfrm>
            <a:off x="132347" y="6364004"/>
            <a:ext cx="2743200" cy="365125"/>
          </a:xfrm>
          <a:prstGeom prst="rect">
            <a:avLst/>
          </a:prstGeom>
        </p:spPr>
        <p:txBody>
          <a:bodyPr vert="horz" lIns="91440" tIns="45720" rIns="91440" bIns="45720" rtlCol="0" anchor="ctr"/>
          <a:lstStyle>
            <a:lvl1pPr algn="r">
              <a:defRPr sz="1200">
                <a:solidFill>
                  <a:schemeClr val="tx1"/>
                </a:solidFill>
                <a:latin typeface="Cambria" panose="02040503050406030204" pitchFamily="18" charset="0"/>
              </a:defRPr>
            </a:lvl1pPr>
          </a:lstStyle>
          <a:p>
            <a:fld id="{4D994282-91D2-44E4-8043-0BE7476EB246}" type="slidenum">
              <a:rPr lang="en-US" smtClean="0"/>
              <a:pPr/>
              <a:t>‹#›</a:t>
            </a:fld>
            <a:endParaRPr lang="en-US" dirty="0"/>
          </a:p>
        </p:txBody>
      </p:sp>
    </p:spTree>
    <p:extLst>
      <p:ext uri="{BB962C8B-B14F-4D97-AF65-F5344CB8AC3E}">
        <p14:creationId xmlns:p14="http://schemas.microsoft.com/office/powerpoint/2010/main" val="2653325056"/>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0" y="2"/>
            <a:ext cx="12192000" cy="685799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5" name="Title Placeholder 1"/>
          <p:cNvSpPr>
            <a:spLocks noGrp="1"/>
          </p:cNvSpPr>
          <p:nvPr>
            <p:ph type="title" hasCustomPrompt="1"/>
          </p:nvPr>
        </p:nvSpPr>
        <p:spPr>
          <a:xfrm>
            <a:off x="675832" y="4316045"/>
            <a:ext cx="7708829" cy="1103292"/>
          </a:xfrm>
          <a:prstGeom prst="rect">
            <a:avLst/>
          </a:prstGeom>
          <a:solidFill>
            <a:schemeClr val="bg1">
              <a:alpha val="71000"/>
            </a:schemeClr>
          </a:solidFill>
          <a:effectLst>
            <a:softEdge rad="38100"/>
          </a:effectLst>
        </p:spPr>
        <p:txBody>
          <a:bodyPr vert="horz" lIns="91440" tIns="45720" rIns="91440" bIns="45720" rtlCol="0" anchor="t">
            <a:normAutofit/>
          </a:bodyPr>
          <a:lstStyle>
            <a:lvl1pPr>
              <a:defRPr sz="3200"/>
            </a:lvl1pPr>
          </a:lstStyle>
          <a:p>
            <a:r>
              <a:rPr lang="en-US" dirty="0" smtClean="0"/>
              <a:t>This is a content page or section divider</a:t>
            </a:r>
            <a:endParaRPr lang="en-US" dirty="0"/>
          </a:p>
        </p:txBody>
      </p:sp>
      <p:sp>
        <p:nvSpPr>
          <p:cNvPr id="6" name="Text Placeholder 2"/>
          <p:cNvSpPr>
            <a:spLocks noGrp="1"/>
          </p:cNvSpPr>
          <p:nvPr>
            <p:ph type="body" idx="10"/>
          </p:nvPr>
        </p:nvSpPr>
        <p:spPr>
          <a:xfrm>
            <a:off x="677335" y="5419341"/>
            <a:ext cx="7707325" cy="1063381"/>
          </a:xfrm>
          <a:solidFill>
            <a:srgbClr val="0098AA">
              <a:alpha val="47000"/>
            </a:srgbClr>
          </a:solidFill>
          <a:ln>
            <a:solidFill>
              <a:srgbClr val="000000">
                <a:alpha val="47059"/>
              </a:srgbClr>
            </a:solidFill>
          </a:ln>
          <a:effectLst>
            <a:softEdge rad="38100"/>
          </a:effectLst>
        </p:spPr>
        <p:txBody>
          <a:bodyPr lIns="182880" anchor="ctr" anchorCtr="0">
            <a:normAutofit/>
          </a:bodyPr>
          <a:lstStyle>
            <a:lvl1pPr marL="0" indent="0" algn="l">
              <a:buNone/>
              <a:defRPr sz="1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Slide Number Placeholder 4"/>
          <p:cNvSpPr>
            <a:spLocks noGrp="1"/>
          </p:cNvSpPr>
          <p:nvPr>
            <p:ph type="sldNum" sz="quarter" idx="4"/>
          </p:nvPr>
        </p:nvSpPr>
        <p:spPr>
          <a:xfrm>
            <a:off x="132347" y="6364004"/>
            <a:ext cx="2743200" cy="365125"/>
          </a:xfrm>
          <a:prstGeom prst="rect">
            <a:avLst/>
          </a:prstGeom>
        </p:spPr>
        <p:txBody>
          <a:bodyPr vert="horz" lIns="91440" tIns="45720" rIns="91440" bIns="45720" rtlCol="0" anchor="ctr"/>
          <a:lstStyle>
            <a:lvl1pPr algn="r">
              <a:defRPr sz="1200">
                <a:solidFill>
                  <a:schemeClr val="tx1"/>
                </a:solidFill>
                <a:latin typeface="Cambria" panose="02040503050406030204" pitchFamily="18" charset="0"/>
              </a:defRPr>
            </a:lvl1pPr>
          </a:lstStyle>
          <a:p>
            <a:fld id="{4D994282-91D2-44E4-8043-0BE7476EB246}" type="slidenum">
              <a:rPr lang="en-US" smtClean="0"/>
              <a:pPr/>
              <a:t>‹#›</a:t>
            </a:fld>
            <a:endParaRPr lang="en-US" dirty="0"/>
          </a:p>
        </p:txBody>
      </p:sp>
    </p:spTree>
    <p:extLst>
      <p:ext uri="{BB962C8B-B14F-4D97-AF65-F5344CB8AC3E}">
        <p14:creationId xmlns:p14="http://schemas.microsoft.com/office/powerpoint/2010/main" val="1269691645"/>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45221" y="1097284"/>
            <a:ext cx="8588203" cy="1029903"/>
          </a:xfrm>
        </p:spPr>
        <p:txBody>
          <a:bodyPr anchor="t">
            <a:normAutofit/>
          </a:bodyPr>
          <a:lstStyle>
            <a:lvl1pPr algn="l">
              <a:defRPr sz="4400" b="0" cap="none"/>
            </a:lvl1pPr>
          </a:lstStyle>
          <a:p>
            <a:r>
              <a:rPr lang="en-US" dirty="0" smtClean="0"/>
              <a:t>Question and Answers</a:t>
            </a:r>
            <a:endParaRPr lang="en-US" dirty="0"/>
          </a:p>
        </p:txBody>
      </p:sp>
      <p:sp>
        <p:nvSpPr>
          <p:cNvPr id="23" name="Text Placeholder 9"/>
          <p:cNvSpPr>
            <a:spLocks noGrp="1"/>
          </p:cNvSpPr>
          <p:nvPr>
            <p:ph type="body" sz="quarter" idx="13"/>
          </p:nvPr>
        </p:nvSpPr>
        <p:spPr>
          <a:xfrm>
            <a:off x="1245223" y="2213814"/>
            <a:ext cx="8596669" cy="1456989"/>
          </a:xfrm>
        </p:spPr>
        <p:txBody>
          <a:bodyPr anchor="t">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45223" y="3670802"/>
            <a:ext cx="8596668" cy="5835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TextBox 3"/>
          <p:cNvSpPr txBox="1"/>
          <p:nvPr/>
        </p:nvSpPr>
        <p:spPr>
          <a:xfrm>
            <a:off x="1245220" y="5724354"/>
            <a:ext cx="8206787" cy="800219"/>
          </a:xfrm>
          <a:prstGeom prst="rect">
            <a:avLst/>
          </a:prstGeom>
          <a:noFill/>
        </p:spPr>
        <p:txBody>
          <a:bodyPr wrap="square" rtlCol="0">
            <a:spAutoFit/>
          </a:bodyPr>
          <a:lstStyle/>
          <a:p>
            <a:r>
              <a:rPr lang="en-US" sz="2400" b="1" i="0" u="none" strike="noStrike" kern="1200" baseline="30000" dirty="0" smtClean="0">
                <a:solidFill>
                  <a:srgbClr val="0098AA"/>
                </a:solidFill>
                <a:latin typeface="Calibri" panose="020F0502020204030204" pitchFamily="34" charset="0"/>
                <a:ea typeface="+mn-ea"/>
                <a:cs typeface="+mn-cs"/>
              </a:rPr>
              <a:t>Louisiana Department of Health</a:t>
            </a:r>
          </a:p>
          <a:p>
            <a:r>
              <a:rPr lang="en-US" sz="1800" b="0" i="0" u="none" strike="noStrike" kern="1200" baseline="30000" dirty="0" smtClean="0">
                <a:solidFill>
                  <a:srgbClr val="0098AA"/>
                </a:solidFill>
                <a:latin typeface="+mn-lt"/>
                <a:ea typeface="+mn-ea"/>
                <a:cs typeface="+mn-cs"/>
              </a:rPr>
              <a:t>628 North 4th Street, Baton Rouge, Louisiana 70802</a:t>
            </a:r>
          </a:p>
          <a:p>
            <a:r>
              <a:rPr lang="en-US" sz="1800" b="0" i="0" u="none" strike="noStrike" kern="1200" baseline="30000" dirty="0" smtClean="0">
                <a:solidFill>
                  <a:srgbClr val="0098AA"/>
                </a:solidFill>
                <a:latin typeface="+mn-lt"/>
                <a:ea typeface="+mn-ea"/>
                <a:cs typeface="+mn-cs"/>
              </a:rPr>
              <a:t>(225) 342-9500</a:t>
            </a:r>
            <a:endParaRPr lang="en-US" sz="1800" dirty="0">
              <a:solidFill>
                <a:srgbClr val="0098AA"/>
              </a:solidFill>
            </a:endParaRPr>
          </a:p>
        </p:txBody>
      </p:sp>
      <p:sp>
        <p:nvSpPr>
          <p:cNvPr id="6" name="Slide Number Placeholder 4"/>
          <p:cNvSpPr>
            <a:spLocks noGrp="1"/>
          </p:cNvSpPr>
          <p:nvPr>
            <p:ph type="sldNum" sz="quarter" idx="4"/>
          </p:nvPr>
        </p:nvSpPr>
        <p:spPr>
          <a:xfrm>
            <a:off x="132347" y="6364004"/>
            <a:ext cx="2743200" cy="365125"/>
          </a:xfrm>
          <a:prstGeom prst="rect">
            <a:avLst/>
          </a:prstGeom>
        </p:spPr>
        <p:txBody>
          <a:bodyPr vert="horz" lIns="91440" tIns="45720" rIns="91440" bIns="45720" rtlCol="0" anchor="ctr"/>
          <a:lstStyle>
            <a:lvl1pPr algn="r">
              <a:defRPr sz="1200">
                <a:solidFill>
                  <a:schemeClr val="tx1"/>
                </a:solidFill>
                <a:latin typeface="Cambria" panose="02040503050406030204" pitchFamily="18" charset="0"/>
              </a:defRPr>
            </a:lvl1pPr>
          </a:lstStyle>
          <a:p>
            <a:fld id="{4D994282-91D2-44E4-8043-0BE7476EB246}" type="slidenum">
              <a:rPr lang="en-US" smtClean="0"/>
              <a:pPr/>
              <a:t>‹#›</a:t>
            </a:fld>
            <a:endParaRPr lang="en-US" dirty="0"/>
          </a:p>
        </p:txBody>
      </p:sp>
    </p:spTree>
    <p:extLst>
      <p:ext uri="{BB962C8B-B14F-4D97-AF65-F5344CB8AC3E}">
        <p14:creationId xmlns:p14="http://schemas.microsoft.com/office/powerpoint/2010/main" val="1720871947"/>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09600" y="6356353"/>
            <a:ext cx="28448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3556000" y="6356353"/>
            <a:ext cx="44704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4D994282-91D2-44E4-8043-0BE7476EB246}" type="slidenum">
              <a:rPr lang="en-US" smtClean="0"/>
              <a:pPr/>
              <a:t>‹#›</a:t>
            </a:fld>
            <a:endParaRPr lang="en-US" dirty="0"/>
          </a:p>
        </p:txBody>
      </p:sp>
    </p:spTree>
    <p:extLst>
      <p:ext uri="{BB962C8B-B14F-4D97-AF65-F5344CB8AC3E}">
        <p14:creationId xmlns:p14="http://schemas.microsoft.com/office/powerpoint/2010/main" val="19386328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74398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7_Presentation Cover Slide">
    <p:spTree>
      <p:nvGrpSpPr>
        <p:cNvPr id="1" name=""/>
        <p:cNvGrpSpPr/>
        <p:nvPr/>
      </p:nvGrpSpPr>
      <p:grpSpPr>
        <a:xfrm>
          <a:off x="0" y="0"/>
          <a:ext cx="0" cy="0"/>
          <a:chOff x="0" y="0"/>
          <a:chExt cx="0" cy="0"/>
        </a:xfrm>
      </p:grpSpPr>
      <p:grpSp>
        <p:nvGrpSpPr>
          <p:cNvPr id="29" name="Group 28"/>
          <p:cNvGrpSpPr/>
          <p:nvPr userDrawn="1"/>
        </p:nvGrpSpPr>
        <p:grpSpPr>
          <a:xfrm>
            <a:off x="1"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04565" y="6360258"/>
            <a:ext cx="2617307"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126151016"/>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8157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14_Presentation Cover Slide">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9379" b="11893"/>
          <a:stretch/>
        </p:blipFill>
        <p:spPr>
          <a:xfrm>
            <a:off x="5694747" y="4"/>
            <a:ext cx="6478460" cy="6886937"/>
          </a:xfrm>
          <a:prstGeom prst="rect">
            <a:avLst/>
          </a:prstGeom>
        </p:spPr>
      </p:pic>
      <p:grpSp>
        <p:nvGrpSpPr>
          <p:cNvPr id="29" name="Group 28"/>
          <p:cNvGrpSpPr/>
          <p:nvPr/>
        </p:nvGrpSpPr>
        <p:grpSpPr>
          <a:xfrm>
            <a:off x="1"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15" name="Title Placeholder 1"/>
          <p:cNvSpPr>
            <a:spLocks noGrp="1"/>
          </p:cNvSpPr>
          <p:nvPr>
            <p:ph type="title" hasCustomPrompt="1"/>
          </p:nvPr>
        </p:nvSpPr>
        <p:spPr>
          <a:xfrm>
            <a:off x="675832" y="4316045"/>
            <a:ext cx="7708829" cy="1103292"/>
          </a:xfrm>
          <a:prstGeom prst="rect">
            <a:avLst/>
          </a:prstGeom>
          <a:solidFill>
            <a:schemeClr val="bg1">
              <a:alpha val="72000"/>
            </a:schemeClr>
          </a:solidFill>
          <a:effectLst>
            <a:softEdge rad="38100"/>
          </a:effectLst>
        </p:spPr>
        <p:txBody>
          <a:bodyPr vert="horz" lIns="91440" tIns="45720" rIns="91440" bIns="45720" rtlCol="0" anchor="t">
            <a:normAutofit/>
          </a:bodyPr>
          <a:lstStyle>
            <a:lvl1pPr>
              <a:defRPr sz="3200"/>
            </a:lvl1pPr>
          </a:lstStyle>
          <a:p>
            <a:r>
              <a:rPr lang="en-US" dirty="0" smtClean="0"/>
              <a:t>This is a title page</a:t>
            </a:r>
            <a:endParaRPr lang="en-US" dirty="0"/>
          </a:p>
        </p:txBody>
      </p:sp>
      <p:sp>
        <p:nvSpPr>
          <p:cNvPr id="20" name="Text Placeholder 2"/>
          <p:cNvSpPr>
            <a:spLocks noGrp="1"/>
          </p:cNvSpPr>
          <p:nvPr>
            <p:ph type="body" idx="1"/>
          </p:nvPr>
        </p:nvSpPr>
        <p:spPr>
          <a:xfrm>
            <a:off x="677335" y="5419341"/>
            <a:ext cx="7707325" cy="1063381"/>
          </a:xfrm>
          <a:solidFill>
            <a:srgbClr val="0098AA">
              <a:alpha val="47000"/>
            </a:srgbClr>
          </a:solidFill>
          <a:ln>
            <a:solidFill>
              <a:srgbClr val="000000">
                <a:alpha val="47059"/>
              </a:srgbClr>
            </a:solidFill>
          </a:ln>
          <a:effectLst>
            <a:softEdge rad="38100"/>
          </a:effectLst>
        </p:spPr>
        <p:txBody>
          <a:bodyPr lIns="182880" anchor="ctr" anchorCtr="0">
            <a:normAutofit/>
          </a:bodyPr>
          <a:lstStyle>
            <a:lvl1pPr marL="0" indent="0" algn="l">
              <a:buNone/>
              <a:defRPr sz="1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7" name="Slide Number Placeholder 4"/>
          <p:cNvSpPr>
            <a:spLocks noGrp="1"/>
          </p:cNvSpPr>
          <p:nvPr>
            <p:ph type="sldNum" sz="quarter" idx="4"/>
          </p:nvPr>
        </p:nvSpPr>
        <p:spPr>
          <a:xfrm>
            <a:off x="132347" y="6364004"/>
            <a:ext cx="2743200" cy="365125"/>
          </a:xfrm>
          <a:prstGeom prst="rect">
            <a:avLst/>
          </a:prstGeom>
        </p:spPr>
        <p:txBody>
          <a:bodyPr vert="horz" lIns="91440" tIns="45720" rIns="91440" bIns="45720" rtlCol="0" anchor="ctr"/>
          <a:lstStyle>
            <a:lvl1pPr algn="r">
              <a:defRPr sz="1200">
                <a:solidFill>
                  <a:schemeClr val="tx1">
                    <a:tint val="75000"/>
                  </a:schemeClr>
                </a:solidFill>
                <a:latin typeface="Cambria" panose="02040503050406030204" pitchFamily="18" charset="0"/>
              </a:defRPr>
            </a:lvl1pPr>
          </a:lstStyle>
          <a:p>
            <a:fld id="{4D994282-91D2-44E4-8043-0BE7476EB246}" type="slidenum">
              <a:rPr lang="en-US" smtClean="0"/>
              <a:pPr/>
              <a:t>‹#›</a:t>
            </a:fld>
            <a:endParaRPr lang="en-US" dirty="0"/>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04564" y="6360257"/>
            <a:ext cx="2617307"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1569873491"/>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8_Presentation Cover Slide">
    <p:spTree>
      <p:nvGrpSpPr>
        <p:cNvPr id="1" name=""/>
        <p:cNvGrpSpPr/>
        <p:nvPr/>
      </p:nvGrpSpPr>
      <p:grpSpPr>
        <a:xfrm>
          <a:off x="0" y="0"/>
          <a:ext cx="0" cy="0"/>
          <a:chOff x="0" y="0"/>
          <a:chExt cx="0" cy="0"/>
        </a:xfrm>
      </p:grpSpPr>
      <p:grpSp>
        <p:nvGrpSpPr>
          <p:cNvPr id="29" name="Group 28"/>
          <p:cNvGrpSpPr/>
          <p:nvPr userDrawn="1"/>
        </p:nvGrpSpPr>
        <p:grpSpPr>
          <a:xfrm>
            <a:off x="1"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04565" y="6360258"/>
            <a:ext cx="2617307"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507044720"/>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13_Presentation Cover Slide">
    <p:spTree>
      <p:nvGrpSpPr>
        <p:cNvPr id="1" name=""/>
        <p:cNvGrpSpPr/>
        <p:nvPr/>
      </p:nvGrpSpPr>
      <p:grpSpPr>
        <a:xfrm>
          <a:off x="0" y="0"/>
          <a:ext cx="0" cy="0"/>
          <a:chOff x="0" y="0"/>
          <a:chExt cx="0" cy="0"/>
        </a:xfrm>
      </p:grpSpPr>
      <p:grpSp>
        <p:nvGrpSpPr>
          <p:cNvPr id="29" name="Group 28"/>
          <p:cNvGrpSpPr/>
          <p:nvPr userDrawn="1"/>
        </p:nvGrpSpPr>
        <p:grpSpPr>
          <a:xfrm>
            <a:off x="1"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04565" y="6360258"/>
            <a:ext cx="2617307"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3043009464"/>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4" y="685800"/>
            <a:ext cx="1001871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3"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9732656" y="5883277"/>
            <a:ext cx="11430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2572281" y="5883277"/>
            <a:ext cx="7084177"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37DE88D0-2103-4681-8EF6-2BCDABBFA3AB}" type="slidenum">
              <a:rPr lang="en-US" smtClean="0"/>
              <a:t>‹#›</a:t>
            </a:fld>
            <a:endParaRPr lang="en-US" dirty="0"/>
          </a:p>
        </p:txBody>
      </p:sp>
    </p:spTree>
    <p:extLst>
      <p:ext uri="{BB962C8B-B14F-4D97-AF65-F5344CB8AC3E}">
        <p14:creationId xmlns:p14="http://schemas.microsoft.com/office/powerpoint/2010/main" val="28741660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a:xfrm>
            <a:off x="609600" y="6356353"/>
            <a:ext cx="2844800" cy="365125"/>
          </a:xfrm>
          <a:prstGeom prst="rect">
            <a:avLst/>
          </a:prstGeom>
        </p:spPr>
        <p:txBody>
          <a:bodyPr/>
          <a:lstStyle/>
          <a:p>
            <a:endParaRPr lang="en-US" dirty="0"/>
          </a:p>
        </p:txBody>
      </p:sp>
      <p:sp>
        <p:nvSpPr>
          <p:cNvPr id="19" name="Footer Placeholder 18"/>
          <p:cNvSpPr>
            <a:spLocks noGrp="1"/>
          </p:cNvSpPr>
          <p:nvPr>
            <p:ph type="ftr" sz="quarter" idx="11"/>
          </p:nvPr>
        </p:nvSpPr>
        <p:spPr>
          <a:xfrm>
            <a:off x="3556000" y="6356353"/>
            <a:ext cx="4470400" cy="365125"/>
          </a:xfrm>
          <a:prstGeom prst="rect">
            <a:avLst/>
          </a:prstGeom>
        </p:spPr>
        <p:txBody>
          <a:bodyPr/>
          <a:lstStyle/>
          <a:p>
            <a:endParaRPr lang="en-US" dirty="0"/>
          </a:p>
        </p:txBody>
      </p:sp>
      <p:sp>
        <p:nvSpPr>
          <p:cNvPr id="27" name="Slide Number Placeholder 26"/>
          <p:cNvSpPr>
            <a:spLocks noGrp="1"/>
          </p:cNvSpPr>
          <p:nvPr>
            <p:ph type="sldNum" sz="quarter" idx="12"/>
          </p:nvPr>
        </p:nvSpPr>
        <p:spPr/>
        <p:txBody>
          <a:bodyPr/>
          <a:lstStyle/>
          <a:p>
            <a:fld id="{4D994282-91D2-44E4-8043-0BE7476EB246}" type="slidenum">
              <a:rPr lang="en-US" smtClean="0"/>
              <a:pPr/>
              <a:t>‹#›</a:t>
            </a:fld>
            <a:endParaRPr lang="en-US" dirty="0"/>
          </a:p>
        </p:txBody>
      </p:sp>
    </p:spTree>
    <p:extLst>
      <p:ext uri="{BB962C8B-B14F-4D97-AF65-F5344CB8AC3E}">
        <p14:creationId xmlns:p14="http://schemas.microsoft.com/office/powerpoint/2010/main" val="3291358397"/>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167140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21_Presentation Cover Slide">
    <p:spTree>
      <p:nvGrpSpPr>
        <p:cNvPr id="1" name=""/>
        <p:cNvGrpSpPr/>
        <p:nvPr/>
      </p:nvGrpSpPr>
      <p:grpSpPr>
        <a:xfrm>
          <a:off x="0" y="0"/>
          <a:ext cx="0" cy="0"/>
          <a:chOff x="0" y="0"/>
          <a:chExt cx="0" cy="0"/>
        </a:xfrm>
      </p:grpSpPr>
      <p:grpSp>
        <p:nvGrpSpPr>
          <p:cNvPr id="29" name="Group 28"/>
          <p:cNvGrpSpPr/>
          <p:nvPr userDrawn="1"/>
        </p:nvGrpSpPr>
        <p:grpSpPr>
          <a:xfrm>
            <a:off x="1"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04565" y="6360258"/>
            <a:ext cx="2617307"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1588390931"/>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914333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22_Presentation Cover Slide">
    <p:spTree>
      <p:nvGrpSpPr>
        <p:cNvPr id="1" name=""/>
        <p:cNvGrpSpPr/>
        <p:nvPr/>
      </p:nvGrpSpPr>
      <p:grpSpPr>
        <a:xfrm>
          <a:off x="0" y="0"/>
          <a:ext cx="0" cy="0"/>
          <a:chOff x="0" y="0"/>
          <a:chExt cx="0" cy="0"/>
        </a:xfrm>
      </p:grpSpPr>
      <p:grpSp>
        <p:nvGrpSpPr>
          <p:cNvPr id="29" name="Group 28"/>
          <p:cNvGrpSpPr/>
          <p:nvPr userDrawn="1"/>
        </p:nvGrpSpPr>
        <p:grpSpPr>
          <a:xfrm>
            <a:off x="1"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04565" y="6360258"/>
            <a:ext cx="2617307"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190214378"/>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23_Presentation Cover Slide">
    <p:spTree>
      <p:nvGrpSpPr>
        <p:cNvPr id="1" name=""/>
        <p:cNvGrpSpPr/>
        <p:nvPr/>
      </p:nvGrpSpPr>
      <p:grpSpPr>
        <a:xfrm>
          <a:off x="0" y="0"/>
          <a:ext cx="0" cy="0"/>
          <a:chOff x="0" y="0"/>
          <a:chExt cx="0" cy="0"/>
        </a:xfrm>
      </p:grpSpPr>
      <p:grpSp>
        <p:nvGrpSpPr>
          <p:cNvPr id="29" name="Group 28"/>
          <p:cNvGrpSpPr/>
          <p:nvPr userDrawn="1"/>
        </p:nvGrpSpPr>
        <p:grpSpPr>
          <a:xfrm>
            <a:off x="1"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04565" y="6360258"/>
            <a:ext cx="2617307"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1848998257"/>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24_Presentation Cover Slide">
    <p:spTree>
      <p:nvGrpSpPr>
        <p:cNvPr id="1" name=""/>
        <p:cNvGrpSpPr/>
        <p:nvPr/>
      </p:nvGrpSpPr>
      <p:grpSpPr>
        <a:xfrm>
          <a:off x="0" y="0"/>
          <a:ext cx="0" cy="0"/>
          <a:chOff x="0" y="0"/>
          <a:chExt cx="0" cy="0"/>
        </a:xfrm>
      </p:grpSpPr>
      <p:grpSp>
        <p:nvGrpSpPr>
          <p:cNvPr id="29" name="Group 28"/>
          <p:cNvGrpSpPr/>
          <p:nvPr userDrawn="1"/>
        </p:nvGrpSpPr>
        <p:grpSpPr>
          <a:xfrm>
            <a:off x="1"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04565" y="6360258"/>
            <a:ext cx="2617307"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323138975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15_Presentation Cover Slide">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5053" r="2538"/>
          <a:stretch/>
        </p:blipFill>
        <p:spPr>
          <a:xfrm flipH="1">
            <a:off x="247973" y="1073303"/>
            <a:ext cx="10356675" cy="3231045"/>
          </a:xfrm>
          <a:prstGeom prst="rect">
            <a:avLst/>
          </a:prstGeom>
        </p:spPr>
      </p:pic>
      <p:grpSp>
        <p:nvGrpSpPr>
          <p:cNvPr id="29" name="Group 28"/>
          <p:cNvGrpSpPr/>
          <p:nvPr/>
        </p:nvGrpSpPr>
        <p:grpSpPr>
          <a:xfrm>
            <a:off x="1"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15" name="Title Placeholder 1"/>
          <p:cNvSpPr>
            <a:spLocks noGrp="1"/>
          </p:cNvSpPr>
          <p:nvPr>
            <p:ph type="title" hasCustomPrompt="1"/>
          </p:nvPr>
        </p:nvSpPr>
        <p:spPr>
          <a:xfrm>
            <a:off x="675832" y="4316045"/>
            <a:ext cx="7708829" cy="1103292"/>
          </a:xfrm>
          <a:prstGeom prst="rect">
            <a:avLst/>
          </a:prstGeom>
          <a:solidFill>
            <a:schemeClr val="bg1">
              <a:alpha val="72000"/>
            </a:schemeClr>
          </a:solidFill>
          <a:effectLst>
            <a:softEdge rad="38100"/>
          </a:effectLst>
        </p:spPr>
        <p:txBody>
          <a:bodyPr vert="horz" lIns="91440" tIns="45720" rIns="91440" bIns="45720" rtlCol="0" anchor="t">
            <a:normAutofit/>
          </a:bodyPr>
          <a:lstStyle>
            <a:lvl1pPr>
              <a:defRPr sz="3200"/>
            </a:lvl1pPr>
          </a:lstStyle>
          <a:p>
            <a:r>
              <a:rPr lang="en-US" dirty="0" smtClean="0"/>
              <a:t>This is a title page</a:t>
            </a:r>
            <a:endParaRPr lang="en-US" dirty="0"/>
          </a:p>
        </p:txBody>
      </p:sp>
      <p:sp>
        <p:nvSpPr>
          <p:cNvPr id="20" name="Text Placeholder 2"/>
          <p:cNvSpPr>
            <a:spLocks noGrp="1"/>
          </p:cNvSpPr>
          <p:nvPr>
            <p:ph type="body" idx="1"/>
          </p:nvPr>
        </p:nvSpPr>
        <p:spPr>
          <a:xfrm>
            <a:off x="677335" y="5419341"/>
            <a:ext cx="7707325" cy="1063381"/>
          </a:xfrm>
          <a:solidFill>
            <a:srgbClr val="0098AA">
              <a:alpha val="47000"/>
            </a:srgbClr>
          </a:solidFill>
          <a:ln>
            <a:solidFill>
              <a:srgbClr val="000000">
                <a:alpha val="47059"/>
              </a:srgbClr>
            </a:solidFill>
          </a:ln>
          <a:effectLst>
            <a:softEdge rad="38100"/>
          </a:effectLst>
        </p:spPr>
        <p:txBody>
          <a:bodyPr lIns="182880" anchor="ctr" anchorCtr="0">
            <a:normAutofit/>
          </a:bodyPr>
          <a:lstStyle>
            <a:lvl1pPr marL="0" indent="0" algn="l">
              <a:buNone/>
              <a:defRPr sz="1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7" name="Slide Number Placeholder 4"/>
          <p:cNvSpPr>
            <a:spLocks noGrp="1"/>
          </p:cNvSpPr>
          <p:nvPr>
            <p:ph type="sldNum" sz="quarter" idx="4"/>
          </p:nvPr>
        </p:nvSpPr>
        <p:spPr>
          <a:xfrm>
            <a:off x="132347" y="6364004"/>
            <a:ext cx="2743200" cy="365125"/>
          </a:xfrm>
          <a:prstGeom prst="rect">
            <a:avLst/>
          </a:prstGeom>
        </p:spPr>
        <p:txBody>
          <a:bodyPr vert="horz" lIns="91440" tIns="45720" rIns="91440" bIns="45720" rtlCol="0" anchor="ctr"/>
          <a:lstStyle>
            <a:lvl1pPr algn="r">
              <a:defRPr sz="1200">
                <a:solidFill>
                  <a:schemeClr val="tx1">
                    <a:tint val="75000"/>
                  </a:schemeClr>
                </a:solidFill>
                <a:latin typeface="Cambria" panose="02040503050406030204" pitchFamily="18" charset="0"/>
              </a:defRPr>
            </a:lvl1pPr>
          </a:lstStyle>
          <a:p>
            <a:fld id="{4D994282-91D2-44E4-8043-0BE7476EB246}" type="slidenum">
              <a:rPr lang="en-US" smtClean="0"/>
              <a:pPr/>
              <a:t>‹#›</a:t>
            </a:fld>
            <a:endParaRPr lang="en-US" dirty="0"/>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04564" y="6360257"/>
            <a:ext cx="2617307"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2132874835"/>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5_Presentation Cover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94859" y="-7431"/>
            <a:ext cx="6770789" cy="6873897"/>
          </a:xfrm>
          <a:prstGeom prst="rect">
            <a:avLst/>
          </a:prstGeom>
        </p:spPr>
      </p:pic>
      <p:grpSp>
        <p:nvGrpSpPr>
          <p:cNvPr id="29" name="Group 28"/>
          <p:cNvGrpSpPr/>
          <p:nvPr userDrawn="1"/>
        </p:nvGrpSpPr>
        <p:grpSpPr>
          <a:xfrm>
            <a:off x="0"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15" name="Title Placeholder 1"/>
          <p:cNvSpPr>
            <a:spLocks noGrp="1"/>
          </p:cNvSpPr>
          <p:nvPr>
            <p:ph type="title" hasCustomPrompt="1"/>
          </p:nvPr>
        </p:nvSpPr>
        <p:spPr>
          <a:xfrm>
            <a:off x="675831" y="4316045"/>
            <a:ext cx="7708829" cy="1103292"/>
          </a:xfrm>
          <a:prstGeom prst="rect">
            <a:avLst/>
          </a:prstGeom>
          <a:solidFill>
            <a:schemeClr val="bg1">
              <a:alpha val="57000"/>
            </a:schemeClr>
          </a:solidFill>
          <a:effectLst>
            <a:softEdge rad="38100"/>
          </a:effectLst>
        </p:spPr>
        <p:txBody>
          <a:bodyPr vert="horz" lIns="91440" tIns="45720" rIns="91440" bIns="45720" rtlCol="0" anchor="t">
            <a:normAutofit/>
          </a:bodyPr>
          <a:lstStyle>
            <a:lvl1pPr>
              <a:defRPr sz="3200" baseline="0"/>
            </a:lvl1pPr>
          </a:lstStyle>
          <a:p>
            <a:r>
              <a:rPr lang="en-US" dirty="0" smtClean="0"/>
              <a:t>This is a title page</a:t>
            </a:r>
            <a:endParaRPr lang="en-US" dirty="0"/>
          </a:p>
        </p:txBody>
      </p:sp>
      <p:sp>
        <p:nvSpPr>
          <p:cNvPr id="20" name="Text Placeholder 2"/>
          <p:cNvSpPr>
            <a:spLocks noGrp="1"/>
          </p:cNvSpPr>
          <p:nvPr>
            <p:ph type="body" idx="1"/>
          </p:nvPr>
        </p:nvSpPr>
        <p:spPr>
          <a:xfrm>
            <a:off x="677335" y="5419337"/>
            <a:ext cx="7707325" cy="1063381"/>
          </a:xfrm>
          <a:solidFill>
            <a:srgbClr val="0098AA">
              <a:alpha val="47000"/>
            </a:srgbClr>
          </a:solidFill>
          <a:ln>
            <a:solidFill>
              <a:srgbClr val="000000">
                <a:alpha val="47059"/>
              </a:srgbClr>
            </a:solidFill>
          </a:ln>
          <a:effectLst>
            <a:softEdge rad="38100"/>
          </a:effectLst>
        </p:spPr>
        <p:txBody>
          <a:bodyPr lIns="182880" anchor="ctr" anchorCtr="0">
            <a:normAutofit/>
          </a:bodyPr>
          <a:lstStyle>
            <a:lvl1pPr marL="0" indent="0" algn="l">
              <a:buNone/>
              <a:defRPr sz="1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18" name="Slide Number Placeholder 4"/>
          <p:cNvSpPr>
            <a:spLocks noGrp="1"/>
          </p:cNvSpPr>
          <p:nvPr>
            <p:ph type="sldNum" sz="quarter" idx="4"/>
          </p:nvPr>
        </p:nvSpPr>
        <p:spPr>
          <a:xfrm>
            <a:off x="132347" y="636400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mbria" panose="02040503050406030204" pitchFamily="18" charset="0"/>
              </a:defRPr>
            </a:lvl1pPr>
          </a:lstStyle>
          <a:p>
            <a:pPr algn="l"/>
            <a:fld id="{B2C853BF-C26B-47D6-9093-18D9F9D6D1AB}" type="slidenum">
              <a:rPr lang="en-US" smtClean="0"/>
              <a:pPr algn="l"/>
              <a:t>‹#›</a:t>
            </a:fld>
            <a:endParaRPr lang="en-US" dirty="0"/>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04563" y="6360257"/>
            <a:ext cx="2617306"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3146864011"/>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2_Presentation Cover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46691" y="613455"/>
            <a:ext cx="9334495" cy="5256546"/>
          </a:xfrm>
          <a:prstGeom prst="rect">
            <a:avLst/>
          </a:prstGeom>
          <a:effectLst>
            <a:softEdge rad="190500"/>
          </a:effectLst>
        </p:spPr>
      </p:pic>
      <p:grpSp>
        <p:nvGrpSpPr>
          <p:cNvPr id="29" name="Group 28"/>
          <p:cNvGrpSpPr/>
          <p:nvPr userDrawn="1"/>
        </p:nvGrpSpPr>
        <p:grpSpPr>
          <a:xfrm>
            <a:off x="0"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15" name="Title Placeholder 1"/>
          <p:cNvSpPr>
            <a:spLocks noGrp="1"/>
          </p:cNvSpPr>
          <p:nvPr>
            <p:ph type="title" hasCustomPrompt="1"/>
          </p:nvPr>
        </p:nvSpPr>
        <p:spPr>
          <a:xfrm>
            <a:off x="675831" y="4316045"/>
            <a:ext cx="7708829" cy="1103292"/>
          </a:xfrm>
          <a:prstGeom prst="rect">
            <a:avLst/>
          </a:prstGeom>
          <a:solidFill>
            <a:srgbClr val="FFFFFF">
              <a:alpha val="80000"/>
            </a:srgbClr>
          </a:solidFill>
          <a:effectLst>
            <a:softEdge rad="38100"/>
          </a:effectLst>
        </p:spPr>
        <p:txBody>
          <a:bodyPr vert="horz" lIns="91440" tIns="45720" rIns="91440" bIns="45720" rtlCol="0" anchor="t">
            <a:normAutofit/>
          </a:bodyPr>
          <a:lstStyle>
            <a:lvl1pPr>
              <a:defRPr sz="3200"/>
            </a:lvl1pPr>
          </a:lstStyle>
          <a:p>
            <a:r>
              <a:rPr lang="en-US" dirty="0" smtClean="0"/>
              <a:t>This is a title page</a:t>
            </a:r>
            <a:endParaRPr lang="en-US" dirty="0"/>
          </a:p>
        </p:txBody>
      </p:sp>
      <p:sp>
        <p:nvSpPr>
          <p:cNvPr id="20" name="Text Placeholder 2"/>
          <p:cNvSpPr>
            <a:spLocks noGrp="1"/>
          </p:cNvSpPr>
          <p:nvPr>
            <p:ph type="body" idx="1"/>
          </p:nvPr>
        </p:nvSpPr>
        <p:spPr>
          <a:xfrm>
            <a:off x="677335" y="5419337"/>
            <a:ext cx="7707325" cy="1063381"/>
          </a:xfrm>
          <a:solidFill>
            <a:srgbClr val="0098AA">
              <a:alpha val="47000"/>
            </a:srgbClr>
          </a:solidFill>
          <a:ln>
            <a:solidFill>
              <a:srgbClr val="000000">
                <a:alpha val="47059"/>
              </a:srgbClr>
            </a:solidFill>
          </a:ln>
          <a:effectLst>
            <a:softEdge rad="38100"/>
          </a:effectLst>
        </p:spPr>
        <p:txBody>
          <a:bodyPr lIns="182880" anchor="ctr" anchorCtr="0">
            <a:normAutofit/>
          </a:bodyPr>
          <a:lstStyle>
            <a:lvl1pPr marL="0" indent="0" algn="l">
              <a:buNone/>
              <a:defRPr sz="1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18" name="Slide Number Placeholder 4"/>
          <p:cNvSpPr>
            <a:spLocks noGrp="1"/>
          </p:cNvSpPr>
          <p:nvPr>
            <p:ph type="sldNum" sz="quarter" idx="4"/>
          </p:nvPr>
        </p:nvSpPr>
        <p:spPr>
          <a:xfrm>
            <a:off x="132347" y="636400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mbria" panose="02040503050406030204" pitchFamily="18" charset="0"/>
              </a:defRPr>
            </a:lvl1pPr>
          </a:lstStyle>
          <a:p>
            <a:pPr algn="l"/>
            <a:fld id="{B2C853BF-C26B-47D6-9093-18D9F9D6D1AB}" type="slidenum">
              <a:rPr lang="en-US" smtClean="0"/>
              <a:pPr algn="l"/>
              <a:t>‹#›</a:t>
            </a:fld>
            <a:endParaRPr lang="en-US" dirty="0"/>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04563" y="6360257"/>
            <a:ext cx="2617306"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3337948178"/>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4_Presentation Cover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t="9379" b="11893"/>
          <a:stretch/>
        </p:blipFill>
        <p:spPr>
          <a:xfrm>
            <a:off x="5694745" y="0"/>
            <a:ext cx="6478460" cy="6886937"/>
          </a:xfrm>
          <a:prstGeom prst="rect">
            <a:avLst/>
          </a:prstGeom>
        </p:spPr>
      </p:pic>
      <p:grpSp>
        <p:nvGrpSpPr>
          <p:cNvPr id="29" name="Group 28"/>
          <p:cNvGrpSpPr/>
          <p:nvPr userDrawn="1"/>
        </p:nvGrpSpPr>
        <p:grpSpPr>
          <a:xfrm>
            <a:off x="0"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15" name="Title Placeholder 1"/>
          <p:cNvSpPr>
            <a:spLocks noGrp="1"/>
          </p:cNvSpPr>
          <p:nvPr>
            <p:ph type="title" hasCustomPrompt="1"/>
          </p:nvPr>
        </p:nvSpPr>
        <p:spPr>
          <a:xfrm>
            <a:off x="675831" y="4316045"/>
            <a:ext cx="7708829" cy="1103292"/>
          </a:xfrm>
          <a:prstGeom prst="rect">
            <a:avLst/>
          </a:prstGeom>
          <a:solidFill>
            <a:schemeClr val="bg1">
              <a:alpha val="72000"/>
            </a:schemeClr>
          </a:solidFill>
          <a:effectLst>
            <a:softEdge rad="38100"/>
          </a:effectLst>
        </p:spPr>
        <p:txBody>
          <a:bodyPr vert="horz" lIns="91440" tIns="45720" rIns="91440" bIns="45720" rtlCol="0" anchor="t">
            <a:normAutofit/>
          </a:bodyPr>
          <a:lstStyle>
            <a:lvl1pPr>
              <a:defRPr sz="3200"/>
            </a:lvl1pPr>
          </a:lstStyle>
          <a:p>
            <a:r>
              <a:rPr lang="en-US" dirty="0" smtClean="0"/>
              <a:t>This is a title page</a:t>
            </a:r>
            <a:endParaRPr lang="en-US" dirty="0"/>
          </a:p>
        </p:txBody>
      </p:sp>
      <p:sp>
        <p:nvSpPr>
          <p:cNvPr id="20" name="Text Placeholder 2"/>
          <p:cNvSpPr>
            <a:spLocks noGrp="1"/>
          </p:cNvSpPr>
          <p:nvPr>
            <p:ph type="body" idx="1"/>
          </p:nvPr>
        </p:nvSpPr>
        <p:spPr>
          <a:xfrm>
            <a:off x="677335" y="5419337"/>
            <a:ext cx="7707325" cy="1063381"/>
          </a:xfrm>
          <a:solidFill>
            <a:srgbClr val="0098AA">
              <a:alpha val="47000"/>
            </a:srgbClr>
          </a:solidFill>
          <a:ln>
            <a:solidFill>
              <a:srgbClr val="000000">
                <a:alpha val="47059"/>
              </a:srgbClr>
            </a:solidFill>
          </a:ln>
          <a:effectLst>
            <a:softEdge rad="38100"/>
          </a:effectLst>
        </p:spPr>
        <p:txBody>
          <a:bodyPr lIns="182880" anchor="ctr" anchorCtr="0">
            <a:normAutofit/>
          </a:bodyPr>
          <a:lstStyle>
            <a:lvl1pPr marL="0" indent="0" algn="l">
              <a:buNone/>
              <a:defRPr sz="1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17" name="Slide Number Placeholder 4"/>
          <p:cNvSpPr>
            <a:spLocks noGrp="1"/>
          </p:cNvSpPr>
          <p:nvPr>
            <p:ph type="sldNum" sz="quarter" idx="4"/>
          </p:nvPr>
        </p:nvSpPr>
        <p:spPr>
          <a:xfrm>
            <a:off x="132347" y="636400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mbria" panose="02040503050406030204" pitchFamily="18" charset="0"/>
              </a:defRPr>
            </a:lvl1pPr>
          </a:lstStyle>
          <a:p>
            <a:pPr algn="l"/>
            <a:fld id="{B2C853BF-C26B-47D6-9093-18D9F9D6D1AB}" type="slidenum">
              <a:rPr lang="en-US" smtClean="0"/>
              <a:pPr algn="l"/>
              <a:t>‹#›</a:t>
            </a:fld>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04563" y="6360257"/>
            <a:ext cx="2617306"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457589811"/>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5_Presentation Cover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15053" r="2538"/>
          <a:stretch/>
        </p:blipFill>
        <p:spPr>
          <a:xfrm flipH="1">
            <a:off x="247974" y="1073299"/>
            <a:ext cx="10356674" cy="3231045"/>
          </a:xfrm>
          <a:prstGeom prst="rect">
            <a:avLst/>
          </a:prstGeom>
        </p:spPr>
      </p:pic>
      <p:grpSp>
        <p:nvGrpSpPr>
          <p:cNvPr id="29" name="Group 28"/>
          <p:cNvGrpSpPr/>
          <p:nvPr userDrawn="1"/>
        </p:nvGrpSpPr>
        <p:grpSpPr>
          <a:xfrm>
            <a:off x="0"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15" name="Title Placeholder 1"/>
          <p:cNvSpPr>
            <a:spLocks noGrp="1"/>
          </p:cNvSpPr>
          <p:nvPr>
            <p:ph type="title" hasCustomPrompt="1"/>
          </p:nvPr>
        </p:nvSpPr>
        <p:spPr>
          <a:xfrm>
            <a:off x="675831" y="4316045"/>
            <a:ext cx="7708829" cy="1103292"/>
          </a:xfrm>
          <a:prstGeom prst="rect">
            <a:avLst/>
          </a:prstGeom>
          <a:solidFill>
            <a:schemeClr val="bg1">
              <a:alpha val="72000"/>
            </a:schemeClr>
          </a:solidFill>
          <a:effectLst>
            <a:softEdge rad="38100"/>
          </a:effectLst>
        </p:spPr>
        <p:txBody>
          <a:bodyPr vert="horz" lIns="91440" tIns="45720" rIns="91440" bIns="45720" rtlCol="0" anchor="t">
            <a:normAutofit/>
          </a:bodyPr>
          <a:lstStyle>
            <a:lvl1pPr>
              <a:defRPr sz="3200"/>
            </a:lvl1pPr>
          </a:lstStyle>
          <a:p>
            <a:r>
              <a:rPr lang="en-US" dirty="0" smtClean="0"/>
              <a:t>This is a title page</a:t>
            </a:r>
            <a:endParaRPr lang="en-US" dirty="0"/>
          </a:p>
        </p:txBody>
      </p:sp>
      <p:sp>
        <p:nvSpPr>
          <p:cNvPr id="20" name="Text Placeholder 2"/>
          <p:cNvSpPr>
            <a:spLocks noGrp="1"/>
          </p:cNvSpPr>
          <p:nvPr>
            <p:ph type="body" idx="1"/>
          </p:nvPr>
        </p:nvSpPr>
        <p:spPr>
          <a:xfrm>
            <a:off x="677335" y="5419337"/>
            <a:ext cx="7707325" cy="1063381"/>
          </a:xfrm>
          <a:solidFill>
            <a:srgbClr val="0098AA">
              <a:alpha val="47000"/>
            </a:srgbClr>
          </a:solidFill>
          <a:ln>
            <a:solidFill>
              <a:srgbClr val="000000">
                <a:alpha val="47059"/>
              </a:srgbClr>
            </a:solidFill>
          </a:ln>
          <a:effectLst>
            <a:softEdge rad="38100"/>
          </a:effectLst>
        </p:spPr>
        <p:txBody>
          <a:bodyPr lIns="182880" anchor="ctr" anchorCtr="0">
            <a:normAutofit/>
          </a:bodyPr>
          <a:lstStyle>
            <a:lvl1pPr marL="0" indent="0" algn="l">
              <a:buNone/>
              <a:defRPr sz="1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17" name="Slide Number Placeholder 4"/>
          <p:cNvSpPr>
            <a:spLocks noGrp="1"/>
          </p:cNvSpPr>
          <p:nvPr>
            <p:ph type="sldNum" sz="quarter" idx="4"/>
          </p:nvPr>
        </p:nvSpPr>
        <p:spPr>
          <a:xfrm>
            <a:off x="132347" y="636400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mbria" panose="02040503050406030204" pitchFamily="18" charset="0"/>
              </a:defRPr>
            </a:lvl1pPr>
          </a:lstStyle>
          <a:p>
            <a:pPr algn="l"/>
            <a:fld id="{B2C853BF-C26B-47D6-9093-18D9F9D6D1AB}" type="slidenum">
              <a:rPr lang="en-US" smtClean="0"/>
              <a:pPr algn="l"/>
              <a:t>‹#›</a:t>
            </a:fld>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04563" y="6360257"/>
            <a:ext cx="2617306"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1317638851"/>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6_Presentation Cover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3063" t="14812" b="8450"/>
          <a:stretch/>
        </p:blipFill>
        <p:spPr>
          <a:xfrm>
            <a:off x="-1" y="12741"/>
            <a:ext cx="12181185" cy="6851048"/>
          </a:xfrm>
          <a:prstGeom prst="rect">
            <a:avLst/>
          </a:prstGeom>
        </p:spPr>
      </p:pic>
      <p:grpSp>
        <p:nvGrpSpPr>
          <p:cNvPr id="29" name="Group 28"/>
          <p:cNvGrpSpPr/>
          <p:nvPr userDrawn="1"/>
        </p:nvGrpSpPr>
        <p:grpSpPr>
          <a:xfrm>
            <a:off x="0"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15" name="Title Placeholder 1"/>
          <p:cNvSpPr>
            <a:spLocks noGrp="1"/>
          </p:cNvSpPr>
          <p:nvPr>
            <p:ph type="title" hasCustomPrompt="1"/>
          </p:nvPr>
        </p:nvSpPr>
        <p:spPr>
          <a:xfrm>
            <a:off x="675831" y="4316045"/>
            <a:ext cx="7708829" cy="1103292"/>
          </a:xfrm>
          <a:prstGeom prst="rect">
            <a:avLst/>
          </a:prstGeom>
          <a:solidFill>
            <a:schemeClr val="bg1">
              <a:alpha val="82000"/>
            </a:schemeClr>
          </a:solidFill>
          <a:effectLst>
            <a:softEdge rad="38100"/>
          </a:effectLst>
        </p:spPr>
        <p:txBody>
          <a:bodyPr vert="horz" lIns="91440" tIns="45720" rIns="91440" bIns="45720" rtlCol="0" anchor="t">
            <a:normAutofit/>
          </a:bodyPr>
          <a:lstStyle>
            <a:lvl1pPr>
              <a:defRPr sz="3200"/>
            </a:lvl1pPr>
          </a:lstStyle>
          <a:p>
            <a:r>
              <a:rPr lang="en-US" dirty="0" smtClean="0"/>
              <a:t>This is a title page</a:t>
            </a:r>
            <a:endParaRPr lang="en-US" dirty="0"/>
          </a:p>
        </p:txBody>
      </p:sp>
      <p:sp>
        <p:nvSpPr>
          <p:cNvPr id="20" name="Text Placeholder 2"/>
          <p:cNvSpPr>
            <a:spLocks noGrp="1"/>
          </p:cNvSpPr>
          <p:nvPr>
            <p:ph type="body" idx="1"/>
          </p:nvPr>
        </p:nvSpPr>
        <p:spPr>
          <a:xfrm>
            <a:off x="677335" y="5419337"/>
            <a:ext cx="7707325" cy="1063381"/>
          </a:xfrm>
          <a:solidFill>
            <a:srgbClr val="0098AA">
              <a:alpha val="47000"/>
            </a:srgbClr>
          </a:solidFill>
          <a:ln>
            <a:solidFill>
              <a:srgbClr val="000000">
                <a:alpha val="47059"/>
              </a:srgbClr>
            </a:solidFill>
          </a:ln>
          <a:effectLst>
            <a:softEdge rad="38100"/>
          </a:effectLst>
        </p:spPr>
        <p:txBody>
          <a:bodyPr lIns="182880" anchor="ctr" anchorCtr="0">
            <a:normAutofit/>
          </a:bodyPr>
          <a:lstStyle>
            <a:lvl1pPr marL="0" indent="0" algn="l">
              <a:buNone/>
              <a:defRPr sz="1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17" name="Slide Number Placeholder 4"/>
          <p:cNvSpPr>
            <a:spLocks noGrp="1"/>
          </p:cNvSpPr>
          <p:nvPr>
            <p:ph type="sldNum" sz="quarter" idx="4"/>
          </p:nvPr>
        </p:nvSpPr>
        <p:spPr>
          <a:xfrm>
            <a:off x="132347" y="6364000"/>
            <a:ext cx="2743200" cy="365125"/>
          </a:xfrm>
          <a:prstGeom prst="rect">
            <a:avLst/>
          </a:prstGeom>
        </p:spPr>
        <p:txBody>
          <a:bodyPr vert="horz" lIns="91440" tIns="45720" rIns="91440" bIns="45720" rtlCol="0" anchor="ctr"/>
          <a:lstStyle>
            <a:lvl1pPr algn="r">
              <a:defRPr sz="1200">
                <a:solidFill>
                  <a:schemeClr val="bg1"/>
                </a:solidFill>
                <a:latin typeface="Cambria" panose="02040503050406030204" pitchFamily="18" charset="0"/>
              </a:defRPr>
            </a:lvl1pPr>
          </a:lstStyle>
          <a:p>
            <a:pPr algn="l"/>
            <a:fld id="{B2C853BF-C26B-47D6-9093-18D9F9D6D1AB}" type="slidenum">
              <a:rPr lang="en-US" smtClean="0"/>
              <a:pPr algn="l"/>
              <a:t>‹#›</a:t>
            </a:fld>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04563" y="6360257"/>
            <a:ext cx="2617306"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1790751352"/>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7_Presentation Cover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5472"/>
          <a:stretch/>
        </p:blipFill>
        <p:spPr>
          <a:xfrm>
            <a:off x="576469" y="-9940"/>
            <a:ext cx="10902270" cy="6867939"/>
          </a:xfrm>
          <a:prstGeom prst="rect">
            <a:avLst/>
          </a:prstGeom>
        </p:spPr>
      </p:pic>
      <p:grpSp>
        <p:nvGrpSpPr>
          <p:cNvPr id="29" name="Group 28"/>
          <p:cNvGrpSpPr/>
          <p:nvPr userDrawn="1"/>
        </p:nvGrpSpPr>
        <p:grpSpPr>
          <a:xfrm>
            <a:off x="0"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15" name="Title Placeholder 1"/>
          <p:cNvSpPr>
            <a:spLocks noGrp="1"/>
          </p:cNvSpPr>
          <p:nvPr>
            <p:ph type="title" hasCustomPrompt="1"/>
          </p:nvPr>
        </p:nvSpPr>
        <p:spPr>
          <a:xfrm>
            <a:off x="675831" y="4316045"/>
            <a:ext cx="7708829" cy="1103292"/>
          </a:xfrm>
          <a:prstGeom prst="rect">
            <a:avLst/>
          </a:prstGeom>
          <a:solidFill>
            <a:schemeClr val="bg1">
              <a:alpha val="83000"/>
            </a:schemeClr>
          </a:solidFill>
          <a:effectLst>
            <a:softEdge rad="38100"/>
          </a:effectLst>
        </p:spPr>
        <p:txBody>
          <a:bodyPr vert="horz" lIns="91440" tIns="45720" rIns="91440" bIns="45720" rtlCol="0" anchor="t">
            <a:normAutofit/>
          </a:bodyPr>
          <a:lstStyle>
            <a:lvl1pPr>
              <a:defRPr sz="3200"/>
            </a:lvl1pPr>
          </a:lstStyle>
          <a:p>
            <a:r>
              <a:rPr lang="en-US" dirty="0" smtClean="0"/>
              <a:t>This is a title page</a:t>
            </a:r>
            <a:endParaRPr lang="en-US" dirty="0"/>
          </a:p>
        </p:txBody>
      </p:sp>
      <p:sp>
        <p:nvSpPr>
          <p:cNvPr id="20" name="Text Placeholder 2"/>
          <p:cNvSpPr>
            <a:spLocks noGrp="1"/>
          </p:cNvSpPr>
          <p:nvPr>
            <p:ph type="body" idx="1"/>
          </p:nvPr>
        </p:nvSpPr>
        <p:spPr>
          <a:xfrm>
            <a:off x="677335" y="5419337"/>
            <a:ext cx="7707325" cy="1063381"/>
          </a:xfrm>
          <a:solidFill>
            <a:srgbClr val="0098AA">
              <a:alpha val="47000"/>
            </a:srgbClr>
          </a:solidFill>
          <a:ln>
            <a:solidFill>
              <a:srgbClr val="000000">
                <a:alpha val="47059"/>
              </a:srgbClr>
            </a:solidFill>
          </a:ln>
          <a:effectLst>
            <a:softEdge rad="38100"/>
          </a:effectLst>
        </p:spPr>
        <p:txBody>
          <a:bodyPr lIns="182880" anchor="ctr" anchorCtr="0">
            <a:normAutofit/>
          </a:bodyPr>
          <a:lstStyle>
            <a:lvl1pPr marL="0" indent="0" algn="l">
              <a:buNone/>
              <a:defRPr sz="1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17" name="Slide Number Placeholder 4"/>
          <p:cNvSpPr>
            <a:spLocks noGrp="1"/>
          </p:cNvSpPr>
          <p:nvPr>
            <p:ph type="sldNum" sz="quarter" idx="4"/>
          </p:nvPr>
        </p:nvSpPr>
        <p:spPr>
          <a:xfrm>
            <a:off x="132347" y="636400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mbria" panose="02040503050406030204" pitchFamily="18" charset="0"/>
              </a:defRPr>
            </a:lvl1pPr>
          </a:lstStyle>
          <a:p>
            <a:pPr algn="l"/>
            <a:fld id="{B2C853BF-C26B-47D6-9093-18D9F9D6D1AB}" type="slidenum">
              <a:rPr lang="en-US" smtClean="0"/>
              <a:pPr algn="l"/>
              <a:t>‹#›</a:t>
            </a:fld>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04563" y="6360257"/>
            <a:ext cx="2617306"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557903370"/>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8_Presentation Cover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t="8995" b="6966"/>
          <a:stretch/>
        </p:blipFill>
        <p:spPr>
          <a:xfrm>
            <a:off x="4900579" y="-9940"/>
            <a:ext cx="5445436" cy="6867939"/>
          </a:xfrm>
          <a:prstGeom prst="rect">
            <a:avLst/>
          </a:prstGeom>
        </p:spPr>
      </p:pic>
      <p:grpSp>
        <p:nvGrpSpPr>
          <p:cNvPr id="29" name="Group 28"/>
          <p:cNvGrpSpPr/>
          <p:nvPr userDrawn="1"/>
        </p:nvGrpSpPr>
        <p:grpSpPr>
          <a:xfrm>
            <a:off x="0"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15" name="Title Placeholder 1"/>
          <p:cNvSpPr>
            <a:spLocks noGrp="1"/>
          </p:cNvSpPr>
          <p:nvPr>
            <p:ph type="title" hasCustomPrompt="1"/>
          </p:nvPr>
        </p:nvSpPr>
        <p:spPr>
          <a:xfrm>
            <a:off x="675831" y="4316045"/>
            <a:ext cx="7708829" cy="1103292"/>
          </a:xfrm>
          <a:prstGeom prst="rect">
            <a:avLst/>
          </a:prstGeom>
          <a:solidFill>
            <a:schemeClr val="bg1">
              <a:alpha val="72000"/>
            </a:schemeClr>
          </a:solidFill>
          <a:effectLst>
            <a:softEdge rad="38100"/>
          </a:effectLst>
        </p:spPr>
        <p:txBody>
          <a:bodyPr vert="horz" lIns="91440" tIns="45720" rIns="91440" bIns="45720" rtlCol="0" anchor="t">
            <a:normAutofit/>
          </a:bodyPr>
          <a:lstStyle>
            <a:lvl1pPr>
              <a:defRPr sz="3200"/>
            </a:lvl1pPr>
          </a:lstStyle>
          <a:p>
            <a:r>
              <a:rPr lang="en-US" dirty="0" smtClean="0"/>
              <a:t>This is a title page</a:t>
            </a:r>
            <a:endParaRPr lang="en-US" dirty="0"/>
          </a:p>
        </p:txBody>
      </p:sp>
      <p:sp>
        <p:nvSpPr>
          <p:cNvPr id="20" name="Text Placeholder 2"/>
          <p:cNvSpPr>
            <a:spLocks noGrp="1"/>
          </p:cNvSpPr>
          <p:nvPr>
            <p:ph type="body" idx="1"/>
          </p:nvPr>
        </p:nvSpPr>
        <p:spPr>
          <a:xfrm>
            <a:off x="677335" y="5419337"/>
            <a:ext cx="7707325" cy="1063381"/>
          </a:xfrm>
          <a:solidFill>
            <a:srgbClr val="0098AA">
              <a:alpha val="47000"/>
            </a:srgbClr>
          </a:solidFill>
          <a:ln>
            <a:solidFill>
              <a:srgbClr val="000000">
                <a:alpha val="47059"/>
              </a:srgbClr>
            </a:solidFill>
          </a:ln>
          <a:effectLst>
            <a:softEdge rad="38100"/>
          </a:effectLst>
        </p:spPr>
        <p:txBody>
          <a:bodyPr lIns="182880" anchor="ctr" anchorCtr="0">
            <a:normAutofit/>
          </a:bodyPr>
          <a:lstStyle>
            <a:lvl1pPr marL="0" indent="0" algn="l">
              <a:buNone/>
              <a:defRPr sz="1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17" name="Slide Number Placeholder 4"/>
          <p:cNvSpPr>
            <a:spLocks noGrp="1"/>
          </p:cNvSpPr>
          <p:nvPr>
            <p:ph type="sldNum" sz="quarter" idx="4"/>
          </p:nvPr>
        </p:nvSpPr>
        <p:spPr>
          <a:xfrm>
            <a:off x="132347" y="636400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mbria" panose="02040503050406030204" pitchFamily="18" charset="0"/>
              </a:defRPr>
            </a:lvl1pPr>
          </a:lstStyle>
          <a:p>
            <a:pPr algn="l"/>
            <a:fld id="{B2C853BF-C26B-47D6-9093-18D9F9D6D1AB}" type="slidenum">
              <a:rPr lang="en-US" smtClean="0"/>
              <a:pPr algn="l"/>
              <a:t>‹#›</a:t>
            </a:fld>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04563" y="6360257"/>
            <a:ext cx="2617306"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1728451796"/>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9_Presentation Cover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grpSp>
        <p:nvGrpSpPr>
          <p:cNvPr id="29" name="Group 28"/>
          <p:cNvGrpSpPr/>
          <p:nvPr userDrawn="1"/>
        </p:nvGrpSpPr>
        <p:grpSpPr>
          <a:xfrm>
            <a:off x="0"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15" name="Title Placeholder 1"/>
          <p:cNvSpPr>
            <a:spLocks noGrp="1"/>
          </p:cNvSpPr>
          <p:nvPr>
            <p:ph type="title" hasCustomPrompt="1"/>
          </p:nvPr>
        </p:nvSpPr>
        <p:spPr>
          <a:xfrm>
            <a:off x="675831" y="4316045"/>
            <a:ext cx="7708829" cy="1103292"/>
          </a:xfrm>
          <a:prstGeom prst="rect">
            <a:avLst/>
          </a:prstGeom>
          <a:solidFill>
            <a:schemeClr val="bg1">
              <a:alpha val="72000"/>
            </a:schemeClr>
          </a:solidFill>
          <a:effectLst>
            <a:softEdge rad="38100"/>
          </a:effectLst>
        </p:spPr>
        <p:txBody>
          <a:bodyPr vert="horz" lIns="91440" tIns="45720" rIns="91440" bIns="45720" rtlCol="0" anchor="t">
            <a:normAutofit/>
          </a:bodyPr>
          <a:lstStyle>
            <a:lvl1pPr>
              <a:defRPr sz="3200"/>
            </a:lvl1pPr>
          </a:lstStyle>
          <a:p>
            <a:r>
              <a:rPr lang="en-US" dirty="0" smtClean="0"/>
              <a:t>This is a title page</a:t>
            </a:r>
            <a:endParaRPr lang="en-US" dirty="0"/>
          </a:p>
        </p:txBody>
      </p:sp>
      <p:sp>
        <p:nvSpPr>
          <p:cNvPr id="20" name="Text Placeholder 2"/>
          <p:cNvSpPr>
            <a:spLocks noGrp="1"/>
          </p:cNvSpPr>
          <p:nvPr>
            <p:ph type="body" idx="1"/>
          </p:nvPr>
        </p:nvSpPr>
        <p:spPr>
          <a:xfrm>
            <a:off x="677335" y="5419337"/>
            <a:ext cx="7707325" cy="1063381"/>
          </a:xfrm>
          <a:solidFill>
            <a:srgbClr val="0098AA">
              <a:alpha val="47000"/>
            </a:srgbClr>
          </a:solidFill>
          <a:ln>
            <a:solidFill>
              <a:srgbClr val="000000">
                <a:alpha val="47059"/>
              </a:srgbClr>
            </a:solidFill>
          </a:ln>
          <a:effectLst>
            <a:softEdge rad="38100"/>
          </a:effectLst>
        </p:spPr>
        <p:txBody>
          <a:bodyPr lIns="182880" anchor="ctr" anchorCtr="0">
            <a:normAutofit/>
          </a:bodyPr>
          <a:lstStyle>
            <a:lvl1pPr marL="0" indent="0" algn="l">
              <a:buNone/>
              <a:defRPr sz="1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17" name="Slide Number Placeholder 4"/>
          <p:cNvSpPr>
            <a:spLocks noGrp="1"/>
          </p:cNvSpPr>
          <p:nvPr>
            <p:ph type="sldNum" sz="quarter" idx="4"/>
          </p:nvPr>
        </p:nvSpPr>
        <p:spPr>
          <a:xfrm>
            <a:off x="132347" y="636400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mbria" panose="02040503050406030204" pitchFamily="18" charset="0"/>
              </a:defRPr>
            </a:lvl1pPr>
          </a:lstStyle>
          <a:p>
            <a:pPr algn="l"/>
            <a:fld id="{B2C853BF-C26B-47D6-9093-18D9F9D6D1AB}" type="slidenum">
              <a:rPr lang="en-US" smtClean="0"/>
              <a:pPr algn="l"/>
              <a:t>‹#›</a:t>
            </a:fld>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04563" y="6360257"/>
            <a:ext cx="2617306"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1284902852"/>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20_Presentation Cover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t="14360" b="10465"/>
          <a:stretch/>
        </p:blipFill>
        <p:spPr>
          <a:xfrm>
            <a:off x="0" y="-19879"/>
            <a:ext cx="12181186" cy="6867939"/>
          </a:xfrm>
          <a:prstGeom prst="rect">
            <a:avLst/>
          </a:prstGeom>
        </p:spPr>
      </p:pic>
      <p:grpSp>
        <p:nvGrpSpPr>
          <p:cNvPr id="29" name="Group 28"/>
          <p:cNvGrpSpPr/>
          <p:nvPr userDrawn="1"/>
        </p:nvGrpSpPr>
        <p:grpSpPr>
          <a:xfrm>
            <a:off x="0"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15" name="Title Placeholder 1"/>
          <p:cNvSpPr>
            <a:spLocks noGrp="1"/>
          </p:cNvSpPr>
          <p:nvPr>
            <p:ph type="title" hasCustomPrompt="1"/>
          </p:nvPr>
        </p:nvSpPr>
        <p:spPr>
          <a:xfrm>
            <a:off x="675831" y="4316045"/>
            <a:ext cx="7708829" cy="1103292"/>
          </a:xfrm>
          <a:prstGeom prst="rect">
            <a:avLst/>
          </a:prstGeom>
          <a:solidFill>
            <a:schemeClr val="bg1">
              <a:alpha val="86000"/>
            </a:schemeClr>
          </a:solidFill>
          <a:effectLst>
            <a:softEdge rad="38100"/>
          </a:effectLst>
        </p:spPr>
        <p:txBody>
          <a:bodyPr vert="horz" lIns="91440" tIns="45720" rIns="91440" bIns="45720" rtlCol="0" anchor="t">
            <a:normAutofit/>
          </a:bodyPr>
          <a:lstStyle>
            <a:lvl1pPr>
              <a:defRPr sz="3200" baseline="0"/>
            </a:lvl1pPr>
          </a:lstStyle>
          <a:p>
            <a:r>
              <a:rPr lang="en-US" dirty="0" smtClean="0"/>
              <a:t>This is a title page</a:t>
            </a:r>
            <a:endParaRPr lang="en-US" dirty="0"/>
          </a:p>
        </p:txBody>
      </p:sp>
      <p:sp>
        <p:nvSpPr>
          <p:cNvPr id="20" name="Text Placeholder 2"/>
          <p:cNvSpPr>
            <a:spLocks noGrp="1"/>
          </p:cNvSpPr>
          <p:nvPr>
            <p:ph type="body" idx="1"/>
          </p:nvPr>
        </p:nvSpPr>
        <p:spPr>
          <a:xfrm>
            <a:off x="677335" y="5419337"/>
            <a:ext cx="7707325" cy="1063381"/>
          </a:xfrm>
          <a:solidFill>
            <a:srgbClr val="0098AA">
              <a:alpha val="64000"/>
            </a:srgbClr>
          </a:solidFill>
          <a:ln>
            <a:solidFill>
              <a:srgbClr val="000000">
                <a:alpha val="47059"/>
              </a:srgbClr>
            </a:solidFill>
          </a:ln>
          <a:effectLst>
            <a:softEdge rad="38100"/>
          </a:effectLst>
        </p:spPr>
        <p:txBody>
          <a:bodyPr lIns="182880" anchor="ctr" anchorCtr="0">
            <a:normAutofit/>
          </a:bodyPr>
          <a:lstStyle>
            <a:lvl1pPr marL="0" indent="0" algn="l">
              <a:buNone/>
              <a:defRPr sz="1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17" name="Slide Number Placeholder 4"/>
          <p:cNvSpPr>
            <a:spLocks noGrp="1"/>
          </p:cNvSpPr>
          <p:nvPr>
            <p:ph type="sldNum" sz="quarter" idx="4"/>
          </p:nvPr>
        </p:nvSpPr>
        <p:spPr>
          <a:xfrm>
            <a:off x="132347" y="636400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mbria" panose="02040503050406030204" pitchFamily="18" charset="0"/>
              </a:defRPr>
            </a:lvl1pPr>
          </a:lstStyle>
          <a:p>
            <a:pPr algn="l"/>
            <a:fld id="{B2C853BF-C26B-47D6-9093-18D9F9D6D1AB}" type="slidenum">
              <a:rPr lang="en-US" smtClean="0"/>
              <a:pPr algn="l"/>
              <a:t>‹#›</a:t>
            </a:fld>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04563" y="6360257"/>
            <a:ext cx="2617306"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2727645969"/>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1_Presentation Cover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t="26349" b="-91"/>
          <a:stretch/>
        </p:blipFill>
        <p:spPr>
          <a:xfrm>
            <a:off x="-8537" y="-16043"/>
            <a:ext cx="12189723" cy="6874041"/>
          </a:xfrm>
          <a:prstGeom prst="rect">
            <a:avLst/>
          </a:prstGeom>
        </p:spPr>
      </p:pic>
      <p:grpSp>
        <p:nvGrpSpPr>
          <p:cNvPr id="29" name="Group 28"/>
          <p:cNvGrpSpPr/>
          <p:nvPr userDrawn="1"/>
        </p:nvGrpSpPr>
        <p:grpSpPr>
          <a:xfrm>
            <a:off x="0"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15" name="Title Placeholder 1"/>
          <p:cNvSpPr>
            <a:spLocks noGrp="1"/>
          </p:cNvSpPr>
          <p:nvPr>
            <p:ph type="title" hasCustomPrompt="1"/>
          </p:nvPr>
        </p:nvSpPr>
        <p:spPr>
          <a:xfrm>
            <a:off x="675831" y="4316045"/>
            <a:ext cx="7708829" cy="1103292"/>
          </a:xfrm>
          <a:prstGeom prst="rect">
            <a:avLst/>
          </a:prstGeom>
          <a:solidFill>
            <a:srgbClr val="FFFFFF">
              <a:alpha val="54902"/>
            </a:srgbClr>
          </a:solidFill>
          <a:effectLst>
            <a:softEdge rad="38100"/>
          </a:effectLst>
        </p:spPr>
        <p:txBody>
          <a:bodyPr vert="horz" lIns="91440" tIns="45720" rIns="91440" bIns="45720" rtlCol="0" anchor="t">
            <a:normAutofit/>
          </a:bodyPr>
          <a:lstStyle>
            <a:lvl1pPr>
              <a:defRPr sz="3200"/>
            </a:lvl1pPr>
          </a:lstStyle>
          <a:p>
            <a:r>
              <a:rPr lang="en-US" dirty="0" smtClean="0"/>
              <a:t>This is a title page</a:t>
            </a:r>
            <a:endParaRPr lang="en-US" dirty="0"/>
          </a:p>
        </p:txBody>
      </p:sp>
      <p:sp>
        <p:nvSpPr>
          <p:cNvPr id="20" name="Text Placeholder 2"/>
          <p:cNvSpPr>
            <a:spLocks noGrp="1"/>
          </p:cNvSpPr>
          <p:nvPr>
            <p:ph type="body" idx="1"/>
          </p:nvPr>
        </p:nvSpPr>
        <p:spPr>
          <a:xfrm>
            <a:off x="677335" y="5419337"/>
            <a:ext cx="7707325" cy="1063381"/>
          </a:xfrm>
          <a:solidFill>
            <a:srgbClr val="0098AA">
              <a:alpha val="47000"/>
            </a:srgbClr>
          </a:solidFill>
          <a:ln>
            <a:solidFill>
              <a:srgbClr val="000000">
                <a:alpha val="47059"/>
              </a:srgbClr>
            </a:solidFill>
          </a:ln>
          <a:effectLst>
            <a:softEdge rad="38100"/>
          </a:effectLst>
        </p:spPr>
        <p:txBody>
          <a:bodyPr lIns="182880" anchor="ctr" anchorCtr="0">
            <a:normAutofit/>
          </a:bodyPr>
          <a:lstStyle>
            <a:lvl1pPr marL="0" indent="0" algn="l">
              <a:buNone/>
              <a:defRPr sz="1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17" name="Slide Number Placeholder 4"/>
          <p:cNvSpPr>
            <a:spLocks noGrp="1"/>
          </p:cNvSpPr>
          <p:nvPr>
            <p:ph type="sldNum" sz="quarter" idx="4"/>
          </p:nvPr>
        </p:nvSpPr>
        <p:spPr>
          <a:xfrm>
            <a:off x="132347" y="6364000"/>
            <a:ext cx="2743200" cy="365125"/>
          </a:xfrm>
          <a:prstGeom prst="rect">
            <a:avLst/>
          </a:prstGeom>
        </p:spPr>
        <p:txBody>
          <a:bodyPr vert="horz" lIns="91440" tIns="45720" rIns="91440" bIns="45720" rtlCol="0" anchor="ctr"/>
          <a:lstStyle>
            <a:lvl1pPr algn="r">
              <a:defRPr sz="1200">
                <a:solidFill>
                  <a:schemeClr val="bg1"/>
                </a:solidFill>
                <a:latin typeface="Cambria" panose="02040503050406030204" pitchFamily="18" charset="0"/>
              </a:defRPr>
            </a:lvl1pPr>
          </a:lstStyle>
          <a:p>
            <a:pPr algn="l"/>
            <a:fld id="{B2C853BF-C26B-47D6-9093-18D9F9D6D1AB}" type="slidenum">
              <a:rPr lang="en-US" smtClean="0"/>
              <a:pPr algn="l"/>
              <a:t>‹#›</a:t>
            </a:fld>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04563" y="6360257"/>
            <a:ext cx="2617306"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288880970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16_Presentation Cover Slide">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063" t="14812" b="8450"/>
          <a:stretch/>
        </p:blipFill>
        <p:spPr>
          <a:xfrm>
            <a:off x="2" y="12741"/>
            <a:ext cx="12181185" cy="6851048"/>
          </a:xfrm>
          <a:prstGeom prst="rect">
            <a:avLst/>
          </a:prstGeom>
        </p:spPr>
      </p:pic>
      <p:grpSp>
        <p:nvGrpSpPr>
          <p:cNvPr id="29" name="Group 28"/>
          <p:cNvGrpSpPr/>
          <p:nvPr/>
        </p:nvGrpSpPr>
        <p:grpSpPr>
          <a:xfrm>
            <a:off x="1"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15" name="Title Placeholder 1"/>
          <p:cNvSpPr>
            <a:spLocks noGrp="1"/>
          </p:cNvSpPr>
          <p:nvPr>
            <p:ph type="title" hasCustomPrompt="1"/>
          </p:nvPr>
        </p:nvSpPr>
        <p:spPr>
          <a:xfrm>
            <a:off x="675832" y="4316045"/>
            <a:ext cx="7708829" cy="1103292"/>
          </a:xfrm>
          <a:prstGeom prst="rect">
            <a:avLst/>
          </a:prstGeom>
          <a:solidFill>
            <a:schemeClr val="bg1">
              <a:alpha val="82000"/>
            </a:schemeClr>
          </a:solidFill>
          <a:effectLst>
            <a:softEdge rad="38100"/>
          </a:effectLst>
        </p:spPr>
        <p:txBody>
          <a:bodyPr vert="horz" lIns="91440" tIns="45720" rIns="91440" bIns="45720" rtlCol="0" anchor="t">
            <a:normAutofit/>
          </a:bodyPr>
          <a:lstStyle>
            <a:lvl1pPr>
              <a:defRPr sz="3200"/>
            </a:lvl1pPr>
          </a:lstStyle>
          <a:p>
            <a:r>
              <a:rPr lang="en-US" dirty="0" smtClean="0"/>
              <a:t>This is a title page</a:t>
            </a:r>
            <a:endParaRPr lang="en-US" dirty="0"/>
          </a:p>
        </p:txBody>
      </p:sp>
      <p:sp>
        <p:nvSpPr>
          <p:cNvPr id="20" name="Text Placeholder 2"/>
          <p:cNvSpPr>
            <a:spLocks noGrp="1"/>
          </p:cNvSpPr>
          <p:nvPr>
            <p:ph type="body" idx="1"/>
          </p:nvPr>
        </p:nvSpPr>
        <p:spPr>
          <a:xfrm>
            <a:off x="677335" y="5419341"/>
            <a:ext cx="7707325" cy="1063381"/>
          </a:xfrm>
          <a:solidFill>
            <a:srgbClr val="0098AA">
              <a:alpha val="47000"/>
            </a:srgbClr>
          </a:solidFill>
          <a:ln>
            <a:solidFill>
              <a:srgbClr val="000000">
                <a:alpha val="47059"/>
              </a:srgbClr>
            </a:solidFill>
          </a:ln>
          <a:effectLst>
            <a:softEdge rad="38100"/>
          </a:effectLst>
        </p:spPr>
        <p:txBody>
          <a:bodyPr lIns="182880" anchor="ctr" anchorCtr="0">
            <a:normAutofit/>
          </a:bodyPr>
          <a:lstStyle>
            <a:lvl1pPr marL="0" indent="0" algn="l">
              <a:buNone/>
              <a:defRPr sz="1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7" name="Slide Number Placeholder 4"/>
          <p:cNvSpPr>
            <a:spLocks noGrp="1"/>
          </p:cNvSpPr>
          <p:nvPr>
            <p:ph type="sldNum" sz="quarter" idx="4"/>
          </p:nvPr>
        </p:nvSpPr>
        <p:spPr>
          <a:xfrm>
            <a:off x="132347" y="6364004"/>
            <a:ext cx="2743200" cy="365125"/>
          </a:xfrm>
          <a:prstGeom prst="rect">
            <a:avLst/>
          </a:prstGeom>
        </p:spPr>
        <p:txBody>
          <a:bodyPr vert="horz" lIns="91440" tIns="45720" rIns="91440" bIns="45720" rtlCol="0" anchor="ctr"/>
          <a:lstStyle>
            <a:lvl1pPr algn="r">
              <a:defRPr sz="1200">
                <a:solidFill>
                  <a:schemeClr val="bg1"/>
                </a:solidFill>
                <a:latin typeface="Cambria" panose="02040503050406030204" pitchFamily="18" charset="0"/>
              </a:defRPr>
            </a:lvl1pPr>
          </a:lstStyle>
          <a:p>
            <a:fld id="{4D994282-91D2-44E4-8043-0BE7476EB246}" type="slidenum">
              <a:rPr lang="en-US" smtClean="0"/>
              <a:pPr/>
              <a:t>‹#›</a:t>
            </a:fld>
            <a:endParaRPr lang="en-US" dirty="0"/>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04564" y="6360257"/>
            <a:ext cx="2617307"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912686066"/>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0_Presentation Cover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b="16313"/>
          <a:stretch/>
        </p:blipFill>
        <p:spPr>
          <a:xfrm>
            <a:off x="-11471" y="0"/>
            <a:ext cx="12200296" cy="6833938"/>
          </a:xfrm>
          <a:prstGeom prst="rect">
            <a:avLst/>
          </a:prstGeom>
        </p:spPr>
      </p:pic>
      <p:grpSp>
        <p:nvGrpSpPr>
          <p:cNvPr id="29" name="Group 28"/>
          <p:cNvGrpSpPr/>
          <p:nvPr userDrawn="1"/>
        </p:nvGrpSpPr>
        <p:grpSpPr>
          <a:xfrm>
            <a:off x="0"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15" name="Title Placeholder 1"/>
          <p:cNvSpPr>
            <a:spLocks noGrp="1"/>
          </p:cNvSpPr>
          <p:nvPr>
            <p:ph type="title" hasCustomPrompt="1"/>
          </p:nvPr>
        </p:nvSpPr>
        <p:spPr>
          <a:xfrm>
            <a:off x="675831" y="4316045"/>
            <a:ext cx="7708829" cy="1103292"/>
          </a:xfrm>
          <a:prstGeom prst="rect">
            <a:avLst/>
          </a:prstGeom>
          <a:solidFill>
            <a:schemeClr val="bg1">
              <a:alpha val="72000"/>
            </a:schemeClr>
          </a:solidFill>
          <a:effectLst>
            <a:softEdge rad="38100"/>
          </a:effectLst>
        </p:spPr>
        <p:txBody>
          <a:bodyPr vert="horz" lIns="91440" tIns="45720" rIns="91440" bIns="45720" rtlCol="0" anchor="t">
            <a:normAutofit/>
          </a:bodyPr>
          <a:lstStyle>
            <a:lvl1pPr>
              <a:defRPr sz="3200"/>
            </a:lvl1pPr>
          </a:lstStyle>
          <a:p>
            <a:r>
              <a:rPr lang="en-US" dirty="0" smtClean="0"/>
              <a:t>This is a title page</a:t>
            </a:r>
            <a:endParaRPr lang="en-US" dirty="0"/>
          </a:p>
        </p:txBody>
      </p:sp>
      <p:sp>
        <p:nvSpPr>
          <p:cNvPr id="20" name="Text Placeholder 2"/>
          <p:cNvSpPr>
            <a:spLocks noGrp="1"/>
          </p:cNvSpPr>
          <p:nvPr>
            <p:ph type="body" idx="1"/>
          </p:nvPr>
        </p:nvSpPr>
        <p:spPr>
          <a:xfrm>
            <a:off x="677335" y="5419337"/>
            <a:ext cx="7707325" cy="1063381"/>
          </a:xfrm>
          <a:solidFill>
            <a:srgbClr val="0098AA">
              <a:alpha val="47000"/>
            </a:srgbClr>
          </a:solidFill>
          <a:ln>
            <a:solidFill>
              <a:srgbClr val="000000">
                <a:alpha val="47059"/>
              </a:srgbClr>
            </a:solidFill>
          </a:ln>
          <a:effectLst>
            <a:softEdge rad="38100"/>
          </a:effectLst>
        </p:spPr>
        <p:txBody>
          <a:bodyPr lIns="182880" anchor="ctr" anchorCtr="0">
            <a:normAutofit/>
          </a:bodyPr>
          <a:lstStyle>
            <a:lvl1pPr marL="0" indent="0" algn="l">
              <a:buNone/>
              <a:defRPr sz="1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17" name="Slide Number Placeholder 4"/>
          <p:cNvSpPr>
            <a:spLocks noGrp="1"/>
          </p:cNvSpPr>
          <p:nvPr>
            <p:ph type="sldNum" sz="quarter" idx="4"/>
          </p:nvPr>
        </p:nvSpPr>
        <p:spPr>
          <a:xfrm>
            <a:off x="132347" y="6364000"/>
            <a:ext cx="2743200" cy="365125"/>
          </a:xfrm>
          <a:prstGeom prst="rect">
            <a:avLst/>
          </a:prstGeom>
        </p:spPr>
        <p:txBody>
          <a:bodyPr vert="horz" lIns="91440" tIns="45720" rIns="91440" bIns="45720" rtlCol="0" anchor="ctr"/>
          <a:lstStyle>
            <a:lvl1pPr algn="r">
              <a:defRPr sz="1200">
                <a:solidFill>
                  <a:schemeClr val="bg1"/>
                </a:solidFill>
                <a:latin typeface="Cambria" panose="02040503050406030204" pitchFamily="18" charset="0"/>
              </a:defRPr>
            </a:lvl1pPr>
          </a:lstStyle>
          <a:p>
            <a:pPr algn="l"/>
            <a:fld id="{B2C853BF-C26B-47D6-9093-18D9F9D6D1AB}" type="slidenum">
              <a:rPr lang="en-US" smtClean="0"/>
              <a:pPr algn="l"/>
              <a:t>‹#›</a:t>
            </a:fld>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04563" y="6360257"/>
            <a:ext cx="2617306"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1635607817"/>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9_Presentation Cover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rcRect b="15748"/>
          <a:stretch/>
        </p:blipFill>
        <p:spPr>
          <a:xfrm>
            <a:off x="0" y="-8467"/>
            <a:ext cx="12181186" cy="6871280"/>
          </a:xfrm>
          <a:prstGeom prst="rect">
            <a:avLst/>
          </a:prstGeom>
        </p:spPr>
      </p:pic>
      <p:grpSp>
        <p:nvGrpSpPr>
          <p:cNvPr id="29" name="Group 28"/>
          <p:cNvGrpSpPr/>
          <p:nvPr userDrawn="1"/>
        </p:nvGrpSpPr>
        <p:grpSpPr>
          <a:xfrm>
            <a:off x="0"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15" name="Title Placeholder 1"/>
          <p:cNvSpPr>
            <a:spLocks noGrp="1"/>
          </p:cNvSpPr>
          <p:nvPr>
            <p:ph type="title" hasCustomPrompt="1"/>
          </p:nvPr>
        </p:nvSpPr>
        <p:spPr>
          <a:xfrm>
            <a:off x="675831" y="4316045"/>
            <a:ext cx="7708829" cy="1103292"/>
          </a:xfrm>
          <a:prstGeom prst="rect">
            <a:avLst/>
          </a:prstGeom>
          <a:solidFill>
            <a:schemeClr val="bg1">
              <a:alpha val="72000"/>
            </a:schemeClr>
          </a:solidFill>
          <a:effectLst>
            <a:softEdge rad="38100"/>
          </a:effectLst>
        </p:spPr>
        <p:txBody>
          <a:bodyPr vert="horz" lIns="91440" tIns="45720" rIns="91440" bIns="45720" rtlCol="0" anchor="t">
            <a:normAutofit/>
          </a:bodyPr>
          <a:lstStyle>
            <a:lvl1pPr>
              <a:defRPr sz="3200"/>
            </a:lvl1pPr>
          </a:lstStyle>
          <a:p>
            <a:r>
              <a:rPr lang="en-US" dirty="0" smtClean="0"/>
              <a:t>This is a title page</a:t>
            </a:r>
            <a:endParaRPr lang="en-US" dirty="0"/>
          </a:p>
        </p:txBody>
      </p:sp>
      <p:sp>
        <p:nvSpPr>
          <p:cNvPr id="20" name="Text Placeholder 2"/>
          <p:cNvSpPr>
            <a:spLocks noGrp="1"/>
          </p:cNvSpPr>
          <p:nvPr>
            <p:ph type="body" idx="1"/>
          </p:nvPr>
        </p:nvSpPr>
        <p:spPr>
          <a:xfrm>
            <a:off x="677335" y="5419337"/>
            <a:ext cx="7707325" cy="1063381"/>
          </a:xfrm>
          <a:solidFill>
            <a:srgbClr val="0098AA">
              <a:alpha val="47000"/>
            </a:srgbClr>
          </a:solidFill>
          <a:ln>
            <a:solidFill>
              <a:srgbClr val="000000">
                <a:alpha val="47059"/>
              </a:srgbClr>
            </a:solidFill>
          </a:ln>
          <a:effectLst>
            <a:softEdge rad="38100"/>
          </a:effectLst>
        </p:spPr>
        <p:txBody>
          <a:bodyPr lIns="182880" anchor="ctr" anchorCtr="0">
            <a:normAutofit/>
          </a:bodyPr>
          <a:lstStyle>
            <a:lvl1pPr marL="0" indent="0" algn="l">
              <a:buNone/>
              <a:defRPr sz="1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17" name="Slide Number Placeholder 4"/>
          <p:cNvSpPr>
            <a:spLocks noGrp="1"/>
          </p:cNvSpPr>
          <p:nvPr>
            <p:ph type="sldNum" sz="quarter" idx="4"/>
          </p:nvPr>
        </p:nvSpPr>
        <p:spPr>
          <a:xfrm>
            <a:off x="132347" y="6364000"/>
            <a:ext cx="2743200" cy="365125"/>
          </a:xfrm>
          <a:prstGeom prst="rect">
            <a:avLst/>
          </a:prstGeom>
        </p:spPr>
        <p:txBody>
          <a:bodyPr vert="horz" lIns="91440" tIns="45720" rIns="91440" bIns="45720" rtlCol="0" anchor="ctr"/>
          <a:lstStyle>
            <a:lvl1pPr algn="r">
              <a:defRPr sz="1200">
                <a:solidFill>
                  <a:schemeClr val="bg1"/>
                </a:solidFill>
                <a:latin typeface="Cambria" panose="02040503050406030204" pitchFamily="18" charset="0"/>
              </a:defRPr>
            </a:lvl1pPr>
          </a:lstStyle>
          <a:p>
            <a:pPr algn="l"/>
            <a:fld id="{B2C853BF-C26B-47D6-9093-18D9F9D6D1AB}" type="slidenum">
              <a:rPr lang="en-US" smtClean="0"/>
              <a:pPr algn="l"/>
              <a:t>‹#›</a:t>
            </a:fld>
            <a:endParaRPr lang="en-US" dirty="0"/>
          </a:p>
        </p:txBody>
      </p:sp>
      <p:pic>
        <p:nvPicPr>
          <p:cNvPr id="18" name="Picture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04563" y="6360257"/>
            <a:ext cx="2617306"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3847418347"/>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_Presentation Cover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79" t="8757" r="-79" b="6733"/>
          <a:stretch/>
        </p:blipFill>
        <p:spPr>
          <a:xfrm>
            <a:off x="0" y="-9625"/>
            <a:ext cx="12181186" cy="6862812"/>
          </a:xfrm>
          <a:prstGeom prst="rect">
            <a:avLst/>
          </a:prstGeom>
        </p:spPr>
      </p:pic>
      <p:grpSp>
        <p:nvGrpSpPr>
          <p:cNvPr id="29" name="Group 28"/>
          <p:cNvGrpSpPr/>
          <p:nvPr userDrawn="1"/>
        </p:nvGrpSpPr>
        <p:grpSpPr>
          <a:xfrm>
            <a:off x="0"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15" name="Title Placeholder 1"/>
          <p:cNvSpPr>
            <a:spLocks noGrp="1"/>
          </p:cNvSpPr>
          <p:nvPr>
            <p:ph type="title" hasCustomPrompt="1"/>
          </p:nvPr>
        </p:nvSpPr>
        <p:spPr>
          <a:xfrm>
            <a:off x="675831" y="4316045"/>
            <a:ext cx="7708829" cy="1103292"/>
          </a:xfrm>
          <a:prstGeom prst="rect">
            <a:avLst/>
          </a:prstGeom>
          <a:solidFill>
            <a:schemeClr val="bg1">
              <a:alpha val="80000"/>
            </a:schemeClr>
          </a:solidFill>
          <a:effectLst>
            <a:softEdge rad="38100"/>
          </a:effectLst>
        </p:spPr>
        <p:txBody>
          <a:bodyPr vert="horz" lIns="91440" tIns="45720" rIns="91440" bIns="45720" rtlCol="0" anchor="t">
            <a:normAutofit/>
          </a:bodyPr>
          <a:lstStyle>
            <a:lvl1pPr>
              <a:defRPr sz="3200"/>
            </a:lvl1pPr>
          </a:lstStyle>
          <a:p>
            <a:r>
              <a:rPr lang="en-US" dirty="0" smtClean="0"/>
              <a:t>This is a title page</a:t>
            </a:r>
            <a:endParaRPr lang="en-US" dirty="0"/>
          </a:p>
        </p:txBody>
      </p:sp>
      <p:sp>
        <p:nvSpPr>
          <p:cNvPr id="20" name="Text Placeholder 2"/>
          <p:cNvSpPr>
            <a:spLocks noGrp="1"/>
          </p:cNvSpPr>
          <p:nvPr>
            <p:ph type="body" idx="1"/>
          </p:nvPr>
        </p:nvSpPr>
        <p:spPr>
          <a:xfrm>
            <a:off x="677335" y="5419337"/>
            <a:ext cx="7707325" cy="1063381"/>
          </a:xfrm>
          <a:solidFill>
            <a:srgbClr val="0098AA">
              <a:alpha val="47000"/>
            </a:srgbClr>
          </a:solidFill>
          <a:ln>
            <a:solidFill>
              <a:srgbClr val="000000">
                <a:alpha val="47059"/>
              </a:srgbClr>
            </a:solidFill>
          </a:ln>
          <a:effectLst>
            <a:softEdge rad="38100"/>
          </a:effectLst>
        </p:spPr>
        <p:txBody>
          <a:bodyPr lIns="182880" anchor="ctr" anchorCtr="0">
            <a:normAutofit/>
          </a:bodyPr>
          <a:lstStyle>
            <a:lvl1pPr marL="0" indent="0" algn="l">
              <a:buNone/>
              <a:defRPr sz="1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17" name="Slide Number Placeholder 4"/>
          <p:cNvSpPr>
            <a:spLocks noGrp="1"/>
          </p:cNvSpPr>
          <p:nvPr>
            <p:ph type="sldNum" sz="quarter" idx="4"/>
          </p:nvPr>
        </p:nvSpPr>
        <p:spPr>
          <a:xfrm>
            <a:off x="132347" y="6364000"/>
            <a:ext cx="2743200" cy="365125"/>
          </a:xfrm>
          <a:prstGeom prst="rect">
            <a:avLst/>
          </a:prstGeom>
        </p:spPr>
        <p:txBody>
          <a:bodyPr vert="horz" lIns="91440" tIns="45720" rIns="91440" bIns="45720" rtlCol="0" anchor="ctr"/>
          <a:lstStyle>
            <a:lvl1pPr algn="r">
              <a:defRPr sz="1200">
                <a:solidFill>
                  <a:schemeClr val="bg1"/>
                </a:solidFill>
                <a:latin typeface="Cambria" panose="02040503050406030204" pitchFamily="18" charset="0"/>
              </a:defRPr>
            </a:lvl1pPr>
          </a:lstStyle>
          <a:p>
            <a:pPr algn="l"/>
            <a:fld id="{B2C853BF-C26B-47D6-9093-18D9F9D6D1AB}" type="slidenum">
              <a:rPr lang="en-US" smtClean="0"/>
              <a:pPr algn="l"/>
              <a:t>‹#›</a:t>
            </a:fld>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04563" y="6360257"/>
            <a:ext cx="2617306"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1910553481"/>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2_Presentation Cover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79" t="7845" r="-79" b="7418"/>
          <a:stretch/>
        </p:blipFill>
        <p:spPr>
          <a:xfrm>
            <a:off x="0" y="-8467"/>
            <a:ext cx="12181186" cy="6861654"/>
          </a:xfrm>
          <a:prstGeom prst="rect">
            <a:avLst/>
          </a:prstGeom>
        </p:spPr>
      </p:pic>
      <p:grpSp>
        <p:nvGrpSpPr>
          <p:cNvPr id="29" name="Group 28"/>
          <p:cNvGrpSpPr/>
          <p:nvPr userDrawn="1"/>
        </p:nvGrpSpPr>
        <p:grpSpPr>
          <a:xfrm>
            <a:off x="0"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15" name="Title Placeholder 1"/>
          <p:cNvSpPr>
            <a:spLocks noGrp="1"/>
          </p:cNvSpPr>
          <p:nvPr>
            <p:ph type="title" hasCustomPrompt="1"/>
          </p:nvPr>
        </p:nvSpPr>
        <p:spPr>
          <a:xfrm>
            <a:off x="675831" y="4316045"/>
            <a:ext cx="7708829" cy="1103292"/>
          </a:xfrm>
          <a:prstGeom prst="rect">
            <a:avLst/>
          </a:prstGeom>
          <a:solidFill>
            <a:schemeClr val="bg1">
              <a:alpha val="80000"/>
            </a:schemeClr>
          </a:solidFill>
          <a:effectLst>
            <a:softEdge rad="38100"/>
          </a:effectLst>
        </p:spPr>
        <p:txBody>
          <a:bodyPr vert="horz" lIns="91440" tIns="45720" rIns="91440" bIns="45720" rtlCol="0" anchor="t">
            <a:normAutofit/>
          </a:bodyPr>
          <a:lstStyle>
            <a:lvl1pPr>
              <a:defRPr sz="3200"/>
            </a:lvl1pPr>
          </a:lstStyle>
          <a:p>
            <a:r>
              <a:rPr lang="en-US" dirty="0" smtClean="0"/>
              <a:t>This is a title page</a:t>
            </a:r>
            <a:endParaRPr lang="en-US" dirty="0"/>
          </a:p>
        </p:txBody>
      </p:sp>
      <p:sp>
        <p:nvSpPr>
          <p:cNvPr id="20" name="Text Placeholder 2"/>
          <p:cNvSpPr>
            <a:spLocks noGrp="1"/>
          </p:cNvSpPr>
          <p:nvPr>
            <p:ph type="body" idx="1"/>
          </p:nvPr>
        </p:nvSpPr>
        <p:spPr>
          <a:xfrm>
            <a:off x="677335" y="5419337"/>
            <a:ext cx="7707325" cy="1063381"/>
          </a:xfrm>
          <a:solidFill>
            <a:srgbClr val="0098AA">
              <a:alpha val="47000"/>
            </a:srgbClr>
          </a:solidFill>
          <a:ln>
            <a:solidFill>
              <a:srgbClr val="000000">
                <a:alpha val="47059"/>
              </a:srgbClr>
            </a:solidFill>
          </a:ln>
          <a:effectLst>
            <a:softEdge rad="38100"/>
          </a:effectLst>
        </p:spPr>
        <p:txBody>
          <a:bodyPr lIns="182880" anchor="ctr" anchorCtr="0">
            <a:normAutofit/>
          </a:bodyPr>
          <a:lstStyle>
            <a:lvl1pPr marL="0" indent="0" algn="l">
              <a:buNone/>
              <a:defRPr sz="1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17" name="Slide Number Placeholder 4"/>
          <p:cNvSpPr>
            <a:spLocks noGrp="1"/>
          </p:cNvSpPr>
          <p:nvPr>
            <p:ph type="sldNum" sz="quarter" idx="4"/>
          </p:nvPr>
        </p:nvSpPr>
        <p:spPr>
          <a:xfrm>
            <a:off x="132347" y="6364000"/>
            <a:ext cx="2743200" cy="365125"/>
          </a:xfrm>
          <a:prstGeom prst="rect">
            <a:avLst/>
          </a:prstGeom>
        </p:spPr>
        <p:txBody>
          <a:bodyPr vert="horz" lIns="91440" tIns="45720" rIns="91440" bIns="45720" rtlCol="0" anchor="ctr"/>
          <a:lstStyle>
            <a:lvl1pPr algn="r">
              <a:defRPr sz="1200">
                <a:solidFill>
                  <a:schemeClr val="bg1"/>
                </a:solidFill>
                <a:latin typeface="Cambria" panose="02040503050406030204" pitchFamily="18" charset="0"/>
              </a:defRPr>
            </a:lvl1pPr>
          </a:lstStyle>
          <a:p>
            <a:pPr algn="l"/>
            <a:fld id="{B2C853BF-C26B-47D6-9093-18D9F9D6D1AB}" type="slidenum">
              <a:rPr lang="en-US" smtClean="0"/>
              <a:pPr algn="l"/>
              <a:t>‹#›</a:t>
            </a:fld>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04563" y="6360257"/>
            <a:ext cx="2617306"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2710337458"/>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3_Presentation Cover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7080" b="8541"/>
          <a:stretch/>
        </p:blipFill>
        <p:spPr>
          <a:xfrm>
            <a:off x="0" y="-8467"/>
            <a:ext cx="12216384" cy="6871280"/>
          </a:xfrm>
          <a:prstGeom prst="rect">
            <a:avLst/>
          </a:prstGeom>
          <a:effectLst>
            <a:softEdge rad="0"/>
          </a:effectLst>
        </p:spPr>
      </p:pic>
      <p:grpSp>
        <p:nvGrpSpPr>
          <p:cNvPr id="29" name="Group 28"/>
          <p:cNvGrpSpPr/>
          <p:nvPr userDrawn="1"/>
        </p:nvGrpSpPr>
        <p:grpSpPr>
          <a:xfrm>
            <a:off x="0"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15" name="Title Placeholder 1"/>
          <p:cNvSpPr>
            <a:spLocks noGrp="1"/>
          </p:cNvSpPr>
          <p:nvPr>
            <p:ph type="title" hasCustomPrompt="1"/>
          </p:nvPr>
        </p:nvSpPr>
        <p:spPr>
          <a:xfrm>
            <a:off x="675831" y="4316044"/>
            <a:ext cx="7708829" cy="1098479"/>
          </a:xfrm>
          <a:prstGeom prst="rect">
            <a:avLst/>
          </a:prstGeom>
          <a:solidFill>
            <a:schemeClr val="bg1">
              <a:alpha val="77000"/>
            </a:schemeClr>
          </a:solidFill>
          <a:effectLst>
            <a:softEdge rad="38100"/>
          </a:effectLst>
        </p:spPr>
        <p:txBody>
          <a:bodyPr vert="horz" lIns="91440" tIns="45720" rIns="91440" bIns="45720" rtlCol="0" anchor="t">
            <a:normAutofit/>
          </a:bodyPr>
          <a:lstStyle>
            <a:lvl1pPr>
              <a:defRPr sz="3200"/>
            </a:lvl1pPr>
          </a:lstStyle>
          <a:p>
            <a:r>
              <a:rPr lang="en-US" dirty="0" smtClean="0"/>
              <a:t>This is a title page</a:t>
            </a:r>
            <a:endParaRPr lang="en-US" dirty="0"/>
          </a:p>
        </p:txBody>
      </p:sp>
      <p:sp>
        <p:nvSpPr>
          <p:cNvPr id="20" name="Text Placeholder 2"/>
          <p:cNvSpPr>
            <a:spLocks noGrp="1"/>
          </p:cNvSpPr>
          <p:nvPr>
            <p:ph type="body" idx="1"/>
          </p:nvPr>
        </p:nvSpPr>
        <p:spPr>
          <a:xfrm>
            <a:off x="677335" y="5419337"/>
            <a:ext cx="7707325" cy="1063381"/>
          </a:xfrm>
          <a:solidFill>
            <a:srgbClr val="0098AA">
              <a:alpha val="47000"/>
            </a:srgbClr>
          </a:solidFill>
          <a:ln>
            <a:solidFill>
              <a:srgbClr val="000000">
                <a:alpha val="47059"/>
              </a:srgbClr>
            </a:solidFill>
          </a:ln>
          <a:effectLst>
            <a:softEdge rad="38100"/>
          </a:effectLst>
        </p:spPr>
        <p:txBody>
          <a:bodyPr lIns="182880" anchor="ctr" anchorCtr="0">
            <a:normAutofit/>
          </a:bodyPr>
          <a:lstStyle>
            <a:lvl1pPr marL="0" indent="0" algn="l">
              <a:buNone/>
              <a:defRPr sz="1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17" name="Slide Number Placeholder 4"/>
          <p:cNvSpPr>
            <a:spLocks noGrp="1"/>
          </p:cNvSpPr>
          <p:nvPr>
            <p:ph type="sldNum" sz="quarter" idx="4"/>
          </p:nvPr>
        </p:nvSpPr>
        <p:spPr>
          <a:xfrm>
            <a:off x="132347" y="6364000"/>
            <a:ext cx="2743200" cy="365125"/>
          </a:xfrm>
          <a:prstGeom prst="rect">
            <a:avLst/>
          </a:prstGeom>
        </p:spPr>
        <p:txBody>
          <a:bodyPr vert="horz" lIns="91440" tIns="45720" rIns="91440" bIns="45720" rtlCol="0" anchor="ctr"/>
          <a:lstStyle>
            <a:lvl1pPr algn="r">
              <a:defRPr sz="1200">
                <a:solidFill>
                  <a:schemeClr val="bg1"/>
                </a:solidFill>
                <a:latin typeface="Cambria" panose="02040503050406030204" pitchFamily="18" charset="0"/>
              </a:defRPr>
            </a:lvl1pPr>
          </a:lstStyle>
          <a:p>
            <a:pPr algn="l"/>
            <a:fld id="{B2C853BF-C26B-47D6-9093-18D9F9D6D1AB}" type="slidenum">
              <a:rPr lang="en-US" smtClean="0"/>
              <a:pPr algn="l"/>
              <a:t>‹#›</a:t>
            </a:fld>
            <a:endParaRPr lang="en-US" dirty="0"/>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04563" y="6360257"/>
            <a:ext cx="2617306"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2219218165"/>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4_Presentation Cover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15437" b="-223"/>
          <a:stretch/>
        </p:blipFill>
        <p:spPr>
          <a:xfrm>
            <a:off x="0" y="-9625"/>
            <a:ext cx="12181186" cy="6891694"/>
          </a:xfrm>
          <a:prstGeom prst="rect">
            <a:avLst/>
          </a:prstGeom>
        </p:spPr>
      </p:pic>
      <p:grpSp>
        <p:nvGrpSpPr>
          <p:cNvPr id="29" name="Group 28"/>
          <p:cNvGrpSpPr/>
          <p:nvPr userDrawn="1"/>
        </p:nvGrpSpPr>
        <p:grpSpPr>
          <a:xfrm>
            <a:off x="0"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15" name="Title Placeholder 1"/>
          <p:cNvSpPr>
            <a:spLocks noGrp="1"/>
          </p:cNvSpPr>
          <p:nvPr>
            <p:ph type="title" hasCustomPrompt="1"/>
          </p:nvPr>
        </p:nvSpPr>
        <p:spPr>
          <a:xfrm>
            <a:off x="675831" y="4316045"/>
            <a:ext cx="7708829" cy="1103292"/>
          </a:xfrm>
          <a:prstGeom prst="rect">
            <a:avLst/>
          </a:prstGeom>
          <a:solidFill>
            <a:schemeClr val="bg1">
              <a:alpha val="63000"/>
            </a:schemeClr>
          </a:solidFill>
          <a:effectLst>
            <a:softEdge rad="38100"/>
          </a:effectLst>
        </p:spPr>
        <p:txBody>
          <a:bodyPr vert="horz" lIns="91440" tIns="45720" rIns="91440" bIns="45720" rtlCol="0" anchor="t">
            <a:normAutofit/>
          </a:bodyPr>
          <a:lstStyle>
            <a:lvl1pPr>
              <a:defRPr sz="3200"/>
            </a:lvl1pPr>
          </a:lstStyle>
          <a:p>
            <a:r>
              <a:rPr lang="en-US" dirty="0" smtClean="0"/>
              <a:t>This is a title page</a:t>
            </a:r>
            <a:endParaRPr lang="en-US" dirty="0"/>
          </a:p>
        </p:txBody>
      </p:sp>
      <p:sp>
        <p:nvSpPr>
          <p:cNvPr id="20" name="Text Placeholder 2"/>
          <p:cNvSpPr>
            <a:spLocks noGrp="1"/>
          </p:cNvSpPr>
          <p:nvPr>
            <p:ph type="body" idx="1"/>
          </p:nvPr>
        </p:nvSpPr>
        <p:spPr>
          <a:xfrm>
            <a:off x="677335" y="5419337"/>
            <a:ext cx="7707325" cy="1063381"/>
          </a:xfrm>
          <a:solidFill>
            <a:srgbClr val="0098AA">
              <a:alpha val="47000"/>
            </a:srgbClr>
          </a:solidFill>
          <a:ln>
            <a:solidFill>
              <a:srgbClr val="000000">
                <a:alpha val="47059"/>
              </a:srgbClr>
            </a:solidFill>
          </a:ln>
          <a:effectLst>
            <a:softEdge rad="38100"/>
          </a:effectLst>
        </p:spPr>
        <p:txBody>
          <a:bodyPr lIns="182880" anchor="ctr" anchorCtr="0">
            <a:normAutofit/>
          </a:bodyPr>
          <a:lstStyle>
            <a:lvl1pPr marL="0" indent="0" algn="l">
              <a:buNone/>
              <a:defRPr sz="1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17" name="Slide Number Placeholder 4"/>
          <p:cNvSpPr>
            <a:spLocks noGrp="1"/>
          </p:cNvSpPr>
          <p:nvPr>
            <p:ph type="sldNum" sz="quarter" idx="4"/>
          </p:nvPr>
        </p:nvSpPr>
        <p:spPr>
          <a:xfrm>
            <a:off x="132347" y="6364000"/>
            <a:ext cx="2743200" cy="365125"/>
          </a:xfrm>
          <a:prstGeom prst="rect">
            <a:avLst/>
          </a:prstGeom>
        </p:spPr>
        <p:txBody>
          <a:bodyPr vert="horz" lIns="91440" tIns="45720" rIns="91440" bIns="45720" rtlCol="0" anchor="ctr"/>
          <a:lstStyle>
            <a:lvl1pPr algn="r">
              <a:defRPr sz="1200">
                <a:solidFill>
                  <a:schemeClr val="bg1"/>
                </a:solidFill>
                <a:latin typeface="Cambria" panose="02040503050406030204" pitchFamily="18" charset="0"/>
              </a:defRPr>
            </a:lvl1pPr>
          </a:lstStyle>
          <a:p>
            <a:pPr algn="l"/>
            <a:fld id="{B2C853BF-C26B-47D6-9093-18D9F9D6D1AB}" type="slidenum">
              <a:rPr lang="en-US" smtClean="0"/>
              <a:pPr algn="l"/>
              <a:t>‹#›</a:t>
            </a:fld>
            <a:endParaRPr lang="en-US" dirty="0"/>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04563" y="6360257"/>
            <a:ext cx="2617306"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1118629850"/>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7334" y="609600"/>
            <a:ext cx="10688498" cy="964537"/>
          </a:xfrm>
        </p:spPr>
        <p:txBody>
          <a:bodyPr/>
          <a:lstStyle/>
          <a:p>
            <a:r>
              <a:rPr lang="en-US" dirty="0" smtClean="0"/>
              <a:t>This is a content page</a:t>
            </a:r>
            <a:endParaRPr lang="en-US" dirty="0"/>
          </a:p>
        </p:txBody>
      </p:sp>
      <p:sp>
        <p:nvSpPr>
          <p:cNvPr id="3" name="Content Placeholder 2"/>
          <p:cNvSpPr>
            <a:spLocks noGrp="1"/>
          </p:cNvSpPr>
          <p:nvPr>
            <p:ph idx="1"/>
          </p:nvPr>
        </p:nvSpPr>
        <p:spPr>
          <a:xfrm>
            <a:off x="677334" y="2160589"/>
            <a:ext cx="10688498"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2"/>
          <p:cNvSpPr>
            <a:spLocks noGrp="1"/>
          </p:cNvSpPr>
          <p:nvPr>
            <p:ph type="body" idx="10"/>
          </p:nvPr>
        </p:nvSpPr>
        <p:spPr>
          <a:xfrm>
            <a:off x="675745" y="1579232"/>
            <a:ext cx="1069008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Slide Number Placeholder 4"/>
          <p:cNvSpPr>
            <a:spLocks noGrp="1"/>
          </p:cNvSpPr>
          <p:nvPr>
            <p:ph type="sldNum" sz="quarter" idx="4"/>
          </p:nvPr>
        </p:nvSpPr>
        <p:spPr>
          <a:xfrm>
            <a:off x="132347" y="6364000"/>
            <a:ext cx="2743200" cy="365125"/>
          </a:xfrm>
          <a:prstGeom prst="rect">
            <a:avLst/>
          </a:prstGeom>
        </p:spPr>
        <p:txBody>
          <a:bodyPr vert="horz" lIns="91440" tIns="45720" rIns="91440" bIns="45720" rtlCol="0" anchor="ctr"/>
          <a:lstStyle>
            <a:lvl1pPr algn="r">
              <a:defRPr sz="1200">
                <a:solidFill>
                  <a:schemeClr val="tx1"/>
                </a:solidFill>
                <a:latin typeface="Cambria" panose="02040503050406030204" pitchFamily="18" charset="0"/>
              </a:defRPr>
            </a:lvl1pPr>
          </a:lstStyle>
          <a:p>
            <a:pPr algn="l"/>
            <a:fld id="{B2C853BF-C26B-47D6-9093-18D9F9D6D1AB}" type="slidenum">
              <a:rPr lang="en-US" smtClean="0"/>
              <a:pPr algn="l"/>
              <a:t>‹#›</a:t>
            </a:fld>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04563" y="6360257"/>
            <a:ext cx="2617306"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3021318900"/>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7333" y="609600"/>
            <a:ext cx="10761739" cy="1320800"/>
          </a:xfrm>
        </p:spPr>
        <p:txBody>
          <a:bodyPr/>
          <a:lstStyle>
            <a:lvl1pPr>
              <a:defRPr baseline="0"/>
            </a:lvl1pPr>
          </a:lstStyle>
          <a:p>
            <a:r>
              <a:rPr lang="en-US" dirty="0" smtClean="0"/>
              <a:t>This is a content page</a:t>
            </a:r>
            <a:endParaRPr lang="en-US" dirty="0"/>
          </a:p>
        </p:txBody>
      </p:sp>
      <p:sp>
        <p:nvSpPr>
          <p:cNvPr id="3" name="Text Placeholder 2"/>
          <p:cNvSpPr>
            <a:spLocks noGrp="1"/>
          </p:cNvSpPr>
          <p:nvPr>
            <p:ph type="body" idx="1"/>
          </p:nvPr>
        </p:nvSpPr>
        <p:spPr>
          <a:xfrm>
            <a:off x="675745" y="1679720"/>
            <a:ext cx="52534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75745" y="2255982"/>
            <a:ext cx="52534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5662" y="1679720"/>
            <a:ext cx="525341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5664" y="2255982"/>
            <a:ext cx="5253409" cy="3304117"/>
          </a:xfrm>
        </p:spPr>
        <p:txBody>
          <a:bodyPr>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Slide Number Placeholder 4"/>
          <p:cNvSpPr>
            <a:spLocks noGrp="1"/>
          </p:cNvSpPr>
          <p:nvPr>
            <p:ph type="sldNum" sz="quarter" idx="10"/>
          </p:nvPr>
        </p:nvSpPr>
        <p:spPr>
          <a:xfrm>
            <a:off x="132347" y="6364000"/>
            <a:ext cx="2743200" cy="365125"/>
          </a:xfrm>
          <a:prstGeom prst="rect">
            <a:avLst/>
          </a:prstGeom>
        </p:spPr>
        <p:txBody>
          <a:bodyPr vert="horz" lIns="91440" tIns="45720" rIns="91440" bIns="45720" rtlCol="0" anchor="ctr"/>
          <a:lstStyle>
            <a:lvl1pPr algn="r">
              <a:defRPr sz="1200">
                <a:solidFill>
                  <a:schemeClr val="tx1"/>
                </a:solidFill>
                <a:latin typeface="Cambria" panose="02040503050406030204" pitchFamily="18" charset="0"/>
              </a:defRPr>
            </a:lvl1pPr>
          </a:lstStyle>
          <a:p>
            <a:pPr algn="l"/>
            <a:fld id="{B2C853BF-C26B-47D6-9093-18D9F9D6D1AB}" type="slidenum">
              <a:rPr lang="en-US" smtClean="0"/>
              <a:pPr algn="l"/>
              <a:t>‹#›</a:t>
            </a:fld>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04563" y="6360257"/>
            <a:ext cx="2617306"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1774944597"/>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7334" y="609600"/>
            <a:ext cx="10795980" cy="1320800"/>
          </a:xfrm>
        </p:spPr>
        <p:txBody>
          <a:bodyPr/>
          <a:lstStyle>
            <a:lvl1pPr>
              <a:defRPr baseline="0"/>
            </a:lvl1pPr>
          </a:lstStyle>
          <a:p>
            <a:r>
              <a:rPr lang="en-US" dirty="0" smtClean="0"/>
              <a:t>This is a content page</a:t>
            </a:r>
            <a:endParaRPr lang="en-US" dirty="0"/>
          </a:p>
        </p:txBody>
      </p:sp>
      <p:sp>
        <p:nvSpPr>
          <p:cNvPr id="3" name="Content Placeholder 2"/>
          <p:cNvSpPr>
            <a:spLocks noGrp="1"/>
          </p:cNvSpPr>
          <p:nvPr>
            <p:ph sz="half" idx="1"/>
          </p:nvPr>
        </p:nvSpPr>
        <p:spPr>
          <a:xfrm>
            <a:off x="677334" y="1756328"/>
            <a:ext cx="5271079"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2236" y="1756328"/>
            <a:ext cx="5271078"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4"/>
          <p:cNvSpPr>
            <a:spLocks noGrp="1"/>
          </p:cNvSpPr>
          <p:nvPr>
            <p:ph type="sldNum" sz="quarter" idx="4"/>
          </p:nvPr>
        </p:nvSpPr>
        <p:spPr>
          <a:xfrm>
            <a:off x="132347" y="6364000"/>
            <a:ext cx="2743200" cy="365125"/>
          </a:xfrm>
          <a:prstGeom prst="rect">
            <a:avLst/>
          </a:prstGeom>
        </p:spPr>
        <p:txBody>
          <a:bodyPr vert="horz" lIns="91440" tIns="45720" rIns="91440" bIns="45720" rtlCol="0" anchor="ctr"/>
          <a:lstStyle>
            <a:lvl1pPr algn="r">
              <a:defRPr sz="1200">
                <a:solidFill>
                  <a:schemeClr val="tx1"/>
                </a:solidFill>
                <a:latin typeface="Cambria" panose="02040503050406030204" pitchFamily="18" charset="0"/>
              </a:defRPr>
            </a:lvl1pPr>
          </a:lstStyle>
          <a:p>
            <a:pPr algn="l"/>
            <a:fld id="{B2C853BF-C26B-47D6-9093-18D9F9D6D1AB}" type="slidenum">
              <a:rPr lang="en-US" smtClean="0"/>
              <a:pPr algn="l"/>
              <a:t>‹#›</a:t>
            </a:fld>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04563" y="6360257"/>
            <a:ext cx="2617306"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117181099"/>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r="4910"/>
          <a:stretch/>
        </p:blipFill>
        <p:spPr>
          <a:xfrm flipH="1">
            <a:off x="5678904" y="-96253"/>
            <a:ext cx="6679932" cy="7024839"/>
          </a:xfrm>
          <a:prstGeom prst="rect">
            <a:avLst/>
          </a:prstGeom>
          <a:effectLst>
            <a:softEdge rad="63500"/>
          </a:effectLst>
        </p:spPr>
      </p:pic>
      <p:sp>
        <p:nvSpPr>
          <p:cNvPr id="2" name="Title 1"/>
          <p:cNvSpPr>
            <a:spLocks noGrp="1"/>
          </p:cNvSpPr>
          <p:nvPr>
            <p:ph type="title" hasCustomPrompt="1"/>
          </p:nvPr>
        </p:nvSpPr>
        <p:spPr>
          <a:xfrm>
            <a:off x="600335" y="390804"/>
            <a:ext cx="4963067" cy="1826581"/>
          </a:xfrm>
        </p:spPr>
        <p:txBody>
          <a:bodyPr anchor="b"/>
          <a:lstStyle>
            <a:lvl1pPr algn="l">
              <a:defRPr sz="4000" b="0" cap="none" baseline="0"/>
            </a:lvl1pPr>
          </a:lstStyle>
          <a:p>
            <a:r>
              <a:rPr lang="en-US" dirty="0" smtClean="0"/>
              <a:t>This is a content page or section divider</a:t>
            </a:r>
            <a:endParaRPr lang="en-US" dirty="0"/>
          </a:p>
        </p:txBody>
      </p:sp>
      <p:sp>
        <p:nvSpPr>
          <p:cNvPr id="3" name="Text Placeholder 2"/>
          <p:cNvSpPr>
            <a:spLocks noGrp="1"/>
          </p:cNvSpPr>
          <p:nvPr>
            <p:ph type="body" idx="1"/>
          </p:nvPr>
        </p:nvSpPr>
        <p:spPr>
          <a:xfrm>
            <a:off x="600335" y="2217385"/>
            <a:ext cx="4963067" cy="860400"/>
          </a:xfrm>
        </p:spPr>
        <p:txBody>
          <a:bodyPr anchor="t"/>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Slide Number Placeholder 4"/>
          <p:cNvSpPr>
            <a:spLocks noGrp="1"/>
          </p:cNvSpPr>
          <p:nvPr>
            <p:ph type="sldNum" sz="quarter" idx="4"/>
          </p:nvPr>
        </p:nvSpPr>
        <p:spPr>
          <a:xfrm>
            <a:off x="132347" y="6364000"/>
            <a:ext cx="2743200" cy="365125"/>
          </a:xfrm>
          <a:prstGeom prst="rect">
            <a:avLst/>
          </a:prstGeom>
        </p:spPr>
        <p:txBody>
          <a:bodyPr vert="horz" lIns="91440" tIns="45720" rIns="91440" bIns="45720" rtlCol="0" anchor="ctr"/>
          <a:lstStyle>
            <a:lvl1pPr algn="r">
              <a:defRPr sz="1200">
                <a:solidFill>
                  <a:schemeClr val="tx1"/>
                </a:solidFill>
                <a:latin typeface="Cambria" panose="02040503050406030204" pitchFamily="18" charset="0"/>
              </a:defRPr>
            </a:lvl1pPr>
          </a:lstStyle>
          <a:p>
            <a:pPr algn="l"/>
            <a:fld id="{B2C853BF-C26B-47D6-9093-18D9F9D6D1AB}" type="slidenum">
              <a:rPr lang="en-US" smtClean="0"/>
              <a:pPr algn="l"/>
              <a:t>‹#›</a:t>
            </a:fld>
            <a:endParaRPr lang="en-US"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7597" y="6360257"/>
            <a:ext cx="2617306"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257659806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17_Presentation Cover Slide">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5472"/>
          <a:stretch/>
        </p:blipFill>
        <p:spPr>
          <a:xfrm>
            <a:off x="576471" y="-9938"/>
            <a:ext cx="10902271" cy="6867939"/>
          </a:xfrm>
          <a:prstGeom prst="rect">
            <a:avLst/>
          </a:prstGeom>
        </p:spPr>
      </p:pic>
      <p:grpSp>
        <p:nvGrpSpPr>
          <p:cNvPr id="29" name="Group 28"/>
          <p:cNvGrpSpPr/>
          <p:nvPr/>
        </p:nvGrpSpPr>
        <p:grpSpPr>
          <a:xfrm>
            <a:off x="1"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15" name="Title Placeholder 1"/>
          <p:cNvSpPr>
            <a:spLocks noGrp="1"/>
          </p:cNvSpPr>
          <p:nvPr>
            <p:ph type="title" hasCustomPrompt="1"/>
          </p:nvPr>
        </p:nvSpPr>
        <p:spPr>
          <a:xfrm>
            <a:off x="675832" y="4316045"/>
            <a:ext cx="7708829" cy="1103292"/>
          </a:xfrm>
          <a:prstGeom prst="rect">
            <a:avLst/>
          </a:prstGeom>
          <a:solidFill>
            <a:schemeClr val="bg1">
              <a:alpha val="83000"/>
            </a:schemeClr>
          </a:solidFill>
          <a:effectLst>
            <a:softEdge rad="38100"/>
          </a:effectLst>
        </p:spPr>
        <p:txBody>
          <a:bodyPr vert="horz" lIns="91440" tIns="45720" rIns="91440" bIns="45720" rtlCol="0" anchor="t">
            <a:normAutofit/>
          </a:bodyPr>
          <a:lstStyle>
            <a:lvl1pPr>
              <a:defRPr sz="3200"/>
            </a:lvl1pPr>
          </a:lstStyle>
          <a:p>
            <a:r>
              <a:rPr lang="en-US" dirty="0" smtClean="0"/>
              <a:t>This is a title page</a:t>
            </a:r>
            <a:endParaRPr lang="en-US" dirty="0"/>
          </a:p>
        </p:txBody>
      </p:sp>
      <p:sp>
        <p:nvSpPr>
          <p:cNvPr id="20" name="Text Placeholder 2"/>
          <p:cNvSpPr>
            <a:spLocks noGrp="1"/>
          </p:cNvSpPr>
          <p:nvPr>
            <p:ph type="body" idx="1"/>
          </p:nvPr>
        </p:nvSpPr>
        <p:spPr>
          <a:xfrm>
            <a:off x="677335" y="5419341"/>
            <a:ext cx="7707325" cy="1063381"/>
          </a:xfrm>
          <a:solidFill>
            <a:srgbClr val="0098AA">
              <a:alpha val="47000"/>
            </a:srgbClr>
          </a:solidFill>
          <a:ln>
            <a:solidFill>
              <a:srgbClr val="000000">
                <a:alpha val="47059"/>
              </a:srgbClr>
            </a:solidFill>
          </a:ln>
          <a:effectLst>
            <a:softEdge rad="38100"/>
          </a:effectLst>
        </p:spPr>
        <p:txBody>
          <a:bodyPr lIns="182880" anchor="ctr" anchorCtr="0">
            <a:normAutofit/>
          </a:bodyPr>
          <a:lstStyle>
            <a:lvl1pPr marL="0" indent="0" algn="l">
              <a:buNone/>
              <a:defRPr sz="1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7" name="Slide Number Placeholder 4"/>
          <p:cNvSpPr>
            <a:spLocks noGrp="1"/>
          </p:cNvSpPr>
          <p:nvPr>
            <p:ph type="sldNum" sz="quarter" idx="4"/>
          </p:nvPr>
        </p:nvSpPr>
        <p:spPr>
          <a:xfrm>
            <a:off x="132347" y="6364004"/>
            <a:ext cx="2743200" cy="365125"/>
          </a:xfrm>
          <a:prstGeom prst="rect">
            <a:avLst/>
          </a:prstGeom>
        </p:spPr>
        <p:txBody>
          <a:bodyPr vert="horz" lIns="91440" tIns="45720" rIns="91440" bIns="45720" rtlCol="0" anchor="ctr"/>
          <a:lstStyle>
            <a:lvl1pPr algn="r">
              <a:defRPr sz="1200">
                <a:solidFill>
                  <a:schemeClr val="tx1">
                    <a:tint val="75000"/>
                  </a:schemeClr>
                </a:solidFill>
                <a:latin typeface="Cambria" panose="02040503050406030204" pitchFamily="18" charset="0"/>
              </a:defRPr>
            </a:lvl1pPr>
          </a:lstStyle>
          <a:p>
            <a:fld id="{4D994282-91D2-44E4-8043-0BE7476EB246}" type="slidenum">
              <a:rPr lang="en-US" smtClean="0"/>
              <a:pPr/>
              <a:t>‹#›</a:t>
            </a:fld>
            <a:endParaRPr lang="en-US" dirty="0"/>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04564" y="6360257"/>
            <a:ext cx="2617307"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2595286838"/>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secHead" preserve="1">
  <p:cSld name="3_Section Header">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90000"/>
                    </a14:imgEffect>
                  </a14:imgLayer>
                </a14:imgProps>
              </a:ext>
              <a:ext uri="{28A0092B-C50C-407E-A947-70E740481C1C}">
                <a14:useLocalDpi xmlns:a14="http://schemas.microsoft.com/office/drawing/2010/main" val="0"/>
              </a:ext>
            </a:extLst>
          </a:blip>
          <a:srcRect t="1790" b="3452"/>
          <a:stretch/>
        </p:blipFill>
        <p:spPr>
          <a:xfrm flipH="1">
            <a:off x="7921485" y="-29817"/>
            <a:ext cx="4215967" cy="6887818"/>
          </a:xfrm>
          <a:prstGeom prst="rect">
            <a:avLst/>
          </a:prstGeom>
        </p:spPr>
      </p:pic>
      <p:sp>
        <p:nvSpPr>
          <p:cNvPr id="2" name="Title 1"/>
          <p:cNvSpPr>
            <a:spLocks noGrp="1"/>
          </p:cNvSpPr>
          <p:nvPr>
            <p:ph type="title" hasCustomPrompt="1"/>
          </p:nvPr>
        </p:nvSpPr>
        <p:spPr>
          <a:xfrm>
            <a:off x="677335" y="612185"/>
            <a:ext cx="7417511" cy="1826581"/>
          </a:xfrm>
        </p:spPr>
        <p:txBody>
          <a:bodyPr anchor="b"/>
          <a:lstStyle>
            <a:lvl1pPr algn="l">
              <a:defRPr sz="4000" b="0" cap="none"/>
            </a:lvl1pPr>
          </a:lstStyle>
          <a:p>
            <a:r>
              <a:rPr lang="en-US" dirty="0" smtClean="0"/>
              <a:t>This is a content page or section divider</a:t>
            </a:r>
            <a:endParaRPr lang="en-US" dirty="0"/>
          </a:p>
        </p:txBody>
      </p:sp>
      <p:sp>
        <p:nvSpPr>
          <p:cNvPr id="3" name="Text Placeholder 2"/>
          <p:cNvSpPr>
            <a:spLocks noGrp="1"/>
          </p:cNvSpPr>
          <p:nvPr>
            <p:ph type="body" idx="1"/>
          </p:nvPr>
        </p:nvSpPr>
        <p:spPr>
          <a:xfrm>
            <a:off x="677335" y="2438766"/>
            <a:ext cx="7417511" cy="860400"/>
          </a:xfrm>
        </p:spPr>
        <p:txBody>
          <a:bodyPr anchor="t"/>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Slide Number Placeholder 4"/>
          <p:cNvSpPr>
            <a:spLocks noGrp="1"/>
          </p:cNvSpPr>
          <p:nvPr>
            <p:ph type="sldNum" sz="quarter" idx="4"/>
          </p:nvPr>
        </p:nvSpPr>
        <p:spPr>
          <a:xfrm>
            <a:off x="132347" y="6364000"/>
            <a:ext cx="2743200" cy="365125"/>
          </a:xfrm>
          <a:prstGeom prst="rect">
            <a:avLst/>
          </a:prstGeom>
        </p:spPr>
        <p:txBody>
          <a:bodyPr vert="horz" lIns="91440" tIns="45720" rIns="91440" bIns="45720" rtlCol="0" anchor="ctr"/>
          <a:lstStyle>
            <a:lvl1pPr algn="r">
              <a:defRPr sz="1200">
                <a:solidFill>
                  <a:schemeClr val="tx1"/>
                </a:solidFill>
                <a:latin typeface="Cambria" panose="02040503050406030204" pitchFamily="18" charset="0"/>
              </a:defRPr>
            </a:lvl1pPr>
          </a:lstStyle>
          <a:p>
            <a:pPr algn="l"/>
            <a:fld id="{B2C853BF-C26B-47D6-9093-18D9F9D6D1AB}" type="slidenum">
              <a:rPr lang="en-US" smtClean="0"/>
              <a:pPr algn="l"/>
              <a:t>‹#›</a:t>
            </a:fld>
            <a:endParaRPr lang="en-US" dirty="0"/>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47597" y="6360257"/>
            <a:ext cx="2617306"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4118782480"/>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10492" t="5975" b="1296"/>
          <a:stretch/>
        </p:blipFill>
        <p:spPr>
          <a:xfrm>
            <a:off x="7722703" y="-139148"/>
            <a:ext cx="4578626" cy="7106478"/>
          </a:xfrm>
          <a:prstGeom prst="rect">
            <a:avLst/>
          </a:prstGeom>
          <a:ln>
            <a:solidFill>
              <a:srgbClr val="FDFDFD"/>
            </a:solidFill>
          </a:ln>
          <a:effectLst>
            <a:softEdge rad="101600"/>
          </a:effectLst>
        </p:spPr>
      </p:pic>
      <p:sp>
        <p:nvSpPr>
          <p:cNvPr id="2" name="Title 1"/>
          <p:cNvSpPr>
            <a:spLocks noGrp="1"/>
          </p:cNvSpPr>
          <p:nvPr>
            <p:ph type="title" hasCustomPrompt="1"/>
          </p:nvPr>
        </p:nvSpPr>
        <p:spPr>
          <a:xfrm>
            <a:off x="677335" y="612185"/>
            <a:ext cx="7417511" cy="1826581"/>
          </a:xfrm>
        </p:spPr>
        <p:txBody>
          <a:bodyPr anchor="b"/>
          <a:lstStyle>
            <a:lvl1pPr algn="l">
              <a:defRPr sz="4000" b="0" cap="none"/>
            </a:lvl1pPr>
          </a:lstStyle>
          <a:p>
            <a:r>
              <a:rPr lang="en-US" dirty="0" smtClean="0"/>
              <a:t>This is a content page or section divider</a:t>
            </a:r>
            <a:endParaRPr lang="en-US" dirty="0"/>
          </a:p>
        </p:txBody>
      </p:sp>
      <p:sp>
        <p:nvSpPr>
          <p:cNvPr id="3" name="Text Placeholder 2"/>
          <p:cNvSpPr>
            <a:spLocks noGrp="1"/>
          </p:cNvSpPr>
          <p:nvPr>
            <p:ph type="body" idx="1"/>
          </p:nvPr>
        </p:nvSpPr>
        <p:spPr>
          <a:xfrm>
            <a:off x="677335" y="2438766"/>
            <a:ext cx="7417511" cy="860400"/>
          </a:xfrm>
        </p:spPr>
        <p:txBody>
          <a:bodyPr anchor="t"/>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Slide Number Placeholder 4"/>
          <p:cNvSpPr>
            <a:spLocks noGrp="1"/>
          </p:cNvSpPr>
          <p:nvPr>
            <p:ph type="sldNum" sz="quarter" idx="4"/>
          </p:nvPr>
        </p:nvSpPr>
        <p:spPr>
          <a:xfrm>
            <a:off x="132347" y="6364000"/>
            <a:ext cx="2743200" cy="365125"/>
          </a:xfrm>
          <a:prstGeom prst="rect">
            <a:avLst/>
          </a:prstGeom>
        </p:spPr>
        <p:txBody>
          <a:bodyPr vert="horz" lIns="91440" tIns="45720" rIns="91440" bIns="45720" rtlCol="0" anchor="ctr"/>
          <a:lstStyle>
            <a:lvl1pPr algn="r">
              <a:defRPr sz="1200">
                <a:solidFill>
                  <a:schemeClr val="tx1"/>
                </a:solidFill>
                <a:latin typeface="Cambria" panose="02040503050406030204" pitchFamily="18" charset="0"/>
              </a:defRPr>
            </a:lvl1pPr>
          </a:lstStyle>
          <a:p>
            <a:pPr algn="l"/>
            <a:fld id="{B2C853BF-C26B-47D6-9093-18D9F9D6D1AB}" type="slidenum">
              <a:rPr lang="en-US" smtClean="0"/>
              <a:pPr algn="l"/>
              <a:t>‹#›</a:t>
            </a:fld>
            <a:endParaRPr lang="en-US"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7597" y="6360257"/>
            <a:ext cx="2617306"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3043250145"/>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68918" y="609600"/>
            <a:ext cx="7456550" cy="3022600"/>
          </a:xfrm>
        </p:spPr>
        <p:txBody>
          <a:bodyPr anchor="ctr">
            <a:normAutofit/>
          </a:bodyPr>
          <a:lstStyle>
            <a:lvl1pPr algn="l">
              <a:defRPr sz="4400" b="0" i="1" cap="none" spc="-150" baseline="0">
                <a:solidFill>
                  <a:srgbClr val="0098AA"/>
                </a:solidFill>
                <a:latin typeface="Cambria" panose="02040503050406030204" pitchFamily="18" charset="0"/>
              </a:defRPr>
            </a:lvl1pPr>
          </a:lstStyle>
          <a:p>
            <a:r>
              <a:rPr lang="en-US" dirty="0" smtClean="0"/>
              <a:t>Use this page for a pull quote or important statistic, figure or notation.</a:t>
            </a:r>
            <a:endParaRPr lang="en-US" dirty="0"/>
          </a:p>
        </p:txBody>
      </p:sp>
      <p:sp>
        <p:nvSpPr>
          <p:cNvPr id="23" name="Text Placeholder 9"/>
          <p:cNvSpPr>
            <a:spLocks noGrp="1"/>
          </p:cNvSpPr>
          <p:nvPr>
            <p:ph type="body" sz="quarter" idx="13"/>
          </p:nvPr>
        </p:nvSpPr>
        <p:spPr>
          <a:xfrm>
            <a:off x="102384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p>
        </p:txBody>
      </p:sp>
      <p:sp>
        <p:nvSpPr>
          <p:cNvPr id="3" name="Text Placeholder 2"/>
          <p:cNvSpPr>
            <a:spLocks noGrp="1"/>
          </p:cNvSpPr>
          <p:nvPr>
            <p:ph type="body" idx="1"/>
          </p:nvPr>
        </p:nvSpPr>
        <p:spPr>
          <a:xfrm>
            <a:off x="1023845" y="4527448"/>
            <a:ext cx="8596668" cy="1513914"/>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24" name="TextBox 23"/>
          <p:cNvSpPr txBox="1"/>
          <p:nvPr/>
        </p:nvSpPr>
        <p:spPr>
          <a:xfrm>
            <a:off x="959318" y="800003"/>
            <a:ext cx="609600" cy="584776"/>
          </a:xfrm>
          <a:prstGeom prst="rect">
            <a:avLst/>
          </a:prstGeom>
        </p:spPr>
        <p:txBody>
          <a:bodyPr vert="horz" lIns="91440" tIns="45720" rIns="91440" bIns="45720" rtlCol="0" anchor="ctr">
            <a:noAutofit/>
          </a:bodyPr>
          <a:lstStyle/>
          <a:p>
            <a:pPr lvl="0"/>
            <a:r>
              <a:rPr lang="en-US" sz="8000" b="1" baseline="0" dirty="0" smtClean="0">
                <a:ln w="3175" cmpd="sng">
                  <a:noFill/>
                </a:ln>
                <a:solidFill>
                  <a:srgbClr val="0098AA"/>
                </a:solidFill>
                <a:effectLst/>
                <a:latin typeface="Georgia" panose="02040502050405020303" pitchFamily="18" charset="0"/>
              </a:rPr>
              <a:t>“</a:t>
            </a:r>
            <a:endParaRPr lang="en-US" sz="8000" b="1" baseline="0" dirty="0">
              <a:ln w="3175" cmpd="sng">
                <a:noFill/>
              </a:ln>
              <a:solidFill>
                <a:srgbClr val="0098AA"/>
              </a:solidFill>
              <a:effectLst/>
              <a:latin typeface="Georgia" panose="02040502050405020303" pitchFamily="18" charset="0"/>
            </a:endParaRP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1" baseline="0" dirty="0">
                <a:ln w="3175" cmpd="sng">
                  <a:noFill/>
                </a:ln>
                <a:solidFill>
                  <a:srgbClr val="0098AA"/>
                </a:solidFill>
                <a:effectLst/>
                <a:latin typeface="Georgia" panose="02040502050405020303" pitchFamily="18" charset="0"/>
              </a:rPr>
              <a:t>”</a:t>
            </a:r>
          </a:p>
        </p:txBody>
      </p:sp>
      <p:sp>
        <p:nvSpPr>
          <p:cNvPr id="7" name="Slide Number Placeholder 4"/>
          <p:cNvSpPr>
            <a:spLocks noGrp="1"/>
          </p:cNvSpPr>
          <p:nvPr>
            <p:ph type="sldNum" sz="quarter" idx="4"/>
          </p:nvPr>
        </p:nvSpPr>
        <p:spPr>
          <a:xfrm>
            <a:off x="132347" y="6364000"/>
            <a:ext cx="2743200" cy="365125"/>
          </a:xfrm>
          <a:prstGeom prst="rect">
            <a:avLst/>
          </a:prstGeom>
        </p:spPr>
        <p:txBody>
          <a:bodyPr vert="horz" lIns="91440" tIns="45720" rIns="91440" bIns="45720" rtlCol="0" anchor="ctr"/>
          <a:lstStyle>
            <a:lvl1pPr algn="r">
              <a:defRPr sz="1200">
                <a:solidFill>
                  <a:schemeClr val="tx1"/>
                </a:solidFill>
                <a:latin typeface="Cambria" panose="02040503050406030204" pitchFamily="18" charset="0"/>
              </a:defRPr>
            </a:lvl1pPr>
          </a:lstStyle>
          <a:p>
            <a:pPr algn="l"/>
            <a:fld id="{B2C853BF-C26B-47D6-9093-18D9F9D6D1AB}" type="slidenum">
              <a:rPr lang="en-US" smtClean="0"/>
              <a:pPr algn="l"/>
              <a:t>‹#›</a:t>
            </a:fld>
            <a:endParaRPr lang="en-US" dirty="0"/>
          </a:p>
        </p:txBody>
      </p:sp>
    </p:spTree>
    <p:extLst>
      <p:ext uri="{BB962C8B-B14F-4D97-AF65-F5344CB8AC3E}">
        <p14:creationId xmlns:p14="http://schemas.microsoft.com/office/powerpoint/2010/main" val="2747288557"/>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0" y="1"/>
            <a:ext cx="12192000" cy="685799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5" name="Title Placeholder 1"/>
          <p:cNvSpPr>
            <a:spLocks noGrp="1"/>
          </p:cNvSpPr>
          <p:nvPr>
            <p:ph type="title" hasCustomPrompt="1"/>
          </p:nvPr>
        </p:nvSpPr>
        <p:spPr>
          <a:xfrm>
            <a:off x="675831" y="4316045"/>
            <a:ext cx="7708829" cy="1103292"/>
          </a:xfrm>
          <a:prstGeom prst="rect">
            <a:avLst/>
          </a:prstGeom>
          <a:solidFill>
            <a:schemeClr val="bg1">
              <a:alpha val="71000"/>
            </a:schemeClr>
          </a:solidFill>
          <a:effectLst>
            <a:softEdge rad="38100"/>
          </a:effectLst>
        </p:spPr>
        <p:txBody>
          <a:bodyPr vert="horz" lIns="91440" tIns="45720" rIns="91440" bIns="45720" rtlCol="0" anchor="t">
            <a:normAutofit/>
          </a:bodyPr>
          <a:lstStyle>
            <a:lvl1pPr>
              <a:defRPr sz="3200"/>
            </a:lvl1pPr>
          </a:lstStyle>
          <a:p>
            <a:r>
              <a:rPr lang="en-US" dirty="0" smtClean="0"/>
              <a:t>This is a content page or section divider</a:t>
            </a:r>
            <a:endParaRPr lang="en-US" dirty="0"/>
          </a:p>
        </p:txBody>
      </p:sp>
      <p:sp>
        <p:nvSpPr>
          <p:cNvPr id="6" name="Text Placeholder 2"/>
          <p:cNvSpPr>
            <a:spLocks noGrp="1"/>
          </p:cNvSpPr>
          <p:nvPr>
            <p:ph type="body" idx="10"/>
          </p:nvPr>
        </p:nvSpPr>
        <p:spPr>
          <a:xfrm>
            <a:off x="677335" y="5419337"/>
            <a:ext cx="7707325" cy="1063381"/>
          </a:xfrm>
          <a:solidFill>
            <a:srgbClr val="0098AA">
              <a:alpha val="47000"/>
            </a:srgbClr>
          </a:solidFill>
          <a:ln>
            <a:solidFill>
              <a:srgbClr val="000000">
                <a:alpha val="47059"/>
              </a:srgbClr>
            </a:solidFill>
          </a:ln>
          <a:effectLst>
            <a:softEdge rad="38100"/>
          </a:effectLst>
        </p:spPr>
        <p:txBody>
          <a:bodyPr lIns="182880" anchor="ctr" anchorCtr="0">
            <a:normAutofit/>
          </a:bodyPr>
          <a:lstStyle>
            <a:lvl1pPr marL="0" indent="0" algn="l">
              <a:buNone/>
              <a:defRPr sz="1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7" name="Slide Number Placeholder 4"/>
          <p:cNvSpPr>
            <a:spLocks noGrp="1"/>
          </p:cNvSpPr>
          <p:nvPr>
            <p:ph type="sldNum" sz="quarter" idx="4"/>
          </p:nvPr>
        </p:nvSpPr>
        <p:spPr>
          <a:xfrm>
            <a:off x="132347" y="6364000"/>
            <a:ext cx="2743200" cy="365125"/>
          </a:xfrm>
          <a:prstGeom prst="rect">
            <a:avLst/>
          </a:prstGeom>
        </p:spPr>
        <p:txBody>
          <a:bodyPr vert="horz" lIns="91440" tIns="45720" rIns="91440" bIns="45720" rtlCol="0" anchor="ctr"/>
          <a:lstStyle>
            <a:lvl1pPr algn="r">
              <a:defRPr sz="1200">
                <a:solidFill>
                  <a:schemeClr val="tx1"/>
                </a:solidFill>
                <a:latin typeface="Cambria" panose="02040503050406030204" pitchFamily="18" charset="0"/>
              </a:defRPr>
            </a:lvl1pPr>
          </a:lstStyle>
          <a:p>
            <a:pPr algn="l"/>
            <a:fld id="{B2C853BF-C26B-47D6-9093-18D9F9D6D1AB}" type="slidenum">
              <a:rPr lang="en-US" smtClean="0"/>
              <a:pPr algn="l"/>
              <a:t>‹#›</a:t>
            </a:fld>
            <a:endParaRPr lang="en-US" dirty="0"/>
          </a:p>
        </p:txBody>
      </p:sp>
    </p:spTree>
    <p:extLst>
      <p:ext uri="{BB962C8B-B14F-4D97-AF65-F5344CB8AC3E}">
        <p14:creationId xmlns:p14="http://schemas.microsoft.com/office/powerpoint/2010/main" val="2490126308"/>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45221" y="1097280"/>
            <a:ext cx="8588203" cy="1029903"/>
          </a:xfrm>
        </p:spPr>
        <p:txBody>
          <a:bodyPr anchor="t">
            <a:normAutofit/>
          </a:bodyPr>
          <a:lstStyle>
            <a:lvl1pPr algn="l">
              <a:defRPr sz="4400" b="0" cap="none"/>
            </a:lvl1pPr>
          </a:lstStyle>
          <a:p>
            <a:r>
              <a:rPr lang="en-US" dirty="0" smtClean="0"/>
              <a:t>Question and Answers</a:t>
            </a:r>
            <a:endParaRPr lang="en-US" dirty="0"/>
          </a:p>
        </p:txBody>
      </p:sp>
      <p:sp>
        <p:nvSpPr>
          <p:cNvPr id="23" name="Text Placeholder 9"/>
          <p:cNvSpPr>
            <a:spLocks noGrp="1"/>
          </p:cNvSpPr>
          <p:nvPr>
            <p:ph type="body" sz="quarter" idx="13"/>
          </p:nvPr>
        </p:nvSpPr>
        <p:spPr>
          <a:xfrm>
            <a:off x="1245221" y="2213810"/>
            <a:ext cx="8596669" cy="1456989"/>
          </a:xfrm>
        </p:spPr>
        <p:txBody>
          <a:bodyPr anchor="t">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p>
        </p:txBody>
      </p:sp>
      <p:sp>
        <p:nvSpPr>
          <p:cNvPr id="3" name="Text Placeholder 2"/>
          <p:cNvSpPr>
            <a:spLocks noGrp="1"/>
          </p:cNvSpPr>
          <p:nvPr>
            <p:ph type="body" idx="1"/>
          </p:nvPr>
        </p:nvSpPr>
        <p:spPr>
          <a:xfrm>
            <a:off x="1245221" y="3670799"/>
            <a:ext cx="8596668" cy="5835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TextBox 3"/>
          <p:cNvSpPr txBox="1"/>
          <p:nvPr userDrawn="1"/>
        </p:nvSpPr>
        <p:spPr>
          <a:xfrm>
            <a:off x="1245221" y="5724350"/>
            <a:ext cx="8206786" cy="800219"/>
          </a:xfrm>
          <a:prstGeom prst="rect">
            <a:avLst/>
          </a:prstGeom>
          <a:noFill/>
        </p:spPr>
        <p:txBody>
          <a:bodyPr wrap="square" rtlCol="0">
            <a:spAutoFit/>
          </a:bodyPr>
          <a:lstStyle/>
          <a:p>
            <a:r>
              <a:rPr lang="en-US" sz="2400" b="1" i="0" u="none" strike="noStrike" kern="1200" baseline="30000" dirty="0" smtClean="0">
                <a:solidFill>
                  <a:srgbClr val="0098AA"/>
                </a:solidFill>
                <a:latin typeface="Calibri" panose="020F0502020204030204" pitchFamily="34" charset="0"/>
                <a:ea typeface="+mn-ea"/>
                <a:cs typeface="+mn-cs"/>
              </a:rPr>
              <a:t>Louisiana Department </a:t>
            </a:r>
            <a:r>
              <a:rPr lang="en-US" sz="2400" b="1" i="0" u="none" strike="noStrike" kern="1200" baseline="30000" smtClean="0">
                <a:solidFill>
                  <a:srgbClr val="0098AA"/>
                </a:solidFill>
                <a:latin typeface="Calibri" panose="020F0502020204030204" pitchFamily="34" charset="0"/>
                <a:ea typeface="+mn-ea"/>
                <a:cs typeface="+mn-cs"/>
              </a:rPr>
              <a:t>of Health</a:t>
            </a:r>
            <a:endParaRPr lang="en-US" sz="2400" b="1" i="0" u="none" strike="noStrike" kern="1200" baseline="30000" dirty="0" smtClean="0">
              <a:solidFill>
                <a:srgbClr val="0098AA"/>
              </a:solidFill>
              <a:latin typeface="Calibri" panose="020F0502020204030204" pitchFamily="34" charset="0"/>
              <a:ea typeface="+mn-ea"/>
              <a:cs typeface="+mn-cs"/>
            </a:endParaRPr>
          </a:p>
          <a:p>
            <a:r>
              <a:rPr lang="en-US" sz="1800" b="0" i="0" u="none" strike="noStrike" kern="1200" baseline="30000" dirty="0" smtClean="0">
                <a:solidFill>
                  <a:srgbClr val="0098AA"/>
                </a:solidFill>
                <a:latin typeface="+mn-lt"/>
                <a:ea typeface="+mn-ea"/>
                <a:cs typeface="+mn-cs"/>
              </a:rPr>
              <a:t>628 North 4th Street, Baton Rouge, Louisiana 70802</a:t>
            </a:r>
          </a:p>
          <a:p>
            <a:r>
              <a:rPr lang="en-US" sz="1800" b="0" i="0" u="none" strike="noStrike" kern="1200" baseline="30000" dirty="0" smtClean="0">
                <a:solidFill>
                  <a:srgbClr val="0098AA"/>
                </a:solidFill>
                <a:latin typeface="+mn-lt"/>
                <a:ea typeface="+mn-ea"/>
                <a:cs typeface="+mn-cs"/>
              </a:rPr>
              <a:t>(225) 342-9500</a:t>
            </a:r>
            <a:endParaRPr lang="en-US" dirty="0">
              <a:solidFill>
                <a:srgbClr val="0098AA"/>
              </a:solidFill>
            </a:endParaRPr>
          </a:p>
        </p:txBody>
      </p:sp>
      <p:sp>
        <p:nvSpPr>
          <p:cNvPr id="6" name="Slide Number Placeholder 4"/>
          <p:cNvSpPr>
            <a:spLocks noGrp="1"/>
          </p:cNvSpPr>
          <p:nvPr>
            <p:ph type="sldNum" sz="quarter" idx="4"/>
          </p:nvPr>
        </p:nvSpPr>
        <p:spPr>
          <a:xfrm>
            <a:off x="132347" y="6364000"/>
            <a:ext cx="2743200" cy="365125"/>
          </a:xfrm>
          <a:prstGeom prst="rect">
            <a:avLst/>
          </a:prstGeom>
        </p:spPr>
        <p:txBody>
          <a:bodyPr vert="horz" lIns="91440" tIns="45720" rIns="91440" bIns="45720" rtlCol="0" anchor="ctr"/>
          <a:lstStyle>
            <a:lvl1pPr algn="r">
              <a:defRPr sz="1200">
                <a:solidFill>
                  <a:schemeClr val="tx1"/>
                </a:solidFill>
                <a:latin typeface="Cambria" panose="02040503050406030204" pitchFamily="18" charset="0"/>
              </a:defRPr>
            </a:lvl1pPr>
          </a:lstStyle>
          <a:p>
            <a:pPr algn="l"/>
            <a:fld id="{B2C853BF-C26B-47D6-9093-18D9F9D6D1AB}" type="slidenum">
              <a:rPr lang="en-US" smtClean="0"/>
              <a:pPr algn="l"/>
              <a:t>‹#›</a:t>
            </a:fld>
            <a:endParaRPr lang="en-US" dirty="0"/>
          </a:p>
        </p:txBody>
      </p:sp>
    </p:spTree>
    <p:extLst>
      <p:ext uri="{BB962C8B-B14F-4D97-AF65-F5344CB8AC3E}">
        <p14:creationId xmlns:p14="http://schemas.microsoft.com/office/powerpoint/2010/main" val="2768806374"/>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184314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5_Presentation Cover Slide">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94859" y="-7430"/>
            <a:ext cx="6770789" cy="6873897"/>
          </a:xfrm>
          <a:prstGeom prst="rect">
            <a:avLst/>
          </a:prstGeom>
        </p:spPr>
      </p:pic>
      <p:grpSp>
        <p:nvGrpSpPr>
          <p:cNvPr id="29" name="Group 28"/>
          <p:cNvGrpSpPr/>
          <p:nvPr/>
        </p:nvGrpSpPr>
        <p:grpSpPr>
          <a:xfrm>
            <a:off x="1"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15" name="Title Placeholder 1"/>
          <p:cNvSpPr>
            <a:spLocks noGrp="1"/>
          </p:cNvSpPr>
          <p:nvPr>
            <p:ph type="title" hasCustomPrompt="1"/>
          </p:nvPr>
        </p:nvSpPr>
        <p:spPr>
          <a:xfrm>
            <a:off x="675832" y="4316045"/>
            <a:ext cx="7708829" cy="1103292"/>
          </a:xfrm>
          <a:prstGeom prst="rect">
            <a:avLst/>
          </a:prstGeom>
          <a:solidFill>
            <a:schemeClr val="bg1">
              <a:alpha val="57000"/>
            </a:schemeClr>
          </a:solidFill>
          <a:effectLst>
            <a:softEdge rad="38100"/>
          </a:effectLst>
        </p:spPr>
        <p:txBody>
          <a:bodyPr vert="horz" lIns="91440" tIns="45720" rIns="91440" bIns="45720" rtlCol="0" anchor="t">
            <a:normAutofit/>
          </a:bodyPr>
          <a:lstStyle>
            <a:lvl1pPr>
              <a:defRPr sz="3200" baseline="0"/>
            </a:lvl1pPr>
          </a:lstStyle>
          <a:p>
            <a:r>
              <a:rPr lang="en-US" dirty="0" smtClean="0"/>
              <a:t>This is a title page</a:t>
            </a:r>
            <a:endParaRPr lang="en-US" dirty="0"/>
          </a:p>
        </p:txBody>
      </p:sp>
      <p:sp>
        <p:nvSpPr>
          <p:cNvPr id="20" name="Text Placeholder 2"/>
          <p:cNvSpPr>
            <a:spLocks noGrp="1"/>
          </p:cNvSpPr>
          <p:nvPr>
            <p:ph type="body" idx="1"/>
          </p:nvPr>
        </p:nvSpPr>
        <p:spPr>
          <a:xfrm>
            <a:off x="677335" y="5419339"/>
            <a:ext cx="7707325" cy="1063381"/>
          </a:xfrm>
          <a:solidFill>
            <a:srgbClr val="0098AA">
              <a:alpha val="47000"/>
            </a:srgbClr>
          </a:solidFill>
          <a:ln>
            <a:solidFill>
              <a:srgbClr val="000000">
                <a:alpha val="47059"/>
              </a:srgbClr>
            </a:solidFill>
          </a:ln>
          <a:effectLst>
            <a:softEdge rad="38100"/>
          </a:effectLst>
        </p:spPr>
        <p:txBody>
          <a:bodyPr lIns="182880" anchor="ctr" anchorCtr="0">
            <a:normAutofit/>
          </a:bodyPr>
          <a:lstStyle>
            <a:lvl1pPr marL="0" indent="0" algn="l">
              <a:buNone/>
              <a:defRPr sz="1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8" name="Slide Number Placeholder 4"/>
          <p:cNvSpPr>
            <a:spLocks noGrp="1"/>
          </p:cNvSpPr>
          <p:nvPr>
            <p:ph type="sldNum" sz="quarter" idx="4"/>
          </p:nvPr>
        </p:nvSpPr>
        <p:spPr>
          <a:xfrm>
            <a:off x="132347" y="6364002"/>
            <a:ext cx="2743200" cy="365125"/>
          </a:xfrm>
          <a:prstGeom prst="rect">
            <a:avLst/>
          </a:prstGeom>
        </p:spPr>
        <p:txBody>
          <a:bodyPr vert="horz" lIns="91440" tIns="45720" rIns="91440" bIns="45720" rtlCol="0" anchor="ctr"/>
          <a:lstStyle>
            <a:lvl1pPr algn="r">
              <a:defRPr sz="1200">
                <a:solidFill>
                  <a:schemeClr val="tx1">
                    <a:tint val="75000"/>
                  </a:schemeClr>
                </a:solidFill>
                <a:latin typeface="Cambria" panose="02040503050406030204" pitchFamily="18" charset="0"/>
              </a:defRPr>
            </a:lvl1pPr>
          </a:lstStyle>
          <a:p>
            <a:fld id="{4D994282-91D2-44E4-8043-0BE7476EB246}" type="slidenum">
              <a:rPr lang="en-US" smtClean="0"/>
              <a:pPr/>
              <a:t>‹#›</a:t>
            </a:fld>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04563" y="6360257"/>
            <a:ext cx="2617307"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584603471"/>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12_Presentation Cover Slide">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6693" y="613455"/>
            <a:ext cx="9334495" cy="5256546"/>
          </a:xfrm>
          <a:prstGeom prst="rect">
            <a:avLst/>
          </a:prstGeom>
          <a:effectLst>
            <a:softEdge rad="190500"/>
          </a:effectLst>
        </p:spPr>
      </p:pic>
      <p:grpSp>
        <p:nvGrpSpPr>
          <p:cNvPr id="29" name="Group 28"/>
          <p:cNvGrpSpPr/>
          <p:nvPr/>
        </p:nvGrpSpPr>
        <p:grpSpPr>
          <a:xfrm>
            <a:off x="1"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15" name="Title Placeholder 1"/>
          <p:cNvSpPr>
            <a:spLocks noGrp="1"/>
          </p:cNvSpPr>
          <p:nvPr>
            <p:ph type="title" hasCustomPrompt="1"/>
          </p:nvPr>
        </p:nvSpPr>
        <p:spPr>
          <a:xfrm>
            <a:off x="675832" y="4316045"/>
            <a:ext cx="7708829" cy="1103292"/>
          </a:xfrm>
          <a:prstGeom prst="rect">
            <a:avLst/>
          </a:prstGeom>
          <a:solidFill>
            <a:srgbClr val="FFFFFF">
              <a:alpha val="80000"/>
            </a:srgbClr>
          </a:solidFill>
          <a:effectLst>
            <a:softEdge rad="38100"/>
          </a:effectLst>
        </p:spPr>
        <p:txBody>
          <a:bodyPr vert="horz" lIns="91440" tIns="45720" rIns="91440" bIns="45720" rtlCol="0" anchor="t">
            <a:normAutofit/>
          </a:bodyPr>
          <a:lstStyle>
            <a:lvl1pPr>
              <a:defRPr sz="3200"/>
            </a:lvl1pPr>
          </a:lstStyle>
          <a:p>
            <a:r>
              <a:rPr lang="en-US" dirty="0" smtClean="0"/>
              <a:t>This is a title page</a:t>
            </a:r>
            <a:endParaRPr lang="en-US" dirty="0"/>
          </a:p>
        </p:txBody>
      </p:sp>
      <p:sp>
        <p:nvSpPr>
          <p:cNvPr id="20" name="Text Placeholder 2"/>
          <p:cNvSpPr>
            <a:spLocks noGrp="1"/>
          </p:cNvSpPr>
          <p:nvPr>
            <p:ph type="body" idx="1"/>
          </p:nvPr>
        </p:nvSpPr>
        <p:spPr>
          <a:xfrm>
            <a:off x="677335" y="5419339"/>
            <a:ext cx="7707325" cy="1063381"/>
          </a:xfrm>
          <a:solidFill>
            <a:srgbClr val="0098AA">
              <a:alpha val="47000"/>
            </a:srgbClr>
          </a:solidFill>
          <a:ln>
            <a:solidFill>
              <a:srgbClr val="000000">
                <a:alpha val="47059"/>
              </a:srgbClr>
            </a:solidFill>
          </a:ln>
          <a:effectLst>
            <a:softEdge rad="38100"/>
          </a:effectLst>
        </p:spPr>
        <p:txBody>
          <a:bodyPr lIns="182880" anchor="ctr" anchorCtr="0">
            <a:normAutofit/>
          </a:bodyPr>
          <a:lstStyle>
            <a:lvl1pPr marL="0" indent="0" algn="l">
              <a:buNone/>
              <a:defRPr sz="1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8" name="Slide Number Placeholder 4"/>
          <p:cNvSpPr>
            <a:spLocks noGrp="1"/>
          </p:cNvSpPr>
          <p:nvPr>
            <p:ph type="sldNum" sz="quarter" idx="4"/>
          </p:nvPr>
        </p:nvSpPr>
        <p:spPr>
          <a:xfrm>
            <a:off x="132347" y="6364002"/>
            <a:ext cx="2743200" cy="365125"/>
          </a:xfrm>
          <a:prstGeom prst="rect">
            <a:avLst/>
          </a:prstGeom>
        </p:spPr>
        <p:txBody>
          <a:bodyPr vert="horz" lIns="91440" tIns="45720" rIns="91440" bIns="45720" rtlCol="0" anchor="ctr"/>
          <a:lstStyle>
            <a:lvl1pPr algn="r">
              <a:defRPr sz="1200">
                <a:solidFill>
                  <a:schemeClr val="tx1">
                    <a:tint val="75000"/>
                  </a:schemeClr>
                </a:solidFill>
                <a:latin typeface="Cambria" panose="02040503050406030204" pitchFamily="18" charset="0"/>
              </a:defRPr>
            </a:lvl1pPr>
          </a:lstStyle>
          <a:p>
            <a:fld id="{4D994282-91D2-44E4-8043-0BE7476EB246}" type="slidenum">
              <a:rPr lang="en-US" smtClean="0"/>
              <a:pPr/>
              <a:t>‹#›</a:t>
            </a:fld>
            <a:endParaRPr lang="en-US" dirty="0"/>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04563" y="6360257"/>
            <a:ext cx="2617307"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3554521089"/>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14_Presentation Cover Slide">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9379" b="11893"/>
          <a:stretch/>
        </p:blipFill>
        <p:spPr>
          <a:xfrm>
            <a:off x="5694746" y="2"/>
            <a:ext cx="6478460" cy="6886937"/>
          </a:xfrm>
          <a:prstGeom prst="rect">
            <a:avLst/>
          </a:prstGeom>
        </p:spPr>
      </p:pic>
      <p:grpSp>
        <p:nvGrpSpPr>
          <p:cNvPr id="29" name="Group 28"/>
          <p:cNvGrpSpPr/>
          <p:nvPr/>
        </p:nvGrpSpPr>
        <p:grpSpPr>
          <a:xfrm>
            <a:off x="1"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15" name="Title Placeholder 1"/>
          <p:cNvSpPr>
            <a:spLocks noGrp="1"/>
          </p:cNvSpPr>
          <p:nvPr>
            <p:ph type="title" hasCustomPrompt="1"/>
          </p:nvPr>
        </p:nvSpPr>
        <p:spPr>
          <a:xfrm>
            <a:off x="675832" y="4316045"/>
            <a:ext cx="7708829" cy="1103292"/>
          </a:xfrm>
          <a:prstGeom prst="rect">
            <a:avLst/>
          </a:prstGeom>
          <a:solidFill>
            <a:schemeClr val="bg1">
              <a:alpha val="72000"/>
            </a:schemeClr>
          </a:solidFill>
          <a:effectLst>
            <a:softEdge rad="38100"/>
          </a:effectLst>
        </p:spPr>
        <p:txBody>
          <a:bodyPr vert="horz" lIns="91440" tIns="45720" rIns="91440" bIns="45720" rtlCol="0" anchor="t">
            <a:normAutofit/>
          </a:bodyPr>
          <a:lstStyle>
            <a:lvl1pPr>
              <a:defRPr sz="3200"/>
            </a:lvl1pPr>
          </a:lstStyle>
          <a:p>
            <a:r>
              <a:rPr lang="en-US" dirty="0" smtClean="0"/>
              <a:t>This is a title page</a:t>
            </a:r>
            <a:endParaRPr lang="en-US" dirty="0"/>
          </a:p>
        </p:txBody>
      </p:sp>
      <p:sp>
        <p:nvSpPr>
          <p:cNvPr id="20" name="Text Placeholder 2"/>
          <p:cNvSpPr>
            <a:spLocks noGrp="1"/>
          </p:cNvSpPr>
          <p:nvPr>
            <p:ph type="body" idx="1"/>
          </p:nvPr>
        </p:nvSpPr>
        <p:spPr>
          <a:xfrm>
            <a:off x="677335" y="5419339"/>
            <a:ext cx="7707325" cy="1063381"/>
          </a:xfrm>
          <a:solidFill>
            <a:srgbClr val="0098AA">
              <a:alpha val="47000"/>
            </a:srgbClr>
          </a:solidFill>
          <a:ln>
            <a:solidFill>
              <a:srgbClr val="000000">
                <a:alpha val="47059"/>
              </a:srgbClr>
            </a:solidFill>
          </a:ln>
          <a:effectLst>
            <a:softEdge rad="38100"/>
          </a:effectLst>
        </p:spPr>
        <p:txBody>
          <a:bodyPr lIns="182880" anchor="ctr" anchorCtr="0">
            <a:normAutofit/>
          </a:bodyPr>
          <a:lstStyle>
            <a:lvl1pPr marL="0" indent="0" algn="l">
              <a:buNone/>
              <a:defRPr sz="1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7" name="Slide Number Placeholder 4"/>
          <p:cNvSpPr>
            <a:spLocks noGrp="1"/>
          </p:cNvSpPr>
          <p:nvPr>
            <p:ph type="sldNum" sz="quarter" idx="4"/>
          </p:nvPr>
        </p:nvSpPr>
        <p:spPr>
          <a:xfrm>
            <a:off x="132347" y="6364002"/>
            <a:ext cx="2743200" cy="365125"/>
          </a:xfrm>
          <a:prstGeom prst="rect">
            <a:avLst/>
          </a:prstGeom>
        </p:spPr>
        <p:txBody>
          <a:bodyPr vert="horz" lIns="91440" tIns="45720" rIns="91440" bIns="45720" rtlCol="0" anchor="ctr"/>
          <a:lstStyle>
            <a:lvl1pPr algn="r">
              <a:defRPr sz="1200">
                <a:solidFill>
                  <a:schemeClr val="tx1">
                    <a:tint val="75000"/>
                  </a:schemeClr>
                </a:solidFill>
                <a:latin typeface="Cambria" panose="02040503050406030204" pitchFamily="18" charset="0"/>
              </a:defRPr>
            </a:lvl1pPr>
          </a:lstStyle>
          <a:p>
            <a:fld id="{4D994282-91D2-44E4-8043-0BE7476EB246}" type="slidenum">
              <a:rPr lang="en-US" smtClean="0"/>
              <a:pPr/>
              <a:t>‹#›</a:t>
            </a:fld>
            <a:endParaRPr lang="en-US" dirty="0"/>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04563" y="6360257"/>
            <a:ext cx="2617307"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3895206359"/>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15_Presentation Cover Slide">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5053" r="2538"/>
          <a:stretch/>
        </p:blipFill>
        <p:spPr>
          <a:xfrm flipH="1">
            <a:off x="247973" y="1073301"/>
            <a:ext cx="10356675" cy="3231045"/>
          </a:xfrm>
          <a:prstGeom prst="rect">
            <a:avLst/>
          </a:prstGeom>
        </p:spPr>
      </p:pic>
      <p:grpSp>
        <p:nvGrpSpPr>
          <p:cNvPr id="29" name="Group 28"/>
          <p:cNvGrpSpPr/>
          <p:nvPr/>
        </p:nvGrpSpPr>
        <p:grpSpPr>
          <a:xfrm>
            <a:off x="1"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15" name="Title Placeholder 1"/>
          <p:cNvSpPr>
            <a:spLocks noGrp="1"/>
          </p:cNvSpPr>
          <p:nvPr>
            <p:ph type="title" hasCustomPrompt="1"/>
          </p:nvPr>
        </p:nvSpPr>
        <p:spPr>
          <a:xfrm>
            <a:off x="675832" y="4316045"/>
            <a:ext cx="7708829" cy="1103292"/>
          </a:xfrm>
          <a:prstGeom prst="rect">
            <a:avLst/>
          </a:prstGeom>
          <a:solidFill>
            <a:schemeClr val="bg1">
              <a:alpha val="72000"/>
            </a:schemeClr>
          </a:solidFill>
          <a:effectLst>
            <a:softEdge rad="38100"/>
          </a:effectLst>
        </p:spPr>
        <p:txBody>
          <a:bodyPr vert="horz" lIns="91440" tIns="45720" rIns="91440" bIns="45720" rtlCol="0" anchor="t">
            <a:normAutofit/>
          </a:bodyPr>
          <a:lstStyle>
            <a:lvl1pPr>
              <a:defRPr sz="3200"/>
            </a:lvl1pPr>
          </a:lstStyle>
          <a:p>
            <a:r>
              <a:rPr lang="en-US" dirty="0" smtClean="0"/>
              <a:t>This is a title page</a:t>
            </a:r>
            <a:endParaRPr lang="en-US" dirty="0"/>
          </a:p>
        </p:txBody>
      </p:sp>
      <p:sp>
        <p:nvSpPr>
          <p:cNvPr id="20" name="Text Placeholder 2"/>
          <p:cNvSpPr>
            <a:spLocks noGrp="1"/>
          </p:cNvSpPr>
          <p:nvPr>
            <p:ph type="body" idx="1"/>
          </p:nvPr>
        </p:nvSpPr>
        <p:spPr>
          <a:xfrm>
            <a:off x="677335" y="5419339"/>
            <a:ext cx="7707325" cy="1063381"/>
          </a:xfrm>
          <a:solidFill>
            <a:srgbClr val="0098AA">
              <a:alpha val="47000"/>
            </a:srgbClr>
          </a:solidFill>
          <a:ln>
            <a:solidFill>
              <a:srgbClr val="000000">
                <a:alpha val="47059"/>
              </a:srgbClr>
            </a:solidFill>
          </a:ln>
          <a:effectLst>
            <a:softEdge rad="38100"/>
          </a:effectLst>
        </p:spPr>
        <p:txBody>
          <a:bodyPr lIns="182880" anchor="ctr" anchorCtr="0">
            <a:normAutofit/>
          </a:bodyPr>
          <a:lstStyle>
            <a:lvl1pPr marL="0" indent="0" algn="l">
              <a:buNone/>
              <a:defRPr sz="1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7" name="Slide Number Placeholder 4"/>
          <p:cNvSpPr>
            <a:spLocks noGrp="1"/>
          </p:cNvSpPr>
          <p:nvPr>
            <p:ph type="sldNum" sz="quarter" idx="4"/>
          </p:nvPr>
        </p:nvSpPr>
        <p:spPr>
          <a:xfrm>
            <a:off x="132347" y="6364002"/>
            <a:ext cx="2743200" cy="365125"/>
          </a:xfrm>
          <a:prstGeom prst="rect">
            <a:avLst/>
          </a:prstGeom>
        </p:spPr>
        <p:txBody>
          <a:bodyPr vert="horz" lIns="91440" tIns="45720" rIns="91440" bIns="45720" rtlCol="0" anchor="ctr"/>
          <a:lstStyle>
            <a:lvl1pPr algn="r">
              <a:defRPr sz="1200">
                <a:solidFill>
                  <a:schemeClr val="tx1">
                    <a:tint val="75000"/>
                  </a:schemeClr>
                </a:solidFill>
                <a:latin typeface="Cambria" panose="02040503050406030204" pitchFamily="18" charset="0"/>
              </a:defRPr>
            </a:lvl1pPr>
          </a:lstStyle>
          <a:p>
            <a:fld id="{4D994282-91D2-44E4-8043-0BE7476EB246}" type="slidenum">
              <a:rPr lang="en-US" smtClean="0"/>
              <a:pPr/>
              <a:t>‹#›</a:t>
            </a:fld>
            <a:endParaRPr lang="en-US" dirty="0"/>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04563" y="6360257"/>
            <a:ext cx="2617307"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138834175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18_Presentation Cover Slide">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8995" b="6966"/>
          <a:stretch/>
        </p:blipFill>
        <p:spPr>
          <a:xfrm>
            <a:off x="4900579" y="-9938"/>
            <a:ext cx="5445436" cy="6867939"/>
          </a:xfrm>
          <a:prstGeom prst="rect">
            <a:avLst/>
          </a:prstGeom>
        </p:spPr>
      </p:pic>
      <p:grpSp>
        <p:nvGrpSpPr>
          <p:cNvPr id="29" name="Group 28"/>
          <p:cNvGrpSpPr/>
          <p:nvPr/>
        </p:nvGrpSpPr>
        <p:grpSpPr>
          <a:xfrm>
            <a:off x="1"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15" name="Title Placeholder 1"/>
          <p:cNvSpPr>
            <a:spLocks noGrp="1"/>
          </p:cNvSpPr>
          <p:nvPr>
            <p:ph type="title" hasCustomPrompt="1"/>
          </p:nvPr>
        </p:nvSpPr>
        <p:spPr>
          <a:xfrm>
            <a:off x="675832" y="4316045"/>
            <a:ext cx="7708829" cy="1103292"/>
          </a:xfrm>
          <a:prstGeom prst="rect">
            <a:avLst/>
          </a:prstGeom>
          <a:solidFill>
            <a:schemeClr val="bg1">
              <a:alpha val="72000"/>
            </a:schemeClr>
          </a:solidFill>
          <a:effectLst>
            <a:softEdge rad="38100"/>
          </a:effectLst>
        </p:spPr>
        <p:txBody>
          <a:bodyPr vert="horz" lIns="91440" tIns="45720" rIns="91440" bIns="45720" rtlCol="0" anchor="t">
            <a:normAutofit/>
          </a:bodyPr>
          <a:lstStyle>
            <a:lvl1pPr>
              <a:defRPr sz="3200"/>
            </a:lvl1pPr>
          </a:lstStyle>
          <a:p>
            <a:r>
              <a:rPr lang="en-US" dirty="0" smtClean="0"/>
              <a:t>This is a title page</a:t>
            </a:r>
            <a:endParaRPr lang="en-US" dirty="0"/>
          </a:p>
        </p:txBody>
      </p:sp>
      <p:sp>
        <p:nvSpPr>
          <p:cNvPr id="20" name="Text Placeholder 2"/>
          <p:cNvSpPr>
            <a:spLocks noGrp="1"/>
          </p:cNvSpPr>
          <p:nvPr>
            <p:ph type="body" idx="1"/>
          </p:nvPr>
        </p:nvSpPr>
        <p:spPr>
          <a:xfrm>
            <a:off x="677335" y="5419341"/>
            <a:ext cx="7707325" cy="1063381"/>
          </a:xfrm>
          <a:solidFill>
            <a:srgbClr val="0098AA">
              <a:alpha val="47000"/>
            </a:srgbClr>
          </a:solidFill>
          <a:ln>
            <a:solidFill>
              <a:srgbClr val="000000">
                <a:alpha val="47059"/>
              </a:srgbClr>
            </a:solidFill>
          </a:ln>
          <a:effectLst>
            <a:softEdge rad="38100"/>
          </a:effectLst>
        </p:spPr>
        <p:txBody>
          <a:bodyPr lIns="182880" anchor="ctr" anchorCtr="0">
            <a:normAutofit/>
          </a:bodyPr>
          <a:lstStyle>
            <a:lvl1pPr marL="0" indent="0" algn="l">
              <a:buNone/>
              <a:defRPr sz="1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7" name="Slide Number Placeholder 4"/>
          <p:cNvSpPr>
            <a:spLocks noGrp="1"/>
          </p:cNvSpPr>
          <p:nvPr>
            <p:ph type="sldNum" sz="quarter" idx="4"/>
          </p:nvPr>
        </p:nvSpPr>
        <p:spPr>
          <a:xfrm>
            <a:off x="132347" y="6364004"/>
            <a:ext cx="2743200" cy="365125"/>
          </a:xfrm>
          <a:prstGeom prst="rect">
            <a:avLst/>
          </a:prstGeom>
        </p:spPr>
        <p:txBody>
          <a:bodyPr vert="horz" lIns="91440" tIns="45720" rIns="91440" bIns="45720" rtlCol="0" anchor="ctr"/>
          <a:lstStyle>
            <a:lvl1pPr algn="r">
              <a:defRPr sz="1200">
                <a:solidFill>
                  <a:schemeClr val="tx1">
                    <a:tint val="75000"/>
                  </a:schemeClr>
                </a:solidFill>
                <a:latin typeface="Cambria" panose="02040503050406030204" pitchFamily="18" charset="0"/>
              </a:defRPr>
            </a:lvl1pPr>
          </a:lstStyle>
          <a:p>
            <a:fld id="{4D994282-91D2-44E4-8043-0BE7476EB246}" type="slidenum">
              <a:rPr lang="en-US" smtClean="0"/>
              <a:pPr/>
              <a:t>‹#›</a:t>
            </a:fld>
            <a:endParaRPr lang="en-US" dirty="0"/>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04564" y="6360257"/>
            <a:ext cx="2617307"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854458210"/>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16_Presentation Cover Slide">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063" t="14812" b="8450"/>
          <a:stretch/>
        </p:blipFill>
        <p:spPr>
          <a:xfrm>
            <a:off x="1" y="12741"/>
            <a:ext cx="12181185" cy="6851048"/>
          </a:xfrm>
          <a:prstGeom prst="rect">
            <a:avLst/>
          </a:prstGeom>
        </p:spPr>
      </p:pic>
      <p:grpSp>
        <p:nvGrpSpPr>
          <p:cNvPr id="29" name="Group 28"/>
          <p:cNvGrpSpPr/>
          <p:nvPr/>
        </p:nvGrpSpPr>
        <p:grpSpPr>
          <a:xfrm>
            <a:off x="1"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15" name="Title Placeholder 1"/>
          <p:cNvSpPr>
            <a:spLocks noGrp="1"/>
          </p:cNvSpPr>
          <p:nvPr>
            <p:ph type="title" hasCustomPrompt="1"/>
          </p:nvPr>
        </p:nvSpPr>
        <p:spPr>
          <a:xfrm>
            <a:off x="675832" y="4316045"/>
            <a:ext cx="7708829" cy="1103292"/>
          </a:xfrm>
          <a:prstGeom prst="rect">
            <a:avLst/>
          </a:prstGeom>
          <a:solidFill>
            <a:schemeClr val="bg1">
              <a:alpha val="82000"/>
            </a:schemeClr>
          </a:solidFill>
          <a:effectLst>
            <a:softEdge rad="38100"/>
          </a:effectLst>
        </p:spPr>
        <p:txBody>
          <a:bodyPr vert="horz" lIns="91440" tIns="45720" rIns="91440" bIns="45720" rtlCol="0" anchor="t">
            <a:normAutofit/>
          </a:bodyPr>
          <a:lstStyle>
            <a:lvl1pPr>
              <a:defRPr sz="3200"/>
            </a:lvl1pPr>
          </a:lstStyle>
          <a:p>
            <a:r>
              <a:rPr lang="en-US" dirty="0" smtClean="0"/>
              <a:t>This is a title page</a:t>
            </a:r>
            <a:endParaRPr lang="en-US" dirty="0"/>
          </a:p>
        </p:txBody>
      </p:sp>
      <p:sp>
        <p:nvSpPr>
          <p:cNvPr id="20" name="Text Placeholder 2"/>
          <p:cNvSpPr>
            <a:spLocks noGrp="1"/>
          </p:cNvSpPr>
          <p:nvPr>
            <p:ph type="body" idx="1"/>
          </p:nvPr>
        </p:nvSpPr>
        <p:spPr>
          <a:xfrm>
            <a:off x="677335" y="5419339"/>
            <a:ext cx="7707325" cy="1063381"/>
          </a:xfrm>
          <a:solidFill>
            <a:srgbClr val="0098AA">
              <a:alpha val="47000"/>
            </a:srgbClr>
          </a:solidFill>
          <a:ln>
            <a:solidFill>
              <a:srgbClr val="000000">
                <a:alpha val="47059"/>
              </a:srgbClr>
            </a:solidFill>
          </a:ln>
          <a:effectLst>
            <a:softEdge rad="38100"/>
          </a:effectLst>
        </p:spPr>
        <p:txBody>
          <a:bodyPr lIns="182880" anchor="ctr" anchorCtr="0">
            <a:normAutofit/>
          </a:bodyPr>
          <a:lstStyle>
            <a:lvl1pPr marL="0" indent="0" algn="l">
              <a:buNone/>
              <a:defRPr sz="1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7" name="Slide Number Placeholder 4"/>
          <p:cNvSpPr>
            <a:spLocks noGrp="1"/>
          </p:cNvSpPr>
          <p:nvPr>
            <p:ph type="sldNum" sz="quarter" idx="4"/>
          </p:nvPr>
        </p:nvSpPr>
        <p:spPr>
          <a:xfrm>
            <a:off x="132347" y="6364002"/>
            <a:ext cx="2743200" cy="365125"/>
          </a:xfrm>
          <a:prstGeom prst="rect">
            <a:avLst/>
          </a:prstGeom>
        </p:spPr>
        <p:txBody>
          <a:bodyPr vert="horz" lIns="91440" tIns="45720" rIns="91440" bIns="45720" rtlCol="0" anchor="ctr"/>
          <a:lstStyle>
            <a:lvl1pPr algn="r">
              <a:defRPr sz="1200">
                <a:solidFill>
                  <a:schemeClr val="bg1"/>
                </a:solidFill>
                <a:latin typeface="Cambria" panose="02040503050406030204" pitchFamily="18" charset="0"/>
              </a:defRPr>
            </a:lvl1pPr>
          </a:lstStyle>
          <a:p>
            <a:fld id="{4D994282-91D2-44E4-8043-0BE7476EB246}" type="slidenum">
              <a:rPr lang="en-US" smtClean="0"/>
              <a:pPr/>
              <a:t>‹#›</a:t>
            </a:fld>
            <a:endParaRPr lang="en-US" dirty="0"/>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04563" y="6360257"/>
            <a:ext cx="2617307"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2400939284"/>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17_Presentation Cover Slide">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5472"/>
          <a:stretch/>
        </p:blipFill>
        <p:spPr>
          <a:xfrm>
            <a:off x="576470" y="-9939"/>
            <a:ext cx="10902271" cy="6867939"/>
          </a:xfrm>
          <a:prstGeom prst="rect">
            <a:avLst/>
          </a:prstGeom>
        </p:spPr>
      </p:pic>
      <p:grpSp>
        <p:nvGrpSpPr>
          <p:cNvPr id="29" name="Group 28"/>
          <p:cNvGrpSpPr/>
          <p:nvPr/>
        </p:nvGrpSpPr>
        <p:grpSpPr>
          <a:xfrm>
            <a:off x="1"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15" name="Title Placeholder 1"/>
          <p:cNvSpPr>
            <a:spLocks noGrp="1"/>
          </p:cNvSpPr>
          <p:nvPr>
            <p:ph type="title" hasCustomPrompt="1"/>
          </p:nvPr>
        </p:nvSpPr>
        <p:spPr>
          <a:xfrm>
            <a:off x="675832" y="4316045"/>
            <a:ext cx="7708829" cy="1103292"/>
          </a:xfrm>
          <a:prstGeom prst="rect">
            <a:avLst/>
          </a:prstGeom>
          <a:solidFill>
            <a:schemeClr val="bg1">
              <a:alpha val="83000"/>
            </a:schemeClr>
          </a:solidFill>
          <a:effectLst>
            <a:softEdge rad="38100"/>
          </a:effectLst>
        </p:spPr>
        <p:txBody>
          <a:bodyPr vert="horz" lIns="91440" tIns="45720" rIns="91440" bIns="45720" rtlCol="0" anchor="t">
            <a:normAutofit/>
          </a:bodyPr>
          <a:lstStyle>
            <a:lvl1pPr>
              <a:defRPr sz="3200"/>
            </a:lvl1pPr>
          </a:lstStyle>
          <a:p>
            <a:r>
              <a:rPr lang="en-US" dirty="0" smtClean="0"/>
              <a:t>This is a title page</a:t>
            </a:r>
            <a:endParaRPr lang="en-US" dirty="0"/>
          </a:p>
        </p:txBody>
      </p:sp>
      <p:sp>
        <p:nvSpPr>
          <p:cNvPr id="20" name="Text Placeholder 2"/>
          <p:cNvSpPr>
            <a:spLocks noGrp="1"/>
          </p:cNvSpPr>
          <p:nvPr>
            <p:ph type="body" idx="1"/>
          </p:nvPr>
        </p:nvSpPr>
        <p:spPr>
          <a:xfrm>
            <a:off x="677335" y="5419339"/>
            <a:ext cx="7707325" cy="1063381"/>
          </a:xfrm>
          <a:solidFill>
            <a:srgbClr val="0098AA">
              <a:alpha val="47000"/>
            </a:srgbClr>
          </a:solidFill>
          <a:ln>
            <a:solidFill>
              <a:srgbClr val="000000">
                <a:alpha val="47059"/>
              </a:srgbClr>
            </a:solidFill>
          </a:ln>
          <a:effectLst>
            <a:softEdge rad="38100"/>
          </a:effectLst>
        </p:spPr>
        <p:txBody>
          <a:bodyPr lIns="182880" anchor="ctr" anchorCtr="0">
            <a:normAutofit/>
          </a:bodyPr>
          <a:lstStyle>
            <a:lvl1pPr marL="0" indent="0" algn="l">
              <a:buNone/>
              <a:defRPr sz="1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7" name="Slide Number Placeholder 4"/>
          <p:cNvSpPr>
            <a:spLocks noGrp="1"/>
          </p:cNvSpPr>
          <p:nvPr>
            <p:ph type="sldNum" sz="quarter" idx="4"/>
          </p:nvPr>
        </p:nvSpPr>
        <p:spPr>
          <a:xfrm>
            <a:off x="132347" y="6364002"/>
            <a:ext cx="2743200" cy="365125"/>
          </a:xfrm>
          <a:prstGeom prst="rect">
            <a:avLst/>
          </a:prstGeom>
        </p:spPr>
        <p:txBody>
          <a:bodyPr vert="horz" lIns="91440" tIns="45720" rIns="91440" bIns="45720" rtlCol="0" anchor="ctr"/>
          <a:lstStyle>
            <a:lvl1pPr algn="r">
              <a:defRPr sz="1200">
                <a:solidFill>
                  <a:schemeClr val="tx1">
                    <a:tint val="75000"/>
                  </a:schemeClr>
                </a:solidFill>
                <a:latin typeface="Cambria" panose="02040503050406030204" pitchFamily="18" charset="0"/>
              </a:defRPr>
            </a:lvl1pPr>
          </a:lstStyle>
          <a:p>
            <a:fld id="{4D994282-91D2-44E4-8043-0BE7476EB246}" type="slidenum">
              <a:rPr lang="en-US" smtClean="0"/>
              <a:pPr/>
              <a:t>‹#›</a:t>
            </a:fld>
            <a:endParaRPr lang="en-US" dirty="0"/>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04563" y="6360257"/>
            <a:ext cx="2617307"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2289747464"/>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18_Presentation Cover Slide">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8995" b="6966"/>
          <a:stretch/>
        </p:blipFill>
        <p:spPr>
          <a:xfrm>
            <a:off x="4900579" y="-9939"/>
            <a:ext cx="5445436" cy="6867939"/>
          </a:xfrm>
          <a:prstGeom prst="rect">
            <a:avLst/>
          </a:prstGeom>
        </p:spPr>
      </p:pic>
      <p:grpSp>
        <p:nvGrpSpPr>
          <p:cNvPr id="29" name="Group 28"/>
          <p:cNvGrpSpPr/>
          <p:nvPr/>
        </p:nvGrpSpPr>
        <p:grpSpPr>
          <a:xfrm>
            <a:off x="1"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15" name="Title Placeholder 1"/>
          <p:cNvSpPr>
            <a:spLocks noGrp="1"/>
          </p:cNvSpPr>
          <p:nvPr>
            <p:ph type="title" hasCustomPrompt="1"/>
          </p:nvPr>
        </p:nvSpPr>
        <p:spPr>
          <a:xfrm>
            <a:off x="675832" y="4316045"/>
            <a:ext cx="7708829" cy="1103292"/>
          </a:xfrm>
          <a:prstGeom prst="rect">
            <a:avLst/>
          </a:prstGeom>
          <a:solidFill>
            <a:schemeClr val="bg1">
              <a:alpha val="72000"/>
            </a:schemeClr>
          </a:solidFill>
          <a:effectLst>
            <a:softEdge rad="38100"/>
          </a:effectLst>
        </p:spPr>
        <p:txBody>
          <a:bodyPr vert="horz" lIns="91440" tIns="45720" rIns="91440" bIns="45720" rtlCol="0" anchor="t">
            <a:normAutofit/>
          </a:bodyPr>
          <a:lstStyle>
            <a:lvl1pPr>
              <a:defRPr sz="3200"/>
            </a:lvl1pPr>
          </a:lstStyle>
          <a:p>
            <a:r>
              <a:rPr lang="en-US" dirty="0" smtClean="0"/>
              <a:t>This is a title page</a:t>
            </a:r>
            <a:endParaRPr lang="en-US" dirty="0"/>
          </a:p>
        </p:txBody>
      </p:sp>
      <p:sp>
        <p:nvSpPr>
          <p:cNvPr id="20" name="Text Placeholder 2"/>
          <p:cNvSpPr>
            <a:spLocks noGrp="1"/>
          </p:cNvSpPr>
          <p:nvPr>
            <p:ph type="body" idx="1"/>
          </p:nvPr>
        </p:nvSpPr>
        <p:spPr>
          <a:xfrm>
            <a:off x="677335" y="5419339"/>
            <a:ext cx="7707325" cy="1063381"/>
          </a:xfrm>
          <a:solidFill>
            <a:srgbClr val="0098AA">
              <a:alpha val="47000"/>
            </a:srgbClr>
          </a:solidFill>
          <a:ln>
            <a:solidFill>
              <a:srgbClr val="000000">
                <a:alpha val="47059"/>
              </a:srgbClr>
            </a:solidFill>
          </a:ln>
          <a:effectLst>
            <a:softEdge rad="38100"/>
          </a:effectLst>
        </p:spPr>
        <p:txBody>
          <a:bodyPr lIns="182880" anchor="ctr" anchorCtr="0">
            <a:normAutofit/>
          </a:bodyPr>
          <a:lstStyle>
            <a:lvl1pPr marL="0" indent="0" algn="l">
              <a:buNone/>
              <a:defRPr sz="1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7" name="Slide Number Placeholder 4"/>
          <p:cNvSpPr>
            <a:spLocks noGrp="1"/>
          </p:cNvSpPr>
          <p:nvPr>
            <p:ph type="sldNum" sz="quarter" idx="4"/>
          </p:nvPr>
        </p:nvSpPr>
        <p:spPr>
          <a:xfrm>
            <a:off x="132347" y="6364002"/>
            <a:ext cx="2743200" cy="365125"/>
          </a:xfrm>
          <a:prstGeom prst="rect">
            <a:avLst/>
          </a:prstGeom>
        </p:spPr>
        <p:txBody>
          <a:bodyPr vert="horz" lIns="91440" tIns="45720" rIns="91440" bIns="45720" rtlCol="0" anchor="ctr"/>
          <a:lstStyle>
            <a:lvl1pPr algn="r">
              <a:defRPr sz="1200">
                <a:solidFill>
                  <a:schemeClr val="tx1">
                    <a:tint val="75000"/>
                  </a:schemeClr>
                </a:solidFill>
                <a:latin typeface="Cambria" panose="02040503050406030204" pitchFamily="18" charset="0"/>
              </a:defRPr>
            </a:lvl1pPr>
          </a:lstStyle>
          <a:p>
            <a:fld id="{4D994282-91D2-44E4-8043-0BE7476EB246}" type="slidenum">
              <a:rPr lang="en-US" smtClean="0"/>
              <a:pPr/>
              <a:t>‹#›</a:t>
            </a:fld>
            <a:endParaRPr lang="en-US" dirty="0"/>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04563" y="6360257"/>
            <a:ext cx="2617307"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1571562299"/>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19_Presentation Cover Slide">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grpSp>
        <p:nvGrpSpPr>
          <p:cNvPr id="29" name="Group 28"/>
          <p:cNvGrpSpPr/>
          <p:nvPr/>
        </p:nvGrpSpPr>
        <p:grpSpPr>
          <a:xfrm>
            <a:off x="1"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15" name="Title Placeholder 1"/>
          <p:cNvSpPr>
            <a:spLocks noGrp="1"/>
          </p:cNvSpPr>
          <p:nvPr>
            <p:ph type="title" hasCustomPrompt="1"/>
          </p:nvPr>
        </p:nvSpPr>
        <p:spPr>
          <a:xfrm>
            <a:off x="675832" y="4316045"/>
            <a:ext cx="7708829" cy="1103292"/>
          </a:xfrm>
          <a:prstGeom prst="rect">
            <a:avLst/>
          </a:prstGeom>
          <a:solidFill>
            <a:schemeClr val="bg1">
              <a:alpha val="72000"/>
            </a:schemeClr>
          </a:solidFill>
          <a:effectLst>
            <a:softEdge rad="38100"/>
          </a:effectLst>
        </p:spPr>
        <p:txBody>
          <a:bodyPr vert="horz" lIns="91440" tIns="45720" rIns="91440" bIns="45720" rtlCol="0" anchor="t">
            <a:normAutofit/>
          </a:bodyPr>
          <a:lstStyle>
            <a:lvl1pPr>
              <a:defRPr sz="3200"/>
            </a:lvl1pPr>
          </a:lstStyle>
          <a:p>
            <a:r>
              <a:rPr lang="en-US" dirty="0" smtClean="0"/>
              <a:t>This is a title page</a:t>
            </a:r>
            <a:endParaRPr lang="en-US" dirty="0"/>
          </a:p>
        </p:txBody>
      </p:sp>
      <p:sp>
        <p:nvSpPr>
          <p:cNvPr id="20" name="Text Placeholder 2"/>
          <p:cNvSpPr>
            <a:spLocks noGrp="1"/>
          </p:cNvSpPr>
          <p:nvPr>
            <p:ph type="body" idx="1"/>
          </p:nvPr>
        </p:nvSpPr>
        <p:spPr>
          <a:xfrm>
            <a:off x="677335" y="5419339"/>
            <a:ext cx="7707325" cy="1063381"/>
          </a:xfrm>
          <a:solidFill>
            <a:srgbClr val="0098AA">
              <a:alpha val="47000"/>
            </a:srgbClr>
          </a:solidFill>
          <a:ln>
            <a:solidFill>
              <a:srgbClr val="000000">
                <a:alpha val="47059"/>
              </a:srgbClr>
            </a:solidFill>
          </a:ln>
          <a:effectLst>
            <a:softEdge rad="38100"/>
          </a:effectLst>
        </p:spPr>
        <p:txBody>
          <a:bodyPr lIns="182880" anchor="ctr" anchorCtr="0">
            <a:normAutofit/>
          </a:bodyPr>
          <a:lstStyle>
            <a:lvl1pPr marL="0" indent="0" algn="l">
              <a:buNone/>
              <a:defRPr sz="1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7" name="Slide Number Placeholder 4"/>
          <p:cNvSpPr>
            <a:spLocks noGrp="1"/>
          </p:cNvSpPr>
          <p:nvPr>
            <p:ph type="sldNum" sz="quarter" idx="4"/>
          </p:nvPr>
        </p:nvSpPr>
        <p:spPr>
          <a:xfrm>
            <a:off x="132347" y="6364002"/>
            <a:ext cx="2743200" cy="365125"/>
          </a:xfrm>
          <a:prstGeom prst="rect">
            <a:avLst/>
          </a:prstGeom>
        </p:spPr>
        <p:txBody>
          <a:bodyPr vert="horz" lIns="91440" tIns="45720" rIns="91440" bIns="45720" rtlCol="0" anchor="ctr"/>
          <a:lstStyle>
            <a:lvl1pPr algn="r">
              <a:defRPr sz="1200">
                <a:solidFill>
                  <a:schemeClr val="tx1">
                    <a:tint val="75000"/>
                  </a:schemeClr>
                </a:solidFill>
                <a:latin typeface="Cambria" panose="02040503050406030204" pitchFamily="18" charset="0"/>
              </a:defRPr>
            </a:lvl1pPr>
          </a:lstStyle>
          <a:p>
            <a:fld id="{4D994282-91D2-44E4-8043-0BE7476EB246}" type="slidenum">
              <a:rPr lang="en-US" smtClean="0"/>
              <a:pPr/>
              <a:t>‹#›</a:t>
            </a:fld>
            <a:endParaRPr lang="en-US" dirty="0"/>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04563" y="6360257"/>
            <a:ext cx="2617307"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1281625232"/>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20_Presentation Cover Slide">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14360" b="10465"/>
          <a:stretch/>
        </p:blipFill>
        <p:spPr>
          <a:xfrm>
            <a:off x="0" y="-19878"/>
            <a:ext cx="12181187" cy="6867939"/>
          </a:xfrm>
          <a:prstGeom prst="rect">
            <a:avLst/>
          </a:prstGeom>
        </p:spPr>
      </p:pic>
      <p:grpSp>
        <p:nvGrpSpPr>
          <p:cNvPr id="29" name="Group 28"/>
          <p:cNvGrpSpPr/>
          <p:nvPr/>
        </p:nvGrpSpPr>
        <p:grpSpPr>
          <a:xfrm>
            <a:off x="1"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15" name="Title Placeholder 1"/>
          <p:cNvSpPr>
            <a:spLocks noGrp="1"/>
          </p:cNvSpPr>
          <p:nvPr>
            <p:ph type="title" hasCustomPrompt="1"/>
          </p:nvPr>
        </p:nvSpPr>
        <p:spPr>
          <a:xfrm>
            <a:off x="675832" y="4316045"/>
            <a:ext cx="7708829" cy="1103292"/>
          </a:xfrm>
          <a:prstGeom prst="rect">
            <a:avLst/>
          </a:prstGeom>
          <a:solidFill>
            <a:schemeClr val="bg1">
              <a:alpha val="86000"/>
            </a:schemeClr>
          </a:solidFill>
          <a:effectLst>
            <a:softEdge rad="38100"/>
          </a:effectLst>
        </p:spPr>
        <p:txBody>
          <a:bodyPr vert="horz" lIns="91440" tIns="45720" rIns="91440" bIns="45720" rtlCol="0" anchor="t">
            <a:normAutofit/>
          </a:bodyPr>
          <a:lstStyle>
            <a:lvl1pPr>
              <a:defRPr sz="3200" baseline="0"/>
            </a:lvl1pPr>
          </a:lstStyle>
          <a:p>
            <a:r>
              <a:rPr lang="en-US" dirty="0" smtClean="0"/>
              <a:t>This is a title page</a:t>
            </a:r>
            <a:endParaRPr lang="en-US" dirty="0"/>
          </a:p>
        </p:txBody>
      </p:sp>
      <p:sp>
        <p:nvSpPr>
          <p:cNvPr id="20" name="Text Placeholder 2"/>
          <p:cNvSpPr>
            <a:spLocks noGrp="1"/>
          </p:cNvSpPr>
          <p:nvPr>
            <p:ph type="body" idx="1"/>
          </p:nvPr>
        </p:nvSpPr>
        <p:spPr>
          <a:xfrm>
            <a:off x="677335" y="5419339"/>
            <a:ext cx="7707325" cy="1063381"/>
          </a:xfrm>
          <a:solidFill>
            <a:srgbClr val="0098AA">
              <a:alpha val="64000"/>
            </a:srgbClr>
          </a:solidFill>
          <a:ln>
            <a:solidFill>
              <a:srgbClr val="000000">
                <a:alpha val="47059"/>
              </a:srgbClr>
            </a:solidFill>
          </a:ln>
          <a:effectLst>
            <a:softEdge rad="38100"/>
          </a:effectLst>
        </p:spPr>
        <p:txBody>
          <a:bodyPr lIns="182880" anchor="ctr" anchorCtr="0">
            <a:normAutofit/>
          </a:bodyPr>
          <a:lstStyle>
            <a:lvl1pPr marL="0" indent="0" algn="l">
              <a:buNone/>
              <a:defRPr sz="1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7" name="Slide Number Placeholder 4"/>
          <p:cNvSpPr>
            <a:spLocks noGrp="1"/>
          </p:cNvSpPr>
          <p:nvPr>
            <p:ph type="sldNum" sz="quarter" idx="4"/>
          </p:nvPr>
        </p:nvSpPr>
        <p:spPr>
          <a:xfrm>
            <a:off x="132347" y="6364002"/>
            <a:ext cx="2743200" cy="365125"/>
          </a:xfrm>
          <a:prstGeom prst="rect">
            <a:avLst/>
          </a:prstGeom>
        </p:spPr>
        <p:txBody>
          <a:bodyPr vert="horz" lIns="91440" tIns="45720" rIns="91440" bIns="45720" rtlCol="0" anchor="ctr"/>
          <a:lstStyle>
            <a:lvl1pPr algn="r">
              <a:defRPr sz="1200">
                <a:solidFill>
                  <a:schemeClr val="tx1">
                    <a:tint val="75000"/>
                  </a:schemeClr>
                </a:solidFill>
                <a:latin typeface="Cambria" panose="02040503050406030204" pitchFamily="18" charset="0"/>
              </a:defRPr>
            </a:lvl1pPr>
          </a:lstStyle>
          <a:p>
            <a:fld id="{4D994282-91D2-44E4-8043-0BE7476EB246}" type="slidenum">
              <a:rPr lang="en-US" smtClean="0"/>
              <a:pPr/>
              <a:t>‹#›</a:t>
            </a:fld>
            <a:endParaRPr lang="en-US" dirty="0"/>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04563" y="6360257"/>
            <a:ext cx="2617307"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3780868110"/>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11_Presentation Cover Slide">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26349" b="-91"/>
          <a:stretch/>
        </p:blipFill>
        <p:spPr>
          <a:xfrm>
            <a:off x="-8536" y="-16043"/>
            <a:ext cx="12189723" cy="6874041"/>
          </a:xfrm>
          <a:prstGeom prst="rect">
            <a:avLst/>
          </a:prstGeom>
        </p:spPr>
      </p:pic>
      <p:grpSp>
        <p:nvGrpSpPr>
          <p:cNvPr id="29" name="Group 28"/>
          <p:cNvGrpSpPr/>
          <p:nvPr/>
        </p:nvGrpSpPr>
        <p:grpSpPr>
          <a:xfrm>
            <a:off x="1"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15" name="Title Placeholder 1"/>
          <p:cNvSpPr>
            <a:spLocks noGrp="1"/>
          </p:cNvSpPr>
          <p:nvPr>
            <p:ph type="title" hasCustomPrompt="1"/>
          </p:nvPr>
        </p:nvSpPr>
        <p:spPr>
          <a:xfrm>
            <a:off x="675832" y="4316045"/>
            <a:ext cx="7708829" cy="1103292"/>
          </a:xfrm>
          <a:prstGeom prst="rect">
            <a:avLst/>
          </a:prstGeom>
          <a:solidFill>
            <a:srgbClr val="FFFFFF">
              <a:alpha val="54902"/>
            </a:srgbClr>
          </a:solidFill>
          <a:effectLst>
            <a:softEdge rad="38100"/>
          </a:effectLst>
        </p:spPr>
        <p:txBody>
          <a:bodyPr vert="horz" lIns="91440" tIns="45720" rIns="91440" bIns="45720" rtlCol="0" anchor="t">
            <a:normAutofit/>
          </a:bodyPr>
          <a:lstStyle>
            <a:lvl1pPr>
              <a:defRPr sz="3200"/>
            </a:lvl1pPr>
          </a:lstStyle>
          <a:p>
            <a:r>
              <a:rPr lang="en-US" dirty="0" smtClean="0"/>
              <a:t>This is a title page</a:t>
            </a:r>
            <a:endParaRPr lang="en-US" dirty="0"/>
          </a:p>
        </p:txBody>
      </p:sp>
      <p:sp>
        <p:nvSpPr>
          <p:cNvPr id="20" name="Text Placeholder 2"/>
          <p:cNvSpPr>
            <a:spLocks noGrp="1"/>
          </p:cNvSpPr>
          <p:nvPr>
            <p:ph type="body" idx="1"/>
          </p:nvPr>
        </p:nvSpPr>
        <p:spPr>
          <a:xfrm>
            <a:off x="677335" y="5419339"/>
            <a:ext cx="7707325" cy="1063381"/>
          </a:xfrm>
          <a:solidFill>
            <a:srgbClr val="0098AA">
              <a:alpha val="47000"/>
            </a:srgbClr>
          </a:solidFill>
          <a:ln>
            <a:solidFill>
              <a:srgbClr val="000000">
                <a:alpha val="47059"/>
              </a:srgbClr>
            </a:solidFill>
          </a:ln>
          <a:effectLst>
            <a:softEdge rad="38100"/>
          </a:effectLst>
        </p:spPr>
        <p:txBody>
          <a:bodyPr lIns="182880" anchor="ctr" anchorCtr="0">
            <a:normAutofit/>
          </a:bodyPr>
          <a:lstStyle>
            <a:lvl1pPr marL="0" indent="0" algn="l">
              <a:buNone/>
              <a:defRPr sz="1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7" name="Slide Number Placeholder 4"/>
          <p:cNvSpPr>
            <a:spLocks noGrp="1"/>
          </p:cNvSpPr>
          <p:nvPr>
            <p:ph type="sldNum" sz="quarter" idx="4"/>
          </p:nvPr>
        </p:nvSpPr>
        <p:spPr>
          <a:xfrm>
            <a:off x="132347" y="6364002"/>
            <a:ext cx="2743200" cy="365125"/>
          </a:xfrm>
          <a:prstGeom prst="rect">
            <a:avLst/>
          </a:prstGeom>
        </p:spPr>
        <p:txBody>
          <a:bodyPr vert="horz" lIns="91440" tIns="45720" rIns="91440" bIns="45720" rtlCol="0" anchor="ctr"/>
          <a:lstStyle>
            <a:lvl1pPr algn="r">
              <a:defRPr sz="1200">
                <a:solidFill>
                  <a:schemeClr val="bg1"/>
                </a:solidFill>
                <a:latin typeface="Cambria" panose="02040503050406030204" pitchFamily="18" charset="0"/>
              </a:defRPr>
            </a:lvl1pPr>
          </a:lstStyle>
          <a:p>
            <a:fld id="{4D994282-91D2-44E4-8043-0BE7476EB246}" type="slidenum">
              <a:rPr lang="en-US" smtClean="0"/>
              <a:pPr/>
              <a:t>‹#›</a:t>
            </a:fld>
            <a:endParaRPr lang="en-US" dirty="0"/>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04563" y="6360257"/>
            <a:ext cx="2617307"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2908758892"/>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10_Presentation Cover Slide">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313"/>
          <a:stretch/>
        </p:blipFill>
        <p:spPr>
          <a:xfrm>
            <a:off x="-11471" y="0"/>
            <a:ext cx="12200296" cy="6833938"/>
          </a:xfrm>
          <a:prstGeom prst="rect">
            <a:avLst/>
          </a:prstGeom>
        </p:spPr>
      </p:pic>
      <p:grpSp>
        <p:nvGrpSpPr>
          <p:cNvPr id="29" name="Group 28"/>
          <p:cNvGrpSpPr/>
          <p:nvPr/>
        </p:nvGrpSpPr>
        <p:grpSpPr>
          <a:xfrm>
            <a:off x="1"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15" name="Title Placeholder 1"/>
          <p:cNvSpPr>
            <a:spLocks noGrp="1"/>
          </p:cNvSpPr>
          <p:nvPr>
            <p:ph type="title" hasCustomPrompt="1"/>
          </p:nvPr>
        </p:nvSpPr>
        <p:spPr>
          <a:xfrm>
            <a:off x="675832" y="4316045"/>
            <a:ext cx="7708829" cy="1103292"/>
          </a:xfrm>
          <a:prstGeom prst="rect">
            <a:avLst/>
          </a:prstGeom>
          <a:solidFill>
            <a:schemeClr val="bg1">
              <a:alpha val="72000"/>
            </a:schemeClr>
          </a:solidFill>
          <a:effectLst>
            <a:softEdge rad="38100"/>
          </a:effectLst>
        </p:spPr>
        <p:txBody>
          <a:bodyPr vert="horz" lIns="91440" tIns="45720" rIns="91440" bIns="45720" rtlCol="0" anchor="t">
            <a:normAutofit/>
          </a:bodyPr>
          <a:lstStyle>
            <a:lvl1pPr>
              <a:defRPr sz="3200"/>
            </a:lvl1pPr>
          </a:lstStyle>
          <a:p>
            <a:r>
              <a:rPr lang="en-US" dirty="0" smtClean="0"/>
              <a:t>This is a title page</a:t>
            </a:r>
            <a:endParaRPr lang="en-US" dirty="0"/>
          </a:p>
        </p:txBody>
      </p:sp>
      <p:sp>
        <p:nvSpPr>
          <p:cNvPr id="20" name="Text Placeholder 2"/>
          <p:cNvSpPr>
            <a:spLocks noGrp="1"/>
          </p:cNvSpPr>
          <p:nvPr>
            <p:ph type="body" idx="1"/>
          </p:nvPr>
        </p:nvSpPr>
        <p:spPr>
          <a:xfrm>
            <a:off x="677335" y="5419339"/>
            <a:ext cx="7707325" cy="1063381"/>
          </a:xfrm>
          <a:solidFill>
            <a:srgbClr val="0098AA">
              <a:alpha val="47000"/>
            </a:srgbClr>
          </a:solidFill>
          <a:ln>
            <a:solidFill>
              <a:srgbClr val="000000">
                <a:alpha val="47059"/>
              </a:srgbClr>
            </a:solidFill>
          </a:ln>
          <a:effectLst>
            <a:softEdge rad="38100"/>
          </a:effectLst>
        </p:spPr>
        <p:txBody>
          <a:bodyPr lIns="182880" anchor="ctr" anchorCtr="0">
            <a:normAutofit/>
          </a:bodyPr>
          <a:lstStyle>
            <a:lvl1pPr marL="0" indent="0" algn="l">
              <a:buNone/>
              <a:defRPr sz="1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7" name="Slide Number Placeholder 4"/>
          <p:cNvSpPr>
            <a:spLocks noGrp="1"/>
          </p:cNvSpPr>
          <p:nvPr>
            <p:ph type="sldNum" sz="quarter" idx="4"/>
          </p:nvPr>
        </p:nvSpPr>
        <p:spPr>
          <a:xfrm>
            <a:off x="132347" y="6364002"/>
            <a:ext cx="2743200" cy="365125"/>
          </a:xfrm>
          <a:prstGeom prst="rect">
            <a:avLst/>
          </a:prstGeom>
        </p:spPr>
        <p:txBody>
          <a:bodyPr vert="horz" lIns="91440" tIns="45720" rIns="91440" bIns="45720" rtlCol="0" anchor="ctr"/>
          <a:lstStyle>
            <a:lvl1pPr algn="r">
              <a:defRPr sz="1200">
                <a:solidFill>
                  <a:schemeClr val="bg1"/>
                </a:solidFill>
                <a:latin typeface="Cambria" panose="02040503050406030204" pitchFamily="18" charset="0"/>
              </a:defRPr>
            </a:lvl1pPr>
          </a:lstStyle>
          <a:p>
            <a:fld id="{4D994282-91D2-44E4-8043-0BE7476EB246}" type="slidenum">
              <a:rPr lang="en-US" smtClean="0"/>
              <a:pPr/>
              <a:t>‹#›</a:t>
            </a:fld>
            <a:endParaRPr lang="en-US" dirty="0"/>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04563" y="6360257"/>
            <a:ext cx="2617307"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1606072752"/>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9_Presentation Cover Slide">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5748"/>
          <a:stretch/>
        </p:blipFill>
        <p:spPr>
          <a:xfrm>
            <a:off x="0" y="-8467"/>
            <a:ext cx="12181187" cy="6871280"/>
          </a:xfrm>
          <a:prstGeom prst="rect">
            <a:avLst/>
          </a:prstGeom>
        </p:spPr>
      </p:pic>
      <p:grpSp>
        <p:nvGrpSpPr>
          <p:cNvPr id="29" name="Group 28"/>
          <p:cNvGrpSpPr/>
          <p:nvPr/>
        </p:nvGrpSpPr>
        <p:grpSpPr>
          <a:xfrm>
            <a:off x="1"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15" name="Title Placeholder 1"/>
          <p:cNvSpPr>
            <a:spLocks noGrp="1"/>
          </p:cNvSpPr>
          <p:nvPr>
            <p:ph type="title" hasCustomPrompt="1"/>
          </p:nvPr>
        </p:nvSpPr>
        <p:spPr>
          <a:xfrm>
            <a:off x="675832" y="4316045"/>
            <a:ext cx="7708829" cy="1103292"/>
          </a:xfrm>
          <a:prstGeom prst="rect">
            <a:avLst/>
          </a:prstGeom>
          <a:solidFill>
            <a:schemeClr val="bg1">
              <a:alpha val="72000"/>
            </a:schemeClr>
          </a:solidFill>
          <a:effectLst>
            <a:softEdge rad="38100"/>
          </a:effectLst>
        </p:spPr>
        <p:txBody>
          <a:bodyPr vert="horz" lIns="91440" tIns="45720" rIns="91440" bIns="45720" rtlCol="0" anchor="t">
            <a:normAutofit/>
          </a:bodyPr>
          <a:lstStyle>
            <a:lvl1pPr>
              <a:defRPr sz="3200"/>
            </a:lvl1pPr>
          </a:lstStyle>
          <a:p>
            <a:r>
              <a:rPr lang="en-US" dirty="0" smtClean="0"/>
              <a:t>This is a title page</a:t>
            </a:r>
            <a:endParaRPr lang="en-US" dirty="0"/>
          </a:p>
        </p:txBody>
      </p:sp>
      <p:sp>
        <p:nvSpPr>
          <p:cNvPr id="20" name="Text Placeholder 2"/>
          <p:cNvSpPr>
            <a:spLocks noGrp="1"/>
          </p:cNvSpPr>
          <p:nvPr>
            <p:ph type="body" idx="1"/>
          </p:nvPr>
        </p:nvSpPr>
        <p:spPr>
          <a:xfrm>
            <a:off x="677335" y="5419339"/>
            <a:ext cx="7707325" cy="1063381"/>
          </a:xfrm>
          <a:solidFill>
            <a:srgbClr val="0098AA">
              <a:alpha val="47000"/>
            </a:srgbClr>
          </a:solidFill>
          <a:ln>
            <a:solidFill>
              <a:srgbClr val="000000">
                <a:alpha val="47059"/>
              </a:srgbClr>
            </a:solidFill>
          </a:ln>
          <a:effectLst>
            <a:softEdge rad="38100"/>
          </a:effectLst>
        </p:spPr>
        <p:txBody>
          <a:bodyPr lIns="182880" anchor="ctr" anchorCtr="0">
            <a:normAutofit/>
          </a:bodyPr>
          <a:lstStyle>
            <a:lvl1pPr marL="0" indent="0" algn="l">
              <a:buNone/>
              <a:defRPr sz="1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7" name="Slide Number Placeholder 4"/>
          <p:cNvSpPr>
            <a:spLocks noGrp="1"/>
          </p:cNvSpPr>
          <p:nvPr>
            <p:ph type="sldNum" sz="quarter" idx="4"/>
          </p:nvPr>
        </p:nvSpPr>
        <p:spPr>
          <a:xfrm>
            <a:off x="132347" y="6364002"/>
            <a:ext cx="2743200" cy="365125"/>
          </a:xfrm>
          <a:prstGeom prst="rect">
            <a:avLst/>
          </a:prstGeom>
        </p:spPr>
        <p:txBody>
          <a:bodyPr vert="horz" lIns="91440" tIns="45720" rIns="91440" bIns="45720" rtlCol="0" anchor="ctr"/>
          <a:lstStyle>
            <a:lvl1pPr algn="r">
              <a:defRPr sz="1200">
                <a:solidFill>
                  <a:schemeClr val="bg1"/>
                </a:solidFill>
                <a:latin typeface="Cambria" panose="02040503050406030204" pitchFamily="18" charset="0"/>
              </a:defRPr>
            </a:lvl1pPr>
          </a:lstStyle>
          <a:p>
            <a:fld id="{4D994282-91D2-44E4-8043-0BE7476EB246}" type="slidenum">
              <a:rPr lang="en-US" smtClean="0"/>
              <a:pPr/>
              <a:t>‹#›</a:t>
            </a:fld>
            <a:endParaRPr lang="en-US" dirty="0"/>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04563" y="6360257"/>
            <a:ext cx="2617307"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707503593"/>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1_Presentation Cover Slide">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79" t="8757" r="-79" b="6733"/>
          <a:stretch/>
        </p:blipFill>
        <p:spPr>
          <a:xfrm>
            <a:off x="0" y="-9625"/>
            <a:ext cx="12181187" cy="6862812"/>
          </a:xfrm>
          <a:prstGeom prst="rect">
            <a:avLst/>
          </a:prstGeom>
        </p:spPr>
      </p:pic>
      <p:grpSp>
        <p:nvGrpSpPr>
          <p:cNvPr id="29" name="Group 28"/>
          <p:cNvGrpSpPr/>
          <p:nvPr/>
        </p:nvGrpSpPr>
        <p:grpSpPr>
          <a:xfrm>
            <a:off x="1"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15" name="Title Placeholder 1"/>
          <p:cNvSpPr>
            <a:spLocks noGrp="1"/>
          </p:cNvSpPr>
          <p:nvPr>
            <p:ph type="title" hasCustomPrompt="1"/>
          </p:nvPr>
        </p:nvSpPr>
        <p:spPr>
          <a:xfrm>
            <a:off x="675832" y="4316045"/>
            <a:ext cx="7708829" cy="1103292"/>
          </a:xfrm>
          <a:prstGeom prst="rect">
            <a:avLst/>
          </a:prstGeom>
          <a:solidFill>
            <a:schemeClr val="bg1">
              <a:alpha val="80000"/>
            </a:schemeClr>
          </a:solidFill>
          <a:effectLst>
            <a:softEdge rad="38100"/>
          </a:effectLst>
        </p:spPr>
        <p:txBody>
          <a:bodyPr vert="horz" lIns="91440" tIns="45720" rIns="91440" bIns="45720" rtlCol="0" anchor="t">
            <a:normAutofit/>
          </a:bodyPr>
          <a:lstStyle>
            <a:lvl1pPr>
              <a:defRPr sz="3200"/>
            </a:lvl1pPr>
          </a:lstStyle>
          <a:p>
            <a:r>
              <a:rPr lang="en-US" dirty="0" smtClean="0"/>
              <a:t>This is a title page</a:t>
            </a:r>
            <a:endParaRPr lang="en-US" dirty="0"/>
          </a:p>
        </p:txBody>
      </p:sp>
      <p:sp>
        <p:nvSpPr>
          <p:cNvPr id="20" name="Text Placeholder 2"/>
          <p:cNvSpPr>
            <a:spLocks noGrp="1"/>
          </p:cNvSpPr>
          <p:nvPr>
            <p:ph type="body" idx="1"/>
          </p:nvPr>
        </p:nvSpPr>
        <p:spPr>
          <a:xfrm>
            <a:off x="677335" y="5419339"/>
            <a:ext cx="7707325" cy="1063381"/>
          </a:xfrm>
          <a:solidFill>
            <a:srgbClr val="0098AA">
              <a:alpha val="47000"/>
            </a:srgbClr>
          </a:solidFill>
          <a:ln>
            <a:solidFill>
              <a:srgbClr val="000000">
                <a:alpha val="47059"/>
              </a:srgbClr>
            </a:solidFill>
          </a:ln>
          <a:effectLst>
            <a:softEdge rad="38100"/>
          </a:effectLst>
        </p:spPr>
        <p:txBody>
          <a:bodyPr lIns="182880" anchor="ctr" anchorCtr="0">
            <a:normAutofit/>
          </a:bodyPr>
          <a:lstStyle>
            <a:lvl1pPr marL="0" indent="0" algn="l">
              <a:buNone/>
              <a:defRPr sz="1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7" name="Slide Number Placeholder 4"/>
          <p:cNvSpPr>
            <a:spLocks noGrp="1"/>
          </p:cNvSpPr>
          <p:nvPr>
            <p:ph type="sldNum" sz="quarter" idx="4"/>
          </p:nvPr>
        </p:nvSpPr>
        <p:spPr>
          <a:xfrm>
            <a:off x="132347" y="6364002"/>
            <a:ext cx="2743200" cy="365125"/>
          </a:xfrm>
          <a:prstGeom prst="rect">
            <a:avLst/>
          </a:prstGeom>
        </p:spPr>
        <p:txBody>
          <a:bodyPr vert="horz" lIns="91440" tIns="45720" rIns="91440" bIns="45720" rtlCol="0" anchor="ctr"/>
          <a:lstStyle>
            <a:lvl1pPr algn="r">
              <a:defRPr sz="1200">
                <a:solidFill>
                  <a:schemeClr val="bg1"/>
                </a:solidFill>
                <a:latin typeface="Cambria" panose="02040503050406030204" pitchFamily="18" charset="0"/>
              </a:defRPr>
            </a:lvl1pPr>
          </a:lstStyle>
          <a:p>
            <a:fld id="{4D994282-91D2-44E4-8043-0BE7476EB246}" type="slidenum">
              <a:rPr lang="en-US" smtClean="0"/>
              <a:pPr/>
              <a:t>‹#›</a:t>
            </a:fld>
            <a:endParaRPr lang="en-US" dirty="0"/>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04563" y="6360257"/>
            <a:ext cx="2617307"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548053497"/>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2_Presentation Cover Slide">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79" t="7845" r="-79" b="7418"/>
          <a:stretch/>
        </p:blipFill>
        <p:spPr>
          <a:xfrm>
            <a:off x="0" y="-8467"/>
            <a:ext cx="12181187" cy="6861654"/>
          </a:xfrm>
          <a:prstGeom prst="rect">
            <a:avLst/>
          </a:prstGeom>
        </p:spPr>
      </p:pic>
      <p:grpSp>
        <p:nvGrpSpPr>
          <p:cNvPr id="29" name="Group 28"/>
          <p:cNvGrpSpPr/>
          <p:nvPr/>
        </p:nvGrpSpPr>
        <p:grpSpPr>
          <a:xfrm>
            <a:off x="1"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15" name="Title Placeholder 1"/>
          <p:cNvSpPr>
            <a:spLocks noGrp="1"/>
          </p:cNvSpPr>
          <p:nvPr>
            <p:ph type="title" hasCustomPrompt="1"/>
          </p:nvPr>
        </p:nvSpPr>
        <p:spPr>
          <a:xfrm>
            <a:off x="675832" y="4316045"/>
            <a:ext cx="7708829" cy="1103292"/>
          </a:xfrm>
          <a:prstGeom prst="rect">
            <a:avLst/>
          </a:prstGeom>
          <a:solidFill>
            <a:schemeClr val="bg1">
              <a:alpha val="80000"/>
            </a:schemeClr>
          </a:solidFill>
          <a:effectLst>
            <a:softEdge rad="38100"/>
          </a:effectLst>
        </p:spPr>
        <p:txBody>
          <a:bodyPr vert="horz" lIns="91440" tIns="45720" rIns="91440" bIns="45720" rtlCol="0" anchor="t">
            <a:normAutofit/>
          </a:bodyPr>
          <a:lstStyle>
            <a:lvl1pPr>
              <a:defRPr sz="3200"/>
            </a:lvl1pPr>
          </a:lstStyle>
          <a:p>
            <a:r>
              <a:rPr lang="en-US" dirty="0" smtClean="0"/>
              <a:t>This is a title page</a:t>
            </a:r>
            <a:endParaRPr lang="en-US" dirty="0"/>
          </a:p>
        </p:txBody>
      </p:sp>
      <p:sp>
        <p:nvSpPr>
          <p:cNvPr id="20" name="Text Placeholder 2"/>
          <p:cNvSpPr>
            <a:spLocks noGrp="1"/>
          </p:cNvSpPr>
          <p:nvPr>
            <p:ph type="body" idx="1"/>
          </p:nvPr>
        </p:nvSpPr>
        <p:spPr>
          <a:xfrm>
            <a:off x="677335" y="5419339"/>
            <a:ext cx="7707325" cy="1063381"/>
          </a:xfrm>
          <a:solidFill>
            <a:srgbClr val="0098AA">
              <a:alpha val="47000"/>
            </a:srgbClr>
          </a:solidFill>
          <a:ln>
            <a:solidFill>
              <a:srgbClr val="000000">
                <a:alpha val="47059"/>
              </a:srgbClr>
            </a:solidFill>
          </a:ln>
          <a:effectLst>
            <a:softEdge rad="38100"/>
          </a:effectLst>
        </p:spPr>
        <p:txBody>
          <a:bodyPr lIns="182880" anchor="ctr" anchorCtr="0">
            <a:normAutofit/>
          </a:bodyPr>
          <a:lstStyle>
            <a:lvl1pPr marL="0" indent="0" algn="l">
              <a:buNone/>
              <a:defRPr sz="1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7" name="Slide Number Placeholder 4"/>
          <p:cNvSpPr>
            <a:spLocks noGrp="1"/>
          </p:cNvSpPr>
          <p:nvPr>
            <p:ph type="sldNum" sz="quarter" idx="4"/>
          </p:nvPr>
        </p:nvSpPr>
        <p:spPr>
          <a:xfrm>
            <a:off x="132347" y="6364002"/>
            <a:ext cx="2743200" cy="365125"/>
          </a:xfrm>
          <a:prstGeom prst="rect">
            <a:avLst/>
          </a:prstGeom>
        </p:spPr>
        <p:txBody>
          <a:bodyPr vert="horz" lIns="91440" tIns="45720" rIns="91440" bIns="45720" rtlCol="0" anchor="ctr"/>
          <a:lstStyle>
            <a:lvl1pPr algn="r">
              <a:defRPr sz="1200">
                <a:solidFill>
                  <a:schemeClr val="bg1"/>
                </a:solidFill>
                <a:latin typeface="Cambria" panose="02040503050406030204" pitchFamily="18" charset="0"/>
              </a:defRPr>
            </a:lvl1pPr>
          </a:lstStyle>
          <a:p>
            <a:fld id="{4D994282-91D2-44E4-8043-0BE7476EB246}" type="slidenum">
              <a:rPr lang="en-US" smtClean="0"/>
              <a:pPr/>
              <a:t>‹#›</a:t>
            </a:fld>
            <a:endParaRPr lang="en-US" dirty="0"/>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04563" y="6360257"/>
            <a:ext cx="2617307"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112198281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19_Presentation Cover Slide">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grpSp>
        <p:nvGrpSpPr>
          <p:cNvPr id="29" name="Group 28"/>
          <p:cNvGrpSpPr/>
          <p:nvPr/>
        </p:nvGrpSpPr>
        <p:grpSpPr>
          <a:xfrm>
            <a:off x="1"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15" name="Title Placeholder 1"/>
          <p:cNvSpPr>
            <a:spLocks noGrp="1"/>
          </p:cNvSpPr>
          <p:nvPr>
            <p:ph type="title" hasCustomPrompt="1"/>
          </p:nvPr>
        </p:nvSpPr>
        <p:spPr>
          <a:xfrm>
            <a:off x="675832" y="4316045"/>
            <a:ext cx="7708829" cy="1103292"/>
          </a:xfrm>
          <a:prstGeom prst="rect">
            <a:avLst/>
          </a:prstGeom>
          <a:solidFill>
            <a:schemeClr val="bg1">
              <a:alpha val="72000"/>
            </a:schemeClr>
          </a:solidFill>
          <a:effectLst>
            <a:softEdge rad="38100"/>
          </a:effectLst>
        </p:spPr>
        <p:txBody>
          <a:bodyPr vert="horz" lIns="91440" tIns="45720" rIns="91440" bIns="45720" rtlCol="0" anchor="t">
            <a:normAutofit/>
          </a:bodyPr>
          <a:lstStyle>
            <a:lvl1pPr>
              <a:defRPr sz="3200"/>
            </a:lvl1pPr>
          </a:lstStyle>
          <a:p>
            <a:r>
              <a:rPr lang="en-US" dirty="0" smtClean="0"/>
              <a:t>This is a title page</a:t>
            </a:r>
            <a:endParaRPr lang="en-US" dirty="0"/>
          </a:p>
        </p:txBody>
      </p:sp>
      <p:sp>
        <p:nvSpPr>
          <p:cNvPr id="20" name="Text Placeholder 2"/>
          <p:cNvSpPr>
            <a:spLocks noGrp="1"/>
          </p:cNvSpPr>
          <p:nvPr>
            <p:ph type="body" idx="1"/>
          </p:nvPr>
        </p:nvSpPr>
        <p:spPr>
          <a:xfrm>
            <a:off x="677335" y="5419341"/>
            <a:ext cx="7707325" cy="1063381"/>
          </a:xfrm>
          <a:solidFill>
            <a:srgbClr val="0098AA">
              <a:alpha val="47000"/>
            </a:srgbClr>
          </a:solidFill>
          <a:ln>
            <a:solidFill>
              <a:srgbClr val="000000">
                <a:alpha val="47059"/>
              </a:srgbClr>
            </a:solidFill>
          </a:ln>
          <a:effectLst>
            <a:softEdge rad="38100"/>
          </a:effectLst>
        </p:spPr>
        <p:txBody>
          <a:bodyPr lIns="182880" anchor="ctr" anchorCtr="0">
            <a:normAutofit/>
          </a:bodyPr>
          <a:lstStyle>
            <a:lvl1pPr marL="0" indent="0" algn="l">
              <a:buNone/>
              <a:defRPr sz="1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7" name="Slide Number Placeholder 4"/>
          <p:cNvSpPr>
            <a:spLocks noGrp="1"/>
          </p:cNvSpPr>
          <p:nvPr>
            <p:ph type="sldNum" sz="quarter" idx="4"/>
          </p:nvPr>
        </p:nvSpPr>
        <p:spPr>
          <a:xfrm>
            <a:off x="132347" y="6364004"/>
            <a:ext cx="2743200" cy="365125"/>
          </a:xfrm>
          <a:prstGeom prst="rect">
            <a:avLst/>
          </a:prstGeom>
        </p:spPr>
        <p:txBody>
          <a:bodyPr vert="horz" lIns="91440" tIns="45720" rIns="91440" bIns="45720" rtlCol="0" anchor="ctr"/>
          <a:lstStyle>
            <a:lvl1pPr algn="r">
              <a:defRPr sz="1200">
                <a:solidFill>
                  <a:schemeClr val="tx1">
                    <a:tint val="75000"/>
                  </a:schemeClr>
                </a:solidFill>
                <a:latin typeface="Cambria" panose="02040503050406030204" pitchFamily="18" charset="0"/>
              </a:defRPr>
            </a:lvl1pPr>
          </a:lstStyle>
          <a:p>
            <a:fld id="{4D994282-91D2-44E4-8043-0BE7476EB246}" type="slidenum">
              <a:rPr lang="en-US" smtClean="0"/>
              <a:pPr/>
              <a:t>‹#›</a:t>
            </a:fld>
            <a:endParaRPr lang="en-US" dirty="0"/>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04564" y="6360257"/>
            <a:ext cx="2617307"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3184437639"/>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3_Presentation Cover Slide">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7080" b="8541"/>
          <a:stretch/>
        </p:blipFill>
        <p:spPr>
          <a:xfrm>
            <a:off x="0" y="-8467"/>
            <a:ext cx="12216384" cy="6871280"/>
          </a:xfrm>
          <a:prstGeom prst="rect">
            <a:avLst/>
          </a:prstGeom>
          <a:effectLst>
            <a:softEdge rad="0"/>
          </a:effectLst>
        </p:spPr>
      </p:pic>
      <p:grpSp>
        <p:nvGrpSpPr>
          <p:cNvPr id="29" name="Group 28"/>
          <p:cNvGrpSpPr/>
          <p:nvPr/>
        </p:nvGrpSpPr>
        <p:grpSpPr>
          <a:xfrm>
            <a:off x="1"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15" name="Title Placeholder 1"/>
          <p:cNvSpPr>
            <a:spLocks noGrp="1"/>
          </p:cNvSpPr>
          <p:nvPr>
            <p:ph type="title" hasCustomPrompt="1"/>
          </p:nvPr>
        </p:nvSpPr>
        <p:spPr>
          <a:xfrm>
            <a:off x="675832" y="4316046"/>
            <a:ext cx="7708829" cy="1098479"/>
          </a:xfrm>
          <a:prstGeom prst="rect">
            <a:avLst/>
          </a:prstGeom>
          <a:solidFill>
            <a:schemeClr val="bg1">
              <a:alpha val="77000"/>
            </a:schemeClr>
          </a:solidFill>
          <a:effectLst>
            <a:softEdge rad="38100"/>
          </a:effectLst>
        </p:spPr>
        <p:txBody>
          <a:bodyPr vert="horz" lIns="91440" tIns="45720" rIns="91440" bIns="45720" rtlCol="0" anchor="t">
            <a:normAutofit/>
          </a:bodyPr>
          <a:lstStyle>
            <a:lvl1pPr>
              <a:defRPr sz="3200"/>
            </a:lvl1pPr>
          </a:lstStyle>
          <a:p>
            <a:r>
              <a:rPr lang="en-US" dirty="0" smtClean="0"/>
              <a:t>This is a title page</a:t>
            </a:r>
            <a:endParaRPr lang="en-US" dirty="0"/>
          </a:p>
        </p:txBody>
      </p:sp>
      <p:sp>
        <p:nvSpPr>
          <p:cNvPr id="20" name="Text Placeholder 2"/>
          <p:cNvSpPr>
            <a:spLocks noGrp="1"/>
          </p:cNvSpPr>
          <p:nvPr>
            <p:ph type="body" idx="1"/>
          </p:nvPr>
        </p:nvSpPr>
        <p:spPr>
          <a:xfrm>
            <a:off x="677335" y="5419339"/>
            <a:ext cx="7707325" cy="1063381"/>
          </a:xfrm>
          <a:solidFill>
            <a:srgbClr val="0098AA">
              <a:alpha val="47000"/>
            </a:srgbClr>
          </a:solidFill>
          <a:ln>
            <a:solidFill>
              <a:srgbClr val="000000">
                <a:alpha val="47059"/>
              </a:srgbClr>
            </a:solidFill>
          </a:ln>
          <a:effectLst>
            <a:softEdge rad="38100"/>
          </a:effectLst>
        </p:spPr>
        <p:txBody>
          <a:bodyPr lIns="182880" anchor="ctr" anchorCtr="0">
            <a:normAutofit/>
          </a:bodyPr>
          <a:lstStyle>
            <a:lvl1pPr marL="0" indent="0" algn="l">
              <a:buNone/>
              <a:defRPr sz="1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7" name="Slide Number Placeholder 4"/>
          <p:cNvSpPr>
            <a:spLocks noGrp="1"/>
          </p:cNvSpPr>
          <p:nvPr>
            <p:ph type="sldNum" sz="quarter" idx="4"/>
          </p:nvPr>
        </p:nvSpPr>
        <p:spPr>
          <a:xfrm>
            <a:off x="132347" y="6364002"/>
            <a:ext cx="2743200" cy="365125"/>
          </a:xfrm>
          <a:prstGeom prst="rect">
            <a:avLst/>
          </a:prstGeom>
        </p:spPr>
        <p:txBody>
          <a:bodyPr vert="horz" lIns="91440" tIns="45720" rIns="91440" bIns="45720" rtlCol="0" anchor="ctr"/>
          <a:lstStyle>
            <a:lvl1pPr algn="r">
              <a:defRPr sz="1200">
                <a:solidFill>
                  <a:schemeClr val="bg1"/>
                </a:solidFill>
                <a:latin typeface="Cambria" panose="02040503050406030204" pitchFamily="18" charset="0"/>
              </a:defRPr>
            </a:lvl1pPr>
          </a:lstStyle>
          <a:p>
            <a:fld id="{4D994282-91D2-44E4-8043-0BE7476EB246}" type="slidenum">
              <a:rPr lang="en-US" smtClean="0"/>
              <a:pPr/>
              <a:t>‹#›</a:t>
            </a:fld>
            <a:endParaRPr lang="en-US" dirty="0"/>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04563" y="6360257"/>
            <a:ext cx="2617307"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4112128832"/>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4_Presentation Cover Slide">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5437" b="-223"/>
          <a:stretch/>
        </p:blipFill>
        <p:spPr>
          <a:xfrm>
            <a:off x="0" y="-9625"/>
            <a:ext cx="12181187" cy="6891694"/>
          </a:xfrm>
          <a:prstGeom prst="rect">
            <a:avLst/>
          </a:prstGeom>
        </p:spPr>
      </p:pic>
      <p:grpSp>
        <p:nvGrpSpPr>
          <p:cNvPr id="29" name="Group 28"/>
          <p:cNvGrpSpPr/>
          <p:nvPr/>
        </p:nvGrpSpPr>
        <p:grpSpPr>
          <a:xfrm>
            <a:off x="1"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15" name="Title Placeholder 1"/>
          <p:cNvSpPr>
            <a:spLocks noGrp="1"/>
          </p:cNvSpPr>
          <p:nvPr>
            <p:ph type="title" hasCustomPrompt="1"/>
          </p:nvPr>
        </p:nvSpPr>
        <p:spPr>
          <a:xfrm>
            <a:off x="675832" y="4316045"/>
            <a:ext cx="7708829" cy="1103292"/>
          </a:xfrm>
          <a:prstGeom prst="rect">
            <a:avLst/>
          </a:prstGeom>
          <a:solidFill>
            <a:schemeClr val="bg1">
              <a:alpha val="63000"/>
            </a:schemeClr>
          </a:solidFill>
          <a:effectLst>
            <a:softEdge rad="38100"/>
          </a:effectLst>
        </p:spPr>
        <p:txBody>
          <a:bodyPr vert="horz" lIns="91440" tIns="45720" rIns="91440" bIns="45720" rtlCol="0" anchor="t">
            <a:normAutofit/>
          </a:bodyPr>
          <a:lstStyle>
            <a:lvl1pPr>
              <a:defRPr sz="3200"/>
            </a:lvl1pPr>
          </a:lstStyle>
          <a:p>
            <a:r>
              <a:rPr lang="en-US" dirty="0" smtClean="0"/>
              <a:t>This is a title page</a:t>
            </a:r>
            <a:endParaRPr lang="en-US" dirty="0"/>
          </a:p>
        </p:txBody>
      </p:sp>
      <p:sp>
        <p:nvSpPr>
          <p:cNvPr id="20" name="Text Placeholder 2"/>
          <p:cNvSpPr>
            <a:spLocks noGrp="1"/>
          </p:cNvSpPr>
          <p:nvPr>
            <p:ph type="body" idx="1"/>
          </p:nvPr>
        </p:nvSpPr>
        <p:spPr>
          <a:xfrm>
            <a:off x="677335" y="5419339"/>
            <a:ext cx="7707325" cy="1063381"/>
          </a:xfrm>
          <a:solidFill>
            <a:srgbClr val="0098AA">
              <a:alpha val="47000"/>
            </a:srgbClr>
          </a:solidFill>
          <a:ln>
            <a:solidFill>
              <a:srgbClr val="000000">
                <a:alpha val="47059"/>
              </a:srgbClr>
            </a:solidFill>
          </a:ln>
          <a:effectLst>
            <a:softEdge rad="38100"/>
          </a:effectLst>
        </p:spPr>
        <p:txBody>
          <a:bodyPr lIns="182880" anchor="ctr" anchorCtr="0">
            <a:normAutofit/>
          </a:bodyPr>
          <a:lstStyle>
            <a:lvl1pPr marL="0" indent="0" algn="l">
              <a:buNone/>
              <a:defRPr sz="1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7" name="Slide Number Placeholder 4"/>
          <p:cNvSpPr>
            <a:spLocks noGrp="1"/>
          </p:cNvSpPr>
          <p:nvPr>
            <p:ph type="sldNum" sz="quarter" idx="4"/>
          </p:nvPr>
        </p:nvSpPr>
        <p:spPr>
          <a:xfrm>
            <a:off x="132347" y="6364002"/>
            <a:ext cx="2743200" cy="365125"/>
          </a:xfrm>
          <a:prstGeom prst="rect">
            <a:avLst/>
          </a:prstGeom>
        </p:spPr>
        <p:txBody>
          <a:bodyPr vert="horz" lIns="91440" tIns="45720" rIns="91440" bIns="45720" rtlCol="0" anchor="ctr"/>
          <a:lstStyle>
            <a:lvl1pPr algn="r">
              <a:defRPr sz="1200">
                <a:solidFill>
                  <a:schemeClr val="bg1"/>
                </a:solidFill>
                <a:latin typeface="Cambria" panose="02040503050406030204" pitchFamily="18" charset="0"/>
              </a:defRPr>
            </a:lvl1pPr>
          </a:lstStyle>
          <a:p>
            <a:fld id="{4D994282-91D2-44E4-8043-0BE7476EB246}" type="slidenum">
              <a:rPr lang="en-US" smtClean="0"/>
              <a:pPr/>
              <a:t>‹#›</a:t>
            </a:fld>
            <a:endParaRPr lang="en-US" dirty="0"/>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04563" y="6360257"/>
            <a:ext cx="2617307"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4048250988"/>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7333" y="609602"/>
            <a:ext cx="10688499" cy="964537"/>
          </a:xfrm>
        </p:spPr>
        <p:txBody>
          <a:bodyPr/>
          <a:lstStyle/>
          <a:p>
            <a:r>
              <a:rPr lang="en-US" dirty="0" smtClean="0"/>
              <a:t>This is a content page</a:t>
            </a:r>
            <a:endParaRPr lang="en-US" dirty="0"/>
          </a:p>
        </p:txBody>
      </p:sp>
      <p:sp>
        <p:nvSpPr>
          <p:cNvPr id="3" name="Content Placeholder 2"/>
          <p:cNvSpPr>
            <a:spLocks noGrp="1"/>
          </p:cNvSpPr>
          <p:nvPr>
            <p:ph idx="1"/>
          </p:nvPr>
        </p:nvSpPr>
        <p:spPr>
          <a:xfrm>
            <a:off x="677333" y="2160590"/>
            <a:ext cx="10688499"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2"/>
          <p:cNvSpPr>
            <a:spLocks noGrp="1"/>
          </p:cNvSpPr>
          <p:nvPr>
            <p:ph type="body" idx="10"/>
          </p:nvPr>
        </p:nvSpPr>
        <p:spPr>
          <a:xfrm>
            <a:off x="675746" y="1579232"/>
            <a:ext cx="1069008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Slide Number Placeholder 4"/>
          <p:cNvSpPr>
            <a:spLocks noGrp="1"/>
          </p:cNvSpPr>
          <p:nvPr>
            <p:ph type="sldNum" sz="quarter" idx="4"/>
          </p:nvPr>
        </p:nvSpPr>
        <p:spPr>
          <a:xfrm>
            <a:off x="132347" y="6364002"/>
            <a:ext cx="2743200" cy="365125"/>
          </a:xfrm>
          <a:prstGeom prst="rect">
            <a:avLst/>
          </a:prstGeom>
        </p:spPr>
        <p:txBody>
          <a:bodyPr vert="horz" lIns="91440" tIns="45720" rIns="91440" bIns="45720" rtlCol="0" anchor="ctr"/>
          <a:lstStyle>
            <a:lvl1pPr algn="r">
              <a:defRPr sz="1200">
                <a:solidFill>
                  <a:schemeClr val="tx1"/>
                </a:solidFill>
                <a:latin typeface="Cambria" panose="02040503050406030204" pitchFamily="18" charset="0"/>
              </a:defRPr>
            </a:lvl1pPr>
          </a:lstStyle>
          <a:p>
            <a:fld id="{4D994282-91D2-44E4-8043-0BE7476EB246}" type="slidenum">
              <a:rPr lang="en-US" smtClean="0"/>
              <a:pPr/>
              <a:t>‹#›</a:t>
            </a:fld>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04563" y="6360257"/>
            <a:ext cx="2617307"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1860653300"/>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7333" y="609600"/>
            <a:ext cx="10761739" cy="1320800"/>
          </a:xfrm>
        </p:spPr>
        <p:txBody>
          <a:bodyPr/>
          <a:lstStyle>
            <a:lvl1pPr>
              <a:defRPr baseline="0"/>
            </a:lvl1pPr>
          </a:lstStyle>
          <a:p>
            <a:r>
              <a:rPr lang="en-US" dirty="0" smtClean="0"/>
              <a:t>This is a content page</a:t>
            </a:r>
            <a:endParaRPr lang="en-US" dirty="0"/>
          </a:p>
        </p:txBody>
      </p:sp>
      <p:sp>
        <p:nvSpPr>
          <p:cNvPr id="3" name="Text Placeholder 2"/>
          <p:cNvSpPr>
            <a:spLocks noGrp="1"/>
          </p:cNvSpPr>
          <p:nvPr>
            <p:ph type="body" idx="1"/>
          </p:nvPr>
        </p:nvSpPr>
        <p:spPr>
          <a:xfrm>
            <a:off x="675746" y="1679720"/>
            <a:ext cx="52534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6" y="2255984"/>
            <a:ext cx="52534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5663" y="1679720"/>
            <a:ext cx="525341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5665" y="2255984"/>
            <a:ext cx="5253409"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Slide Number Placeholder 4"/>
          <p:cNvSpPr>
            <a:spLocks noGrp="1"/>
          </p:cNvSpPr>
          <p:nvPr>
            <p:ph type="sldNum" sz="quarter" idx="10"/>
          </p:nvPr>
        </p:nvSpPr>
        <p:spPr>
          <a:xfrm>
            <a:off x="132347" y="6364002"/>
            <a:ext cx="2743200" cy="365125"/>
          </a:xfrm>
          <a:prstGeom prst="rect">
            <a:avLst/>
          </a:prstGeom>
        </p:spPr>
        <p:txBody>
          <a:bodyPr vert="horz" lIns="91440" tIns="45720" rIns="91440" bIns="45720" rtlCol="0" anchor="ctr"/>
          <a:lstStyle>
            <a:lvl1pPr algn="r">
              <a:defRPr sz="1200">
                <a:solidFill>
                  <a:schemeClr val="tx1"/>
                </a:solidFill>
                <a:latin typeface="Cambria" panose="02040503050406030204" pitchFamily="18" charset="0"/>
              </a:defRPr>
            </a:lvl1pPr>
          </a:lstStyle>
          <a:p>
            <a:fld id="{4D994282-91D2-44E4-8043-0BE7476EB246}" type="slidenum">
              <a:rPr lang="en-US" smtClean="0"/>
              <a:pPr/>
              <a:t>‹#›</a:t>
            </a:fld>
            <a:endParaRPr lang="en-US"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04563" y="6360257"/>
            <a:ext cx="2617307"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3154367737"/>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7335" y="609600"/>
            <a:ext cx="10795980" cy="1320800"/>
          </a:xfrm>
        </p:spPr>
        <p:txBody>
          <a:bodyPr/>
          <a:lstStyle>
            <a:lvl1pPr>
              <a:defRPr baseline="0"/>
            </a:lvl1pPr>
          </a:lstStyle>
          <a:p>
            <a:r>
              <a:rPr lang="en-US" dirty="0" smtClean="0"/>
              <a:t>This is a content page</a:t>
            </a:r>
            <a:endParaRPr lang="en-US" dirty="0"/>
          </a:p>
        </p:txBody>
      </p:sp>
      <p:sp>
        <p:nvSpPr>
          <p:cNvPr id="3" name="Content Placeholder 2"/>
          <p:cNvSpPr>
            <a:spLocks noGrp="1"/>
          </p:cNvSpPr>
          <p:nvPr>
            <p:ph sz="half" idx="1"/>
          </p:nvPr>
        </p:nvSpPr>
        <p:spPr>
          <a:xfrm>
            <a:off x="677335" y="1756328"/>
            <a:ext cx="5271079"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2237" y="1756328"/>
            <a:ext cx="5271079"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4"/>
          <p:cNvSpPr>
            <a:spLocks noGrp="1"/>
          </p:cNvSpPr>
          <p:nvPr>
            <p:ph type="sldNum" sz="quarter" idx="4"/>
          </p:nvPr>
        </p:nvSpPr>
        <p:spPr>
          <a:xfrm>
            <a:off x="132347" y="6364002"/>
            <a:ext cx="2743200" cy="365125"/>
          </a:xfrm>
          <a:prstGeom prst="rect">
            <a:avLst/>
          </a:prstGeom>
        </p:spPr>
        <p:txBody>
          <a:bodyPr vert="horz" lIns="91440" tIns="45720" rIns="91440" bIns="45720" rtlCol="0" anchor="ctr"/>
          <a:lstStyle>
            <a:lvl1pPr algn="r">
              <a:defRPr sz="1200">
                <a:solidFill>
                  <a:schemeClr val="tx1"/>
                </a:solidFill>
                <a:latin typeface="Cambria" panose="02040503050406030204" pitchFamily="18" charset="0"/>
              </a:defRPr>
            </a:lvl1pPr>
          </a:lstStyle>
          <a:p>
            <a:fld id="{4D994282-91D2-44E4-8043-0BE7476EB246}" type="slidenum">
              <a:rPr lang="en-US" smtClean="0"/>
              <a:pPr/>
              <a:t>‹#›</a:t>
            </a:fld>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04563" y="6360257"/>
            <a:ext cx="2617307"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570142707"/>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r="4910"/>
          <a:stretch/>
        </p:blipFill>
        <p:spPr>
          <a:xfrm flipH="1">
            <a:off x="5678905" y="-96252"/>
            <a:ext cx="6679932" cy="7024839"/>
          </a:xfrm>
          <a:prstGeom prst="rect">
            <a:avLst/>
          </a:prstGeom>
          <a:effectLst>
            <a:softEdge rad="63500"/>
          </a:effectLst>
        </p:spPr>
      </p:pic>
      <p:sp>
        <p:nvSpPr>
          <p:cNvPr id="2" name="Title 1"/>
          <p:cNvSpPr>
            <a:spLocks noGrp="1"/>
          </p:cNvSpPr>
          <p:nvPr>
            <p:ph type="title" hasCustomPrompt="1"/>
          </p:nvPr>
        </p:nvSpPr>
        <p:spPr>
          <a:xfrm>
            <a:off x="600336" y="390806"/>
            <a:ext cx="4963067" cy="1826581"/>
          </a:xfrm>
        </p:spPr>
        <p:txBody>
          <a:bodyPr anchor="b"/>
          <a:lstStyle>
            <a:lvl1pPr algn="l">
              <a:defRPr sz="4000" b="0" cap="none" baseline="0"/>
            </a:lvl1pPr>
          </a:lstStyle>
          <a:p>
            <a:r>
              <a:rPr lang="en-US" dirty="0" smtClean="0"/>
              <a:t>This is a content page or section divider</a:t>
            </a:r>
            <a:endParaRPr lang="en-US" dirty="0"/>
          </a:p>
        </p:txBody>
      </p:sp>
      <p:sp>
        <p:nvSpPr>
          <p:cNvPr id="3" name="Text Placeholder 2"/>
          <p:cNvSpPr>
            <a:spLocks noGrp="1"/>
          </p:cNvSpPr>
          <p:nvPr>
            <p:ph type="body" idx="1"/>
          </p:nvPr>
        </p:nvSpPr>
        <p:spPr>
          <a:xfrm>
            <a:off x="600336" y="2217385"/>
            <a:ext cx="4963067" cy="860400"/>
          </a:xfrm>
        </p:spPr>
        <p:txBody>
          <a:bodyPr anchor="t"/>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4"/>
          <p:cNvSpPr>
            <a:spLocks noGrp="1"/>
          </p:cNvSpPr>
          <p:nvPr>
            <p:ph type="sldNum" sz="quarter" idx="4"/>
          </p:nvPr>
        </p:nvSpPr>
        <p:spPr>
          <a:xfrm>
            <a:off x="132347" y="6364002"/>
            <a:ext cx="2743200" cy="365125"/>
          </a:xfrm>
          <a:prstGeom prst="rect">
            <a:avLst/>
          </a:prstGeom>
        </p:spPr>
        <p:txBody>
          <a:bodyPr vert="horz" lIns="91440" tIns="45720" rIns="91440" bIns="45720" rtlCol="0" anchor="ctr"/>
          <a:lstStyle>
            <a:lvl1pPr algn="r">
              <a:defRPr sz="1200">
                <a:solidFill>
                  <a:schemeClr val="tx1"/>
                </a:solidFill>
                <a:latin typeface="Cambria" panose="02040503050406030204" pitchFamily="18" charset="0"/>
              </a:defRPr>
            </a:lvl1pPr>
          </a:lstStyle>
          <a:p>
            <a:fld id="{4D994282-91D2-44E4-8043-0BE7476EB246}" type="slidenum">
              <a:rPr lang="en-US" smtClean="0"/>
              <a:pPr/>
              <a:t>‹#›</a:t>
            </a:fld>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7596" y="6360257"/>
            <a:ext cx="2617307"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2601020599"/>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secHead" preserve="1">
  <p:cSld name="3_Section Header">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t="1790" b="3452"/>
          <a:stretch/>
        </p:blipFill>
        <p:spPr>
          <a:xfrm flipH="1">
            <a:off x="7921486" y="-29817"/>
            <a:ext cx="4215967" cy="6887818"/>
          </a:xfrm>
          <a:prstGeom prst="rect">
            <a:avLst/>
          </a:prstGeom>
        </p:spPr>
      </p:pic>
      <p:sp>
        <p:nvSpPr>
          <p:cNvPr id="2" name="Title 1"/>
          <p:cNvSpPr>
            <a:spLocks noGrp="1"/>
          </p:cNvSpPr>
          <p:nvPr>
            <p:ph type="title" hasCustomPrompt="1"/>
          </p:nvPr>
        </p:nvSpPr>
        <p:spPr>
          <a:xfrm>
            <a:off x="677337" y="612186"/>
            <a:ext cx="7417511" cy="1826581"/>
          </a:xfrm>
        </p:spPr>
        <p:txBody>
          <a:bodyPr anchor="b"/>
          <a:lstStyle>
            <a:lvl1pPr algn="l">
              <a:defRPr sz="4000" b="0" cap="none"/>
            </a:lvl1pPr>
          </a:lstStyle>
          <a:p>
            <a:r>
              <a:rPr lang="en-US" dirty="0" smtClean="0"/>
              <a:t>This is a content page or section divider</a:t>
            </a:r>
            <a:endParaRPr lang="en-US" dirty="0"/>
          </a:p>
        </p:txBody>
      </p:sp>
      <p:sp>
        <p:nvSpPr>
          <p:cNvPr id="3" name="Text Placeholder 2"/>
          <p:cNvSpPr>
            <a:spLocks noGrp="1"/>
          </p:cNvSpPr>
          <p:nvPr>
            <p:ph type="body" idx="1"/>
          </p:nvPr>
        </p:nvSpPr>
        <p:spPr>
          <a:xfrm>
            <a:off x="677337" y="2438766"/>
            <a:ext cx="7417511" cy="860400"/>
          </a:xfrm>
        </p:spPr>
        <p:txBody>
          <a:bodyPr anchor="t"/>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4"/>
          <p:cNvSpPr>
            <a:spLocks noGrp="1"/>
          </p:cNvSpPr>
          <p:nvPr>
            <p:ph type="sldNum" sz="quarter" idx="4"/>
          </p:nvPr>
        </p:nvSpPr>
        <p:spPr>
          <a:xfrm>
            <a:off x="132347" y="6364002"/>
            <a:ext cx="2743200" cy="365125"/>
          </a:xfrm>
          <a:prstGeom prst="rect">
            <a:avLst/>
          </a:prstGeom>
        </p:spPr>
        <p:txBody>
          <a:bodyPr vert="horz" lIns="91440" tIns="45720" rIns="91440" bIns="45720" rtlCol="0" anchor="ctr"/>
          <a:lstStyle>
            <a:lvl1pPr algn="r">
              <a:defRPr sz="1200">
                <a:solidFill>
                  <a:schemeClr val="tx1"/>
                </a:solidFill>
                <a:latin typeface="Cambria" panose="02040503050406030204" pitchFamily="18" charset="0"/>
              </a:defRPr>
            </a:lvl1pPr>
          </a:lstStyle>
          <a:p>
            <a:fld id="{4D994282-91D2-44E4-8043-0BE7476EB246}" type="slidenum">
              <a:rPr lang="en-US" smtClean="0"/>
              <a:pPr/>
              <a:t>‹#›</a:t>
            </a:fld>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7596" y="6360257"/>
            <a:ext cx="2617307"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2544248142"/>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10492" t="5975" b="1296"/>
          <a:stretch/>
        </p:blipFill>
        <p:spPr>
          <a:xfrm>
            <a:off x="7722703" y="-139148"/>
            <a:ext cx="4578627" cy="7106478"/>
          </a:xfrm>
          <a:prstGeom prst="rect">
            <a:avLst/>
          </a:prstGeom>
          <a:ln>
            <a:solidFill>
              <a:srgbClr val="FDFDFD"/>
            </a:solidFill>
          </a:ln>
          <a:effectLst>
            <a:softEdge rad="101600"/>
          </a:effectLst>
        </p:spPr>
      </p:pic>
      <p:sp>
        <p:nvSpPr>
          <p:cNvPr id="2" name="Title 1"/>
          <p:cNvSpPr>
            <a:spLocks noGrp="1"/>
          </p:cNvSpPr>
          <p:nvPr>
            <p:ph type="title" hasCustomPrompt="1"/>
          </p:nvPr>
        </p:nvSpPr>
        <p:spPr>
          <a:xfrm>
            <a:off x="677337" y="612186"/>
            <a:ext cx="7417511" cy="1826581"/>
          </a:xfrm>
        </p:spPr>
        <p:txBody>
          <a:bodyPr anchor="b"/>
          <a:lstStyle>
            <a:lvl1pPr algn="l">
              <a:defRPr sz="4000" b="0" cap="none"/>
            </a:lvl1pPr>
          </a:lstStyle>
          <a:p>
            <a:r>
              <a:rPr lang="en-US" dirty="0" smtClean="0"/>
              <a:t>This is a content page or section divider</a:t>
            </a:r>
            <a:endParaRPr lang="en-US" dirty="0"/>
          </a:p>
        </p:txBody>
      </p:sp>
      <p:sp>
        <p:nvSpPr>
          <p:cNvPr id="3" name="Text Placeholder 2"/>
          <p:cNvSpPr>
            <a:spLocks noGrp="1"/>
          </p:cNvSpPr>
          <p:nvPr>
            <p:ph type="body" idx="1"/>
          </p:nvPr>
        </p:nvSpPr>
        <p:spPr>
          <a:xfrm>
            <a:off x="677337" y="2438766"/>
            <a:ext cx="7417511" cy="860400"/>
          </a:xfrm>
        </p:spPr>
        <p:txBody>
          <a:bodyPr anchor="t"/>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4"/>
          <p:cNvSpPr>
            <a:spLocks noGrp="1"/>
          </p:cNvSpPr>
          <p:nvPr>
            <p:ph type="sldNum" sz="quarter" idx="4"/>
          </p:nvPr>
        </p:nvSpPr>
        <p:spPr>
          <a:xfrm>
            <a:off x="132347" y="6364002"/>
            <a:ext cx="2743200" cy="365125"/>
          </a:xfrm>
          <a:prstGeom prst="rect">
            <a:avLst/>
          </a:prstGeom>
        </p:spPr>
        <p:txBody>
          <a:bodyPr vert="horz" lIns="91440" tIns="45720" rIns="91440" bIns="45720" rtlCol="0" anchor="ctr"/>
          <a:lstStyle>
            <a:lvl1pPr algn="r">
              <a:defRPr sz="1200">
                <a:solidFill>
                  <a:schemeClr val="tx1"/>
                </a:solidFill>
                <a:latin typeface="Cambria" panose="02040503050406030204" pitchFamily="18" charset="0"/>
              </a:defRPr>
            </a:lvl1pPr>
          </a:lstStyle>
          <a:p>
            <a:fld id="{4D994282-91D2-44E4-8043-0BE7476EB246}" type="slidenum">
              <a:rPr lang="en-US" smtClean="0"/>
              <a:pPr/>
              <a:t>‹#›</a:t>
            </a:fld>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7596" y="6360257"/>
            <a:ext cx="2617307"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532891600"/>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68918" y="609600"/>
            <a:ext cx="7456551" cy="3022600"/>
          </a:xfrm>
        </p:spPr>
        <p:txBody>
          <a:bodyPr anchor="ctr">
            <a:normAutofit/>
          </a:bodyPr>
          <a:lstStyle>
            <a:lvl1pPr algn="l">
              <a:defRPr sz="4400" b="0" i="1" cap="none" spc="-150" baseline="0">
                <a:solidFill>
                  <a:srgbClr val="0098AA"/>
                </a:solidFill>
                <a:latin typeface="Cambria" panose="02040503050406030204" pitchFamily="18" charset="0"/>
              </a:defRPr>
            </a:lvl1pPr>
          </a:lstStyle>
          <a:p>
            <a:r>
              <a:rPr lang="en-US" dirty="0" smtClean="0"/>
              <a:t>Use this page for a pull quote or important statistic, figure or notation.</a:t>
            </a:r>
            <a:endParaRPr lang="en-US" dirty="0"/>
          </a:p>
        </p:txBody>
      </p:sp>
      <p:sp>
        <p:nvSpPr>
          <p:cNvPr id="23" name="Text Placeholder 9"/>
          <p:cNvSpPr>
            <a:spLocks noGrp="1"/>
          </p:cNvSpPr>
          <p:nvPr>
            <p:ph type="body" sz="quarter" idx="13"/>
          </p:nvPr>
        </p:nvSpPr>
        <p:spPr>
          <a:xfrm>
            <a:off x="1023843"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023846" y="4527448"/>
            <a:ext cx="8596668" cy="1513914"/>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24" name="TextBox 23"/>
          <p:cNvSpPr txBox="1"/>
          <p:nvPr/>
        </p:nvSpPr>
        <p:spPr>
          <a:xfrm>
            <a:off x="959319" y="800003"/>
            <a:ext cx="609600" cy="584776"/>
          </a:xfrm>
          <a:prstGeom prst="rect">
            <a:avLst/>
          </a:prstGeom>
        </p:spPr>
        <p:txBody>
          <a:bodyPr vert="horz" lIns="91440" tIns="45720" rIns="91440" bIns="45720" rtlCol="0" anchor="ctr">
            <a:noAutofit/>
          </a:bodyPr>
          <a:lstStyle/>
          <a:p>
            <a:pPr lvl="0"/>
            <a:r>
              <a:rPr lang="en-US" sz="8000" b="1" baseline="0" dirty="0" smtClean="0">
                <a:ln w="3175" cmpd="sng">
                  <a:noFill/>
                </a:ln>
                <a:solidFill>
                  <a:srgbClr val="0098AA"/>
                </a:solidFill>
                <a:effectLst/>
                <a:latin typeface="Georgia" panose="02040502050405020303" pitchFamily="18" charset="0"/>
              </a:rPr>
              <a:t>“</a:t>
            </a:r>
            <a:endParaRPr lang="en-US" sz="8000" b="1" baseline="0" dirty="0">
              <a:ln w="3175" cmpd="sng">
                <a:noFill/>
              </a:ln>
              <a:solidFill>
                <a:srgbClr val="0098AA"/>
              </a:solidFill>
              <a:effectLst/>
              <a:latin typeface="Georgia" panose="02040502050405020303" pitchFamily="18" charset="0"/>
            </a:endParaRP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1" baseline="0" dirty="0">
                <a:ln w="3175" cmpd="sng">
                  <a:noFill/>
                </a:ln>
                <a:solidFill>
                  <a:srgbClr val="0098AA"/>
                </a:solidFill>
                <a:effectLst/>
                <a:latin typeface="Georgia" panose="02040502050405020303" pitchFamily="18" charset="0"/>
              </a:rPr>
              <a:t>”</a:t>
            </a:r>
          </a:p>
        </p:txBody>
      </p:sp>
      <p:sp>
        <p:nvSpPr>
          <p:cNvPr id="7" name="Slide Number Placeholder 4"/>
          <p:cNvSpPr>
            <a:spLocks noGrp="1"/>
          </p:cNvSpPr>
          <p:nvPr>
            <p:ph type="sldNum" sz="quarter" idx="4"/>
          </p:nvPr>
        </p:nvSpPr>
        <p:spPr>
          <a:xfrm>
            <a:off x="132347" y="6364002"/>
            <a:ext cx="2743200" cy="365125"/>
          </a:xfrm>
          <a:prstGeom prst="rect">
            <a:avLst/>
          </a:prstGeom>
        </p:spPr>
        <p:txBody>
          <a:bodyPr vert="horz" lIns="91440" tIns="45720" rIns="91440" bIns="45720" rtlCol="0" anchor="ctr"/>
          <a:lstStyle>
            <a:lvl1pPr algn="r">
              <a:defRPr sz="1200">
                <a:solidFill>
                  <a:schemeClr val="tx1"/>
                </a:solidFill>
                <a:latin typeface="Cambria" panose="02040503050406030204" pitchFamily="18" charset="0"/>
              </a:defRPr>
            </a:lvl1pPr>
          </a:lstStyle>
          <a:p>
            <a:fld id="{4D994282-91D2-44E4-8043-0BE7476EB246}" type="slidenum">
              <a:rPr lang="en-US" smtClean="0"/>
              <a:pPr/>
              <a:t>‹#›</a:t>
            </a:fld>
            <a:endParaRPr lang="en-US" dirty="0"/>
          </a:p>
        </p:txBody>
      </p:sp>
    </p:spTree>
    <p:extLst>
      <p:ext uri="{BB962C8B-B14F-4D97-AF65-F5344CB8AC3E}">
        <p14:creationId xmlns:p14="http://schemas.microsoft.com/office/powerpoint/2010/main" val="2806941979"/>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0" y="2"/>
            <a:ext cx="12192000" cy="685799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5" name="Title Placeholder 1"/>
          <p:cNvSpPr>
            <a:spLocks noGrp="1"/>
          </p:cNvSpPr>
          <p:nvPr>
            <p:ph type="title" hasCustomPrompt="1"/>
          </p:nvPr>
        </p:nvSpPr>
        <p:spPr>
          <a:xfrm>
            <a:off x="675832" y="4316045"/>
            <a:ext cx="7708829" cy="1103292"/>
          </a:xfrm>
          <a:prstGeom prst="rect">
            <a:avLst/>
          </a:prstGeom>
          <a:solidFill>
            <a:schemeClr val="bg1">
              <a:alpha val="71000"/>
            </a:schemeClr>
          </a:solidFill>
          <a:effectLst>
            <a:softEdge rad="38100"/>
          </a:effectLst>
        </p:spPr>
        <p:txBody>
          <a:bodyPr vert="horz" lIns="91440" tIns="45720" rIns="91440" bIns="45720" rtlCol="0" anchor="t">
            <a:normAutofit/>
          </a:bodyPr>
          <a:lstStyle>
            <a:lvl1pPr>
              <a:defRPr sz="3200"/>
            </a:lvl1pPr>
          </a:lstStyle>
          <a:p>
            <a:r>
              <a:rPr lang="en-US" dirty="0" smtClean="0"/>
              <a:t>This is a content page or section divider</a:t>
            </a:r>
            <a:endParaRPr lang="en-US" dirty="0"/>
          </a:p>
        </p:txBody>
      </p:sp>
      <p:sp>
        <p:nvSpPr>
          <p:cNvPr id="6" name="Text Placeholder 2"/>
          <p:cNvSpPr>
            <a:spLocks noGrp="1"/>
          </p:cNvSpPr>
          <p:nvPr>
            <p:ph type="body" idx="10"/>
          </p:nvPr>
        </p:nvSpPr>
        <p:spPr>
          <a:xfrm>
            <a:off x="677335" y="5419339"/>
            <a:ext cx="7707325" cy="1063381"/>
          </a:xfrm>
          <a:solidFill>
            <a:srgbClr val="0098AA">
              <a:alpha val="47000"/>
            </a:srgbClr>
          </a:solidFill>
          <a:ln>
            <a:solidFill>
              <a:srgbClr val="000000">
                <a:alpha val="47059"/>
              </a:srgbClr>
            </a:solidFill>
          </a:ln>
          <a:effectLst>
            <a:softEdge rad="38100"/>
          </a:effectLst>
        </p:spPr>
        <p:txBody>
          <a:bodyPr lIns="182880" anchor="ctr" anchorCtr="0">
            <a:normAutofit/>
          </a:bodyPr>
          <a:lstStyle>
            <a:lvl1pPr marL="0" indent="0" algn="l">
              <a:buNone/>
              <a:defRPr sz="1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Slide Number Placeholder 4"/>
          <p:cNvSpPr>
            <a:spLocks noGrp="1"/>
          </p:cNvSpPr>
          <p:nvPr>
            <p:ph type="sldNum" sz="quarter" idx="4"/>
          </p:nvPr>
        </p:nvSpPr>
        <p:spPr>
          <a:xfrm>
            <a:off x="132347" y="6364002"/>
            <a:ext cx="2743200" cy="365125"/>
          </a:xfrm>
          <a:prstGeom prst="rect">
            <a:avLst/>
          </a:prstGeom>
        </p:spPr>
        <p:txBody>
          <a:bodyPr vert="horz" lIns="91440" tIns="45720" rIns="91440" bIns="45720" rtlCol="0" anchor="ctr"/>
          <a:lstStyle>
            <a:lvl1pPr algn="r">
              <a:defRPr sz="1200">
                <a:solidFill>
                  <a:schemeClr val="tx1"/>
                </a:solidFill>
                <a:latin typeface="Cambria" panose="02040503050406030204" pitchFamily="18" charset="0"/>
              </a:defRPr>
            </a:lvl1pPr>
          </a:lstStyle>
          <a:p>
            <a:fld id="{4D994282-91D2-44E4-8043-0BE7476EB246}" type="slidenum">
              <a:rPr lang="en-US" smtClean="0"/>
              <a:pPr/>
              <a:t>‹#›</a:t>
            </a:fld>
            <a:endParaRPr lang="en-US" dirty="0"/>
          </a:p>
        </p:txBody>
      </p:sp>
    </p:spTree>
    <p:extLst>
      <p:ext uri="{BB962C8B-B14F-4D97-AF65-F5344CB8AC3E}">
        <p14:creationId xmlns:p14="http://schemas.microsoft.com/office/powerpoint/2010/main" val="20997512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20_Presentation Cover Slide">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14360" b="10465"/>
          <a:stretch/>
        </p:blipFill>
        <p:spPr>
          <a:xfrm>
            <a:off x="0" y="-19876"/>
            <a:ext cx="12181187" cy="6867939"/>
          </a:xfrm>
          <a:prstGeom prst="rect">
            <a:avLst/>
          </a:prstGeom>
        </p:spPr>
      </p:pic>
      <p:grpSp>
        <p:nvGrpSpPr>
          <p:cNvPr id="29" name="Group 28"/>
          <p:cNvGrpSpPr/>
          <p:nvPr/>
        </p:nvGrpSpPr>
        <p:grpSpPr>
          <a:xfrm>
            <a:off x="1"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15" name="Title Placeholder 1"/>
          <p:cNvSpPr>
            <a:spLocks noGrp="1"/>
          </p:cNvSpPr>
          <p:nvPr>
            <p:ph type="title" hasCustomPrompt="1"/>
          </p:nvPr>
        </p:nvSpPr>
        <p:spPr>
          <a:xfrm>
            <a:off x="675832" y="4316045"/>
            <a:ext cx="7708829" cy="1103292"/>
          </a:xfrm>
          <a:prstGeom prst="rect">
            <a:avLst/>
          </a:prstGeom>
          <a:solidFill>
            <a:schemeClr val="bg1">
              <a:alpha val="86000"/>
            </a:schemeClr>
          </a:solidFill>
          <a:effectLst>
            <a:softEdge rad="38100"/>
          </a:effectLst>
        </p:spPr>
        <p:txBody>
          <a:bodyPr vert="horz" lIns="91440" tIns="45720" rIns="91440" bIns="45720" rtlCol="0" anchor="t">
            <a:normAutofit/>
          </a:bodyPr>
          <a:lstStyle>
            <a:lvl1pPr>
              <a:defRPr sz="3200" baseline="0"/>
            </a:lvl1pPr>
          </a:lstStyle>
          <a:p>
            <a:r>
              <a:rPr lang="en-US" dirty="0" smtClean="0"/>
              <a:t>This is a title page</a:t>
            </a:r>
            <a:endParaRPr lang="en-US" dirty="0"/>
          </a:p>
        </p:txBody>
      </p:sp>
      <p:sp>
        <p:nvSpPr>
          <p:cNvPr id="20" name="Text Placeholder 2"/>
          <p:cNvSpPr>
            <a:spLocks noGrp="1"/>
          </p:cNvSpPr>
          <p:nvPr>
            <p:ph type="body" idx="1"/>
          </p:nvPr>
        </p:nvSpPr>
        <p:spPr>
          <a:xfrm>
            <a:off x="677335" y="5419341"/>
            <a:ext cx="7707325" cy="1063381"/>
          </a:xfrm>
          <a:solidFill>
            <a:srgbClr val="0098AA">
              <a:alpha val="64000"/>
            </a:srgbClr>
          </a:solidFill>
          <a:ln>
            <a:solidFill>
              <a:srgbClr val="000000">
                <a:alpha val="47059"/>
              </a:srgbClr>
            </a:solidFill>
          </a:ln>
          <a:effectLst>
            <a:softEdge rad="38100"/>
          </a:effectLst>
        </p:spPr>
        <p:txBody>
          <a:bodyPr lIns="182880" anchor="ctr" anchorCtr="0">
            <a:normAutofit/>
          </a:bodyPr>
          <a:lstStyle>
            <a:lvl1pPr marL="0" indent="0" algn="l">
              <a:buNone/>
              <a:defRPr sz="1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7" name="Slide Number Placeholder 4"/>
          <p:cNvSpPr>
            <a:spLocks noGrp="1"/>
          </p:cNvSpPr>
          <p:nvPr>
            <p:ph type="sldNum" sz="quarter" idx="4"/>
          </p:nvPr>
        </p:nvSpPr>
        <p:spPr>
          <a:xfrm>
            <a:off x="132347" y="6364004"/>
            <a:ext cx="2743200" cy="365125"/>
          </a:xfrm>
          <a:prstGeom prst="rect">
            <a:avLst/>
          </a:prstGeom>
        </p:spPr>
        <p:txBody>
          <a:bodyPr vert="horz" lIns="91440" tIns="45720" rIns="91440" bIns="45720" rtlCol="0" anchor="ctr"/>
          <a:lstStyle>
            <a:lvl1pPr algn="r">
              <a:defRPr sz="1200">
                <a:solidFill>
                  <a:schemeClr val="tx1">
                    <a:tint val="75000"/>
                  </a:schemeClr>
                </a:solidFill>
                <a:latin typeface="Cambria" panose="02040503050406030204" pitchFamily="18" charset="0"/>
              </a:defRPr>
            </a:lvl1pPr>
          </a:lstStyle>
          <a:p>
            <a:fld id="{4D994282-91D2-44E4-8043-0BE7476EB246}" type="slidenum">
              <a:rPr lang="en-US" smtClean="0"/>
              <a:pPr/>
              <a:t>‹#›</a:t>
            </a:fld>
            <a:endParaRPr lang="en-US" dirty="0"/>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04564" y="6360257"/>
            <a:ext cx="2617307"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1873315191"/>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45221" y="1097282"/>
            <a:ext cx="8588203" cy="1029903"/>
          </a:xfrm>
        </p:spPr>
        <p:txBody>
          <a:bodyPr anchor="t">
            <a:normAutofit/>
          </a:bodyPr>
          <a:lstStyle>
            <a:lvl1pPr algn="l">
              <a:defRPr sz="4400" b="0" cap="none"/>
            </a:lvl1pPr>
          </a:lstStyle>
          <a:p>
            <a:r>
              <a:rPr lang="en-US" dirty="0" smtClean="0"/>
              <a:t>Question and Answers</a:t>
            </a:r>
            <a:endParaRPr lang="en-US" dirty="0"/>
          </a:p>
        </p:txBody>
      </p:sp>
      <p:sp>
        <p:nvSpPr>
          <p:cNvPr id="23" name="Text Placeholder 9"/>
          <p:cNvSpPr>
            <a:spLocks noGrp="1"/>
          </p:cNvSpPr>
          <p:nvPr>
            <p:ph type="body" sz="quarter" idx="13"/>
          </p:nvPr>
        </p:nvSpPr>
        <p:spPr>
          <a:xfrm>
            <a:off x="1245222" y="2213812"/>
            <a:ext cx="8596669" cy="1456989"/>
          </a:xfrm>
        </p:spPr>
        <p:txBody>
          <a:bodyPr anchor="t">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45222" y="3670801"/>
            <a:ext cx="8596668" cy="5835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TextBox 3"/>
          <p:cNvSpPr txBox="1"/>
          <p:nvPr/>
        </p:nvSpPr>
        <p:spPr>
          <a:xfrm>
            <a:off x="1245220" y="5724352"/>
            <a:ext cx="8206787" cy="800219"/>
          </a:xfrm>
          <a:prstGeom prst="rect">
            <a:avLst/>
          </a:prstGeom>
          <a:noFill/>
        </p:spPr>
        <p:txBody>
          <a:bodyPr wrap="square" rtlCol="0">
            <a:spAutoFit/>
          </a:bodyPr>
          <a:lstStyle/>
          <a:p>
            <a:r>
              <a:rPr lang="en-US" sz="2400" b="1" i="0" u="none" strike="noStrike" kern="1200" baseline="30000" dirty="0" smtClean="0">
                <a:solidFill>
                  <a:srgbClr val="0098AA"/>
                </a:solidFill>
                <a:latin typeface="Calibri" panose="020F0502020204030204" pitchFamily="34" charset="0"/>
                <a:ea typeface="+mn-ea"/>
                <a:cs typeface="+mn-cs"/>
              </a:rPr>
              <a:t>Louisiana Department of Health</a:t>
            </a:r>
          </a:p>
          <a:p>
            <a:r>
              <a:rPr lang="en-US" sz="1800" b="0" i="0" u="none" strike="noStrike" kern="1200" baseline="30000" dirty="0" smtClean="0">
                <a:solidFill>
                  <a:srgbClr val="0098AA"/>
                </a:solidFill>
                <a:latin typeface="+mn-lt"/>
                <a:ea typeface="+mn-ea"/>
                <a:cs typeface="+mn-cs"/>
              </a:rPr>
              <a:t>628 North 4th Street, Baton Rouge, Louisiana 70802</a:t>
            </a:r>
          </a:p>
          <a:p>
            <a:r>
              <a:rPr lang="en-US" sz="1800" b="0" i="0" u="none" strike="noStrike" kern="1200" baseline="30000" dirty="0" smtClean="0">
                <a:solidFill>
                  <a:srgbClr val="0098AA"/>
                </a:solidFill>
                <a:latin typeface="+mn-lt"/>
                <a:ea typeface="+mn-ea"/>
                <a:cs typeface="+mn-cs"/>
              </a:rPr>
              <a:t>(225) 342-9500</a:t>
            </a:r>
            <a:endParaRPr lang="en-US" sz="1800" dirty="0">
              <a:solidFill>
                <a:srgbClr val="0098AA"/>
              </a:solidFill>
            </a:endParaRPr>
          </a:p>
        </p:txBody>
      </p:sp>
      <p:sp>
        <p:nvSpPr>
          <p:cNvPr id="6" name="Slide Number Placeholder 4"/>
          <p:cNvSpPr>
            <a:spLocks noGrp="1"/>
          </p:cNvSpPr>
          <p:nvPr>
            <p:ph type="sldNum" sz="quarter" idx="4"/>
          </p:nvPr>
        </p:nvSpPr>
        <p:spPr>
          <a:xfrm>
            <a:off x="132347" y="6364002"/>
            <a:ext cx="2743200" cy="365125"/>
          </a:xfrm>
          <a:prstGeom prst="rect">
            <a:avLst/>
          </a:prstGeom>
        </p:spPr>
        <p:txBody>
          <a:bodyPr vert="horz" lIns="91440" tIns="45720" rIns="91440" bIns="45720" rtlCol="0" anchor="ctr"/>
          <a:lstStyle>
            <a:lvl1pPr algn="r">
              <a:defRPr sz="1200">
                <a:solidFill>
                  <a:schemeClr val="tx1"/>
                </a:solidFill>
                <a:latin typeface="Cambria" panose="02040503050406030204" pitchFamily="18" charset="0"/>
              </a:defRPr>
            </a:lvl1pPr>
          </a:lstStyle>
          <a:p>
            <a:fld id="{4D994282-91D2-44E4-8043-0BE7476EB246}" type="slidenum">
              <a:rPr lang="en-US" smtClean="0"/>
              <a:pPr/>
              <a:t>‹#›</a:t>
            </a:fld>
            <a:endParaRPr lang="en-US" dirty="0"/>
          </a:p>
        </p:txBody>
      </p:sp>
    </p:spTree>
    <p:extLst>
      <p:ext uri="{BB962C8B-B14F-4D97-AF65-F5344CB8AC3E}">
        <p14:creationId xmlns:p14="http://schemas.microsoft.com/office/powerpoint/2010/main" val="252257471"/>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a:xfrm>
            <a:off x="609600" y="6356351"/>
            <a:ext cx="2844800" cy="365125"/>
          </a:xfrm>
          <a:prstGeom prst="rect">
            <a:avLst/>
          </a:prstGeom>
        </p:spPr>
        <p:txBody>
          <a:bodyPr/>
          <a:lstStyle/>
          <a:p>
            <a:fld id="{A2768D9D-D9BA-49F9-A6CB-5F8D242B8D3D}" type="datetime1">
              <a:rPr lang="en-US" smtClean="0"/>
              <a:t>02/22/2024</a:t>
            </a:fld>
            <a:endParaRPr lang="en-US" dirty="0"/>
          </a:p>
        </p:txBody>
      </p:sp>
      <p:sp>
        <p:nvSpPr>
          <p:cNvPr id="19" name="Footer Placeholder 18"/>
          <p:cNvSpPr>
            <a:spLocks noGrp="1"/>
          </p:cNvSpPr>
          <p:nvPr>
            <p:ph type="ftr" sz="quarter" idx="11"/>
          </p:nvPr>
        </p:nvSpPr>
        <p:spPr>
          <a:xfrm>
            <a:off x="3556000" y="6356351"/>
            <a:ext cx="4470400" cy="365125"/>
          </a:xfrm>
          <a:prstGeom prst="rect">
            <a:avLst/>
          </a:prstGeom>
        </p:spPr>
        <p:txBody>
          <a:bodyPr/>
          <a:lstStyle/>
          <a:p>
            <a:endParaRPr lang="en-US" dirty="0"/>
          </a:p>
        </p:txBody>
      </p:sp>
      <p:sp>
        <p:nvSpPr>
          <p:cNvPr id="27" name="Slide Number Placeholder 26"/>
          <p:cNvSpPr>
            <a:spLocks noGrp="1"/>
          </p:cNvSpPr>
          <p:nvPr>
            <p:ph type="sldNum" sz="quarter" idx="12"/>
          </p:nvPr>
        </p:nvSpPr>
        <p:spPr/>
        <p:txBody>
          <a:bodyPr/>
          <a:lstStyle/>
          <a:p>
            <a:fld id="{4D994282-91D2-44E4-8043-0BE7476EB246}" type="slidenum">
              <a:rPr lang="en-US" smtClean="0"/>
              <a:pPr/>
              <a:t>‹#›</a:t>
            </a:fld>
            <a:endParaRPr lang="en-US" dirty="0"/>
          </a:p>
        </p:txBody>
      </p:sp>
    </p:spTree>
    <p:extLst>
      <p:ext uri="{BB962C8B-B14F-4D97-AF65-F5344CB8AC3E}">
        <p14:creationId xmlns:p14="http://schemas.microsoft.com/office/powerpoint/2010/main" val="3949780690"/>
      </p:ext>
    </p:extLst>
  </p:cSld>
  <p:clrMapOvr>
    <a:overrideClrMapping bg1="dk1" tx1="lt1" bg2="dk2" tx2="lt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835D964-871D-401B-B768-76528DBEA1E4}" type="datetime1">
              <a:rPr lang="en-US" smtClean="0"/>
              <a:t>02/22/2024</a:t>
            </a:fld>
            <a:endParaRPr lang="en-US" dirty="0"/>
          </a:p>
        </p:txBody>
      </p:sp>
      <p:sp>
        <p:nvSpPr>
          <p:cNvPr id="5" name="Footer Placeholder 4"/>
          <p:cNvSpPr>
            <a:spLocks noGrp="1"/>
          </p:cNvSpPr>
          <p:nvPr>
            <p:ph type="ftr" sz="quarter" idx="11"/>
          </p:nvPr>
        </p:nvSpPr>
        <p:spPr>
          <a:xfrm>
            <a:off x="3556000" y="6356351"/>
            <a:ext cx="44704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4D994282-91D2-44E4-8043-0BE7476EB246}" type="slidenum">
              <a:rPr lang="en-US" smtClean="0"/>
              <a:pPr/>
              <a:t>‹#›</a:t>
            </a:fld>
            <a:endParaRPr lang="en-US" dirty="0"/>
          </a:p>
        </p:txBody>
      </p:sp>
    </p:spTree>
    <p:extLst>
      <p:ext uri="{BB962C8B-B14F-4D97-AF65-F5344CB8AC3E}">
        <p14:creationId xmlns:p14="http://schemas.microsoft.com/office/powerpoint/2010/main" val="364952434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695C9D87-3CBD-4C09-B9AA-83F14591C606}" type="datetime1">
              <a:rPr lang="en-US" smtClean="0"/>
              <a:t>02/22/2024</a:t>
            </a:fld>
            <a:endParaRPr lang="en-US" dirty="0"/>
          </a:p>
        </p:txBody>
      </p:sp>
      <p:sp>
        <p:nvSpPr>
          <p:cNvPr id="3" name="Footer Placeholder 2"/>
          <p:cNvSpPr>
            <a:spLocks noGrp="1"/>
          </p:cNvSpPr>
          <p:nvPr>
            <p:ph type="ftr" sz="quarter" idx="11"/>
          </p:nvPr>
        </p:nvSpPr>
        <p:spPr>
          <a:xfrm>
            <a:off x="3556000" y="6356351"/>
            <a:ext cx="4470400"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4D994282-91D2-44E4-8043-0BE7476EB246}" type="slidenum">
              <a:rPr lang="en-US" smtClean="0"/>
              <a:pPr/>
              <a:t>‹#›</a:t>
            </a:fld>
            <a:endParaRPr lang="en-US" dirty="0"/>
          </a:p>
        </p:txBody>
      </p:sp>
    </p:spTree>
    <p:extLst>
      <p:ext uri="{BB962C8B-B14F-4D97-AF65-F5344CB8AC3E}">
        <p14:creationId xmlns:p14="http://schemas.microsoft.com/office/powerpoint/2010/main" val="38849784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image" Target="../media/image21.png"/><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26" Type="http://schemas.openxmlformats.org/officeDocument/2006/relationships/slideLayout" Target="../slideLayouts/slideLayout91.xml"/><Relationship Id="rId3" Type="http://schemas.openxmlformats.org/officeDocument/2006/relationships/slideLayout" Target="../slideLayouts/slideLayout68.xml"/><Relationship Id="rId21" Type="http://schemas.openxmlformats.org/officeDocument/2006/relationships/slideLayout" Target="../slideLayouts/slideLayout86.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5" Type="http://schemas.openxmlformats.org/officeDocument/2006/relationships/slideLayout" Target="../slideLayouts/slideLayout90.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29" Type="http://schemas.openxmlformats.org/officeDocument/2006/relationships/theme" Target="../theme/theme3.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24" Type="http://schemas.openxmlformats.org/officeDocument/2006/relationships/slideLayout" Target="../slideLayouts/slideLayout89.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slideLayout" Target="../slideLayouts/slideLayout88.xml"/><Relationship Id="rId28" Type="http://schemas.openxmlformats.org/officeDocument/2006/relationships/slideLayout" Target="../slideLayouts/slideLayout93.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 Id="rId27" Type="http://schemas.openxmlformats.org/officeDocument/2006/relationships/slideLayout" Target="../slideLayouts/slideLayout92.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7335" y="609600"/>
            <a:ext cx="8596668" cy="1320800"/>
          </a:xfrm>
          <a:prstGeom prst="rect">
            <a:avLst/>
          </a:prstGeom>
        </p:spPr>
        <p:txBody>
          <a:bodyPr vert="horz" lIns="91440" tIns="45720" rIns="91440" bIns="45720" rtlCol="0" anchor="t">
            <a:normAutofit/>
          </a:bodyPr>
          <a:lstStyle/>
          <a:p>
            <a:r>
              <a:rPr lang="en-US" dirty="0" smtClean="0"/>
              <a:t>Guidelines for Template Use</a:t>
            </a:r>
            <a:endParaRPr lang="en-US" dirty="0"/>
          </a:p>
        </p:txBody>
      </p:sp>
      <p:sp>
        <p:nvSpPr>
          <p:cNvPr id="3" name="Text Placeholder 2"/>
          <p:cNvSpPr>
            <a:spLocks noGrp="1"/>
          </p:cNvSpPr>
          <p:nvPr>
            <p:ph type="body" idx="1"/>
          </p:nvPr>
        </p:nvSpPr>
        <p:spPr>
          <a:xfrm>
            <a:off x="677335" y="2160590"/>
            <a:ext cx="8596668" cy="3880773"/>
          </a:xfrm>
          <a:prstGeom prst="rect">
            <a:avLst/>
          </a:prstGeom>
        </p:spPr>
        <p:txBody>
          <a:bodyPr vert="horz" lIns="91440" tIns="45720" rIns="91440" bIns="45720" rtlCol="0">
            <a:normAutofit/>
          </a:bodyPr>
          <a:lstStyle/>
          <a:p>
            <a:pPr lvl="0"/>
            <a:r>
              <a:rPr lang="en-US" dirty="0" smtClean="0"/>
              <a:t>This template is meant for use by all LDH employees for all external presentations, but may also be used for internal purposes as well. Please contact Mary Kay </a:t>
            </a:r>
            <a:r>
              <a:rPr lang="en-US" dirty="0" err="1" smtClean="0"/>
              <a:t>Slusher</a:t>
            </a:r>
            <a:r>
              <a:rPr lang="en-US" dirty="0" smtClean="0"/>
              <a:t> in BMAC for any questions regarding how to use this template or to request any customization for a specific project.</a:t>
            </a:r>
          </a:p>
          <a:p>
            <a:pPr lvl="0"/>
            <a:r>
              <a:rPr lang="en-US" dirty="0" smtClean="0"/>
              <a:t>Do not deviate from </a:t>
            </a:r>
            <a:r>
              <a:rPr lang="en-US" smtClean="0"/>
              <a:t>this LDH </a:t>
            </a:r>
            <a:r>
              <a:rPr lang="en-US" dirty="0" smtClean="0"/>
              <a:t>template’s fonts. </a:t>
            </a:r>
          </a:p>
          <a:p>
            <a:pPr lvl="1"/>
            <a:r>
              <a:rPr lang="en-US" dirty="0" smtClean="0"/>
              <a:t>Cambria for header/title font and Calibri for body text font. No other fonts should be used.</a:t>
            </a:r>
          </a:p>
          <a:p>
            <a:pPr lvl="1"/>
            <a:r>
              <a:rPr lang="en-US" dirty="0" smtClean="0"/>
              <a:t>You may enlarge any of the template fonts for visibility, just keep the same size font for each bullet style throughout the presentation. </a:t>
            </a:r>
          </a:p>
          <a:p>
            <a:pPr lvl="0"/>
            <a:r>
              <a:rPr lang="en-US" dirty="0" smtClean="0"/>
              <a:t>Presentations get your message across better when there is enough white space for the eye to find important information. Try to only use bullet info in your presentation. </a:t>
            </a:r>
          </a:p>
          <a:p>
            <a:pPr lvl="1"/>
            <a:r>
              <a:rPr lang="en-US" dirty="0" smtClean="0"/>
              <a:t>You don’t have to fill the page.</a:t>
            </a:r>
          </a:p>
        </p:txBody>
      </p:sp>
      <p:grpSp>
        <p:nvGrpSpPr>
          <p:cNvPr id="39" name="Group 38"/>
          <p:cNvGrpSpPr/>
          <p:nvPr/>
        </p:nvGrpSpPr>
        <p:grpSpPr>
          <a:xfrm>
            <a:off x="1" y="-8467"/>
            <a:ext cx="12192219" cy="6874934"/>
            <a:chOff x="0" y="-8467"/>
            <a:chExt cx="12192219" cy="6874934"/>
          </a:xfrm>
        </p:grpSpPr>
        <p:sp>
          <p:nvSpPr>
            <p:cNvPr id="40" name="Freeform 3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41" name="Straight Connector 4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4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45"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46" name="Isosceles Triangle 45"/>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47"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48"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49"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50" name="Isosceles Triangle 49"/>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17" name="Slide Number Placeholder 4"/>
          <p:cNvSpPr>
            <a:spLocks noGrp="1"/>
          </p:cNvSpPr>
          <p:nvPr>
            <p:ph type="sldNum" sz="quarter" idx="4"/>
          </p:nvPr>
        </p:nvSpPr>
        <p:spPr>
          <a:xfrm>
            <a:off x="132347" y="6364004"/>
            <a:ext cx="2743200" cy="365125"/>
          </a:xfrm>
          <a:prstGeom prst="rect">
            <a:avLst/>
          </a:prstGeom>
        </p:spPr>
        <p:txBody>
          <a:bodyPr vert="horz" lIns="91440" tIns="45720" rIns="91440" bIns="45720" rtlCol="0" anchor="ctr"/>
          <a:lstStyle>
            <a:lvl1pPr algn="r">
              <a:defRPr sz="1200">
                <a:solidFill>
                  <a:schemeClr val="tx1">
                    <a:tint val="75000"/>
                  </a:schemeClr>
                </a:solidFill>
                <a:latin typeface="Cambria" panose="02040503050406030204" pitchFamily="18" charset="0"/>
              </a:defRPr>
            </a:lvl1pPr>
          </a:lstStyle>
          <a:p>
            <a:fld id="{4D994282-91D2-44E4-8043-0BE7476EB246}" type="slidenum">
              <a:rPr lang="en-US" smtClean="0"/>
              <a:pPr/>
              <a:t>‹#›</a:t>
            </a:fld>
            <a:endParaRPr lang="en-US" dirty="0"/>
          </a:p>
        </p:txBody>
      </p:sp>
      <p:pic>
        <p:nvPicPr>
          <p:cNvPr id="19" name="Picture 18"/>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9504564" y="6360257"/>
            <a:ext cx="2617307"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36313277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Lst>
  <p:timing>
    <p:tnLst>
      <p:par>
        <p:cTn id="1" dur="indefinite" restart="never" nodeType="tmRoot"/>
      </p:par>
    </p:tnLst>
  </p:timing>
  <p:hf hdr="0" ftr="0" dt="0"/>
  <p:txStyles>
    <p:titleStyle>
      <a:lvl1pPr algn="l" defTabSz="457200" rtl="0" eaLnBrk="1" latinLnBrk="0" hangingPunct="1">
        <a:spcBef>
          <a:spcPct val="0"/>
        </a:spcBef>
        <a:buNone/>
        <a:defRPr sz="3600" kern="1200" baseline="0">
          <a:solidFill>
            <a:srgbClr val="002147"/>
          </a:solidFill>
          <a:latin typeface="Cambria" panose="02040503050406030204" pitchFamily="18"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82880" indent="-182880" algn="l" defTabSz="228600" rtl="0" eaLnBrk="1" latinLnBrk="0" hangingPunct="1">
        <a:spcBef>
          <a:spcPts val="1000"/>
        </a:spcBef>
        <a:spcAft>
          <a:spcPts val="0"/>
        </a:spcAft>
        <a:buClr>
          <a:srgbClr val="0098AA"/>
        </a:buClr>
        <a:buSzPct val="75000"/>
        <a:buFont typeface="Wingdings 3" charset="2"/>
        <a:buChar char=""/>
        <a:defRPr sz="1800" kern="1200" baseline="0">
          <a:solidFill>
            <a:schemeClr val="tx1">
              <a:lumMod val="75000"/>
              <a:lumOff val="25000"/>
            </a:schemeClr>
          </a:solidFill>
          <a:latin typeface="Calibri" panose="020F0502020204030204" pitchFamily="34" charset="0"/>
          <a:ea typeface="+mn-ea"/>
          <a:cs typeface="+mn-cs"/>
        </a:defRPr>
      </a:lvl1pPr>
      <a:lvl2pPr marL="411480" indent="-182880" algn="l" defTabSz="228600" rtl="0" eaLnBrk="1" latinLnBrk="0" hangingPunct="1">
        <a:spcBef>
          <a:spcPts val="1000"/>
        </a:spcBef>
        <a:spcAft>
          <a:spcPts val="0"/>
        </a:spcAft>
        <a:buClr>
          <a:srgbClr val="0098AA"/>
        </a:buClr>
        <a:buSzPct val="100000"/>
        <a:buFont typeface="Wingdings 2" panose="05020102010507070707" pitchFamily="18" charset="2"/>
        <a:buChar char=""/>
        <a:defRPr sz="1600" kern="1200" baseline="0">
          <a:solidFill>
            <a:schemeClr val="tx1">
              <a:lumMod val="75000"/>
              <a:lumOff val="25000"/>
            </a:schemeClr>
          </a:solidFill>
          <a:latin typeface="Calibri" panose="020F0502020204030204" pitchFamily="34" charset="0"/>
          <a:ea typeface="+mn-ea"/>
          <a:cs typeface="+mn-cs"/>
        </a:defRPr>
      </a:lvl2pPr>
      <a:lvl3pPr marL="640080" indent="-182880" algn="l" defTabSz="228600" rtl="0" eaLnBrk="1" latinLnBrk="0" hangingPunct="1">
        <a:spcBef>
          <a:spcPts val="1000"/>
        </a:spcBef>
        <a:spcAft>
          <a:spcPts val="0"/>
        </a:spcAft>
        <a:buClr>
          <a:srgbClr val="0098AA"/>
        </a:buClr>
        <a:buSzPct val="70000"/>
        <a:buFont typeface="Wingdings" panose="05000000000000000000" pitchFamily="2" charset="2"/>
        <a:buChar char=""/>
        <a:defRPr sz="1500" kern="1200">
          <a:solidFill>
            <a:schemeClr val="tx1">
              <a:lumMod val="75000"/>
              <a:lumOff val="25000"/>
            </a:schemeClr>
          </a:solidFill>
          <a:latin typeface="Calibri" panose="020F0502020204030204" pitchFamily="34" charset="0"/>
          <a:ea typeface="+mn-ea"/>
          <a:cs typeface="+mn-cs"/>
        </a:defRPr>
      </a:lvl3pPr>
      <a:lvl4pPr marL="822960" indent="-137160" algn="l" defTabSz="228600" rtl="0" eaLnBrk="1" latinLnBrk="0" hangingPunct="1">
        <a:spcBef>
          <a:spcPts val="1000"/>
        </a:spcBef>
        <a:spcAft>
          <a:spcPts val="0"/>
        </a:spcAft>
        <a:buClr>
          <a:srgbClr val="0098AA"/>
        </a:buClr>
        <a:buSzPct val="90000"/>
        <a:buFont typeface="Wingdings 2" panose="05020102010507070707" pitchFamily="18" charset="2"/>
        <a:buChar char=""/>
        <a:defRPr sz="1400" kern="1200">
          <a:solidFill>
            <a:schemeClr val="tx1">
              <a:lumMod val="75000"/>
              <a:lumOff val="25000"/>
            </a:schemeClr>
          </a:solidFill>
          <a:latin typeface="Calibri" panose="020F0502020204030204" pitchFamily="34" charset="0"/>
          <a:ea typeface="+mn-ea"/>
          <a:cs typeface="+mn-cs"/>
        </a:defRPr>
      </a:lvl4pPr>
      <a:lvl5pPr marL="960120" indent="-109728" algn="l" defTabSz="228600" rtl="0" eaLnBrk="1" latinLnBrk="0" hangingPunct="1">
        <a:spcBef>
          <a:spcPts val="1000"/>
        </a:spcBef>
        <a:spcAft>
          <a:spcPts val="0"/>
        </a:spcAft>
        <a:buClr>
          <a:srgbClr val="0098AA"/>
        </a:buClr>
        <a:buSzPct val="90000"/>
        <a:buFont typeface="Wingdings 3" panose="05040102010807070707" pitchFamily="18" charset="2"/>
        <a:buChar char=""/>
        <a:defRPr sz="1300" kern="1200">
          <a:solidFill>
            <a:schemeClr val="tx1">
              <a:lumMod val="75000"/>
              <a:lumOff val="25000"/>
            </a:schemeClr>
          </a:solidFill>
          <a:latin typeface="Calibri" panose="020F0502020204030204" pitchFamily="34" charset="0"/>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dirty="0" smtClean="0"/>
              <a:t>Guidelines for Template Use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dirty="0" smtClean="0"/>
              <a:t>This template is meant for use by all LDH employees for all external presentations, but may also be used for internal purposes as well. Please contact Mary Kay </a:t>
            </a:r>
            <a:r>
              <a:rPr lang="en-US" dirty="0" err="1" smtClean="0"/>
              <a:t>Slusher</a:t>
            </a:r>
            <a:r>
              <a:rPr lang="en-US" dirty="0" smtClean="0"/>
              <a:t> in BMAC for any questions regarding how to use this template or to request any customization for a specific project.</a:t>
            </a:r>
          </a:p>
          <a:p>
            <a:pPr lvl="0"/>
            <a:r>
              <a:rPr lang="en-US" dirty="0" smtClean="0"/>
              <a:t>Do not deviate from </a:t>
            </a:r>
            <a:r>
              <a:rPr lang="en-US" smtClean="0"/>
              <a:t>this LDH </a:t>
            </a:r>
            <a:r>
              <a:rPr lang="en-US" dirty="0" smtClean="0"/>
              <a:t>template’s fonts. </a:t>
            </a:r>
          </a:p>
          <a:p>
            <a:pPr lvl="1"/>
            <a:r>
              <a:rPr lang="en-US" dirty="0" smtClean="0"/>
              <a:t>Cambria for header/title font and Calibri for body text font. No other fonts should be used.</a:t>
            </a:r>
          </a:p>
          <a:p>
            <a:pPr lvl="1"/>
            <a:r>
              <a:rPr lang="en-US" dirty="0" smtClean="0"/>
              <a:t>You may enlarge any of the template fonts for visibility, just keep the same size font for each bullet style throughout the presentation. </a:t>
            </a:r>
          </a:p>
          <a:p>
            <a:pPr lvl="0"/>
            <a:r>
              <a:rPr lang="en-US" dirty="0" smtClean="0"/>
              <a:t>Presentations get your message across better when there is enough white space for the eye to find important information. Try to only use bullet info in your presentation. </a:t>
            </a:r>
          </a:p>
          <a:p>
            <a:pPr lvl="1"/>
            <a:r>
              <a:rPr lang="en-US" dirty="0" smtClean="0"/>
              <a:t>You don’t have to fill the page.</a:t>
            </a:r>
          </a:p>
        </p:txBody>
      </p:sp>
      <p:grpSp>
        <p:nvGrpSpPr>
          <p:cNvPr id="39" name="Group 38"/>
          <p:cNvGrpSpPr/>
          <p:nvPr userDrawn="1"/>
        </p:nvGrpSpPr>
        <p:grpSpPr>
          <a:xfrm>
            <a:off x="0" y="-8467"/>
            <a:ext cx="12192219" cy="6874934"/>
            <a:chOff x="0" y="-8467"/>
            <a:chExt cx="12192219" cy="6874934"/>
          </a:xfrm>
        </p:grpSpPr>
        <p:sp>
          <p:nvSpPr>
            <p:cNvPr id="40" name="Freeform 3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41" name="Straight Connector 4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4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45"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46" name="Isosceles Triangle 45"/>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47"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48"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49"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50" name="Isosceles Triangle 49"/>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17" name="Slide Number Placeholder 4"/>
          <p:cNvSpPr>
            <a:spLocks noGrp="1"/>
          </p:cNvSpPr>
          <p:nvPr>
            <p:ph type="sldNum" sz="quarter" idx="4"/>
          </p:nvPr>
        </p:nvSpPr>
        <p:spPr>
          <a:xfrm>
            <a:off x="132347" y="636400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mbria" panose="02040503050406030204" pitchFamily="18" charset="0"/>
              </a:defRPr>
            </a:lvl1pPr>
          </a:lstStyle>
          <a:p>
            <a:pPr algn="l"/>
            <a:fld id="{B2C853BF-C26B-47D6-9093-18D9F9D6D1AB}" type="slidenum">
              <a:rPr lang="en-US" smtClean="0"/>
              <a:pPr algn="l"/>
              <a:t>‹#›</a:t>
            </a:fld>
            <a:endParaRPr lang="en-US" dirty="0"/>
          </a:p>
        </p:txBody>
      </p:sp>
      <p:pic>
        <p:nvPicPr>
          <p:cNvPr id="19" name="Picture 18"/>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9504563" y="6360257"/>
            <a:ext cx="2617306"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3189243204"/>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 id="2147483720" r:id="rId20"/>
    <p:sldLayoutId id="2147483721" r:id="rId21"/>
    <p:sldLayoutId id="2147483722" r:id="rId22"/>
    <p:sldLayoutId id="2147483723" r:id="rId23"/>
    <p:sldLayoutId id="2147483724" r:id="rId24"/>
    <p:sldLayoutId id="2147483725" r:id="rId25"/>
    <p:sldLayoutId id="2147483755" r:id="rId26"/>
  </p:sldLayoutIdLst>
  <p:timing>
    <p:tnLst>
      <p:par>
        <p:cTn id="1" dur="indefinite" restart="never" nodeType="tmRoot"/>
      </p:par>
    </p:tnLst>
  </p:timing>
  <p:txStyles>
    <p:titleStyle>
      <a:lvl1pPr algn="l" defTabSz="457200" rtl="0" eaLnBrk="1" latinLnBrk="0" hangingPunct="1">
        <a:spcBef>
          <a:spcPct val="0"/>
        </a:spcBef>
        <a:buNone/>
        <a:defRPr sz="3600" kern="1200" baseline="0">
          <a:solidFill>
            <a:srgbClr val="002147"/>
          </a:solidFill>
          <a:latin typeface="Cambria" panose="02040503050406030204" pitchFamily="18"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82880" indent="-182880" algn="l" defTabSz="228600" rtl="0" eaLnBrk="1" latinLnBrk="0" hangingPunct="1">
        <a:spcBef>
          <a:spcPts val="1000"/>
        </a:spcBef>
        <a:spcAft>
          <a:spcPts val="0"/>
        </a:spcAft>
        <a:buClr>
          <a:srgbClr val="0098AA"/>
        </a:buClr>
        <a:buSzPct val="75000"/>
        <a:buFont typeface="Wingdings 3" charset="2"/>
        <a:buChar char=""/>
        <a:defRPr sz="1800" kern="1200" baseline="0">
          <a:solidFill>
            <a:schemeClr val="tx1">
              <a:lumMod val="75000"/>
              <a:lumOff val="25000"/>
            </a:schemeClr>
          </a:solidFill>
          <a:latin typeface="Calibri" panose="020F0502020204030204" pitchFamily="34" charset="0"/>
          <a:ea typeface="+mn-ea"/>
          <a:cs typeface="+mn-cs"/>
        </a:defRPr>
      </a:lvl1pPr>
      <a:lvl2pPr marL="411480" indent="-182880" algn="l" defTabSz="228600" rtl="0" eaLnBrk="1" latinLnBrk="0" hangingPunct="1">
        <a:spcBef>
          <a:spcPts val="1000"/>
        </a:spcBef>
        <a:spcAft>
          <a:spcPts val="0"/>
        </a:spcAft>
        <a:buClr>
          <a:srgbClr val="0098AA"/>
        </a:buClr>
        <a:buSzPct val="100000"/>
        <a:buFont typeface="Wingdings 2" panose="05020102010507070707" pitchFamily="18" charset="2"/>
        <a:buChar char=""/>
        <a:defRPr sz="1600" kern="1200" baseline="0">
          <a:solidFill>
            <a:schemeClr val="tx1">
              <a:lumMod val="75000"/>
              <a:lumOff val="25000"/>
            </a:schemeClr>
          </a:solidFill>
          <a:latin typeface="Calibri" panose="020F0502020204030204" pitchFamily="34" charset="0"/>
          <a:ea typeface="+mn-ea"/>
          <a:cs typeface="+mn-cs"/>
        </a:defRPr>
      </a:lvl2pPr>
      <a:lvl3pPr marL="640080" indent="-182880" algn="l" defTabSz="228600" rtl="0" eaLnBrk="1" latinLnBrk="0" hangingPunct="1">
        <a:spcBef>
          <a:spcPts val="1000"/>
        </a:spcBef>
        <a:spcAft>
          <a:spcPts val="0"/>
        </a:spcAft>
        <a:buClr>
          <a:srgbClr val="0098AA"/>
        </a:buClr>
        <a:buSzPct val="70000"/>
        <a:buFont typeface="Wingdings" panose="05000000000000000000" pitchFamily="2" charset="2"/>
        <a:buChar char=""/>
        <a:defRPr sz="1500" kern="1200">
          <a:solidFill>
            <a:schemeClr val="tx1">
              <a:lumMod val="75000"/>
              <a:lumOff val="25000"/>
            </a:schemeClr>
          </a:solidFill>
          <a:latin typeface="Calibri" panose="020F0502020204030204" pitchFamily="34" charset="0"/>
          <a:ea typeface="+mn-ea"/>
          <a:cs typeface="+mn-cs"/>
        </a:defRPr>
      </a:lvl3pPr>
      <a:lvl4pPr marL="822960" indent="-137160" algn="l" defTabSz="228600" rtl="0" eaLnBrk="1" latinLnBrk="0" hangingPunct="1">
        <a:spcBef>
          <a:spcPts val="1000"/>
        </a:spcBef>
        <a:spcAft>
          <a:spcPts val="0"/>
        </a:spcAft>
        <a:buClr>
          <a:srgbClr val="0098AA"/>
        </a:buClr>
        <a:buSzPct val="90000"/>
        <a:buFont typeface="Wingdings 2" panose="05020102010507070707" pitchFamily="18" charset="2"/>
        <a:buChar char=""/>
        <a:defRPr sz="1400" kern="1200">
          <a:solidFill>
            <a:schemeClr val="tx1">
              <a:lumMod val="75000"/>
              <a:lumOff val="25000"/>
            </a:schemeClr>
          </a:solidFill>
          <a:latin typeface="Calibri" panose="020F0502020204030204" pitchFamily="34" charset="0"/>
          <a:ea typeface="+mn-ea"/>
          <a:cs typeface="+mn-cs"/>
        </a:defRPr>
      </a:lvl4pPr>
      <a:lvl5pPr marL="960120" indent="-109728" algn="l" defTabSz="228600" rtl="0" eaLnBrk="1" latinLnBrk="0" hangingPunct="1">
        <a:spcBef>
          <a:spcPts val="1000"/>
        </a:spcBef>
        <a:spcAft>
          <a:spcPts val="0"/>
        </a:spcAft>
        <a:buClr>
          <a:srgbClr val="0098AA"/>
        </a:buClr>
        <a:buSzPct val="90000"/>
        <a:buFont typeface="Wingdings 3" panose="05040102010807070707" pitchFamily="18" charset="2"/>
        <a:buChar char=""/>
        <a:defRPr sz="1300" kern="1200">
          <a:solidFill>
            <a:schemeClr val="tx1">
              <a:lumMod val="75000"/>
              <a:lumOff val="25000"/>
            </a:schemeClr>
          </a:solidFill>
          <a:latin typeface="Calibri" panose="020F0502020204030204" pitchFamily="34" charset="0"/>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7335" y="609600"/>
            <a:ext cx="8596668" cy="1320800"/>
          </a:xfrm>
          <a:prstGeom prst="rect">
            <a:avLst/>
          </a:prstGeom>
        </p:spPr>
        <p:txBody>
          <a:bodyPr vert="horz" lIns="91440" tIns="45720" rIns="91440" bIns="45720" rtlCol="0" anchor="t">
            <a:normAutofit/>
          </a:bodyPr>
          <a:lstStyle/>
          <a:p>
            <a:r>
              <a:rPr lang="en-US" dirty="0" smtClean="0"/>
              <a:t>Guidelines for Template Use</a:t>
            </a:r>
            <a:endParaRPr lang="en-US" dirty="0"/>
          </a:p>
        </p:txBody>
      </p:sp>
      <p:sp>
        <p:nvSpPr>
          <p:cNvPr id="3" name="Text Placeholder 2"/>
          <p:cNvSpPr>
            <a:spLocks noGrp="1"/>
          </p:cNvSpPr>
          <p:nvPr>
            <p:ph type="body" idx="1"/>
          </p:nvPr>
        </p:nvSpPr>
        <p:spPr>
          <a:xfrm>
            <a:off x="677335" y="2160590"/>
            <a:ext cx="8596668" cy="3880773"/>
          </a:xfrm>
          <a:prstGeom prst="rect">
            <a:avLst/>
          </a:prstGeom>
        </p:spPr>
        <p:txBody>
          <a:bodyPr vert="horz" lIns="91440" tIns="45720" rIns="91440" bIns="45720" rtlCol="0">
            <a:normAutofit/>
          </a:bodyPr>
          <a:lstStyle/>
          <a:p>
            <a:pPr lvl="0"/>
            <a:r>
              <a:rPr lang="en-US" dirty="0" smtClean="0"/>
              <a:t>This template is meant for use by all LDH employees for all external presentations, but may also be used for internal purposes as well. Please contact Mary Kay </a:t>
            </a:r>
            <a:r>
              <a:rPr lang="en-US" dirty="0" err="1" smtClean="0"/>
              <a:t>Slusher</a:t>
            </a:r>
            <a:r>
              <a:rPr lang="en-US" dirty="0" smtClean="0"/>
              <a:t> in BMAC for any questions regarding how to use this template or to request any customization for a specific project.</a:t>
            </a:r>
          </a:p>
          <a:p>
            <a:pPr lvl="0"/>
            <a:r>
              <a:rPr lang="en-US" dirty="0" smtClean="0"/>
              <a:t>Do not deviate from </a:t>
            </a:r>
            <a:r>
              <a:rPr lang="en-US" smtClean="0"/>
              <a:t>this LDH </a:t>
            </a:r>
            <a:r>
              <a:rPr lang="en-US" dirty="0" smtClean="0"/>
              <a:t>template’s fonts. </a:t>
            </a:r>
          </a:p>
          <a:p>
            <a:pPr lvl="1"/>
            <a:r>
              <a:rPr lang="en-US" dirty="0" smtClean="0"/>
              <a:t>Cambria for header/title font and Calibri for body text font. No other fonts should be used.</a:t>
            </a:r>
          </a:p>
          <a:p>
            <a:pPr lvl="1"/>
            <a:r>
              <a:rPr lang="en-US" dirty="0" smtClean="0"/>
              <a:t>You may enlarge any of the template fonts for visibility, just keep the same size font for each bullet style throughout the presentation. </a:t>
            </a:r>
          </a:p>
          <a:p>
            <a:pPr lvl="0"/>
            <a:r>
              <a:rPr lang="en-US" dirty="0" smtClean="0"/>
              <a:t>Presentations get your message across better when there is enough white space for the eye to find important information. Try to only use bullet info in your presentation. </a:t>
            </a:r>
          </a:p>
          <a:p>
            <a:pPr lvl="1"/>
            <a:r>
              <a:rPr lang="en-US" dirty="0" smtClean="0"/>
              <a:t>You don’t have to fill the page.</a:t>
            </a:r>
          </a:p>
        </p:txBody>
      </p:sp>
      <p:grpSp>
        <p:nvGrpSpPr>
          <p:cNvPr id="39" name="Group 38"/>
          <p:cNvGrpSpPr/>
          <p:nvPr/>
        </p:nvGrpSpPr>
        <p:grpSpPr>
          <a:xfrm>
            <a:off x="1" y="-8467"/>
            <a:ext cx="12192219" cy="6874934"/>
            <a:chOff x="0" y="-8467"/>
            <a:chExt cx="12192219" cy="6874934"/>
          </a:xfrm>
        </p:grpSpPr>
        <p:sp>
          <p:nvSpPr>
            <p:cNvPr id="40" name="Freeform 3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41" name="Straight Connector 4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4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45"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46" name="Isosceles Triangle 45"/>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47"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48"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49"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50" name="Isosceles Triangle 49"/>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17" name="Slide Number Placeholder 4"/>
          <p:cNvSpPr>
            <a:spLocks noGrp="1"/>
          </p:cNvSpPr>
          <p:nvPr>
            <p:ph type="sldNum" sz="quarter" idx="4"/>
          </p:nvPr>
        </p:nvSpPr>
        <p:spPr>
          <a:xfrm>
            <a:off x="132347" y="6364002"/>
            <a:ext cx="2743200" cy="365125"/>
          </a:xfrm>
          <a:prstGeom prst="rect">
            <a:avLst/>
          </a:prstGeom>
        </p:spPr>
        <p:txBody>
          <a:bodyPr vert="horz" lIns="91440" tIns="45720" rIns="91440" bIns="45720" rtlCol="0" anchor="ctr"/>
          <a:lstStyle>
            <a:lvl1pPr algn="r">
              <a:defRPr sz="1200">
                <a:solidFill>
                  <a:schemeClr val="tx1">
                    <a:tint val="75000"/>
                  </a:schemeClr>
                </a:solidFill>
                <a:latin typeface="Cambria" panose="02040503050406030204" pitchFamily="18" charset="0"/>
              </a:defRPr>
            </a:lvl1pPr>
          </a:lstStyle>
          <a:p>
            <a:fld id="{4D994282-91D2-44E4-8043-0BE7476EB246}" type="slidenum">
              <a:rPr lang="en-US" smtClean="0"/>
              <a:pPr/>
              <a:t>‹#›</a:t>
            </a:fld>
            <a:endParaRPr lang="en-US" dirty="0"/>
          </a:p>
        </p:txBody>
      </p:sp>
      <p:pic>
        <p:nvPicPr>
          <p:cNvPr id="19" name="Picture 18"/>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9504563" y="6360257"/>
            <a:ext cx="2617307" cy="426712"/>
          </a:xfrm>
          <a:prstGeom prst="rect">
            <a:avLst/>
          </a:prstGeom>
          <a:effectLst>
            <a:outerShdw blurRad="6350" dist="12700" dir="5400000" algn="ctr" rotWithShape="0">
              <a:schemeClr val="bg1">
                <a:alpha val="20000"/>
              </a:schemeClr>
            </a:outerShdw>
          </a:effectLst>
        </p:spPr>
      </p:pic>
    </p:spTree>
    <p:extLst>
      <p:ext uri="{BB962C8B-B14F-4D97-AF65-F5344CB8AC3E}">
        <p14:creationId xmlns:p14="http://schemas.microsoft.com/office/powerpoint/2010/main" val="673006845"/>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 id="2147483746" r:id="rId20"/>
    <p:sldLayoutId id="2147483747" r:id="rId21"/>
    <p:sldLayoutId id="2147483748" r:id="rId22"/>
    <p:sldLayoutId id="2147483749" r:id="rId23"/>
    <p:sldLayoutId id="2147483750" r:id="rId24"/>
    <p:sldLayoutId id="2147483751" r:id="rId25"/>
    <p:sldLayoutId id="2147483752" r:id="rId26"/>
    <p:sldLayoutId id="2147483753" r:id="rId27"/>
    <p:sldLayoutId id="2147483754" r:id="rId28"/>
  </p:sldLayoutIdLst>
  <p:timing>
    <p:tnLst>
      <p:par>
        <p:cTn id="1" dur="indefinite" restart="never" nodeType="tmRoot"/>
      </p:par>
    </p:tnLst>
  </p:timing>
  <p:hf hdr="0" ftr="0" dt="0"/>
  <p:txStyles>
    <p:titleStyle>
      <a:lvl1pPr algn="l" defTabSz="457200" rtl="0" eaLnBrk="1" latinLnBrk="0" hangingPunct="1">
        <a:spcBef>
          <a:spcPct val="0"/>
        </a:spcBef>
        <a:buNone/>
        <a:defRPr sz="3600" kern="1200" baseline="0">
          <a:solidFill>
            <a:srgbClr val="002147"/>
          </a:solidFill>
          <a:latin typeface="Cambria" panose="02040503050406030204" pitchFamily="18"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82880" indent="-182880" algn="l" defTabSz="228600" rtl="0" eaLnBrk="1" latinLnBrk="0" hangingPunct="1">
        <a:spcBef>
          <a:spcPts val="1000"/>
        </a:spcBef>
        <a:spcAft>
          <a:spcPts val="0"/>
        </a:spcAft>
        <a:buClr>
          <a:srgbClr val="0098AA"/>
        </a:buClr>
        <a:buSzPct val="75000"/>
        <a:buFont typeface="Wingdings 3" charset="2"/>
        <a:buChar char=""/>
        <a:defRPr sz="1800" kern="1200" baseline="0">
          <a:solidFill>
            <a:schemeClr val="tx1">
              <a:lumMod val="75000"/>
              <a:lumOff val="25000"/>
            </a:schemeClr>
          </a:solidFill>
          <a:latin typeface="Calibri" panose="020F0502020204030204" pitchFamily="34" charset="0"/>
          <a:ea typeface="+mn-ea"/>
          <a:cs typeface="+mn-cs"/>
        </a:defRPr>
      </a:lvl1pPr>
      <a:lvl2pPr marL="411480" indent="-182880" algn="l" defTabSz="228600" rtl="0" eaLnBrk="1" latinLnBrk="0" hangingPunct="1">
        <a:spcBef>
          <a:spcPts val="1000"/>
        </a:spcBef>
        <a:spcAft>
          <a:spcPts val="0"/>
        </a:spcAft>
        <a:buClr>
          <a:srgbClr val="0098AA"/>
        </a:buClr>
        <a:buSzPct val="100000"/>
        <a:buFont typeface="Wingdings 2" panose="05020102010507070707" pitchFamily="18" charset="2"/>
        <a:buChar char=""/>
        <a:defRPr sz="1600" kern="1200" baseline="0">
          <a:solidFill>
            <a:schemeClr val="tx1">
              <a:lumMod val="75000"/>
              <a:lumOff val="25000"/>
            </a:schemeClr>
          </a:solidFill>
          <a:latin typeface="Calibri" panose="020F0502020204030204" pitchFamily="34" charset="0"/>
          <a:ea typeface="+mn-ea"/>
          <a:cs typeface="+mn-cs"/>
        </a:defRPr>
      </a:lvl2pPr>
      <a:lvl3pPr marL="640080" indent="-182880" algn="l" defTabSz="228600" rtl="0" eaLnBrk="1" latinLnBrk="0" hangingPunct="1">
        <a:spcBef>
          <a:spcPts val="1000"/>
        </a:spcBef>
        <a:spcAft>
          <a:spcPts val="0"/>
        </a:spcAft>
        <a:buClr>
          <a:srgbClr val="0098AA"/>
        </a:buClr>
        <a:buSzPct val="70000"/>
        <a:buFont typeface="Wingdings" panose="05000000000000000000" pitchFamily="2" charset="2"/>
        <a:buChar char=""/>
        <a:defRPr sz="1500" kern="1200">
          <a:solidFill>
            <a:schemeClr val="tx1">
              <a:lumMod val="75000"/>
              <a:lumOff val="25000"/>
            </a:schemeClr>
          </a:solidFill>
          <a:latin typeface="Calibri" panose="020F0502020204030204" pitchFamily="34" charset="0"/>
          <a:ea typeface="+mn-ea"/>
          <a:cs typeface="+mn-cs"/>
        </a:defRPr>
      </a:lvl3pPr>
      <a:lvl4pPr marL="822960" indent="-137160" algn="l" defTabSz="228600" rtl="0" eaLnBrk="1" latinLnBrk="0" hangingPunct="1">
        <a:spcBef>
          <a:spcPts val="1000"/>
        </a:spcBef>
        <a:spcAft>
          <a:spcPts val="0"/>
        </a:spcAft>
        <a:buClr>
          <a:srgbClr val="0098AA"/>
        </a:buClr>
        <a:buSzPct val="90000"/>
        <a:buFont typeface="Wingdings 2" panose="05020102010507070707" pitchFamily="18" charset="2"/>
        <a:buChar char=""/>
        <a:defRPr sz="1400" kern="1200">
          <a:solidFill>
            <a:schemeClr val="tx1">
              <a:lumMod val="75000"/>
              <a:lumOff val="25000"/>
            </a:schemeClr>
          </a:solidFill>
          <a:latin typeface="Calibri" panose="020F0502020204030204" pitchFamily="34" charset="0"/>
          <a:ea typeface="+mn-ea"/>
          <a:cs typeface="+mn-cs"/>
        </a:defRPr>
      </a:lvl4pPr>
      <a:lvl5pPr marL="960120" indent="-109728" algn="l" defTabSz="228600" rtl="0" eaLnBrk="1" latinLnBrk="0" hangingPunct="1">
        <a:spcBef>
          <a:spcPts val="1000"/>
        </a:spcBef>
        <a:spcAft>
          <a:spcPts val="0"/>
        </a:spcAft>
        <a:buClr>
          <a:srgbClr val="0098AA"/>
        </a:buClr>
        <a:buSzPct val="90000"/>
        <a:buFont typeface="Wingdings 3" panose="05040102010807070707" pitchFamily="18" charset="2"/>
        <a:buChar char=""/>
        <a:defRPr sz="1300" kern="1200">
          <a:solidFill>
            <a:schemeClr val="tx1">
              <a:lumMod val="75000"/>
              <a:lumOff val="25000"/>
            </a:schemeClr>
          </a:solidFill>
          <a:latin typeface="Calibri" panose="020F0502020204030204" pitchFamily="34" charset="0"/>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82.xml"/></Relationships>
</file>

<file path=ppt/slides/_rels/slide1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56.xml"/></Relationships>
</file>

<file path=ppt/slides/_rels/slide1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65.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1.jpg"/><Relationship Id="rId1" Type="http://schemas.openxmlformats.org/officeDocument/2006/relationships/slideLayout" Target="../slideLayouts/slideLayout56.xml"/><Relationship Id="rId6" Type="http://schemas.openxmlformats.org/officeDocument/2006/relationships/image" Target="../media/image36.png"/><Relationship Id="rId5" Type="http://schemas.openxmlformats.org/officeDocument/2006/relationships/image" Target="../media/image35.jp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56.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56.xml"/></Relationships>
</file>

<file path=ppt/slides/_rels/slide18.xml.rels><?xml version="1.0" encoding="UTF-8" standalone="yes"?>
<Relationships xmlns="http://schemas.openxmlformats.org/package/2006/relationships"><Relationship Id="rId3" Type="http://schemas.openxmlformats.org/officeDocument/2006/relationships/hyperlink" Target="mailto:HSSEP@LA.GOV" TargetMode="External"/><Relationship Id="rId2" Type="http://schemas.openxmlformats.org/officeDocument/2006/relationships/image" Target="../media/image31.jpg"/><Relationship Id="rId1" Type="http://schemas.openxmlformats.org/officeDocument/2006/relationships/slideLayout" Target="../slideLayouts/slideLayout56.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92.xml"/></Relationships>
</file>

<file path=ppt/slides/_rels/slide2.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image" Target="../media/image28.jpg"/><Relationship Id="rId1" Type="http://schemas.openxmlformats.org/officeDocument/2006/relationships/slideLayout" Target="../slideLayouts/slideLayout56.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1.jpg"/><Relationship Id="rId1" Type="http://schemas.openxmlformats.org/officeDocument/2006/relationships/slideLayout" Target="../slideLayouts/slideLayout26.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1.jpg"/><Relationship Id="rId1" Type="http://schemas.openxmlformats.org/officeDocument/2006/relationships/slideLayout" Target="../slideLayouts/slideLayout92.xml"/></Relationships>
</file>

<file path=ppt/slides/_rels/slide2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9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41.jpg"/><Relationship Id="rId1" Type="http://schemas.openxmlformats.org/officeDocument/2006/relationships/slideLayout" Target="../slideLayouts/slideLayout5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41.jpg"/><Relationship Id="rId1" Type="http://schemas.openxmlformats.org/officeDocument/2006/relationships/slideLayout" Target="../slideLayouts/slideLayout5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56.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56.xml"/><Relationship Id="rId4" Type="http://schemas.openxmlformats.org/officeDocument/2006/relationships/image" Target="../media/image44.jpg"/></Relationships>
</file>

<file path=ppt/slides/_rels/slide2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56.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58.xml"/></Relationships>
</file>

<file path=ppt/slides/_rels/slide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56.xml"/></Relationships>
</file>

<file path=ppt/slides/_rels/slide3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56.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56.xml"/></Relationships>
</file>

<file path=ppt/slides/_rels/slide3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56.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56.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2.jpg"/><Relationship Id="rId1" Type="http://schemas.openxmlformats.org/officeDocument/2006/relationships/slideLayout" Target="../slideLayouts/slideLayout56.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56.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xml"/><Relationship Id="rId1" Type="http://schemas.openxmlformats.org/officeDocument/2006/relationships/slideLayout" Target="../slideLayouts/slideLayout57.xml"/></Relationships>
</file>

<file path=ppt/slides/_rels/slide3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56.xml"/></Relationships>
</file>

<file path=ppt/slides/_rels/slide3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56.xml"/></Relationships>
</file>

<file path=ppt/slides/_rels/slide4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56.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56.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56.xml"/></Relationships>
</file>

<file path=ppt/slides/_rels/slide4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56.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56.xml"/></Relationships>
</file>

<file path=ppt/slides/_rels/slide4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56.xml"/></Relationships>
</file>

<file path=ppt/slides/_rels/slide4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56.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56.xml"/></Relationships>
</file>

<file path=ppt/slides/_rels/slide4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56.xml"/></Relationships>
</file>

<file path=ppt/slides/_rels/slide4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56.xml"/></Relationships>
</file>

<file path=ppt/slides/_rels/slide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56.xml"/></Relationships>
</file>

<file path=ppt/slides/_rels/slide5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56.xml"/></Relationships>
</file>

<file path=ppt/slides/_rels/slide5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56.xm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56.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9.jpg"/><Relationship Id="rId1" Type="http://schemas.openxmlformats.org/officeDocument/2006/relationships/slideLayout" Target="../slideLayouts/slideLayout56.xml"/></Relationships>
</file>

<file path=ppt/slides/_rels/slide5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56.xml"/></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56.xml"/></Relationships>
</file>

<file path=ppt/slides/_rels/slide5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56.xml"/></Relationships>
</file>

<file path=ppt/slides/_rels/slide5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56.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8.jpg"/><Relationship Id="rId1" Type="http://schemas.openxmlformats.org/officeDocument/2006/relationships/slideLayout" Target="../slideLayouts/slideLayout5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8.jpg"/><Relationship Id="rId1" Type="http://schemas.openxmlformats.org/officeDocument/2006/relationships/slideLayout" Target="../slideLayouts/slideLayout5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8.jpg"/><Relationship Id="rId1" Type="http://schemas.openxmlformats.org/officeDocument/2006/relationships/slideLayout" Target="../slideLayouts/slideLayout5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6.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79871" y="88490"/>
            <a:ext cx="8337755" cy="1307691"/>
          </a:xfrm>
        </p:spPr>
        <p:txBody>
          <a:bodyPr>
            <a:normAutofit fontScale="90000"/>
          </a:bodyPr>
          <a:lstStyle/>
          <a:p>
            <a:pPr algn="ctr"/>
            <a:r>
              <a:rPr lang="en-US" dirty="0" smtClean="0">
                <a:latin typeface="Times New Roman" pitchFamily="18" charset="0"/>
                <a:cs typeface="Times New Roman" pitchFamily="18" charset="0"/>
              </a:rPr>
              <a:t> </a:t>
            </a:r>
            <a:r>
              <a:rPr lang="en-US" sz="4400" dirty="0" smtClean="0">
                <a:latin typeface="Times New Roman" pitchFamily="18" charset="0"/>
                <a:cs typeface="Times New Roman" pitchFamily="18" charset="0"/>
              </a:rPr>
              <a:t>Louisiana Department of Health (LDH)</a:t>
            </a:r>
            <a:endParaRPr lang="en-US" sz="4400" dirty="0">
              <a:latin typeface="Times New Roman" pitchFamily="18" charset="0"/>
              <a:cs typeface="Times New Roman" pitchFamily="18" charset="0"/>
            </a:endParaRPr>
          </a:p>
        </p:txBody>
      </p:sp>
      <p:sp>
        <p:nvSpPr>
          <p:cNvPr id="3" name="Subtitle 2"/>
          <p:cNvSpPr>
            <a:spLocks noGrp="1"/>
          </p:cNvSpPr>
          <p:nvPr>
            <p:ph type="subTitle" idx="1"/>
          </p:nvPr>
        </p:nvSpPr>
        <p:spPr>
          <a:xfrm>
            <a:off x="635726" y="4454770"/>
            <a:ext cx="10755084" cy="2005024"/>
          </a:xfrm>
        </p:spPr>
        <p:txBody>
          <a:bodyPr>
            <a:noAutofit/>
          </a:bodyPr>
          <a:lstStyle/>
          <a:p>
            <a:pPr algn="l">
              <a:spcBef>
                <a:spcPts val="600"/>
              </a:spcBef>
            </a:pPr>
            <a:r>
              <a:rPr lang="en-US" sz="2600" b="1" dirty="0" smtClean="0">
                <a:solidFill>
                  <a:prstClr val="white"/>
                </a:solidFill>
                <a:latin typeface="Cambria" panose="02040503050406030204" pitchFamily="18" charset="0"/>
                <a:ea typeface="+mj-ea"/>
                <a:cs typeface="+mj-cs"/>
              </a:rPr>
              <a:t>Louisiana </a:t>
            </a:r>
            <a:r>
              <a:rPr lang="en-US" sz="2600" b="1" dirty="0">
                <a:solidFill>
                  <a:prstClr val="white"/>
                </a:solidFill>
                <a:latin typeface="Cambria" panose="02040503050406030204" pitchFamily="18" charset="0"/>
                <a:ea typeface="+mj-ea"/>
                <a:cs typeface="+mj-cs"/>
              </a:rPr>
              <a:t>Department of Health</a:t>
            </a:r>
            <a:r>
              <a:rPr lang="en-US" sz="2900" b="1" dirty="0">
                <a:solidFill>
                  <a:prstClr val="white"/>
                </a:solidFill>
                <a:latin typeface="Cambria" panose="02040503050406030204" pitchFamily="18" charset="0"/>
                <a:ea typeface="+mj-ea"/>
                <a:cs typeface="+mj-cs"/>
              </a:rPr>
              <a:t/>
            </a:r>
            <a:br>
              <a:rPr lang="en-US" sz="2900" b="1" dirty="0">
                <a:solidFill>
                  <a:prstClr val="white"/>
                </a:solidFill>
                <a:latin typeface="Cambria" panose="02040503050406030204" pitchFamily="18" charset="0"/>
                <a:ea typeface="+mj-ea"/>
                <a:cs typeface="+mj-cs"/>
              </a:rPr>
            </a:br>
            <a:r>
              <a:rPr lang="en-US" sz="2600" b="1" dirty="0" smtClean="0">
                <a:solidFill>
                  <a:prstClr val="white"/>
                </a:solidFill>
                <a:latin typeface="Cambria" panose="02040503050406030204" pitchFamily="18" charset="0"/>
                <a:ea typeface="+mj-ea"/>
                <a:cs typeface="+mj-cs"/>
              </a:rPr>
              <a:t>2024 </a:t>
            </a:r>
            <a:r>
              <a:rPr lang="en-US" sz="2600" b="1" dirty="0">
                <a:solidFill>
                  <a:prstClr val="white"/>
                </a:solidFill>
                <a:latin typeface="Cambria" panose="02040503050406030204" pitchFamily="18" charset="0"/>
                <a:ea typeface="+mj-ea"/>
                <a:cs typeface="+mj-cs"/>
              </a:rPr>
              <a:t>ASC </a:t>
            </a:r>
            <a:r>
              <a:rPr lang="en-US" sz="2600" b="1" dirty="0" smtClean="0">
                <a:solidFill>
                  <a:prstClr val="white"/>
                </a:solidFill>
                <a:latin typeface="Cambria" panose="02040503050406030204" pitchFamily="18" charset="0"/>
                <a:ea typeface="+mj-ea"/>
                <a:cs typeface="+mj-cs"/>
              </a:rPr>
              <a:t>PowerPoint</a:t>
            </a:r>
            <a:r>
              <a:rPr lang="en-US" sz="2800" dirty="0">
                <a:solidFill>
                  <a:prstClr val="white"/>
                </a:solidFill>
                <a:latin typeface="Cambria" panose="02040503050406030204" pitchFamily="18" charset="0"/>
                <a:ea typeface="+mj-ea"/>
                <a:cs typeface="+mj-cs"/>
              </a:rPr>
              <a:t/>
            </a:r>
            <a:br>
              <a:rPr lang="en-US" sz="2800" dirty="0">
                <a:solidFill>
                  <a:prstClr val="white"/>
                </a:solidFill>
                <a:latin typeface="Cambria" panose="02040503050406030204" pitchFamily="18" charset="0"/>
                <a:ea typeface="+mj-ea"/>
                <a:cs typeface="+mj-cs"/>
              </a:rPr>
            </a:br>
            <a:r>
              <a:rPr lang="en-US" dirty="0">
                <a:solidFill>
                  <a:prstClr val="white"/>
                </a:solidFill>
                <a:latin typeface="Cambria" panose="02040503050406030204" pitchFamily="18" charset="0"/>
                <a:ea typeface="+mj-ea"/>
                <a:cs typeface="+mj-cs"/>
              </a:rPr>
              <a:t>Zandra Stewart, RN, BSN</a:t>
            </a:r>
            <a:r>
              <a:rPr lang="en-US" sz="2200" dirty="0">
                <a:solidFill>
                  <a:prstClr val="white"/>
                </a:solidFill>
                <a:latin typeface="Cambria" panose="02040503050406030204" pitchFamily="18" charset="0"/>
                <a:ea typeface="+mj-ea"/>
                <a:cs typeface="+mj-cs"/>
              </a:rPr>
              <a:t/>
            </a:r>
            <a:br>
              <a:rPr lang="en-US" sz="2200" dirty="0">
                <a:solidFill>
                  <a:prstClr val="white"/>
                </a:solidFill>
                <a:latin typeface="Cambria" panose="02040503050406030204" pitchFamily="18" charset="0"/>
                <a:ea typeface="+mj-ea"/>
                <a:cs typeface="+mj-cs"/>
              </a:rPr>
            </a:br>
            <a:r>
              <a:rPr lang="en-US" dirty="0">
                <a:solidFill>
                  <a:prstClr val="white"/>
                </a:solidFill>
                <a:latin typeface="Cambria" panose="02040503050406030204" pitchFamily="18" charset="0"/>
                <a:ea typeface="+mj-ea"/>
                <a:cs typeface="+mj-cs"/>
              </a:rPr>
              <a:t>ASC Program Manager</a:t>
            </a:r>
            <a:br>
              <a:rPr lang="en-US" dirty="0">
                <a:solidFill>
                  <a:prstClr val="white"/>
                </a:solidFill>
                <a:latin typeface="Cambria" panose="02040503050406030204" pitchFamily="18" charset="0"/>
                <a:ea typeface="+mj-ea"/>
                <a:cs typeface="+mj-cs"/>
              </a:rPr>
            </a:br>
            <a:r>
              <a:rPr lang="en-US" dirty="0" smtClean="0">
                <a:solidFill>
                  <a:prstClr val="white"/>
                </a:solidFill>
                <a:latin typeface="Cambria" panose="02040503050406030204" pitchFamily="18" charset="0"/>
                <a:ea typeface="+mj-ea"/>
                <a:cs typeface="+mj-cs"/>
              </a:rPr>
              <a:t> </a:t>
            </a:r>
            <a:r>
              <a:rPr lang="en-US" dirty="0">
                <a:solidFill>
                  <a:prstClr val="white"/>
                </a:solidFill>
                <a:latin typeface="Cambria" panose="02040503050406030204" pitchFamily="18" charset="0"/>
                <a:ea typeface="+mj-ea"/>
                <a:cs typeface="+mj-cs"/>
              </a:rPr>
              <a:t/>
            </a:r>
            <a:br>
              <a:rPr lang="en-US" dirty="0">
                <a:solidFill>
                  <a:prstClr val="white"/>
                </a:solidFill>
                <a:latin typeface="Cambria" panose="02040503050406030204" pitchFamily="18" charset="0"/>
                <a:ea typeface="+mj-ea"/>
                <a:cs typeface="+mj-cs"/>
              </a:rPr>
            </a:br>
            <a:r>
              <a:rPr lang="en-US" sz="1400" dirty="0">
                <a:solidFill>
                  <a:prstClr val="white"/>
                </a:solidFill>
                <a:latin typeface="Cambria" panose="02040503050406030204" pitchFamily="18" charset="0"/>
                <a:ea typeface="+mj-ea"/>
                <a:cs typeface="+mj-cs"/>
              </a:rPr>
              <a:t>Revised </a:t>
            </a:r>
            <a:r>
              <a:rPr lang="en-US" sz="1400" dirty="0" smtClean="0">
                <a:solidFill>
                  <a:prstClr val="white"/>
                </a:solidFill>
                <a:latin typeface="Cambria" panose="02040503050406030204" pitchFamily="18" charset="0"/>
                <a:ea typeface="+mj-ea"/>
                <a:cs typeface="+mj-cs"/>
              </a:rPr>
              <a:t>2/22/2024</a:t>
            </a:r>
            <a:endParaRPr lang="en-US" sz="1400" dirty="0" smtClean="0"/>
          </a:p>
          <a:p>
            <a:endParaRPr lang="en-US" sz="1400" dirty="0"/>
          </a:p>
          <a:p>
            <a:pPr algn="l"/>
            <a:endParaRPr lang="en-US" sz="1400" dirty="0" smtClean="0"/>
          </a:p>
          <a:p>
            <a:endParaRPr lang="en-US" sz="1400" dirty="0"/>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994282-91D2-44E4-8043-0BE7476EB246}" type="slidenum">
              <a:rPr kumimoji="0" lang="en-US" sz="1200" b="0" i="0" u="none" strike="noStrike" kern="1200" cap="none" spc="0" normalizeH="0" baseline="0" noProof="0">
                <a:ln>
                  <a:noFill/>
                </a:ln>
                <a:solidFill>
                  <a:prstClr val="white">
                    <a:tint val="75000"/>
                  </a:prstClr>
                </a:solidFill>
                <a:effectLst/>
                <a:uLnTx/>
                <a:uFillTx/>
                <a:latin typeface="Cambria" panose="02040503050406030204" pitchFamily="18"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white">
                  <a:tint val="75000"/>
                </a:prstClr>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14103197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994282-91D2-44E4-8043-0BE7476EB246}" type="slidenum">
              <a:rPr kumimoji="0" lang="en-US" sz="1200" b="0" i="0" u="none" strike="noStrike" kern="1200" cap="none" spc="0" normalizeH="0" baseline="0" noProof="0">
                <a:ln>
                  <a:noFill/>
                </a:ln>
                <a:solidFill>
                  <a:prstClr val="black">
                    <a:tint val="75000"/>
                  </a:prstClr>
                </a:solidFill>
                <a:effectLst/>
                <a:uLnTx/>
                <a:uFillTx/>
                <a:latin typeface="Cambria" panose="02040503050406030204" pitchFamily="18"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tint val="75000"/>
                </a:prstClr>
              </a:solidFill>
              <a:effectLst/>
              <a:uLnTx/>
              <a:uFillTx/>
              <a:latin typeface="Cambria" panose="02040503050406030204" pitchFamily="18" charset="0"/>
              <a:ea typeface="+mn-ea"/>
              <a:cs typeface="+mn-cs"/>
            </a:endParaRPr>
          </a:p>
        </p:txBody>
      </p:sp>
      <p:sp>
        <p:nvSpPr>
          <p:cNvPr id="8" name="Title 1"/>
          <p:cNvSpPr txBox="1">
            <a:spLocks/>
          </p:cNvSpPr>
          <p:nvPr/>
        </p:nvSpPr>
        <p:spPr>
          <a:xfrm>
            <a:off x="972588" y="268357"/>
            <a:ext cx="9085811" cy="1133060"/>
          </a:xfrm>
          <a:prstGeom prst="rect">
            <a:avLst/>
          </a:prstGeom>
        </p:spPr>
        <p:txBody>
          <a:bodyPr vert="horz" lIns="0" rIns="0" bIns="0"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C3C43"/>
                </a:solidFill>
                <a:effectLst/>
                <a:uLnTx/>
                <a:uFillTx/>
                <a:latin typeface="Cambria" panose="02040503050406030204" pitchFamily="18" charset="0"/>
                <a:ea typeface="Cambria" panose="02040503050406030204" pitchFamily="18" charset="0"/>
              </a:rPr>
              <a:t>HSS Field Offices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C3C43"/>
                </a:solidFill>
                <a:effectLst/>
                <a:uLnTx/>
                <a:uFillTx/>
                <a:latin typeface="Cambria" panose="02040503050406030204" pitchFamily="18" charset="0"/>
                <a:ea typeface="Cambria" panose="02040503050406030204" pitchFamily="18" charset="0"/>
              </a:rPr>
              <a:t>As they relate to hospitals</a:t>
            </a:r>
          </a:p>
        </p:txBody>
      </p:sp>
      <p:graphicFrame>
        <p:nvGraphicFramePr>
          <p:cNvPr id="9" name="Content Placeholder 5"/>
          <p:cNvGraphicFramePr>
            <a:graphicFrameLocks/>
          </p:cNvGraphicFramePr>
          <p:nvPr>
            <p:extLst>
              <p:ext uri="{D42A27DB-BD31-4B8C-83A1-F6EECF244321}">
                <p14:modId xmlns:p14="http://schemas.microsoft.com/office/powerpoint/2010/main" val="2070624241"/>
              </p:ext>
            </p:extLst>
          </p:nvPr>
        </p:nvGraphicFramePr>
        <p:xfrm>
          <a:off x="1361661" y="1490870"/>
          <a:ext cx="7742582" cy="52382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641613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994282-91D2-44E4-8043-0BE7476EB246}" type="slidenum">
              <a:rPr kumimoji="0" lang="en-US" sz="1200" b="0" i="0" u="none" strike="noStrike" kern="1200" cap="none" spc="0" normalizeH="0" baseline="0" noProof="0" smtClean="0">
                <a:ln>
                  <a:noFill/>
                </a:ln>
                <a:solidFill>
                  <a:prstClr val="black"/>
                </a:solidFill>
                <a:effectLst/>
                <a:uLnTx/>
                <a:uFillTx/>
                <a:latin typeface="Cambria" panose="020405030504060302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6" name="Title 1"/>
          <p:cNvSpPr>
            <a:spLocks noGrp="1"/>
          </p:cNvSpPr>
          <p:nvPr>
            <p:ph type="title"/>
          </p:nvPr>
        </p:nvSpPr>
        <p:spPr>
          <a:xfrm>
            <a:off x="2997200" y="609603"/>
            <a:ext cx="6108700" cy="863598"/>
          </a:xfrm>
          <a:solidFill>
            <a:srgbClr val="7030A0">
              <a:alpha val="90000"/>
            </a:srgbClr>
          </a:solidFill>
        </p:spPr>
        <p:txBody>
          <a:bodyPr>
            <a:normAutofit/>
          </a:bodyPr>
          <a:lstStyle/>
          <a:p>
            <a:pPr algn="ctr"/>
            <a:r>
              <a:rPr lang="en-US" sz="4400" b="1" dirty="0" smtClean="0">
                <a:solidFill>
                  <a:schemeClr val="bg1"/>
                </a:solidFill>
                <a:ea typeface="Cambria" panose="02040503050406030204" pitchFamily="18" charset="0"/>
                <a:cs typeface="Times New Roman" panose="02020603050405020304" pitchFamily="18" charset="0"/>
              </a:rPr>
              <a:t>Budget and Workload</a:t>
            </a:r>
            <a:endParaRPr lang="en-US" sz="4400" b="1" dirty="0">
              <a:solidFill>
                <a:schemeClr val="bg1"/>
              </a:solidFill>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76076537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5761566" cy="964537"/>
          </a:xfrm>
          <a:solidFill>
            <a:srgbClr val="7030A0">
              <a:alpha val="90000"/>
            </a:srgbClr>
          </a:solidFill>
        </p:spPr>
        <p:txBody>
          <a:bodyPr>
            <a:normAutofit/>
          </a:bodyPr>
          <a:lstStyle/>
          <a:p>
            <a:pPr algn="ctr"/>
            <a:r>
              <a:rPr lang="en-US" sz="4400" b="1" dirty="0" smtClean="0">
                <a:solidFill>
                  <a:schemeClr val="bg1"/>
                </a:solidFill>
                <a:ea typeface="Cambria" panose="02040503050406030204" pitchFamily="18" charset="0"/>
                <a:cs typeface="Times New Roman" panose="02020603050405020304" pitchFamily="18" charset="0"/>
              </a:rPr>
              <a:t>Budget and Workload</a:t>
            </a:r>
            <a:endParaRPr lang="en-US" sz="4400" b="1" dirty="0">
              <a:solidFill>
                <a:schemeClr val="bg1"/>
              </a:solidFill>
              <a:ea typeface="Cambria" panose="02040503050406030204" pitchFamily="18" charset="0"/>
              <a:cs typeface="Times New Roman" panose="02020603050405020304" pitchFamily="18" charset="0"/>
            </a:endParaRPr>
          </a:p>
        </p:txBody>
      </p:sp>
      <p:sp>
        <p:nvSpPr>
          <p:cNvPr id="3" name="Content Placeholder 2"/>
          <p:cNvSpPr>
            <a:spLocks noGrp="1"/>
          </p:cNvSpPr>
          <p:nvPr>
            <p:ph idx="1"/>
          </p:nvPr>
        </p:nvSpPr>
        <p:spPr>
          <a:xfrm>
            <a:off x="677334" y="1863969"/>
            <a:ext cx="10688498" cy="4149969"/>
          </a:xfrm>
          <a:solidFill>
            <a:srgbClr val="7030A0">
              <a:alpha val="90000"/>
            </a:srgbClr>
          </a:solidFill>
        </p:spPr>
        <p:txBody>
          <a:bodyPr>
            <a:normAutofit/>
          </a:bodyPr>
          <a:lstStyle/>
          <a:p>
            <a:r>
              <a:rPr lang="en-US" sz="2400" b="1" dirty="0" smtClean="0">
                <a:solidFill>
                  <a:schemeClr val="bg1"/>
                </a:solidFill>
                <a:latin typeface="Cambria" panose="02040503050406030204" pitchFamily="18" charset="0"/>
                <a:ea typeface="Cambria" panose="02040503050406030204" pitchFamily="18" charset="0"/>
                <a:cs typeface="Times New Roman" panose="02020603050405020304" pitchFamily="18" charset="0"/>
              </a:rPr>
              <a:t>The Federal Fiscal Year (FFY) runs from October 1 through September 30.</a:t>
            </a:r>
          </a:p>
          <a:p>
            <a:r>
              <a:rPr lang="en-US" sz="2400" b="1" u="sng" dirty="0" smtClean="0">
                <a:solidFill>
                  <a:schemeClr val="bg1"/>
                </a:solidFill>
                <a:latin typeface="Cambria" panose="02040503050406030204" pitchFamily="18" charset="0"/>
                <a:ea typeface="Cambria" panose="02040503050406030204" pitchFamily="18" charset="0"/>
                <a:cs typeface="Times New Roman" panose="02020603050405020304" pitchFamily="18" charset="0"/>
              </a:rPr>
              <a:t>The Federal Mission Priority Document </a:t>
            </a:r>
            <a:r>
              <a:rPr lang="en-US" sz="2400" b="1" dirty="0" smtClean="0">
                <a:solidFill>
                  <a:schemeClr val="bg1"/>
                </a:solidFill>
                <a:latin typeface="Cambria" panose="02040503050406030204" pitchFamily="18" charset="0"/>
                <a:ea typeface="Cambria" panose="02040503050406030204" pitchFamily="18" charset="0"/>
                <a:cs typeface="Times New Roman" panose="02020603050405020304" pitchFamily="18" charset="0"/>
              </a:rPr>
              <a:t>identifies the priorities (tiers) of the state workload.</a:t>
            </a:r>
          </a:p>
          <a:p>
            <a:pPr lvl="1"/>
            <a:r>
              <a:rPr lang="en-US" sz="24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Tiers reflect statutory mandates and program emphasis</a:t>
            </a:r>
            <a:r>
              <a:rPr lang="en-US" sz="2400" b="1" dirty="0" smtClean="0">
                <a:solidFill>
                  <a:schemeClr val="bg1"/>
                </a:solidFill>
                <a:latin typeface="Cambria" panose="02040503050406030204" pitchFamily="18" charset="0"/>
                <a:ea typeface="Cambria" panose="02040503050406030204" pitchFamily="18" charset="0"/>
                <a:cs typeface="Times New Roman" panose="02020603050405020304" pitchFamily="18" charset="0"/>
              </a:rPr>
              <a:t>.</a:t>
            </a:r>
          </a:p>
          <a:p>
            <a:pPr lvl="1"/>
            <a:r>
              <a:rPr lang="en-US" sz="24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States must assure that Tiers 1 and 2 will be completed as a pre-requisite to planning for subsequent Tiers</a:t>
            </a:r>
            <a:r>
              <a:rPr lang="en-US" sz="2400" b="1" dirty="0" smtClean="0">
                <a:solidFill>
                  <a:schemeClr val="bg1"/>
                </a:solidFill>
                <a:latin typeface="Cambria" panose="02040503050406030204" pitchFamily="18" charset="0"/>
                <a:ea typeface="Cambria" panose="02040503050406030204" pitchFamily="18" charset="0"/>
                <a:cs typeface="Times New Roman" panose="02020603050405020304" pitchFamily="18" charset="0"/>
              </a:rPr>
              <a:t>.</a:t>
            </a:r>
          </a:p>
          <a:p>
            <a:pPr lvl="1"/>
            <a:endParaRPr lang="en-US" sz="2400" b="1" dirty="0">
              <a:solidFill>
                <a:schemeClr val="bg1"/>
              </a:solidFill>
              <a:latin typeface="Cambria" panose="02040503050406030204" pitchFamily="18" charset="0"/>
              <a:ea typeface="Cambria" panose="02040503050406030204" pitchFamily="18" charset="0"/>
              <a:cs typeface="Times New Roman" panose="02020603050405020304" pitchFamily="18" charset="0"/>
            </a:endParaRPr>
          </a:p>
          <a:p>
            <a:r>
              <a:rPr lang="en-US" sz="2400" b="1" dirty="0" smtClean="0">
                <a:solidFill>
                  <a:schemeClr val="bg1"/>
                </a:solidFill>
                <a:latin typeface="Cambria" panose="02040503050406030204" pitchFamily="18" charset="0"/>
                <a:ea typeface="Cambria" panose="02040503050406030204" pitchFamily="18" charset="0"/>
                <a:cs typeface="Times New Roman" panose="02020603050405020304" pitchFamily="18" charset="0"/>
              </a:rPr>
              <a:t>Tier 1-  IJs, Complaints &amp; Validation Surveys</a:t>
            </a:r>
          </a:p>
          <a:p>
            <a:r>
              <a:rPr lang="en-US" sz="2400" b="1" dirty="0" smtClean="0">
                <a:solidFill>
                  <a:schemeClr val="bg1"/>
                </a:solidFill>
                <a:latin typeface="Cambria" panose="02040503050406030204" pitchFamily="18" charset="0"/>
                <a:ea typeface="Cambria" panose="02040503050406030204" pitchFamily="18" charset="0"/>
                <a:cs typeface="Times New Roman" panose="02020603050405020304" pitchFamily="18" charset="0"/>
              </a:rPr>
              <a:t>Tier 2-   Survey 25% of all non-deemed ASCs</a:t>
            </a:r>
          </a:p>
          <a:p>
            <a:endParaRPr lang="en-US" sz="2000" dirty="0"/>
          </a:p>
          <a:p>
            <a:pPr marL="228600" lvl="1" indent="0">
              <a:buNone/>
            </a:pPr>
            <a:endParaRPr lang="en-US" dirty="0"/>
          </a:p>
          <a:p>
            <a:pPr marL="228600" lvl="1" indent="0">
              <a:buNone/>
            </a:pPr>
            <a:endParaRPr lang="en-US" dirty="0"/>
          </a:p>
          <a:p>
            <a:endParaRPr lang="en-US" dirty="0"/>
          </a:p>
        </p:txBody>
      </p:sp>
    </p:spTree>
    <p:extLst>
      <p:ext uri="{BB962C8B-B14F-4D97-AF65-F5344CB8AC3E}">
        <p14:creationId xmlns:p14="http://schemas.microsoft.com/office/powerpoint/2010/main" val="14252684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24981" y="373627"/>
            <a:ext cx="5043947" cy="835742"/>
          </a:xfrm>
          <a:solidFill>
            <a:schemeClr val="accent1">
              <a:lumMod val="20000"/>
              <a:lumOff val="80000"/>
            </a:schemeClr>
          </a:solidFill>
        </p:spPr>
        <p:txBody>
          <a:bodyPr>
            <a:noAutofit/>
          </a:bodyPr>
          <a:lstStyle/>
          <a:p>
            <a:r>
              <a:rPr lang="en-US" sz="4400" dirty="0" smtClean="0">
                <a:solidFill>
                  <a:srgbClr val="FF0000"/>
                </a:solidFill>
              </a:rPr>
              <a:t>    </a:t>
            </a:r>
            <a:r>
              <a:rPr lang="en-US" sz="4400" dirty="0" smtClean="0">
                <a:solidFill>
                  <a:srgbClr val="FF0000"/>
                </a:solidFill>
                <a:ea typeface="Cambria" panose="02040503050406030204" pitchFamily="18" charset="0"/>
                <a:cs typeface="Times New Roman" panose="02020603050405020304" pitchFamily="18" charset="0"/>
              </a:rPr>
              <a:t>HOT TOPICS ! ! !</a:t>
            </a:r>
            <a:endParaRPr lang="en-US" sz="4400" dirty="0">
              <a:solidFill>
                <a:srgbClr val="FF0000"/>
              </a:solidFill>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10035434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12111" y="609599"/>
            <a:ext cx="8495817" cy="1990987"/>
          </a:xfrm>
          <a:solidFill>
            <a:schemeClr val="bg1"/>
          </a:solidFill>
        </p:spPr>
        <p:txBody>
          <a:bodyPr>
            <a:normAutofit fontScale="90000"/>
          </a:bodyPr>
          <a:lstStyle/>
          <a:p>
            <a:pPr algn="ctr"/>
            <a:r>
              <a:rPr lang="en-US" sz="4400" b="1" dirty="0" smtClean="0">
                <a:solidFill>
                  <a:schemeClr val="tx1"/>
                </a:solidFill>
              </a:rPr>
              <a:t/>
            </a:r>
            <a:br>
              <a:rPr lang="en-US" sz="4400" b="1" dirty="0" smtClean="0">
                <a:solidFill>
                  <a:schemeClr val="tx1"/>
                </a:solidFill>
              </a:rPr>
            </a:br>
            <a:r>
              <a:rPr lang="en-US" sz="4400" b="1" dirty="0" smtClean="0">
                <a:solidFill>
                  <a:schemeClr val="tx1"/>
                </a:solidFill>
              </a:rPr>
              <a:t>KEY PERSONNEL CHANGES…</a:t>
            </a:r>
            <a:r>
              <a:rPr lang="en-US" sz="4400" dirty="0" smtClean="0">
                <a:solidFill>
                  <a:schemeClr val="tx1"/>
                </a:solidFill>
              </a:rPr>
              <a:t>  </a:t>
            </a:r>
            <a:br>
              <a:rPr lang="en-US" sz="4400" dirty="0" smtClean="0">
                <a:solidFill>
                  <a:schemeClr val="tx1"/>
                </a:solidFill>
              </a:rPr>
            </a:br>
            <a:r>
              <a:rPr lang="en-US" sz="4400" dirty="0" smtClean="0">
                <a:solidFill>
                  <a:schemeClr val="tx1"/>
                </a:solidFill>
              </a:rPr>
              <a:t>the importance of </a:t>
            </a:r>
            <a:r>
              <a:rPr lang="en-US" sz="4400" b="1" dirty="0" smtClean="0">
                <a:solidFill>
                  <a:schemeClr val="tx1"/>
                </a:solidFill>
              </a:rPr>
              <a:t>COMMUNICATION</a:t>
            </a:r>
            <a:r>
              <a:rPr lang="en-US" sz="4400" b="1" dirty="0" smtClean="0">
                <a:solidFill>
                  <a:schemeClr val="bg1"/>
                </a:solidFill>
              </a:rPr>
              <a:t>!</a:t>
            </a:r>
            <a:endParaRPr lang="en-US" sz="4400" dirty="0">
              <a:solidFill>
                <a:schemeClr val="bg1"/>
              </a:solidFill>
            </a:endParaRPr>
          </a:p>
        </p:txBody>
      </p:sp>
      <p:sp>
        <p:nvSpPr>
          <p:cNvPr id="3" name="TextBox 2"/>
          <p:cNvSpPr txBox="1"/>
          <p:nvPr/>
        </p:nvSpPr>
        <p:spPr>
          <a:xfrm>
            <a:off x="847287" y="3087149"/>
            <a:ext cx="9474159" cy="304698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rPr>
              <a:t>How does CMS communicate with ASC providers?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rPr>
              <a:t>How does HSS communicate with ASC providers?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rPr>
              <a:t>How does HSS complete license renewals?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rPr>
              <a:t>All of the above and many other important communications are sent via </a:t>
            </a:r>
            <a:r>
              <a:rPr kumimoji="0" lang="en-US" sz="24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rPr>
              <a:t>EMAIL.  </a:t>
            </a:r>
            <a:r>
              <a:rPr kumimoji="0" lang="en-US" sz="2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rPr>
              <a:t>It is vital that HSS has</a:t>
            </a:r>
            <a:r>
              <a:rPr kumimoji="0" lang="en-US" sz="24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rPr>
              <a:t>the correct email address on file for your facility to ensure that important and often time-sensitive communication is received by your facility.</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3757" y="213617"/>
            <a:ext cx="2389238" cy="1012722"/>
          </a:xfrm>
          <a:prstGeom prst="rect">
            <a:avLst/>
          </a:prstGeom>
        </p:spPr>
      </p:pic>
    </p:spTree>
    <p:extLst>
      <p:ext uri="{BB962C8B-B14F-4D97-AF65-F5344CB8AC3E}">
        <p14:creationId xmlns:p14="http://schemas.microsoft.com/office/powerpoint/2010/main" val="22285487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2216" b="12152"/>
          <a:stretch/>
        </p:blipFill>
        <p:spPr bwMode="auto">
          <a:xfrm>
            <a:off x="729674" y="3412671"/>
            <a:ext cx="4451926" cy="2931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3412671"/>
            <a:ext cx="6108700" cy="2890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1600" y="481012"/>
            <a:ext cx="6108700" cy="2931659"/>
          </a:xfrm>
          <a:prstGeom prst="rect">
            <a:avLst/>
          </a:prstGeom>
        </p:spPr>
      </p:pic>
      <p:pic>
        <p:nvPicPr>
          <p:cNvPr id="4" name="Picture 3"/>
          <p:cNvPicPr>
            <a:picLocks noChangeAspect="1"/>
          </p:cNvPicPr>
          <p:nvPr/>
        </p:nvPicPr>
        <p:blipFill>
          <a:blip r:embed="rId6"/>
          <a:stretch>
            <a:fillRect/>
          </a:stretch>
        </p:blipFill>
        <p:spPr>
          <a:xfrm>
            <a:off x="619432" y="393290"/>
            <a:ext cx="6607278" cy="1376516"/>
          </a:xfrm>
          <a:prstGeom prst="rect">
            <a:avLst/>
          </a:prstGeom>
        </p:spPr>
      </p:pic>
      <p:pic>
        <p:nvPicPr>
          <p:cNvPr id="2" name="Picture 1"/>
          <p:cNvPicPr>
            <a:picLocks noChangeAspect="1"/>
          </p:cNvPicPr>
          <p:nvPr/>
        </p:nvPicPr>
        <p:blipFill>
          <a:blip r:embed="rId7"/>
          <a:stretch>
            <a:fillRect/>
          </a:stretch>
        </p:blipFill>
        <p:spPr>
          <a:xfrm>
            <a:off x="729673" y="1596103"/>
            <a:ext cx="4451927" cy="2246224"/>
          </a:xfrm>
          <a:prstGeom prst="rect">
            <a:avLst/>
          </a:prstGeom>
        </p:spPr>
      </p:pic>
    </p:spTree>
    <p:extLst>
      <p:ext uri="{BB962C8B-B14F-4D97-AF65-F5344CB8AC3E}">
        <p14:creationId xmlns:p14="http://schemas.microsoft.com/office/powerpoint/2010/main" val="2112326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1360" y="495300"/>
            <a:ext cx="6339840" cy="838200"/>
          </a:xfrm>
          <a:solidFill>
            <a:schemeClr val="accent1">
              <a:lumMod val="20000"/>
              <a:lumOff val="80000"/>
            </a:schemeClr>
          </a:solidFill>
        </p:spPr>
        <p:txBody>
          <a:bodyPr>
            <a:normAutofit fontScale="90000"/>
          </a:bodyPr>
          <a:lstStyle/>
          <a:p>
            <a:pPr algn="ctr"/>
            <a:r>
              <a:rPr lang="en-US" sz="4400" b="1" dirty="0" smtClean="0">
                <a:solidFill>
                  <a:schemeClr val="tx1"/>
                </a:solidFill>
              </a:rPr>
              <a:t>Emergency Preparedness</a:t>
            </a:r>
            <a:endParaRPr lang="en-US" sz="4400" b="1" dirty="0">
              <a:solidFill>
                <a:schemeClr val="tx1"/>
              </a:solidFill>
            </a:endParaRPr>
          </a:p>
        </p:txBody>
      </p:sp>
      <p:sp>
        <p:nvSpPr>
          <p:cNvPr id="3" name="Content Placeholder 2"/>
          <p:cNvSpPr>
            <a:spLocks noGrp="1"/>
          </p:cNvSpPr>
          <p:nvPr>
            <p:ph idx="1"/>
          </p:nvPr>
        </p:nvSpPr>
        <p:spPr>
          <a:xfrm>
            <a:off x="721360" y="1333500"/>
            <a:ext cx="10810240" cy="4813300"/>
          </a:xfrm>
          <a:solidFill>
            <a:schemeClr val="accent1">
              <a:lumMod val="20000"/>
              <a:lumOff val="80000"/>
            </a:schemeClr>
          </a:solidFill>
        </p:spPr>
        <p:txBody>
          <a:bodyPr>
            <a:normAutofit lnSpcReduction="10000"/>
          </a:bodyPr>
          <a:lstStyle/>
          <a:p>
            <a:r>
              <a:rPr lang="en-US" sz="2000" b="1" u="sng" dirty="0" smtClean="0">
                <a:solidFill>
                  <a:schemeClr val="tx1"/>
                </a:solidFill>
              </a:rPr>
              <a:t>Form a relationship with your local Emergency Preparedness resources.</a:t>
            </a:r>
          </a:p>
          <a:p>
            <a:r>
              <a:rPr lang="en-US" sz="2000" b="1" u="sng" dirty="0" smtClean="0">
                <a:solidFill>
                  <a:schemeClr val="tx1"/>
                </a:solidFill>
              </a:rPr>
              <a:t>New Federal Regulations published in November 2016 with a November 2017 effective date.</a:t>
            </a:r>
          </a:p>
          <a:p>
            <a:pPr lvl="1">
              <a:buFont typeface="Wingdings" panose="05000000000000000000" pitchFamily="2" charset="2"/>
              <a:buChar char="Ø"/>
            </a:pPr>
            <a:r>
              <a:rPr lang="en-US" sz="1800" b="1" dirty="0">
                <a:solidFill>
                  <a:schemeClr val="tx1"/>
                </a:solidFill>
              </a:rPr>
              <a:t>T</a:t>
            </a:r>
            <a:r>
              <a:rPr lang="en-US" sz="1800" b="1" dirty="0" smtClean="0">
                <a:solidFill>
                  <a:schemeClr val="tx1"/>
                </a:solidFill>
              </a:rPr>
              <a:t>o </a:t>
            </a:r>
            <a:r>
              <a:rPr lang="en-US" sz="1800" b="1" dirty="0">
                <a:solidFill>
                  <a:schemeClr val="tx1"/>
                </a:solidFill>
              </a:rPr>
              <a:t>perform an “all hazards” risk assessment</a:t>
            </a:r>
          </a:p>
          <a:p>
            <a:pPr lvl="1">
              <a:buFont typeface="Wingdings" panose="05000000000000000000" pitchFamily="2" charset="2"/>
              <a:buChar char="Ø"/>
            </a:pPr>
            <a:r>
              <a:rPr lang="en-US" sz="1800" b="1" dirty="0">
                <a:solidFill>
                  <a:schemeClr val="tx1"/>
                </a:solidFill>
              </a:rPr>
              <a:t>Test their emergency plans by participating In a full scale operations based community wide drill if available, facility wide drill, or table top exercises at least twice per year.  Classroom training for staff does not meet the testing requirement.</a:t>
            </a:r>
          </a:p>
          <a:p>
            <a:pPr lvl="1">
              <a:buFont typeface="Wingdings" panose="05000000000000000000" pitchFamily="2" charset="2"/>
              <a:buChar char="Ø"/>
            </a:pPr>
            <a:r>
              <a:rPr lang="en-US" sz="1800" b="1" dirty="0">
                <a:solidFill>
                  <a:schemeClr val="tx1"/>
                </a:solidFill>
              </a:rPr>
              <a:t>Analyze facility performance during the drill, update the emergency plan based on the analysis, and </a:t>
            </a:r>
            <a:r>
              <a:rPr lang="en-US" sz="1800" b="1" dirty="0" smtClean="0">
                <a:solidFill>
                  <a:schemeClr val="tx1"/>
                </a:solidFill>
              </a:rPr>
              <a:t>to </a:t>
            </a:r>
            <a:r>
              <a:rPr lang="en-US" sz="1800" b="1" dirty="0">
                <a:solidFill>
                  <a:schemeClr val="tx1"/>
                </a:solidFill>
              </a:rPr>
              <a:t>document changes to the plan</a:t>
            </a:r>
          </a:p>
          <a:p>
            <a:pPr lvl="1">
              <a:buFont typeface="Wingdings" panose="05000000000000000000" pitchFamily="2" charset="2"/>
              <a:buChar char="Ø"/>
            </a:pPr>
            <a:r>
              <a:rPr lang="en-US" sz="1800" b="1" dirty="0">
                <a:solidFill>
                  <a:schemeClr val="tx1"/>
                </a:solidFill>
              </a:rPr>
              <a:t>Have a communication plan that includes the facility’s local emergency operations center </a:t>
            </a:r>
            <a:r>
              <a:rPr lang="en-US" sz="1800" b="1" dirty="0" smtClean="0">
                <a:solidFill>
                  <a:schemeClr val="tx1"/>
                </a:solidFill>
              </a:rPr>
              <a:t>(EOC)</a:t>
            </a:r>
            <a:endParaRPr lang="en-US" sz="1800" b="1" dirty="0">
              <a:solidFill>
                <a:schemeClr val="tx1"/>
              </a:solidFill>
            </a:endParaRPr>
          </a:p>
          <a:p>
            <a:pPr lvl="1">
              <a:buFont typeface="Wingdings" panose="05000000000000000000" pitchFamily="2" charset="2"/>
              <a:buChar char="Ø"/>
            </a:pPr>
            <a:r>
              <a:rPr lang="en-US" sz="1800" b="1" dirty="0">
                <a:solidFill>
                  <a:schemeClr val="tx1"/>
                </a:solidFill>
              </a:rPr>
              <a:t>Train employees upon hire and annually </a:t>
            </a:r>
            <a:r>
              <a:rPr lang="en-US" sz="1800" b="1" dirty="0" smtClean="0">
                <a:solidFill>
                  <a:schemeClr val="tx1"/>
                </a:solidFill>
              </a:rPr>
              <a:t>thereafter</a:t>
            </a:r>
          </a:p>
          <a:p>
            <a:pPr marL="228600" lvl="1" indent="0">
              <a:buNone/>
            </a:pPr>
            <a:endParaRPr lang="en-US" b="1" dirty="0">
              <a:solidFill>
                <a:schemeClr val="tx1"/>
              </a:solidFill>
            </a:endParaRPr>
          </a:p>
          <a:p>
            <a:pPr lvl="1">
              <a:buFont typeface="Wingdings" panose="05000000000000000000" pitchFamily="2" charset="2"/>
              <a:buChar char="Ø"/>
            </a:pPr>
            <a:r>
              <a:rPr lang="en-US" sz="2000" b="1" u="sng" dirty="0" smtClean="0">
                <a:solidFill>
                  <a:schemeClr val="tx1"/>
                </a:solidFill>
              </a:rPr>
              <a:t>GREAT NEWS!!! </a:t>
            </a:r>
          </a:p>
          <a:p>
            <a:pPr marL="228600" lvl="1" indent="0">
              <a:buNone/>
            </a:pPr>
            <a:r>
              <a:rPr lang="en-US" b="1" dirty="0">
                <a:solidFill>
                  <a:schemeClr val="tx1"/>
                </a:solidFill>
              </a:rPr>
              <a:t>	</a:t>
            </a:r>
            <a:r>
              <a:rPr lang="en-US" sz="1800" b="1" dirty="0" smtClean="0">
                <a:solidFill>
                  <a:schemeClr val="tx1"/>
                </a:solidFill>
              </a:rPr>
              <a:t>The EP form is now incorporated into your license renewal application and your initial licensing application!</a:t>
            </a:r>
            <a:endParaRPr lang="en-US" sz="1800" b="1" dirty="0">
              <a:solidFill>
                <a:schemeClr val="tx1"/>
              </a:solidFill>
            </a:endParaRPr>
          </a:p>
        </p:txBody>
      </p:sp>
    </p:spTree>
    <p:extLst>
      <p:ext uri="{BB962C8B-B14F-4D97-AF65-F5344CB8AC3E}">
        <p14:creationId xmlns:p14="http://schemas.microsoft.com/office/powerpoint/2010/main" val="13776400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19300" y="533401"/>
            <a:ext cx="8280400" cy="838200"/>
          </a:xfrm>
          <a:solidFill>
            <a:schemeClr val="accent3">
              <a:lumMod val="20000"/>
              <a:lumOff val="80000"/>
            </a:schemeClr>
          </a:solidFill>
        </p:spPr>
        <p:txBody>
          <a:bodyPr>
            <a:normAutofit fontScale="90000"/>
          </a:bodyPr>
          <a:lstStyle/>
          <a:p>
            <a:r>
              <a:rPr lang="en-US" sz="4400" b="1" dirty="0" smtClean="0"/>
              <a:t>Quarterly Virtual Tabletop Drills</a:t>
            </a:r>
            <a:endParaRPr lang="en-US" sz="4400" b="1" dirty="0"/>
          </a:p>
        </p:txBody>
      </p:sp>
      <p:sp>
        <p:nvSpPr>
          <p:cNvPr id="3" name="Content Placeholder 2"/>
          <p:cNvSpPr>
            <a:spLocks noGrp="1"/>
          </p:cNvSpPr>
          <p:nvPr>
            <p:ph idx="1"/>
          </p:nvPr>
        </p:nvSpPr>
        <p:spPr>
          <a:xfrm>
            <a:off x="2019300" y="1816100"/>
            <a:ext cx="8280400" cy="3517900"/>
          </a:xfrm>
          <a:solidFill>
            <a:schemeClr val="accent3">
              <a:lumMod val="20000"/>
              <a:lumOff val="80000"/>
            </a:schemeClr>
          </a:solidFill>
        </p:spPr>
        <p:txBody>
          <a:bodyPr>
            <a:normAutofit/>
          </a:bodyPr>
          <a:lstStyle/>
          <a:p>
            <a:pPr marL="0" indent="0">
              <a:buNone/>
            </a:pPr>
            <a:endParaRPr lang="en-US" b="1" dirty="0">
              <a:solidFill>
                <a:schemeClr val="tx1"/>
              </a:solidFill>
            </a:endParaRPr>
          </a:p>
          <a:p>
            <a:r>
              <a:rPr lang="en-US" sz="2400" b="1" dirty="0" smtClean="0">
                <a:solidFill>
                  <a:schemeClr val="tx1"/>
                </a:solidFill>
              </a:rPr>
              <a:t>Contact for </a:t>
            </a:r>
            <a:r>
              <a:rPr lang="en-US" sz="2400" b="1" dirty="0">
                <a:solidFill>
                  <a:schemeClr val="tx1"/>
                </a:solidFill>
              </a:rPr>
              <a:t>registration </a:t>
            </a:r>
            <a:r>
              <a:rPr lang="en-US" sz="2400" b="1" dirty="0" smtClean="0">
                <a:solidFill>
                  <a:schemeClr val="tx1"/>
                </a:solidFill>
              </a:rPr>
              <a:t>information:</a:t>
            </a:r>
          </a:p>
          <a:p>
            <a:pPr marL="0" indent="0">
              <a:spcBef>
                <a:spcPts val="0"/>
              </a:spcBef>
              <a:buNone/>
            </a:pPr>
            <a:r>
              <a:rPr lang="en-US" sz="2400" dirty="0" smtClean="0">
                <a:solidFill>
                  <a:srgbClr val="C00000"/>
                </a:solidFill>
              </a:rPr>
              <a:t>	</a:t>
            </a:r>
            <a:r>
              <a:rPr lang="en-US" sz="2400" dirty="0" smtClean="0"/>
              <a:t> 					</a:t>
            </a:r>
            <a:r>
              <a:rPr lang="en-US" sz="2400" b="1" i="1" dirty="0" smtClean="0">
                <a:solidFill>
                  <a:schemeClr val="tx1"/>
                </a:solidFill>
              </a:rPr>
              <a:t>Nicole Coarsey</a:t>
            </a:r>
          </a:p>
          <a:p>
            <a:pPr marL="0" indent="0">
              <a:spcBef>
                <a:spcPts val="0"/>
              </a:spcBef>
              <a:buNone/>
            </a:pPr>
            <a:r>
              <a:rPr lang="en-US" sz="2400" b="1" i="1" dirty="0">
                <a:solidFill>
                  <a:schemeClr val="tx1"/>
                </a:solidFill>
              </a:rPr>
              <a:t>	</a:t>
            </a:r>
            <a:r>
              <a:rPr lang="en-US" sz="2400" b="1" i="1" dirty="0" smtClean="0">
                <a:solidFill>
                  <a:schemeClr val="tx1"/>
                </a:solidFill>
              </a:rPr>
              <a:t>					</a:t>
            </a:r>
            <a:r>
              <a:rPr lang="en-US" sz="2400" b="1" i="1" dirty="0">
                <a:solidFill>
                  <a:schemeClr val="tx1"/>
                </a:solidFill>
              </a:rPr>
              <a:t>Deputy Director of Programs</a:t>
            </a:r>
          </a:p>
          <a:p>
            <a:pPr marL="0" indent="0">
              <a:spcBef>
                <a:spcPts val="0"/>
              </a:spcBef>
              <a:buNone/>
            </a:pPr>
            <a:r>
              <a:rPr lang="en-US" sz="2400" b="1" i="1" dirty="0" smtClean="0">
                <a:solidFill>
                  <a:schemeClr val="tx1"/>
                </a:solidFill>
              </a:rPr>
              <a:t>						State </a:t>
            </a:r>
            <a:r>
              <a:rPr lang="en-US" sz="2400" b="1" i="1" dirty="0">
                <a:solidFill>
                  <a:schemeClr val="tx1"/>
                </a:solidFill>
              </a:rPr>
              <a:t>of Louisiana Rural Health Officer</a:t>
            </a:r>
          </a:p>
          <a:p>
            <a:pPr marL="0" indent="0">
              <a:spcBef>
                <a:spcPts val="0"/>
              </a:spcBef>
              <a:buNone/>
            </a:pPr>
            <a:r>
              <a:rPr lang="en-US" sz="2400" b="1" i="1" dirty="0">
                <a:solidFill>
                  <a:schemeClr val="tx1"/>
                </a:solidFill>
              </a:rPr>
              <a:t>	</a:t>
            </a:r>
            <a:r>
              <a:rPr lang="en-US" sz="2400" b="1" i="1" dirty="0" smtClean="0">
                <a:solidFill>
                  <a:schemeClr val="tx1"/>
                </a:solidFill>
              </a:rPr>
              <a:t>					Office of Public Health</a:t>
            </a:r>
          </a:p>
          <a:p>
            <a:pPr marL="0" indent="0">
              <a:spcBef>
                <a:spcPts val="0"/>
              </a:spcBef>
              <a:buNone/>
            </a:pPr>
            <a:r>
              <a:rPr lang="en-US" sz="2400" b="1" i="1" dirty="0">
                <a:solidFill>
                  <a:schemeClr val="tx1"/>
                </a:solidFill>
              </a:rPr>
              <a:t>	 </a:t>
            </a:r>
            <a:r>
              <a:rPr lang="en-US" sz="2400" b="1" i="1" dirty="0" smtClean="0">
                <a:solidFill>
                  <a:schemeClr val="tx1"/>
                </a:solidFill>
              </a:rPr>
              <a:t>					Phone: 225-342-1583 </a:t>
            </a:r>
          </a:p>
          <a:p>
            <a:pPr marL="0" indent="0">
              <a:spcBef>
                <a:spcPts val="0"/>
              </a:spcBef>
              <a:buNone/>
            </a:pPr>
            <a:r>
              <a:rPr lang="en-US" sz="2400" b="1" i="1" dirty="0">
                <a:solidFill>
                  <a:schemeClr val="tx1"/>
                </a:solidFill>
              </a:rPr>
              <a:t>	</a:t>
            </a:r>
            <a:r>
              <a:rPr lang="en-US" sz="2400" b="1" i="1" dirty="0" smtClean="0">
                <a:solidFill>
                  <a:schemeClr val="tx1"/>
                </a:solidFill>
              </a:rPr>
              <a:t>					Email:  Nicole.Coarsey@la.gov</a:t>
            </a:r>
            <a:endParaRPr lang="en-US" sz="2400" b="1" i="1" dirty="0">
              <a:solidFill>
                <a:schemeClr val="tx1"/>
              </a:solidFill>
            </a:endParaRPr>
          </a:p>
          <a:p>
            <a:endParaRPr lang="en-US" dirty="0"/>
          </a:p>
        </p:txBody>
      </p:sp>
    </p:spTree>
    <p:extLst>
      <p:ext uri="{BB962C8B-B14F-4D97-AF65-F5344CB8AC3E}">
        <p14:creationId xmlns:p14="http://schemas.microsoft.com/office/powerpoint/2010/main" val="28368603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8800" y="316524"/>
            <a:ext cx="5642708" cy="966177"/>
          </a:xfrm>
          <a:solidFill>
            <a:schemeClr val="accent1">
              <a:lumMod val="20000"/>
              <a:lumOff val="80000"/>
            </a:schemeClr>
          </a:solidFill>
        </p:spPr>
        <p:txBody>
          <a:bodyPr>
            <a:noAutofit/>
          </a:bodyPr>
          <a:lstStyle/>
          <a:p>
            <a:r>
              <a:rPr lang="en-US" sz="4800" b="1" dirty="0" smtClean="0">
                <a:solidFill>
                  <a:schemeClr val="tx1"/>
                </a:solidFill>
              </a:rPr>
              <a:t>DISASTER STRIKES</a:t>
            </a:r>
            <a:endParaRPr lang="en-US" sz="4800" b="1" dirty="0">
              <a:solidFill>
                <a:schemeClr val="tx1"/>
              </a:solidFill>
            </a:endParaRPr>
          </a:p>
        </p:txBody>
      </p:sp>
      <p:sp>
        <p:nvSpPr>
          <p:cNvPr id="3" name="Content Placeholder 2"/>
          <p:cNvSpPr>
            <a:spLocks noGrp="1"/>
          </p:cNvSpPr>
          <p:nvPr>
            <p:ph idx="1"/>
          </p:nvPr>
        </p:nvSpPr>
        <p:spPr>
          <a:xfrm>
            <a:off x="558800" y="1922584"/>
            <a:ext cx="9574756" cy="4407096"/>
          </a:xfrm>
          <a:solidFill>
            <a:schemeClr val="accent1">
              <a:lumMod val="20000"/>
              <a:lumOff val="80000"/>
            </a:schemeClr>
          </a:solidFill>
        </p:spPr>
        <p:txBody>
          <a:bodyPr>
            <a:normAutofit fontScale="77500" lnSpcReduction="20000"/>
          </a:bodyPr>
          <a:lstStyle/>
          <a:p>
            <a:r>
              <a:rPr lang="en-US" sz="2400" dirty="0" smtClean="0">
                <a:solidFill>
                  <a:schemeClr val="tx1"/>
                </a:solidFill>
                <a:latin typeface="Cambria" panose="02040503050406030204" pitchFamily="18" charset="0"/>
                <a:ea typeface="Cambria" panose="02040503050406030204" pitchFamily="18" charset="0"/>
              </a:rPr>
              <a:t>Who </a:t>
            </a:r>
            <a:r>
              <a:rPr lang="en-US" sz="2400" dirty="0">
                <a:solidFill>
                  <a:schemeClr val="tx1"/>
                </a:solidFill>
                <a:latin typeface="Cambria" panose="02040503050406030204" pitchFamily="18" charset="0"/>
                <a:ea typeface="Cambria" panose="02040503050406030204" pitchFamily="18" charset="0"/>
              </a:rPr>
              <a:t>needs to submit the Re-entry request form?</a:t>
            </a:r>
          </a:p>
          <a:p>
            <a:pPr lvl="1"/>
            <a:r>
              <a:rPr lang="en-US" sz="2400" dirty="0">
                <a:solidFill>
                  <a:schemeClr val="tx1"/>
                </a:solidFill>
                <a:latin typeface="Cambria" panose="02040503050406030204" pitchFamily="18" charset="0"/>
                <a:ea typeface="Cambria" panose="02040503050406030204" pitchFamily="18" charset="0"/>
              </a:rPr>
              <a:t>If you were on generator power for greater than 48 hours</a:t>
            </a:r>
          </a:p>
          <a:p>
            <a:pPr lvl="1"/>
            <a:r>
              <a:rPr lang="en-US" sz="2400" dirty="0">
                <a:solidFill>
                  <a:schemeClr val="tx1"/>
                </a:solidFill>
                <a:latin typeface="Cambria" panose="02040503050406030204" pitchFamily="18" charset="0"/>
                <a:ea typeface="Cambria" panose="02040503050406030204" pitchFamily="18" charset="0"/>
              </a:rPr>
              <a:t>If you lost municipal power for longer than 48 hours</a:t>
            </a:r>
          </a:p>
          <a:p>
            <a:pPr lvl="1"/>
            <a:r>
              <a:rPr lang="en-US" sz="2400" dirty="0">
                <a:solidFill>
                  <a:schemeClr val="tx1"/>
                </a:solidFill>
                <a:latin typeface="Cambria" panose="02040503050406030204" pitchFamily="18" charset="0"/>
                <a:ea typeface="Cambria" panose="02040503050406030204" pitchFamily="18" charset="0"/>
              </a:rPr>
              <a:t>If you had damages to the facility including flooding, structural damage, roof leaks, etc. </a:t>
            </a:r>
          </a:p>
          <a:p>
            <a:r>
              <a:rPr lang="en-US" sz="2400" dirty="0">
                <a:solidFill>
                  <a:schemeClr val="tx1"/>
                </a:solidFill>
                <a:latin typeface="Cambria" panose="02040503050406030204" pitchFamily="18" charset="0"/>
                <a:ea typeface="Cambria" panose="02040503050406030204" pitchFamily="18" charset="0"/>
              </a:rPr>
              <a:t>Who needs to get the form? </a:t>
            </a:r>
          </a:p>
          <a:p>
            <a:pPr lvl="1"/>
            <a:r>
              <a:rPr lang="en-US" sz="2400" dirty="0">
                <a:solidFill>
                  <a:schemeClr val="tx1"/>
                </a:solidFill>
                <a:latin typeface="Cambria" panose="02040503050406030204" pitchFamily="18" charset="0"/>
                <a:ea typeface="Cambria" panose="02040503050406030204" pitchFamily="18" charset="0"/>
              </a:rPr>
              <a:t>Please Email or Fax requests to re-open/re-occupy healthcare facility to:</a:t>
            </a:r>
          </a:p>
          <a:p>
            <a:pPr marL="228600" lvl="1" indent="0">
              <a:buNone/>
            </a:pPr>
            <a:r>
              <a:rPr lang="en-US" sz="2400" dirty="0">
                <a:solidFill>
                  <a:schemeClr val="tx1"/>
                </a:solidFill>
                <a:latin typeface="Cambria" panose="02040503050406030204" pitchFamily="18" charset="0"/>
                <a:ea typeface="Cambria" panose="02040503050406030204" pitchFamily="18" charset="0"/>
              </a:rPr>
              <a:t>			</a:t>
            </a:r>
            <a:r>
              <a:rPr lang="en-US" sz="2400" dirty="0">
                <a:solidFill>
                  <a:schemeClr val="tx1"/>
                </a:solidFill>
                <a:latin typeface="Cambria" panose="02040503050406030204" pitchFamily="18" charset="0"/>
                <a:ea typeface="Cambria" panose="02040503050406030204" pitchFamily="18" charset="0"/>
                <a:hlinkClick r:id="rId3"/>
              </a:rPr>
              <a:t>HSSEP@LA.GOV</a:t>
            </a:r>
            <a:endParaRPr lang="en-US" sz="2400" dirty="0">
              <a:solidFill>
                <a:schemeClr val="tx1"/>
              </a:solidFill>
              <a:latin typeface="Cambria" panose="02040503050406030204" pitchFamily="18" charset="0"/>
              <a:ea typeface="Cambria" panose="02040503050406030204" pitchFamily="18" charset="0"/>
            </a:endParaRPr>
          </a:p>
          <a:p>
            <a:pPr marL="228600" lvl="1" indent="0">
              <a:buNone/>
            </a:pPr>
            <a:endParaRPr lang="en-US" sz="2400" dirty="0">
              <a:solidFill>
                <a:schemeClr val="tx1"/>
              </a:solidFill>
              <a:latin typeface="Cambria" panose="02040503050406030204" pitchFamily="18" charset="0"/>
              <a:ea typeface="Cambria" panose="02040503050406030204" pitchFamily="18" charset="0"/>
            </a:endParaRPr>
          </a:p>
          <a:p>
            <a:pPr marL="228600" lvl="1" indent="0">
              <a:buNone/>
            </a:pPr>
            <a:r>
              <a:rPr lang="en-US" sz="2400" dirty="0">
                <a:solidFill>
                  <a:schemeClr val="tx1"/>
                </a:solidFill>
                <a:latin typeface="Cambria" panose="02040503050406030204" pitchFamily="18" charset="0"/>
                <a:ea typeface="Cambria" panose="02040503050406030204" pitchFamily="18" charset="0"/>
              </a:rPr>
              <a:t>			LA Dept. Health, Health Standards Section </a:t>
            </a:r>
          </a:p>
          <a:p>
            <a:pPr marL="228600" lvl="1" indent="0">
              <a:buNone/>
            </a:pPr>
            <a:r>
              <a:rPr lang="en-US" sz="2400" dirty="0">
                <a:solidFill>
                  <a:schemeClr val="tx1"/>
                </a:solidFill>
                <a:latin typeface="Cambria" panose="02040503050406030204" pitchFamily="18" charset="0"/>
                <a:ea typeface="Cambria" panose="02040503050406030204" pitchFamily="18" charset="0"/>
              </a:rPr>
              <a:t>			Fax #: 225-342-5073</a:t>
            </a:r>
          </a:p>
          <a:p>
            <a:pPr lvl="1"/>
            <a:r>
              <a:rPr lang="en-US" sz="2400" dirty="0">
                <a:solidFill>
                  <a:schemeClr val="tx1"/>
                </a:solidFill>
                <a:latin typeface="Cambria" panose="02040503050406030204" pitchFamily="18" charset="0"/>
                <a:ea typeface="Cambria" panose="02040503050406030204" pitchFamily="18" charset="0"/>
              </a:rPr>
              <a:t>Please let us know if you have already contacted OPH or OSFM</a:t>
            </a:r>
          </a:p>
          <a:p>
            <a:pPr marL="228600" lvl="1" indent="0">
              <a:buNone/>
            </a:pPr>
            <a:r>
              <a:rPr lang="en-US" sz="2400" dirty="0">
                <a:solidFill>
                  <a:schemeClr val="tx1"/>
                </a:solidFill>
                <a:latin typeface="Cambria" panose="02040503050406030204" pitchFamily="18" charset="0"/>
                <a:ea typeface="Cambria" panose="02040503050406030204" pitchFamily="18" charset="0"/>
              </a:rPr>
              <a:t>   so that work is not duplicated.</a:t>
            </a:r>
          </a:p>
          <a:p>
            <a:pPr marL="0" indent="0">
              <a:buNone/>
            </a:pPr>
            <a:endParaRPr lang="en-US" dirty="0"/>
          </a:p>
        </p:txBody>
      </p:sp>
      <p:sp>
        <p:nvSpPr>
          <p:cNvPr id="4" name="Text Placeholder 3"/>
          <p:cNvSpPr>
            <a:spLocks noGrp="1"/>
          </p:cNvSpPr>
          <p:nvPr>
            <p:ph type="body" idx="10"/>
          </p:nvPr>
        </p:nvSpPr>
        <p:spPr>
          <a:xfrm>
            <a:off x="558801" y="1282701"/>
            <a:ext cx="5642708" cy="639883"/>
          </a:xfrm>
          <a:solidFill>
            <a:schemeClr val="accent1">
              <a:lumMod val="20000"/>
              <a:lumOff val="80000"/>
            </a:schemeClr>
          </a:solidFill>
        </p:spPr>
        <p:txBody>
          <a:bodyPr/>
          <a:lstStyle/>
          <a:p>
            <a:r>
              <a:rPr lang="en-US" sz="3600" b="1" u="sng" dirty="0">
                <a:solidFill>
                  <a:schemeClr val="tx1"/>
                </a:solidFill>
              </a:rPr>
              <a:t>Post Disaster Re-Entry</a:t>
            </a:r>
          </a:p>
        </p:txBody>
      </p:sp>
    </p:spTree>
    <p:extLst>
      <p:ext uri="{BB962C8B-B14F-4D97-AF65-F5344CB8AC3E}">
        <p14:creationId xmlns:p14="http://schemas.microsoft.com/office/powerpoint/2010/main" val="17195411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5000"/>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34" y="1930400"/>
            <a:ext cx="10120102" cy="2997200"/>
          </a:xfrm>
          <a:solidFill>
            <a:schemeClr val="accent3">
              <a:lumMod val="20000"/>
              <a:lumOff val="80000"/>
            </a:schemeClr>
          </a:solidFill>
        </p:spPr>
        <p:txBody>
          <a:bodyPr>
            <a:normAutofit/>
          </a:bodyPr>
          <a:lstStyle/>
          <a:p>
            <a:pPr marL="0" indent="0">
              <a:buNone/>
            </a:pPr>
            <a:endParaRPr lang="en-US" sz="2400" dirty="0">
              <a:solidFill>
                <a:srgbClr val="FF0000"/>
              </a:solidFill>
              <a:latin typeface="Cambria" panose="02040503050406030204" pitchFamily="18" charset="0"/>
              <a:ea typeface="Cambria" panose="02040503050406030204" pitchFamily="18" charset="0"/>
            </a:endParaRPr>
          </a:p>
          <a:p>
            <a:pPr lvl="1"/>
            <a:r>
              <a:rPr lang="en-US" sz="2800" dirty="0" smtClean="0">
                <a:solidFill>
                  <a:schemeClr val="tx1"/>
                </a:solidFill>
                <a:latin typeface="Cambria" panose="02040503050406030204" pitchFamily="18" charset="0"/>
                <a:ea typeface="Cambria" panose="02040503050406030204" pitchFamily="18" charset="0"/>
              </a:rPr>
              <a:t>If </a:t>
            </a:r>
            <a:r>
              <a:rPr lang="en-US" sz="2400" dirty="0" smtClean="0">
                <a:solidFill>
                  <a:schemeClr val="tx1"/>
                </a:solidFill>
                <a:latin typeface="Cambria" panose="02040503050406030204" pitchFamily="18" charset="0"/>
                <a:ea typeface="Cambria" panose="02040503050406030204" pitchFamily="18" charset="0"/>
              </a:rPr>
              <a:t>an ASC’s license </a:t>
            </a:r>
            <a:r>
              <a:rPr lang="en-US" sz="2400" dirty="0">
                <a:solidFill>
                  <a:schemeClr val="tx1"/>
                </a:solidFill>
                <a:latin typeface="Cambria" panose="02040503050406030204" pitchFamily="18" charset="0"/>
                <a:ea typeface="Cambria" panose="02040503050406030204" pitchFamily="18" charset="0"/>
              </a:rPr>
              <a:t>has been </a:t>
            </a:r>
            <a:r>
              <a:rPr lang="en-US" sz="2400" dirty="0" smtClean="0">
                <a:solidFill>
                  <a:schemeClr val="tx1"/>
                </a:solidFill>
                <a:latin typeface="Cambria" panose="02040503050406030204" pitchFamily="18" charset="0"/>
                <a:ea typeface="Cambria" panose="02040503050406030204" pitchFamily="18" charset="0"/>
              </a:rPr>
              <a:t>inactivated or suspended or provisional, </a:t>
            </a:r>
            <a:r>
              <a:rPr lang="en-US" sz="2400" dirty="0">
                <a:solidFill>
                  <a:schemeClr val="tx1"/>
                </a:solidFill>
                <a:latin typeface="Cambria" panose="02040503050406030204" pitchFamily="18" charset="0"/>
                <a:ea typeface="Cambria" panose="02040503050406030204" pitchFamily="18" charset="0"/>
              </a:rPr>
              <a:t>the </a:t>
            </a:r>
            <a:r>
              <a:rPr lang="en-US" sz="2400" dirty="0" smtClean="0">
                <a:solidFill>
                  <a:schemeClr val="tx1"/>
                </a:solidFill>
                <a:latin typeface="Cambria" panose="02040503050406030204" pitchFamily="18" charset="0"/>
                <a:ea typeface="Cambria" panose="02040503050406030204" pitchFamily="18" charset="0"/>
              </a:rPr>
              <a:t>ASC </a:t>
            </a:r>
            <a:r>
              <a:rPr lang="en-US" sz="2400" dirty="0">
                <a:solidFill>
                  <a:schemeClr val="tx1"/>
                </a:solidFill>
                <a:latin typeface="Cambria" panose="02040503050406030204" pitchFamily="18" charset="0"/>
                <a:ea typeface="Cambria" panose="02040503050406030204" pitchFamily="18" charset="0"/>
              </a:rPr>
              <a:t>may </a:t>
            </a:r>
            <a:r>
              <a:rPr lang="en-US" sz="2800" b="1" u="sng" dirty="0" smtClean="0">
                <a:solidFill>
                  <a:schemeClr val="tx1"/>
                </a:solidFill>
                <a:latin typeface="Cambria" panose="02040503050406030204" pitchFamily="18" charset="0"/>
                <a:ea typeface="Cambria" panose="02040503050406030204" pitchFamily="18" charset="0"/>
              </a:rPr>
              <a:t>NOT</a:t>
            </a:r>
            <a:r>
              <a:rPr lang="en-US" sz="2400" dirty="0" smtClean="0">
                <a:solidFill>
                  <a:schemeClr val="tx1"/>
                </a:solidFill>
                <a:latin typeface="Cambria" panose="02040503050406030204" pitchFamily="18" charset="0"/>
                <a:ea typeface="Cambria" panose="02040503050406030204" pitchFamily="18" charset="0"/>
              </a:rPr>
              <a:t> </a:t>
            </a:r>
            <a:r>
              <a:rPr lang="en-US" sz="2400" dirty="0">
                <a:solidFill>
                  <a:schemeClr val="tx1"/>
                </a:solidFill>
                <a:latin typeface="Cambria" panose="02040503050406030204" pitchFamily="18" charset="0"/>
                <a:ea typeface="Cambria" panose="02040503050406030204" pitchFamily="18" charset="0"/>
              </a:rPr>
              <a:t>undergo a Change of </a:t>
            </a:r>
            <a:r>
              <a:rPr lang="en-US" sz="2400" dirty="0" smtClean="0">
                <a:solidFill>
                  <a:schemeClr val="tx1"/>
                </a:solidFill>
                <a:latin typeface="Cambria" panose="02040503050406030204" pitchFamily="18" charset="0"/>
                <a:ea typeface="Cambria" panose="02040503050406030204" pitchFamily="18" charset="0"/>
              </a:rPr>
              <a:t>Ownership.</a:t>
            </a:r>
          </a:p>
          <a:p>
            <a:pPr marL="228600" lvl="1" indent="0">
              <a:buNone/>
            </a:pPr>
            <a:endParaRPr lang="en-US" sz="2400" dirty="0" smtClean="0">
              <a:solidFill>
                <a:schemeClr val="tx1"/>
              </a:solidFill>
              <a:latin typeface="Cambria" panose="02040503050406030204" pitchFamily="18" charset="0"/>
              <a:ea typeface="Cambria" panose="02040503050406030204" pitchFamily="18" charset="0"/>
            </a:endParaRPr>
          </a:p>
          <a:p>
            <a:pPr lvl="1"/>
            <a:r>
              <a:rPr lang="en-US" sz="2400" dirty="0" smtClean="0">
                <a:solidFill>
                  <a:schemeClr val="tx1"/>
                </a:solidFill>
                <a:latin typeface="Cambria" panose="02040503050406030204" pitchFamily="18" charset="0"/>
                <a:ea typeface="Cambria" panose="02040503050406030204" pitchFamily="18" charset="0"/>
              </a:rPr>
              <a:t>If an ASC’s license is inactivated or suspended or provisional, </a:t>
            </a:r>
            <a:r>
              <a:rPr lang="en-US" sz="2400" dirty="0">
                <a:solidFill>
                  <a:schemeClr val="tx1"/>
                </a:solidFill>
                <a:latin typeface="Cambria" panose="02040503050406030204" pitchFamily="18" charset="0"/>
                <a:ea typeface="Cambria" panose="02040503050406030204" pitchFamily="18" charset="0"/>
              </a:rPr>
              <a:t>the </a:t>
            </a:r>
            <a:r>
              <a:rPr lang="en-US" sz="2400" dirty="0" smtClean="0">
                <a:solidFill>
                  <a:schemeClr val="tx1"/>
                </a:solidFill>
                <a:latin typeface="Cambria" panose="02040503050406030204" pitchFamily="18" charset="0"/>
                <a:ea typeface="Cambria" panose="02040503050406030204" pitchFamily="18" charset="0"/>
              </a:rPr>
              <a:t>ASC must continue to pay all applicable fees (Example:  license renewal fees).</a:t>
            </a:r>
          </a:p>
          <a:p>
            <a:pPr lvl="1"/>
            <a:endParaRPr lang="en-US" sz="2400" dirty="0">
              <a:solidFill>
                <a:schemeClr val="tx1"/>
              </a:solidFill>
              <a:latin typeface="Cambria" panose="02040503050406030204" pitchFamily="18" charset="0"/>
              <a:ea typeface="Cambria" panose="02040503050406030204" pitchFamily="18" charset="0"/>
            </a:endParaRPr>
          </a:p>
          <a:p>
            <a:pPr lvl="1"/>
            <a:endParaRPr lang="en-US" sz="2400" dirty="0">
              <a:solidFill>
                <a:srgbClr val="FF0000"/>
              </a:solidFill>
              <a:latin typeface="Cambria" panose="02040503050406030204" pitchFamily="18" charset="0"/>
              <a:ea typeface="Cambria" panose="02040503050406030204" pitchFamily="18" charset="0"/>
            </a:endParaRPr>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994282-91D2-44E4-8043-0BE7476EB246}" type="slidenum">
              <a:rPr kumimoji="0" lang="en-US" sz="1200" b="0" i="0" u="none" strike="noStrike" kern="1200" cap="none" spc="0" normalizeH="0" baseline="0" noProof="0" smtClean="0">
                <a:ln>
                  <a:noFill/>
                </a:ln>
                <a:solidFill>
                  <a:prstClr val="black">
                    <a:tint val="75000"/>
                  </a:prstClr>
                </a:solidFill>
                <a:effectLst/>
                <a:uLnTx/>
                <a:uFillTx/>
                <a:latin typeface="Cambria" panose="020405030504060302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tint val="75000"/>
                </a:prstClr>
              </a:solidFill>
              <a:effectLst/>
              <a:uLnTx/>
              <a:uFillTx/>
              <a:latin typeface="Cambria" panose="02040503050406030204" pitchFamily="18" charset="0"/>
              <a:ea typeface="+mn-ea"/>
              <a:cs typeface="+mn-cs"/>
            </a:endParaRPr>
          </a:p>
        </p:txBody>
      </p:sp>
      <p:sp>
        <p:nvSpPr>
          <p:cNvPr id="5" name="Title 1"/>
          <p:cNvSpPr>
            <a:spLocks noGrp="1"/>
          </p:cNvSpPr>
          <p:nvPr>
            <p:ph type="title"/>
          </p:nvPr>
        </p:nvSpPr>
        <p:spPr>
          <a:xfrm>
            <a:off x="677335" y="904240"/>
            <a:ext cx="1984585" cy="1026160"/>
          </a:xfrm>
          <a:solidFill>
            <a:schemeClr val="accent3">
              <a:lumMod val="20000"/>
              <a:lumOff val="80000"/>
            </a:schemeClr>
          </a:solidFill>
        </p:spPr>
        <p:txBody>
          <a:bodyPr>
            <a:normAutofit/>
          </a:bodyPr>
          <a:lstStyle/>
          <a:p>
            <a:r>
              <a:rPr lang="en-US" sz="4400" b="1" dirty="0" smtClean="0">
                <a:solidFill>
                  <a:schemeClr val="tx1"/>
                </a:solidFill>
              </a:rPr>
              <a:t>NOTE:</a:t>
            </a:r>
            <a:r>
              <a:rPr lang="en-US" sz="4000" dirty="0" smtClean="0">
                <a:solidFill>
                  <a:schemeClr val="tx1"/>
                </a:solidFill>
              </a:rPr>
              <a:t> </a:t>
            </a:r>
            <a:endParaRPr lang="en-US" sz="4000" dirty="0">
              <a:solidFill>
                <a:schemeClr val="tx1"/>
              </a:solidFill>
            </a:endParaRPr>
          </a:p>
        </p:txBody>
      </p:sp>
    </p:spTree>
    <p:extLst>
      <p:ext uri="{BB962C8B-B14F-4D97-AF65-F5344CB8AC3E}">
        <p14:creationId xmlns:p14="http://schemas.microsoft.com/office/powerpoint/2010/main" val="33545855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5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06600" y="266701"/>
            <a:ext cx="8140700" cy="698500"/>
          </a:xfrm>
          <a:solidFill>
            <a:schemeClr val="accent1">
              <a:lumMod val="75000"/>
            </a:schemeClr>
          </a:solidFill>
          <a:ln>
            <a:solidFill>
              <a:schemeClr val="tx1"/>
            </a:solidFill>
          </a:ln>
        </p:spPr>
        <p:txBody>
          <a:bodyPr>
            <a:normAutofit fontScale="90000"/>
          </a:bodyPr>
          <a:lstStyle/>
          <a:p>
            <a:r>
              <a:rPr lang="en-US" dirty="0"/>
              <a:t> </a:t>
            </a:r>
            <a:r>
              <a:rPr lang="en-US" dirty="0" smtClean="0"/>
              <a:t> </a:t>
            </a:r>
            <a:r>
              <a:rPr lang="en-US" sz="4400" b="1" dirty="0" smtClean="0">
                <a:solidFill>
                  <a:schemeClr val="bg1"/>
                </a:solidFill>
                <a:latin typeface="Times New Roman" panose="02020603050405020304" pitchFamily="18" charset="0"/>
                <a:cs typeface="Times New Roman" panose="02020603050405020304" pitchFamily="18" charset="0"/>
              </a:rPr>
              <a:t>HEALTH STANDARDS WEBSITE</a:t>
            </a:r>
            <a:endParaRPr lang="en-US" sz="4400" b="1" dirty="0">
              <a:solidFill>
                <a:schemeClr val="bg1"/>
              </a:solidFill>
              <a:latin typeface="Times New Roman" panose="02020603050405020304" pitchFamily="18" charset="0"/>
              <a:cs typeface="Times New Roman" panose="02020603050405020304" pitchFamily="18" charset="0"/>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833709589"/>
              </p:ext>
            </p:extLst>
          </p:nvPr>
        </p:nvGraphicFramePr>
        <p:xfrm>
          <a:off x="677334" y="2459962"/>
          <a:ext cx="10688498" cy="38807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p:cNvGraphicFramePr/>
          <p:nvPr>
            <p:extLst/>
          </p:nvPr>
        </p:nvGraphicFramePr>
        <p:xfrm>
          <a:off x="2267424" y="1297320"/>
          <a:ext cx="7568252" cy="83052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6813799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994282-91D2-44E4-8043-0BE7476EB246}" type="slidenum">
              <a:rPr kumimoji="0" lang="en-US" sz="1200" b="0" i="0" u="none" strike="noStrike" kern="1200" cap="none" spc="0" normalizeH="0" baseline="0" noProof="0" smtClean="0">
                <a:ln>
                  <a:noFill/>
                </a:ln>
                <a:solidFill>
                  <a:prstClr val="black">
                    <a:tint val="75000"/>
                  </a:prstClr>
                </a:solidFill>
                <a:effectLst/>
                <a:uLnTx/>
                <a:uFillTx/>
                <a:latin typeface="Cambria" panose="020405030504060302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tint val="75000"/>
                </a:prstClr>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20477606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77686" y="119743"/>
            <a:ext cx="8109858" cy="990599"/>
          </a:xfrm>
          <a:blipFill>
            <a:blip r:embed="rId3"/>
            <a:stretch>
              <a:fillRect/>
            </a:stretch>
          </a:blipFill>
          <a:effectLst>
            <a:outerShdw blurRad="50800" dist="50800" dir="5400000" algn="ctr" rotWithShape="0">
              <a:schemeClr val="tx1"/>
            </a:outerShdw>
          </a:effectLst>
        </p:spPr>
        <p:txBody>
          <a:bodyPr>
            <a:normAutofit fontScale="90000"/>
          </a:bodyPr>
          <a:lstStyle/>
          <a:p>
            <a:r>
              <a:rPr lang="en-US" dirty="0" smtClean="0"/>
              <a:t>		</a:t>
            </a:r>
            <a:r>
              <a:rPr lang="en-US" dirty="0"/>
              <a:t> </a:t>
            </a:r>
            <a:r>
              <a:rPr lang="en-US" dirty="0" smtClean="0"/>
              <a:t>   </a:t>
            </a:r>
            <a:r>
              <a:rPr lang="en-US" sz="4900" b="1" dirty="0" smtClean="0"/>
              <a:t> </a:t>
            </a:r>
            <a:r>
              <a:rPr lang="en-US" dirty="0" smtClean="0"/>
              <a:t/>
            </a:r>
            <a:br>
              <a:rPr lang="en-US" dirty="0" smtClean="0"/>
            </a:br>
            <a:r>
              <a:rPr lang="en-US" dirty="0" smtClean="0"/>
              <a:t/>
            </a:r>
            <a:br>
              <a:rPr lang="en-US" dirty="0" smtClean="0"/>
            </a:br>
            <a:r>
              <a:rPr lang="en-US" dirty="0" smtClean="0"/>
              <a:t> </a:t>
            </a:r>
            <a:r>
              <a:rPr lang="en-US" dirty="0" smtClean="0">
                <a:solidFill>
                  <a:schemeClr val="bg1"/>
                </a:solidFill>
              </a:rPr>
              <a:t>https</a:t>
            </a:r>
            <a:r>
              <a:rPr lang="en-US" dirty="0">
                <a:solidFill>
                  <a:schemeClr val="bg1"/>
                </a:solidFill>
              </a:rPr>
              <a:t>://ldh.la.gov/page/workplace-violence</a:t>
            </a:r>
          </a:p>
        </p:txBody>
      </p:sp>
      <p:pic>
        <p:nvPicPr>
          <p:cNvPr id="5" name="Content Placeholder 4"/>
          <p:cNvPicPr>
            <a:picLocks noGrp="1" noChangeAspect="1"/>
          </p:cNvPicPr>
          <p:nvPr>
            <p:ph idx="1"/>
          </p:nvPr>
        </p:nvPicPr>
        <p:blipFill>
          <a:blip r:embed="rId4"/>
          <a:stretch>
            <a:fillRect/>
          </a:stretch>
        </p:blipFill>
        <p:spPr>
          <a:xfrm>
            <a:off x="1741118" y="2198914"/>
            <a:ext cx="6635966" cy="4024906"/>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994282-91D2-44E4-8043-0BE7476EB246}" type="slidenum">
              <a:rPr kumimoji="0" lang="en-US" sz="1200" b="0" i="0" u="none" strike="noStrike" kern="1200" cap="none" spc="0" normalizeH="0" baseline="0" noProof="0" smtClean="0">
                <a:ln>
                  <a:noFill/>
                </a:ln>
                <a:solidFill>
                  <a:prstClr val="black">
                    <a:tint val="75000"/>
                  </a:prstClr>
                </a:solidFill>
                <a:effectLst/>
                <a:uLnTx/>
                <a:uFillTx/>
                <a:latin typeface="Cambria" panose="020405030504060302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tint val="75000"/>
                </a:prstClr>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30186734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7335" y="839789"/>
            <a:ext cx="9832002" cy="1540155"/>
          </a:xfrm>
          <a:blipFill>
            <a:blip r:embed="rId3"/>
            <a:stretch>
              <a:fillRect/>
            </a:stretch>
          </a:blipFill>
        </p:spPr>
        <p:txBody>
          <a:bodyPr>
            <a:noAutofit/>
          </a:bodyPr>
          <a:lstStyle/>
          <a:p>
            <a:r>
              <a:rPr lang="en-US" sz="4800" b="1" dirty="0" smtClean="0">
                <a:solidFill>
                  <a:schemeClr val="bg1"/>
                </a:solidFill>
                <a:ea typeface="Cambria" panose="02040503050406030204" pitchFamily="18" charset="0"/>
                <a:cs typeface="Times New Roman" panose="02020603050405020304" pitchFamily="18" charset="0"/>
              </a:rPr>
              <a:t>Surgical Smoke Plume Evacuation</a:t>
            </a:r>
            <a:endParaRPr lang="en-US" sz="4800" b="1" dirty="0">
              <a:solidFill>
                <a:schemeClr val="bg1"/>
              </a:solidFill>
              <a:ea typeface="Cambria" panose="02040503050406030204" pitchFamily="18" charset="0"/>
              <a:cs typeface="Times New Roman" panose="02020603050405020304" pitchFamily="18" charset="0"/>
            </a:endParaRPr>
          </a:p>
        </p:txBody>
      </p:sp>
      <p:sp>
        <p:nvSpPr>
          <p:cNvPr id="3" name="Content Placeholder 2"/>
          <p:cNvSpPr>
            <a:spLocks noGrp="1"/>
          </p:cNvSpPr>
          <p:nvPr>
            <p:ph idx="1"/>
          </p:nvPr>
        </p:nvSpPr>
        <p:spPr>
          <a:xfrm>
            <a:off x="677334" y="2160590"/>
            <a:ext cx="9832003" cy="2862347"/>
          </a:xfrm>
          <a:blipFill>
            <a:blip r:embed="rId3"/>
            <a:stretch>
              <a:fillRect/>
            </a:stretch>
          </a:blipFill>
        </p:spPr>
        <p:txBody>
          <a:bodyPr>
            <a:normAutofit fontScale="92500" lnSpcReduction="20000"/>
          </a:bodyPr>
          <a:lstStyle/>
          <a:p>
            <a:r>
              <a:rPr lang="en-US" sz="3900" b="1" dirty="0" smtClean="0">
                <a:solidFill>
                  <a:schemeClr val="bg1"/>
                </a:solidFill>
                <a:latin typeface="Cambria" panose="02040503050406030204" pitchFamily="18" charset="0"/>
                <a:ea typeface="Cambria" panose="02040503050406030204" pitchFamily="18" charset="0"/>
                <a:cs typeface="Times New Roman" panose="02020603050405020304" pitchFamily="18" charset="0"/>
              </a:rPr>
              <a:t>Effective August 1, 2023</a:t>
            </a:r>
          </a:p>
          <a:p>
            <a:r>
              <a:rPr lang="en-US" sz="3900" b="1" dirty="0" smtClean="0">
                <a:solidFill>
                  <a:schemeClr val="bg1"/>
                </a:solidFill>
                <a:latin typeface="Cambria" panose="02040503050406030204" pitchFamily="18" charset="0"/>
                <a:ea typeface="Cambria" panose="02040503050406030204" pitchFamily="18" charset="0"/>
                <a:cs typeface="Times New Roman" panose="02020603050405020304" pitchFamily="18" charset="0"/>
              </a:rPr>
              <a:t>SB 29, Act 35</a:t>
            </a:r>
          </a:p>
          <a:p>
            <a:r>
              <a:rPr lang="en-US" sz="3900" b="1" dirty="0" smtClean="0">
                <a:solidFill>
                  <a:schemeClr val="bg1"/>
                </a:solidFill>
                <a:latin typeface="Cambria" panose="02040503050406030204" pitchFamily="18" charset="0"/>
                <a:ea typeface="Cambria" panose="02040503050406030204" pitchFamily="18" charset="0"/>
                <a:cs typeface="Times New Roman" panose="02020603050405020304" pitchFamily="18" charset="0"/>
              </a:rPr>
              <a:t>Link to Legislative </a:t>
            </a:r>
            <a:r>
              <a:rPr lang="en-US" sz="39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Acts:   </a:t>
            </a:r>
            <a:r>
              <a:rPr lang="en-US" sz="3900" b="1" dirty="0" smtClean="0">
                <a:solidFill>
                  <a:schemeClr val="bg1"/>
                </a:solidFill>
                <a:latin typeface="Cambria" panose="02040503050406030204" pitchFamily="18" charset="0"/>
                <a:ea typeface="Cambria" panose="02040503050406030204" pitchFamily="18" charset="0"/>
                <a:cs typeface="Times New Roman" panose="02020603050405020304" pitchFamily="18" charset="0"/>
              </a:rPr>
              <a:t>			     				    				    				https</a:t>
            </a:r>
            <a:r>
              <a:rPr lang="en-US" sz="39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://ldh.la.gov/page/legislative-acts</a:t>
            </a:r>
            <a:endParaRPr lang="en-US" sz="3900" b="1" dirty="0" smtClean="0">
              <a:solidFill>
                <a:schemeClr val="bg1"/>
              </a:solidFill>
              <a:latin typeface="Cambria" panose="02040503050406030204" pitchFamily="18" charset="0"/>
              <a:ea typeface="Cambria" panose="02040503050406030204" pitchFamily="18" charset="0"/>
              <a:cs typeface="Times New Roman" panose="02020603050405020304" pitchFamily="18" charset="0"/>
            </a:endParaRPr>
          </a:p>
          <a:p>
            <a:pPr marL="0" indent="0">
              <a:buNone/>
            </a:pPr>
            <a:r>
              <a:rPr lang="en-US" sz="4000" dirty="0" smtClean="0">
                <a:solidFill>
                  <a:schemeClr val="bg1"/>
                </a:solidFill>
                <a:latin typeface="Times New Roman" panose="02020603050405020304" pitchFamily="18" charset="0"/>
                <a:cs typeface="Times New Roman" panose="02020603050405020304" pitchFamily="18" charset="0"/>
              </a:rPr>
              <a:t>				</a:t>
            </a:r>
          </a:p>
          <a:p>
            <a:endParaRPr lang="en-US" dirty="0"/>
          </a:p>
        </p:txBody>
      </p:sp>
      <p:sp>
        <p:nvSpPr>
          <p:cNvPr id="4" name="Slide Number Placeholder 3"/>
          <p:cNvSpPr>
            <a:spLocks noGrp="1"/>
          </p:cNvSpPr>
          <p:nvPr>
            <p:ph type="sldNum" sz="quarter" idx="12"/>
          </p:nvPr>
        </p:nvSpPr>
        <p:spPr/>
        <p:txBody>
          <a:bodyPr/>
          <a:lstStyle/>
          <a:p>
            <a:fld id="{4D994282-91D2-44E4-8043-0BE7476EB246}" type="slidenum">
              <a:rPr lang="en-US" smtClean="0"/>
              <a:pPr/>
              <a:t>22</a:t>
            </a:fld>
            <a:endParaRPr lang="en-US" dirty="0"/>
          </a:p>
        </p:txBody>
      </p:sp>
    </p:spTree>
    <p:extLst>
      <p:ext uri="{BB962C8B-B14F-4D97-AF65-F5344CB8AC3E}">
        <p14:creationId xmlns:p14="http://schemas.microsoft.com/office/powerpoint/2010/main" val="2349789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994282-91D2-44E4-8043-0BE7476EB246}" type="slidenum">
              <a:rPr kumimoji="0" lang="en-US" sz="1200" b="0" i="0" u="none" strike="noStrike" kern="1200" cap="none" spc="0" normalizeH="0" baseline="0" noProof="0">
                <a:ln>
                  <a:noFill/>
                </a:ln>
                <a:solidFill>
                  <a:prstClr val="black">
                    <a:tint val="75000"/>
                  </a:prstClr>
                </a:solidFill>
                <a:effectLst/>
                <a:uLnTx/>
                <a:uFillTx/>
                <a:latin typeface="Cambria" panose="020405030504060302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tint val="75000"/>
                </a:prstClr>
              </a:solidFill>
              <a:effectLst/>
              <a:uLnTx/>
              <a:uFillTx/>
              <a:latin typeface="Cambria" panose="02040503050406030204" pitchFamily="18" charset="0"/>
              <a:ea typeface="+mn-ea"/>
              <a:cs typeface="+mn-cs"/>
            </a:endParaRPr>
          </a:p>
        </p:txBody>
      </p:sp>
      <p:sp>
        <p:nvSpPr>
          <p:cNvPr id="7" name="Title 6"/>
          <p:cNvSpPr>
            <a:spLocks noGrp="1"/>
          </p:cNvSpPr>
          <p:nvPr>
            <p:ph type="title"/>
          </p:nvPr>
        </p:nvSpPr>
        <p:spPr>
          <a:xfrm>
            <a:off x="677335" y="5123145"/>
            <a:ext cx="4848394" cy="1326815"/>
          </a:xfrm>
        </p:spPr>
        <p:txBody>
          <a:bodyPr>
            <a:noAutofit/>
          </a:bodyPr>
          <a:lstStyle/>
          <a:p>
            <a:r>
              <a:rPr lang="en-US" sz="4000" dirty="0" smtClean="0">
                <a:solidFill>
                  <a:schemeClr val="bg1"/>
                </a:solidFill>
                <a:latin typeface="Times New Roman" panose="02020603050405020304" pitchFamily="18" charset="0"/>
                <a:cs typeface="Times New Roman" panose="02020603050405020304" pitchFamily="18" charset="0"/>
              </a:rPr>
              <a:t>Licensing Standards</a:t>
            </a:r>
            <a:endParaRPr lang="en-US" sz="4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611049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5000"/>
            <a:lum/>
          </a:blip>
          <a:srcRect/>
          <a:stretch>
            <a:fillRect l="-2000" r="-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79814" y="1219199"/>
            <a:ext cx="8850086" cy="789215"/>
          </a:xfrm>
          <a:solidFill>
            <a:schemeClr val="accent1">
              <a:lumMod val="75000"/>
            </a:schemeClr>
          </a:solidFill>
        </p:spPr>
        <p:txBody>
          <a:bodyPr>
            <a:normAutofit fontScale="90000"/>
          </a:bodyPr>
          <a:lstStyle/>
          <a:p>
            <a:r>
              <a:rPr lang="en-US" dirty="0" smtClean="0"/>
              <a:t>	</a:t>
            </a:r>
            <a:r>
              <a:rPr lang="en-US" sz="5300" b="1" dirty="0" smtClean="0">
                <a:solidFill>
                  <a:schemeClr val="bg1"/>
                </a:solidFill>
              </a:rPr>
              <a:t>ASC Licensure &amp; Certification</a:t>
            </a:r>
            <a:endParaRPr lang="en-US" sz="5300" b="1" dirty="0">
              <a:solidFill>
                <a:schemeClr val="bg1"/>
              </a:solidFill>
            </a:endParaRPr>
          </a:p>
        </p:txBody>
      </p:sp>
      <p:graphicFrame>
        <p:nvGraphicFramePr>
          <p:cNvPr id="6" name="Content Placeholder 5"/>
          <p:cNvGraphicFramePr>
            <a:graphicFrameLocks noGrp="1"/>
          </p:cNvGraphicFramePr>
          <p:nvPr>
            <p:ph idx="1"/>
            <p:extLst/>
          </p:nvPr>
        </p:nvGraphicFramePr>
        <p:xfrm>
          <a:off x="677334" y="2160589"/>
          <a:ext cx="10688498" cy="38807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613132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5000"/>
            <a:lum/>
          </a:blip>
          <a:srcRect/>
          <a:stretch>
            <a:fillRect l="-2000" r="-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20585" y="359229"/>
            <a:ext cx="9780815" cy="1469571"/>
          </a:xfrm>
          <a:solidFill>
            <a:schemeClr val="accent1">
              <a:lumMod val="75000"/>
            </a:schemeClr>
          </a:solidFill>
        </p:spPr>
        <p:txBody>
          <a:bodyPr>
            <a:normAutofit fontScale="90000"/>
          </a:bodyPr>
          <a:lstStyle/>
          <a:p>
            <a:r>
              <a:rPr lang="en-US" sz="4400" dirty="0" smtClean="0"/>
              <a:t>			</a:t>
            </a:r>
            <a:r>
              <a:rPr lang="en-US" sz="5300" b="1" dirty="0" smtClean="0">
                <a:solidFill>
                  <a:schemeClr val="bg1"/>
                </a:solidFill>
              </a:rPr>
              <a:t>Plan Reviews, Inspections </a:t>
            </a:r>
            <a:br>
              <a:rPr lang="en-US" sz="5300" b="1" dirty="0" smtClean="0">
                <a:solidFill>
                  <a:schemeClr val="bg1"/>
                </a:solidFill>
              </a:rPr>
            </a:br>
            <a:r>
              <a:rPr lang="en-US" sz="5300" b="1" dirty="0">
                <a:solidFill>
                  <a:schemeClr val="bg1"/>
                </a:solidFill>
              </a:rPr>
              <a:t>	</a:t>
            </a:r>
            <a:r>
              <a:rPr lang="en-US" sz="5300" b="1" dirty="0" smtClean="0">
                <a:solidFill>
                  <a:schemeClr val="bg1"/>
                </a:solidFill>
              </a:rPr>
              <a:t>						&amp; Attestations</a:t>
            </a:r>
            <a:endParaRPr lang="en-US" sz="5300" b="1" dirty="0">
              <a:solidFill>
                <a:schemeClr val="bg1"/>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41861029"/>
              </p:ext>
            </p:extLst>
          </p:nvPr>
        </p:nvGraphicFramePr>
        <p:xfrm>
          <a:off x="340449" y="1828800"/>
          <a:ext cx="11603901" cy="4219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879684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5000"/>
            <a:lum/>
          </a:blip>
          <a:srcRect/>
          <a:stretch>
            <a:fillRect l="-2000" r="-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4000" y="190501"/>
            <a:ext cx="4622800" cy="800100"/>
          </a:xfrm>
          <a:solidFill>
            <a:schemeClr val="accent1">
              <a:lumMod val="75000"/>
            </a:schemeClr>
          </a:solidFill>
        </p:spPr>
        <p:txBody>
          <a:bodyPr>
            <a:noAutofit/>
          </a:bodyPr>
          <a:lstStyle/>
          <a:p>
            <a:pPr algn="ctr"/>
            <a:r>
              <a:rPr lang="en-US" sz="4400" b="1" dirty="0" smtClean="0">
                <a:solidFill>
                  <a:schemeClr val="bg1"/>
                </a:solidFill>
              </a:rPr>
              <a:t>DH Plan Review</a:t>
            </a:r>
            <a:endParaRPr lang="en-US" sz="4400" b="1" dirty="0">
              <a:solidFill>
                <a:schemeClr val="bg1"/>
              </a:solidFill>
            </a:endParaRPr>
          </a:p>
        </p:txBody>
      </p:sp>
      <p:sp>
        <p:nvSpPr>
          <p:cNvPr id="3" name="Content Placeholder 2"/>
          <p:cNvSpPr>
            <a:spLocks noGrp="1"/>
          </p:cNvSpPr>
          <p:nvPr>
            <p:ph idx="1"/>
          </p:nvPr>
        </p:nvSpPr>
        <p:spPr>
          <a:xfrm>
            <a:off x="254000" y="849086"/>
            <a:ext cx="3721100" cy="5539013"/>
          </a:xfrm>
          <a:solidFill>
            <a:schemeClr val="accent1">
              <a:lumMod val="75000"/>
            </a:schemeClr>
          </a:solidFill>
        </p:spPr>
        <p:txBody>
          <a:bodyPr>
            <a:noAutofit/>
          </a:bodyPr>
          <a:lstStyle/>
          <a:p>
            <a:r>
              <a:rPr lang="en-US" sz="2400" b="1" dirty="0" smtClean="0">
                <a:solidFill>
                  <a:schemeClr val="bg1"/>
                </a:solidFill>
                <a:latin typeface="Times New Roman" panose="02020603050405020304" pitchFamily="18" charset="0"/>
                <a:cs typeface="Times New Roman" panose="02020603050405020304" pitchFamily="18" charset="0"/>
              </a:rPr>
              <a:t>DH Plan Review </a:t>
            </a:r>
          </a:p>
          <a:p>
            <a:pPr lvl="1">
              <a:buFont typeface="Wingdings" panose="05000000000000000000" pitchFamily="2" charset="2"/>
              <a:buChar char="§"/>
            </a:pPr>
            <a:r>
              <a:rPr lang="en-US" sz="1800" b="1" dirty="0" smtClean="0">
                <a:solidFill>
                  <a:schemeClr val="bg1"/>
                </a:solidFill>
                <a:latin typeface="Times New Roman" panose="02020603050405020304" pitchFamily="18" charset="0"/>
                <a:cs typeface="Times New Roman" panose="02020603050405020304" pitchFamily="18" charset="0"/>
              </a:rPr>
              <a:t>All new </a:t>
            </a:r>
            <a:r>
              <a:rPr lang="en-US" sz="1800" b="1" dirty="0">
                <a:solidFill>
                  <a:schemeClr val="bg1"/>
                </a:solidFill>
                <a:latin typeface="Times New Roman" panose="02020603050405020304" pitchFamily="18" charset="0"/>
                <a:cs typeface="Times New Roman" panose="02020603050405020304" pitchFamily="18" charset="0"/>
              </a:rPr>
              <a:t>construction other than minor alterations such as painting, patching, flooring, etc. requires a DH Plan Review.</a:t>
            </a:r>
          </a:p>
          <a:p>
            <a:pPr lvl="1">
              <a:buFont typeface="Wingdings" panose="05000000000000000000" pitchFamily="2" charset="2"/>
              <a:buChar char="§"/>
            </a:pPr>
            <a:r>
              <a:rPr lang="en-US" sz="1800" b="1" dirty="0">
                <a:solidFill>
                  <a:schemeClr val="bg1"/>
                </a:solidFill>
                <a:latin typeface="Times New Roman" panose="02020603050405020304" pitchFamily="18" charset="0"/>
                <a:cs typeface="Times New Roman" panose="02020603050405020304" pitchFamily="18" charset="0"/>
              </a:rPr>
              <a:t>Very likely to be required for changes to surgical services, operating rooms, procedures rooms, or sterilization area.</a:t>
            </a:r>
          </a:p>
          <a:p>
            <a:pPr marL="0" indent="0">
              <a:buNone/>
            </a:pPr>
            <a:endParaRPr lang="en-US" b="1" dirty="0">
              <a:solidFill>
                <a:schemeClr val="bg1"/>
              </a:solidFill>
            </a:endParaRPr>
          </a:p>
          <a:p>
            <a:r>
              <a:rPr lang="en-US" b="1" dirty="0">
                <a:solidFill>
                  <a:schemeClr val="bg1"/>
                </a:solidFill>
                <a:latin typeface="Times New Roman" panose="02020603050405020304" pitchFamily="18" charset="0"/>
                <a:cs typeface="Times New Roman" panose="02020603050405020304" pitchFamily="18" charset="0"/>
              </a:rPr>
              <a:t>P</a:t>
            </a:r>
            <a:r>
              <a:rPr lang="en-US" b="1" dirty="0" smtClean="0">
                <a:solidFill>
                  <a:schemeClr val="bg1"/>
                </a:solidFill>
                <a:latin typeface="Times New Roman" panose="02020603050405020304" pitchFamily="18" charset="0"/>
                <a:cs typeface="Times New Roman" panose="02020603050405020304" pitchFamily="18" charset="0"/>
              </a:rPr>
              <a:t>lease release </a:t>
            </a:r>
            <a:r>
              <a:rPr lang="en-US" b="1" dirty="0">
                <a:solidFill>
                  <a:schemeClr val="bg1"/>
                </a:solidFill>
                <a:latin typeface="Times New Roman" panose="02020603050405020304" pitchFamily="18" charset="0"/>
                <a:cs typeface="Times New Roman" panose="02020603050405020304" pitchFamily="18" charset="0"/>
              </a:rPr>
              <a:t>the plan </a:t>
            </a:r>
            <a:r>
              <a:rPr lang="en-US" b="1" dirty="0" smtClean="0">
                <a:solidFill>
                  <a:schemeClr val="bg1"/>
                </a:solidFill>
                <a:latin typeface="Times New Roman" panose="02020603050405020304" pitchFamily="18" charset="0"/>
                <a:cs typeface="Times New Roman" panose="02020603050405020304" pitchFamily="18" charset="0"/>
              </a:rPr>
              <a:t>review(s) </a:t>
            </a:r>
            <a:r>
              <a:rPr lang="en-US" b="1" dirty="0">
                <a:solidFill>
                  <a:schemeClr val="bg1"/>
                </a:solidFill>
                <a:latin typeface="Times New Roman" panose="02020603050405020304" pitchFamily="18" charset="0"/>
                <a:cs typeface="Times New Roman" panose="02020603050405020304" pitchFamily="18" charset="0"/>
              </a:rPr>
              <a:t>in the OSFM </a:t>
            </a:r>
            <a:r>
              <a:rPr lang="en-US" b="1" dirty="0" smtClean="0">
                <a:solidFill>
                  <a:schemeClr val="bg1"/>
                </a:solidFill>
                <a:latin typeface="Times New Roman" panose="02020603050405020304" pitchFamily="18" charset="0"/>
                <a:cs typeface="Times New Roman" panose="02020603050405020304" pitchFamily="18" charset="0"/>
              </a:rPr>
              <a:t>website </a:t>
            </a:r>
            <a:r>
              <a:rPr lang="en-US" b="1" dirty="0">
                <a:solidFill>
                  <a:schemeClr val="bg1"/>
                </a:solidFill>
                <a:latin typeface="Times New Roman" panose="02020603050405020304" pitchFamily="18" charset="0"/>
                <a:cs typeface="Times New Roman" panose="02020603050405020304" pitchFamily="18" charset="0"/>
              </a:rPr>
              <a:t>for our review.  The log-in, first name, last name will be </a:t>
            </a:r>
            <a:r>
              <a:rPr lang="en-US" b="1" dirty="0" err="1" smtClean="0">
                <a:solidFill>
                  <a:schemeClr val="bg1"/>
                </a:solidFill>
                <a:latin typeface="Times New Roman" panose="02020603050405020304" pitchFamily="18" charset="0"/>
                <a:cs typeface="Times New Roman" panose="02020603050405020304" pitchFamily="18" charset="0"/>
              </a:rPr>
              <a:t>HSSHospitals</a:t>
            </a:r>
            <a:r>
              <a:rPr lang="en-US" b="1" dirty="0" smtClean="0">
                <a:solidFill>
                  <a:schemeClr val="bg1"/>
                </a:solidFill>
                <a:latin typeface="Times New Roman" panose="02020603050405020304" pitchFamily="18" charset="0"/>
                <a:cs typeface="Times New Roman" panose="02020603050405020304" pitchFamily="18" charset="0"/>
              </a:rPr>
              <a:t>. Instructions are on application. We can access floor plans on this website as well if needed.</a:t>
            </a:r>
          </a:p>
        </p:txBody>
      </p:sp>
    </p:spTree>
    <p:extLst>
      <p:ext uri="{BB962C8B-B14F-4D97-AF65-F5344CB8AC3E}">
        <p14:creationId xmlns:p14="http://schemas.microsoft.com/office/powerpoint/2010/main" val="35619213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alphaModFix amt="45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9765632" cy="964537"/>
          </a:xfrm>
        </p:spPr>
        <p:txBody>
          <a:bodyPr>
            <a:noAutofit/>
          </a:bodyPr>
          <a:lstStyle/>
          <a:p>
            <a:r>
              <a:rPr lang="en-US" sz="6000" b="1" dirty="0" smtClean="0"/>
              <a:t/>
            </a:r>
            <a:br>
              <a:rPr lang="en-US" sz="6000" b="1" dirty="0" smtClean="0"/>
            </a:br>
            <a:r>
              <a:rPr lang="en-US" sz="6000" b="1" dirty="0" smtClean="0"/>
              <a:t>   Packets </a:t>
            </a:r>
            <a:br>
              <a:rPr lang="en-US" sz="6000" b="1" dirty="0" smtClean="0"/>
            </a:br>
            <a:r>
              <a:rPr lang="en-US" sz="6000" b="1" dirty="0" smtClean="0"/>
              <a:t>         &amp; </a:t>
            </a:r>
            <a:br>
              <a:rPr lang="en-US" sz="6000" b="1" dirty="0" smtClean="0"/>
            </a:br>
            <a:r>
              <a:rPr lang="en-US" sz="6000" b="1" dirty="0" smtClean="0"/>
              <a:t>   Surveys</a:t>
            </a:r>
            <a:endParaRPr lang="en-US" sz="6000" b="1"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19801" y="825500"/>
            <a:ext cx="4902200" cy="5118100"/>
          </a:xfrm>
          <a:blipFill>
            <a:blip r:embed="rId4">
              <a:alphaModFix amt="45000"/>
            </a:blip>
            <a:stretch>
              <a:fillRect/>
            </a:stretch>
          </a:blipFill>
        </p:spPr>
      </p:pic>
    </p:spTree>
    <p:extLst>
      <p:ext uri="{BB962C8B-B14F-4D97-AF65-F5344CB8AC3E}">
        <p14:creationId xmlns:p14="http://schemas.microsoft.com/office/powerpoint/2010/main" val="3332567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5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7334" y="838200"/>
            <a:ext cx="10688498" cy="673100"/>
          </a:xfrm>
        </p:spPr>
        <p:txBody>
          <a:bodyPr>
            <a:normAutofit fontScale="90000"/>
          </a:bodyPr>
          <a:lstStyle/>
          <a:p>
            <a:pPr algn="ctr"/>
            <a:r>
              <a:rPr lang="en-US" sz="5400" b="1" dirty="0" smtClean="0">
                <a:solidFill>
                  <a:schemeClr val="tx1"/>
                </a:solidFill>
              </a:rPr>
              <a:t>Licensing Packets</a:t>
            </a:r>
            <a:endParaRPr lang="en-US" sz="5400" b="1" dirty="0">
              <a:solidFill>
                <a:schemeClr val="tx1"/>
              </a:solidFill>
            </a:endParaRPr>
          </a:p>
        </p:txBody>
      </p:sp>
      <p:sp>
        <p:nvSpPr>
          <p:cNvPr id="4" name="Content Placeholder 2"/>
          <p:cNvSpPr>
            <a:spLocks noGrp="1"/>
          </p:cNvSpPr>
          <p:nvPr>
            <p:ph idx="1"/>
          </p:nvPr>
        </p:nvSpPr>
        <p:spPr>
          <a:xfrm>
            <a:off x="1435100" y="1739899"/>
            <a:ext cx="9931400" cy="4254501"/>
          </a:xfrm>
        </p:spPr>
        <p:txBody>
          <a:bodyPr>
            <a:noAutofit/>
          </a:bodyPr>
          <a:lstStyle/>
          <a:p>
            <a:pPr>
              <a:spcBef>
                <a:spcPts val="600"/>
              </a:spcBef>
            </a:pPr>
            <a:r>
              <a:rPr lang="en-US" sz="2000" b="1" dirty="0" smtClean="0">
                <a:solidFill>
                  <a:schemeClr val="tx1"/>
                </a:solidFill>
              </a:rPr>
              <a:t>Initial Licensing Packet</a:t>
            </a:r>
          </a:p>
          <a:p>
            <a:pPr marL="0" indent="0">
              <a:spcBef>
                <a:spcPts val="600"/>
              </a:spcBef>
              <a:buNone/>
            </a:pPr>
            <a:r>
              <a:rPr lang="en-US" sz="2000" b="1" dirty="0" smtClean="0">
                <a:solidFill>
                  <a:schemeClr val="tx1"/>
                </a:solidFill>
              </a:rPr>
              <a:t> 		* </a:t>
            </a:r>
            <a:r>
              <a:rPr lang="en-US" sz="2000" b="1" i="1" u="sng" dirty="0" smtClean="0">
                <a:solidFill>
                  <a:schemeClr val="tx1"/>
                </a:solidFill>
              </a:rPr>
              <a:t>ASC Online Initial Licensing Applications and License Renewals</a:t>
            </a:r>
          </a:p>
          <a:p>
            <a:pPr>
              <a:spcBef>
                <a:spcPts val="600"/>
              </a:spcBef>
            </a:pPr>
            <a:r>
              <a:rPr lang="en-US" sz="2000" b="1" dirty="0" smtClean="0">
                <a:solidFill>
                  <a:schemeClr val="tx1"/>
                </a:solidFill>
              </a:rPr>
              <a:t>Change of Ownership/Change of Information (CHOW/CHOI)</a:t>
            </a:r>
          </a:p>
          <a:p>
            <a:pPr marL="0" indent="0">
              <a:spcBef>
                <a:spcPts val="600"/>
              </a:spcBef>
              <a:buNone/>
            </a:pPr>
            <a:r>
              <a:rPr lang="en-US" sz="2000" b="1" dirty="0" smtClean="0">
                <a:solidFill>
                  <a:schemeClr val="tx1"/>
                </a:solidFill>
              </a:rPr>
              <a:t>		* </a:t>
            </a:r>
            <a:r>
              <a:rPr lang="en-US" sz="2000" b="1" i="1" u="sng" dirty="0" smtClean="0">
                <a:solidFill>
                  <a:schemeClr val="tx1"/>
                </a:solidFill>
              </a:rPr>
              <a:t>Link under Programs</a:t>
            </a:r>
          </a:p>
          <a:p>
            <a:pPr>
              <a:spcBef>
                <a:spcPts val="600"/>
              </a:spcBef>
            </a:pPr>
            <a:r>
              <a:rPr lang="en-US" sz="2000" b="1" dirty="0" smtClean="0">
                <a:solidFill>
                  <a:schemeClr val="tx1"/>
                </a:solidFill>
              </a:rPr>
              <a:t>Name Change</a:t>
            </a:r>
          </a:p>
          <a:p>
            <a:pPr marL="0" indent="0">
              <a:spcBef>
                <a:spcPts val="600"/>
              </a:spcBef>
              <a:buNone/>
            </a:pPr>
            <a:endParaRPr lang="en-US" sz="2000" b="1" dirty="0" smtClean="0">
              <a:solidFill>
                <a:schemeClr val="tx1"/>
              </a:solidFill>
            </a:endParaRPr>
          </a:p>
          <a:p>
            <a:pPr>
              <a:spcBef>
                <a:spcPts val="600"/>
              </a:spcBef>
            </a:pPr>
            <a:r>
              <a:rPr lang="en-US" sz="2000" b="1" dirty="0" smtClean="0">
                <a:solidFill>
                  <a:schemeClr val="tx1"/>
                </a:solidFill>
              </a:rPr>
              <a:t>ASC Closure</a:t>
            </a:r>
          </a:p>
          <a:p>
            <a:pPr marL="0" indent="0">
              <a:spcBef>
                <a:spcPts val="600"/>
              </a:spcBef>
              <a:buNone/>
            </a:pPr>
            <a:endParaRPr lang="en-US" sz="2000" b="1" dirty="0" smtClean="0">
              <a:solidFill>
                <a:schemeClr val="tx1"/>
              </a:solidFill>
            </a:endParaRPr>
          </a:p>
          <a:p>
            <a:pPr>
              <a:spcBef>
                <a:spcPts val="600"/>
              </a:spcBef>
            </a:pPr>
            <a:r>
              <a:rPr lang="en-US" sz="2000" b="1" dirty="0" smtClean="0">
                <a:solidFill>
                  <a:schemeClr val="tx1"/>
                </a:solidFill>
              </a:rPr>
              <a:t>Service Actions (Revisions/Additions)</a:t>
            </a:r>
          </a:p>
          <a:p>
            <a:pPr marL="0" indent="0">
              <a:spcBef>
                <a:spcPts val="600"/>
              </a:spcBef>
              <a:buNone/>
            </a:pPr>
            <a:endParaRPr lang="en-US" sz="2000" b="1" dirty="0" smtClean="0">
              <a:solidFill>
                <a:schemeClr val="tx1"/>
              </a:solidFill>
            </a:endParaRPr>
          </a:p>
          <a:p>
            <a:pPr>
              <a:spcBef>
                <a:spcPts val="600"/>
              </a:spcBef>
            </a:pPr>
            <a:r>
              <a:rPr lang="en-US" sz="2000" b="1" dirty="0" smtClean="0">
                <a:solidFill>
                  <a:schemeClr val="tx1"/>
                </a:solidFill>
              </a:rPr>
              <a:t>Relocation</a:t>
            </a:r>
            <a:endParaRPr lang="en-US" sz="2000" b="1" dirty="0">
              <a:solidFill>
                <a:schemeClr val="tx1"/>
              </a:solidFill>
            </a:endParaRPr>
          </a:p>
        </p:txBody>
      </p:sp>
    </p:spTree>
    <p:extLst>
      <p:ext uri="{BB962C8B-B14F-4D97-AF65-F5344CB8AC3E}">
        <p14:creationId xmlns:p14="http://schemas.microsoft.com/office/powerpoint/2010/main" val="22972148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5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7334" y="774700"/>
            <a:ext cx="10795980" cy="1155700"/>
          </a:xfrm>
        </p:spPr>
        <p:txBody>
          <a:bodyPr>
            <a:normAutofit/>
          </a:bodyPr>
          <a:lstStyle/>
          <a:p>
            <a:pPr algn="ctr"/>
            <a:r>
              <a:rPr lang="en-US" sz="5400" b="1" dirty="0">
                <a:solidFill>
                  <a:schemeClr val="tx1"/>
                </a:solidFill>
              </a:rPr>
              <a:t>Initial </a:t>
            </a:r>
            <a:r>
              <a:rPr lang="en-US" sz="5400" b="1" dirty="0" smtClean="0">
                <a:solidFill>
                  <a:schemeClr val="tx1"/>
                </a:solidFill>
              </a:rPr>
              <a:t>Licensing </a:t>
            </a:r>
            <a:r>
              <a:rPr lang="en-US" sz="5400" b="1" dirty="0">
                <a:solidFill>
                  <a:schemeClr val="tx1"/>
                </a:solidFill>
              </a:rPr>
              <a:t>Packet</a:t>
            </a:r>
          </a:p>
        </p:txBody>
      </p:sp>
      <p:sp>
        <p:nvSpPr>
          <p:cNvPr id="6" name="Content Placeholder 2"/>
          <p:cNvSpPr>
            <a:spLocks noGrp="1"/>
          </p:cNvSpPr>
          <p:nvPr>
            <p:ph sz="half" idx="1"/>
          </p:nvPr>
        </p:nvSpPr>
        <p:spPr>
          <a:xfrm>
            <a:off x="1371600" y="1756328"/>
            <a:ext cx="4576813" cy="3880772"/>
          </a:xfrm>
        </p:spPr>
        <p:txBody>
          <a:bodyPr>
            <a:normAutofit fontScale="55000" lnSpcReduction="20000"/>
          </a:bodyPr>
          <a:lstStyle/>
          <a:p>
            <a:pPr marL="0" indent="0">
              <a:buNone/>
            </a:pPr>
            <a:endParaRPr lang="en-US" sz="2800" dirty="0" smtClean="0"/>
          </a:p>
          <a:p>
            <a:pPr lvl="0"/>
            <a:r>
              <a:rPr lang="en-US" sz="3500" b="1" dirty="0">
                <a:solidFill>
                  <a:schemeClr val="tx1"/>
                </a:solidFill>
                <a:cs typeface="Calibri" panose="020F0502020204030204" pitchFamily="34" charset="0"/>
              </a:rPr>
              <a:t>Application</a:t>
            </a:r>
          </a:p>
          <a:p>
            <a:pPr lvl="0"/>
            <a:r>
              <a:rPr lang="en-US" sz="3500" b="1" dirty="0">
                <a:solidFill>
                  <a:schemeClr val="tx1"/>
                </a:solidFill>
                <a:cs typeface="Calibri" panose="020F0502020204030204" pitchFamily="34" charset="0"/>
              </a:rPr>
              <a:t>Attestation for a Licensed &amp; Certified Ambulatory Surgical Center (ASC)</a:t>
            </a:r>
          </a:p>
          <a:p>
            <a:pPr lvl="0"/>
            <a:r>
              <a:rPr lang="en-US" sz="3500" b="1" dirty="0">
                <a:solidFill>
                  <a:schemeClr val="tx1"/>
                </a:solidFill>
                <a:cs typeface="Calibri" panose="020F0502020204030204" pitchFamily="34" charset="0"/>
              </a:rPr>
              <a:t>DH Plan Review</a:t>
            </a:r>
          </a:p>
          <a:p>
            <a:pPr lvl="0"/>
            <a:r>
              <a:rPr lang="en-US" sz="3500" b="1" dirty="0">
                <a:solidFill>
                  <a:schemeClr val="tx1"/>
                </a:solidFill>
                <a:cs typeface="Calibri" panose="020F0502020204030204" pitchFamily="34" charset="0"/>
              </a:rPr>
              <a:t>DH Plan Review Attestation</a:t>
            </a:r>
          </a:p>
          <a:p>
            <a:pPr lvl="0"/>
            <a:r>
              <a:rPr lang="en-US" sz="3500" b="1" dirty="0">
                <a:solidFill>
                  <a:schemeClr val="tx1"/>
                </a:solidFill>
                <a:cs typeface="Calibri" panose="020F0502020204030204" pitchFamily="34" charset="0"/>
              </a:rPr>
              <a:t>AR Plan Review</a:t>
            </a:r>
          </a:p>
          <a:p>
            <a:pPr lvl="0"/>
            <a:r>
              <a:rPr lang="en-US" sz="3500" b="1" dirty="0">
                <a:solidFill>
                  <a:schemeClr val="tx1"/>
                </a:solidFill>
                <a:cs typeface="Calibri" panose="020F0502020204030204" pitchFamily="34" charset="0"/>
              </a:rPr>
              <a:t>OSFM onsite inspection</a:t>
            </a:r>
          </a:p>
          <a:p>
            <a:pPr lvl="0"/>
            <a:r>
              <a:rPr lang="en-US" sz="3500" b="1" dirty="0">
                <a:solidFill>
                  <a:schemeClr val="tx1"/>
                </a:solidFill>
                <a:cs typeface="Calibri" panose="020F0502020204030204" pitchFamily="34" charset="0"/>
              </a:rPr>
              <a:t>Office of Public Health (OPH)</a:t>
            </a:r>
          </a:p>
          <a:p>
            <a:pPr marL="0" indent="0">
              <a:buNone/>
            </a:pPr>
            <a:endParaRPr lang="en-US" dirty="0" smtClean="0"/>
          </a:p>
          <a:p>
            <a:pPr marL="0" indent="0">
              <a:buNone/>
            </a:pPr>
            <a:r>
              <a:rPr lang="en-US" dirty="0" smtClean="0"/>
              <a:t> </a:t>
            </a:r>
            <a:endParaRPr lang="en-US" dirty="0"/>
          </a:p>
        </p:txBody>
      </p:sp>
      <p:sp>
        <p:nvSpPr>
          <p:cNvPr id="3" name="Content Placeholder 2"/>
          <p:cNvSpPr>
            <a:spLocks noGrp="1"/>
          </p:cNvSpPr>
          <p:nvPr>
            <p:ph sz="half" idx="2"/>
          </p:nvPr>
        </p:nvSpPr>
        <p:spPr>
          <a:xfrm>
            <a:off x="6202236" y="1930400"/>
            <a:ext cx="4694364" cy="3706701"/>
          </a:xfrm>
        </p:spPr>
        <p:txBody>
          <a:bodyPr>
            <a:normAutofit fontScale="55000" lnSpcReduction="20000"/>
          </a:bodyPr>
          <a:lstStyle/>
          <a:p>
            <a:pPr lvl="0"/>
            <a:r>
              <a:rPr lang="en-US" sz="3200" b="1" dirty="0">
                <a:solidFill>
                  <a:schemeClr val="tx1"/>
                </a:solidFill>
                <a:cs typeface="Calibri" panose="020F0502020204030204" pitchFamily="34" charset="0"/>
              </a:rPr>
              <a:t>Disclosure of Ownership</a:t>
            </a:r>
          </a:p>
          <a:p>
            <a:pPr lvl="0"/>
            <a:r>
              <a:rPr lang="en-US" sz="3200" b="1" dirty="0">
                <a:solidFill>
                  <a:schemeClr val="tx1"/>
                </a:solidFill>
                <a:cs typeface="Calibri" panose="020F0502020204030204" pitchFamily="34" charset="0"/>
              </a:rPr>
              <a:t>Diagram showing ownership</a:t>
            </a:r>
          </a:p>
          <a:p>
            <a:pPr lvl="0"/>
            <a:r>
              <a:rPr lang="en-US" sz="3200" b="1" dirty="0">
                <a:solidFill>
                  <a:schemeClr val="tx1"/>
                </a:solidFill>
                <a:cs typeface="Calibri" panose="020F0502020204030204" pitchFamily="34" charset="0"/>
              </a:rPr>
              <a:t>Copy of (Controlled Dangerous Substance) CDS Application</a:t>
            </a:r>
          </a:p>
          <a:p>
            <a:pPr lvl="0"/>
            <a:r>
              <a:rPr lang="en-US" sz="3200" b="1" dirty="0">
                <a:solidFill>
                  <a:schemeClr val="tx1"/>
                </a:solidFill>
                <a:cs typeface="Calibri" panose="020F0502020204030204" pitchFamily="34" charset="0"/>
              </a:rPr>
              <a:t>Secretary of State Certificate and or approval letter, Articles of Incorporation </a:t>
            </a:r>
          </a:p>
          <a:p>
            <a:pPr lvl="0"/>
            <a:r>
              <a:rPr lang="en-US" sz="3200" b="1" dirty="0">
                <a:solidFill>
                  <a:schemeClr val="tx1"/>
                </a:solidFill>
                <a:cs typeface="Calibri" panose="020F0502020204030204" pitchFamily="34" charset="0"/>
              </a:rPr>
              <a:t>Licensing </a:t>
            </a:r>
            <a:r>
              <a:rPr lang="en-US" sz="3200" b="1" dirty="0" smtClean="0">
                <a:solidFill>
                  <a:schemeClr val="tx1"/>
                </a:solidFill>
                <a:cs typeface="Calibri" panose="020F0502020204030204" pitchFamily="34" charset="0"/>
              </a:rPr>
              <a:t>Fee</a:t>
            </a:r>
          </a:p>
          <a:p>
            <a:pPr lvl="0"/>
            <a:r>
              <a:rPr lang="en-US" sz="3200" b="1" dirty="0" smtClean="0">
                <a:solidFill>
                  <a:schemeClr val="tx1"/>
                </a:solidFill>
                <a:cs typeface="Calibri" panose="020F0502020204030204" pitchFamily="34" charset="0"/>
              </a:rPr>
              <a:t>Key Personal Qualifications/License/Resume</a:t>
            </a:r>
            <a:endParaRPr lang="en-US" sz="3200" b="1" dirty="0">
              <a:solidFill>
                <a:schemeClr val="tx1"/>
              </a:solidFill>
              <a:cs typeface="Calibri" panose="020F0502020204030204" pitchFamily="34" charset="0"/>
            </a:endParaRPr>
          </a:p>
          <a:p>
            <a:pPr lvl="0"/>
            <a:r>
              <a:rPr lang="en-US" sz="3200" b="1" dirty="0">
                <a:solidFill>
                  <a:schemeClr val="tx1"/>
                </a:solidFill>
                <a:cs typeface="Calibri" panose="020F0502020204030204" pitchFamily="34" charset="0"/>
              </a:rPr>
              <a:t>*Additional documents needed if you intend to be certified.</a:t>
            </a:r>
          </a:p>
          <a:p>
            <a:pPr marL="0" indent="0">
              <a:buNone/>
            </a:pPr>
            <a:endParaRPr lang="en-US" dirty="0"/>
          </a:p>
        </p:txBody>
      </p:sp>
    </p:spTree>
    <p:extLst>
      <p:ext uri="{BB962C8B-B14F-4D97-AF65-F5344CB8AC3E}">
        <p14:creationId xmlns:p14="http://schemas.microsoft.com/office/powerpoint/2010/main" val="27346175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5000"/>
            <a:lum/>
          </a:blip>
          <a:srcRect/>
          <a:stretch>
            <a:fillRect t="-17000" b="-17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543907" y="1946031"/>
            <a:ext cx="6998677" cy="3083169"/>
          </a:xfrm>
          <a:solidFill>
            <a:schemeClr val="accent1">
              <a:lumMod val="75000"/>
            </a:schemeClr>
          </a:solidFill>
          <a:ln>
            <a:solidFill>
              <a:schemeClr val="tx1"/>
            </a:solidFill>
          </a:ln>
        </p:spPr>
        <p:txBody>
          <a:bodyPr>
            <a:normAutofit fontScale="92500" lnSpcReduction="10000"/>
          </a:bodyPr>
          <a:lstStyle/>
          <a:p>
            <a:pPr lvl="0"/>
            <a:r>
              <a:rPr lang="en-US" sz="2800" b="1" u="sng" dirty="0" smtClean="0">
                <a:solidFill>
                  <a:schemeClr val="bg1"/>
                </a:solidFill>
                <a:latin typeface="Times New Roman" panose="02020603050405020304" pitchFamily="18" charset="0"/>
                <a:cs typeface="Times New Roman" panose="02020603050405020304" pitchFamily="18" charset="0"/>
              </a:rPr>
              <a:t>UNDER THEIR OWN PROGRAM</a:t>
            </a:r>
            <a:endParaRPr lang="en-US" sz="2800" b="1" u="sng" dirty="0">
              <a:solidFill>
                <a:schemeClr val="bg1"/>
              </a:solidFill>
              <a:latin typeface="Times New Roman" panose="02020603050405020304" pitchFamily="18" charset="0"/>
              <a:cs typeface="Times New Roman" panose="02020603050405020304" pitchFamily="18" charset="0"/>
            </a:endParaRPr>
          </a:p>
          <a:p>
            <a:pPr lvl="1"/>
            <a:r>
              <a:rPr lang="en-US" sz="2400" b="1" dirty="0" smtClean="0">
                <a:solidFill>
                  <a:schemeClr val="bg1"/>
                </a:solidFill>
                <a:latin typeface="Times New Roman" panose="02020603050405020304" pitchFamily="18" charset="0"/>
                <a:cs typeface="Times New Roman" panose="02020603050405020304" pitchFamily="18" charset="0"/>
              </a:rPr>
              <a:t>Change of Ownership (CHOW) &amp;</a:t>
            </a:r>
          </a:p>
          <a:p>
            <a:pPr marL="228600" lvl="1" indent="0">
              <a:buNone/>
            </a:pP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smtClean="0">
                <a:solidFill>
                  <a:schemeClr val="bg1"/>
                </a:solidFill>
                <a:latin typeface="Times New Roman" panose="02020603050405020304" pitchFamily="18" charset="0"/>
                <a:cs typeface="Times New Roman" panose="02020603050405020304" pitchFamily="18" charset="0"/>
              </a:rPr>
              <a:t>Change of Ownership Information (CHOI)</a:t>
            </a:r>
          </a:p>
          <a:p>
            <a:pPr lvl="1"/>
            <a:r>
              <a:rPr lang="en-US" sz="2400" b="1" dirty="0" smtClean="0">
                <a:solidFill>
                  <a:schemeClr val="bg1"/>
                </a:solidFill>
                <a:latin typeface="Times New Roman" panose="02020603050405020304" pitchFamily="18" charset="0"/>
                <a:cs typeface="Times New Roman" panose="02020603050405020304" pitchFamily="18" charset="0"/>
              </a:rPr>
              <a:t>Emergency </a:t>
            </a:r>
            <a:r>
              <a:rPr lang="en-US" sz="2400" b="1" dirty="0">
                <a:solidFill>
                  <a:schemeClr val="bg1"/>
                </a:solidFill>
                <a:latin typeface="Times New Roman" panose="02020603050405020304" pitchFamily="18" charset="0"/>
                <a:cs typeface="Times New Roman" panose="02020603050405020304" pitchFamily="18" charset="0"/>
              </a:rPr>
              <a:t>Preparedness (Guidance)</a:t>
            </a:r>
          </a:p>
          <a:p>
            <a:pPr lvl="1"/>
            <a:r>
              <a:rPr lang="en-US" sz="2400" b="1" dirty="0" smtClean="0">
                <a:solidFill>
                  <a:schemeClr val="bg1"/>
                </a:solidFill>
                <a:latin typeface="Times New Roman" panose="02020603050405020304" pitchFamily="18" charset="0"/>
                <a:cs typeface="Times New Roman" panose="02020603050405020304" pitchFamily="18" charset="0"/>
              </a:rPr>
              <a:t>Post-Survey </a:t>
            </a:r>
            <a:r>
              <a:rPr lang="en-US" sz="2400" b="1" dirty="0">
                <a:solidFill>
                  <a:schemeClr val="bg1"/>
                </a:solidFill>
                <a:latin typeface="Times New Roman" panose="02020603050405020304" pitchFamily="18" charset="0"/>
                <a:cs typeface="Times New Roman" panose="02020603050405020304" pitchFamily="18" charset="0"/>
              </a:rPr>
              <a:t>Information (Plan of Correction</a:t>
            </a:r>
            <a:r>
              <a:rPr lang="en-US" sz="2400" b="1" dirty="0" smtClean="0">
                <a:solidFill>
                  <a:schemeClr val="bg1"/>
                </a:solidFill>
                <a:latin typeface="Times New Roman" panose="02020603050405020304" pitchFamily="18" charset="0"/>
                <a:cs typeface="Times New Roman" panose="02020603050405020304" pitchFamily="18" charset="0"/>
              </a:rPr>
              <a:t>)</a:t>
            </a:r>
          </a:p>
          <a:p>
            <a:pPr lvl="1"/>
            <a:r>
              <a:rPr lang="en-US" sz="2400" b="1" dirty="0" smtClean="0">
                <a:solidFill>
                  <a:schemeClr val="bg1"/>
                </a:solidFill>
                <a:latin typeface="Times New Roman" panose="02020603050405020304" pitchFamily="18" charset="0"/>
                <a:cs typeface="Times New Roman" panose="02020603050405020304" pitchFamily="18" charset="0"/>
              </a:rPr>
              <a:t>Waiver Request for Facility Building Construction</a:t>
            </a:r>
          </a:p>
          <a:p>
            <a:pPr lvl="1"/>
            <a:r>
              <a:rPr lang="en-US" sz="2400" b="1" dirty="0" smtClean="0">
                <a:solidFill>
                  <a:schemeClr val="bg1"/>
                </a:solidFill>
                <a:latin typeface="Times New Roman" panose="02020603050405020304" pitchFamily="18" charset="0"/>
                <a:cs typeface="Times New Roman" panose="02020603050405020304" pitchFamily="18" charset="0"/>
              </a:rPr>
              <a:t>Complaints </a:t>
            </a:r>
            <a:endParaRPr lang="en-US" sz="2400" b="1" dirty="0">
              <a:solidFill>
                <a:schemeClr val="bg1"/>
              </a:solidFill>
              <a:latin typeface="Times New Roman" panose="02020603050405020304" pitchFamily="18" charset="0"/>
              <a:cs typeface="Times New Roman" panose="02020603050405020304" pitchFamily="18" charset="0"/>
            </a:endParaRPr>
          </a:p>
          <a:p>
            <a:pPr marL="228600" lvl="1" indent="0">
              <a:buNone/>
            </a:pPr>
            <a:endParaRPr lang="en-US" sz="2000" dirty="0">
              <a:latin typeface="Times New Roman" panose="02020603050405020304" pitchFamily="18" charset="0"/>
              <a:cs typeface="Times New Roman" panose="02020603050405020304" pitchFamily="18" charset="0"/>
            </a:endParaRPr>
          </a:p>
        </p:txBody>
      </p:sp>
      <p:sp>
        <p:nvSpPr>
          <p:cNvPr id="5" name="Title 1"/>
          <p:cNvSpPr txBox="1">
            <a:spLocks/>
          </p:cNvSpPr>
          <p:nvPr/>
        </p:nvSpPr>
        <p:spPr>
          <a:xfrm>
            <a:off x="1781908" y="266701"/>
            <a:ext cx="8365392" cy="671145"/>
          </a:xfrm>
          <a:prstGeom prst="rect">
            <a:avLst/>
          </a:prstGeom>
          <a:solidFill>
            <a:schemeClr val="accent1">
              <a:lumMod val="75000"/>
            </a:schemeClr>
          </a:solidFill>
          <a:ln>
            <a:solidFill>
              <a:schemeClr val="tx1"/>
            </a:solidFill>
          </a:ln>
        </p:spPr>
        <p:txBody>
          <a:bodyPr vert="horz" lIns="91440" tIns="45720" rIns="91440" bIns="45720" rtlCol="0" anchor="t">
            <a:normAutofit fontScale="90000" lnSpcReduction="10000"/>
          </a:bodyPr>
          <a:lstStyle>
            <a:lvl1pPr algn="l" defTabSz="457200" rtl="0" eaLnBrk="1" latinLnBrk="0" hangingPunct="1">
              <a:spcBef>
                <a:spcPct val="0"/>
              </a:spcBef>
              <a:buNone/>
              <a:defRPr sz="3600" kern="1200" baseline="0">
                <a:solidFill>
                  <a:srgbClr val="002147"/>
                </a:solidFill>
                <a:latin typeface="Cambria" panose="02040503050406030204" pitchFamily="18"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002147"/>
                </a:solidFill>
                <a:effectLst/>
                <a:uLnTx/>
                <a:uFillTx/>
                <a:latin typeface="Cambria" panose="02040503050406030204" pitchFamily="18" charset="0"/>
                <a:ea typeface="+mj-ea"/>
                <a:cs typeface="+mj-cs"/>
              </a:rPr>
              <a:t>  </a:t>
            </a:r>
            <a:r>
              <a:rPr kumimoji="0" lang="en-US" sz="4400" b="1" i="0" u="none" strike="noStrike" kern="1200" cap="none" spc="0" normalizeH="0" baseline="0" noProof="0" dirty="0" smtClean="0">
                <a:ln>
                  <a:noFill/>
                </a:ln>
                <a:solidFill>
                  <a:prstClr val="white"/>
                </a:solidFill>
                <a:effectLst/>
                <a:uLnTx/>
                <a:uFillTx/>
                <a:latin typeface="Times New Roman" panose="02020603050405020304" pitchFamily="18" charset="0"/>
                <a:ea typeface="+mj-ea"/>
                <a:cs typeface="Times New Roman" panose="02020603050405020304" pitchFamily="18" charset="0"/>
              </a:rPr>
              <a:t>HEALTH STANDARDS WEBSITE</a:t>
            </a:r>
            <a:endPar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3644215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5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7334" y="914400"/>
            <a:ext cx="10688498" cy="927100"/>
          </a:xfrm>
        </p:spPr>
        <p:txBody>
          <a:bodyPr>
            <a:normAutofit/>
          </a:bodyPr>
          <a:lstStyle/>
          <a:p>
            <a:pPr algn="ctr"/>
            <a:r>
              <a:rPr lang="en-US" sz="5400" b="1" dirty="0">
                <a:solidFill>
                  <a:schemeClr val="tx1"/>
                </a:solidFill>
              </a:rPr>
              <a:t>Initial </a:t>
            </a:r>
            <a:r>
              <a:rPr lang="en-US" sz="5400" b="1" dirty="0" smtClean="0">
                <a:solidFill>
                  <a:schemeClr val="tx1"/>
                </a:solidFill>
              </a:rPr>
              <a:t>Licensing Survey</a:t>
            </a:r>
            <a:endParaRPr lang="en-US" sz="5400" b="1" dirty="0">
              <a:solidFill>
                <a:schemeClr val="tx1"/>
              </a:solidFill>
            </a:endParaRPr>
          </a:p>
        </p:txBody>
      </p:sp>
      <p:sp>
        <p:nvSpPr>
          <p:cNvPr id="6" name="Content Placeholder 2"/>
          <p:cNvSpPr>
            <a:spLocks noGrp="1"/>
          </p:cNvSpPr>
          <p:nvPr>
            <p:ph idx="1"/>
          </p:nvPr>
        </p:nvSpPr>
        <p:spPr>
          <a:xfrm>
            <a:off x="1397000" y="1739900"/>
            <a:ext cx="9537700" cy="4521199"/>
          </a:xfrm>
        </p:spPr>
        <p:txBody>
          <a:bodyPr>
            <a:normAutofit fontScale="32500" lnSpcReduction="20000"/>
          </a:bodyPr>
          <a:lstStyle/>
          <a:p>
            <a:pPr marL="0" indent="0">
              <a:buNone/>
            </a:pPr>
            <a:endParaRPr lang="en-US" sz="2800" dirty="0" smtClean="0"/>
          </a:p>
          <a:p>
            <a:r>
              <a:rPr lang="en-US" sz="6200" b="1" dirty="0">
                <a:solidFill>
                  <a:schemeClr val="tx1"/>
                </a:solidFill>
              </a:rPr>
              <a:t>Once a complete packet is received, the ASC will receive an authorization letter via email to schedule their initial licensing survey.</a:t>
            </a:r>
          </a:p>
          <a:p>
            <a:pPr marL="0" indent="0">
              <a:buNone/>
            </a:pPr>
            <a:endParaRPr lang="en-US" sz="5000" b="1" dirty="0">
              <a:solidFill>
                <a:schemeClr val="tx1"/>
              </a:solidFill>
            </a:endParaRPr>
          </a:p>
          <a:p>
            <a:r>
              <a:rPr lang="en-US" sz="6200" b="1" dirty="0">
                <a:solidFill>
                  <a:schemeClr val="tx1"/>
                </a:solidFill>
              </a:rPr>
              <a:t>This is an announced survey.</a:t>
            </a:r>
          </a:p>
          <a:p>
            <a:pPr marL="0" indent="0">
              <a:buNone/>
            </a:pPr>
            <a:endParaRPr lang="en-US" sz="6200" b="1" dirty="0">
              <a:solidFill>
                <a:schemeClr val="tx1"/>
              </a:solidFill>
            </a:endParaRPr>
          </a:p>
          <a:p>
            <a:r>
              <a:rPr lang="en-US" sz="6200" b="1" dirty="0">
                <a:solidFill>
                  <a:schemeClr val="tx1"/>
                </a:solidFill>
              </a:rPr>
              <a:t>EVERYTHING will be looked at during the survey-the physical environment, polices, training, etc.</a:t>
            </a:r>
          </a:p>
          <a:p>
            <a:pPr marL="0" indent="0">
              <a:buNone/>
            </a:pPr>
            <a:endParaRPr lang="en-US" sz="6200" b="1" dirty="0">
              <a:solidFill>
                <a:schemeClr val="tx1"/>
              </a:solidFill>
            </a:endParaRPr>
          </a:p>
          <a:p>
            <a:r>
              <a:rPr lang="en-US" sz="6200" b="1" dirty="0">
                <a:solidFill>
                  <a:schemeClr val="tx1"/>
                </a:solidFill>
              </a:rPr>
              <a:t>EVERYTHING is expected to be complete as if ready to receive patients.</a:t>
            </a:r>
          </a:p>
          <a:p>
            <a:pPr marL="0" indent="0">
              <a:buNone/>
            </a:pPr>
            <a:endParaRPr lang="en-US" sz="5000" b="1" dirty="0">
              <a:solidFill>
                <a:schemeClr val="tx1"/>
              </a:solidFill>
            </a:endParaRPr>
          </a:p>
          <a:p>
            <a:r>
              <a:rPr lang="en-US" sz="6200" b="1" dirty="0">
                <a:solidFill>
                  <a:schemeClr val="tx1"/>
                </a:solidFill>
              </a:rPr>
              <a:t>You cannot accept patients until you have completed this process.</a:t>
            </a:r>
          </a:p>
          <a:p>
            <a:pPr marL="0" indent="0">
              <a:buNone/>
            </a:pPr>
            <a:endParaRPr lang="en-US" sz="5000" b="1" dirty="0" smtClean="0"/>
          </a:p>
          <a:p>
            <a:pPr marL="0" indent="0">
              <a:buNone/>
            </a:pPr>
            <a:r>
              <a:rPr lang="en-US" dirty="0" smtClean="0"/>
              <a:t> </a:t>
            </a:r>
            <a:endParaRPr lang="en-US" dirty="0"/>
          </a:p>
        </p:txBody>
      </p:sp>
    </p:spTree>
    <p:extLst>
      <p:ext uri="{BB962C8B-B14F-4D97-AF65-F5344CB8AC3E}">
        <p14:creationId xmlns:p14="http://schemas.microsoft.com/office/powerpoint/2010/main" val="38320395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5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7334" y="673100"/>
            <a:ext cx="10688498" cy="914400"/>
          </a:xfrm>
        </p:spPr>
        <p:txBody>
          <a:bodyPr>
            <a:normAutofit/>
          </a:bodyPr>
          <a:lstStyle/>
          <a:p>
            <a:pPr algn="ctr"/>
            <a:r>
              <a:rPr lang="en-US" sz="5400" b="1" dirty="0" smtClean="0">
                <a:solidFill>
                  <a:schemeClr val="tx1"/>
                </a:solidFill>
              </a:rPr>
              <a:t>Your License</a:t>
            </a:r>
            <a:endParaRPr lang="en-US" sz="5400" b="1" dirty="0">
              <a:solidFill>
                <a:schemeClr val="tx1"/>
              </a:solidFill>
            </a:endParaRPr>
          </a:p>
        </p:txBody>
      </p:sp>
      <p:sp>
        <p:nvSpPr>
          <p:cNvPr id="3" name="Content Placeholder 2"/>
          <p:cNvSpPr>
            <a:spLocks noGrp="1"/>
          </p:cNvSpPr>
          <p:nvPr>
            <p:ph idx="1"/>
          </p:nvPr>
        </p:nvSpPr>
        <p:spPr>
          <a:xfrm>
            <a:off x="1435100" y="1409700"/>
            <a:ext cx="9930732" cy="4861705"/>
          </a:xfrm>
        </p:spPr>
        <p:txBody>
          <a:bodyPr>
            <a:normAutofit/>
          </a:bodyPr>
          <a:lstStyle/>
          <a:p>
            <a:r>
              <a:rPr lang="en-US" sz="2200" b="1" u="sng" dirty="0">
                <a:solidFill>
                  <a:schemeClr val="tx1"/>
                </a:solidFill>
              </a:rPr>
              <a:t>Not assignable or </a:t>
            </a:r>
            <a:r>
              <a:rPr lang="en-US" sz="2200" b="1" u="sng" dirty="0" smtClean="0">
                <a:solidFill>
                  <a:schemeClr val="tx1"/>
                </a:solidFill>
              </a:rPr>
              <a:t>transferable</a:t>
            </a:r>
            <a:endParaRPr lang="en-US" sz="2200" b="1" u="sng" dirty="0">
              <a:solidFill>
                <a:schemeClr val="tx1"/>
              </a:solidFill>
            </a:endParaRPr>
          </a:p>
          <a:p>
            <a:r>
              <a:rPr lang="en-US" sz="2200" b="1" u="sng" dirty="0">
                <a:solidFill>
                  <a:schemeClr val="tx1"/>
                </a:solidFill>
              </a:rPr>
              <a:t>Issued to a specific owner and to a specific geographic </a:t>
            </a:r>
            <a:r>
              <a:rPr lang="en-US" sz="2200" b="1" u="sng" dirty="0" smtClean="0">
                <a:solidFill>
                  <a:schemeClr val="tx1"/>
                </a:solidFill>
              </a:rPr>
              <a:t>location</a:t>
            </a:r>
            <a:endParaRPr lang="en-US" sz="2200" b="1" u="sng" dirty="0">
              <a:solidFill>
                <a:schemeClr val="tx1"/>
              </a:solidFill>
            </a:endParaRPr>
          </a:p>
          <a:p>
            <a:r>
              <a:rPr lang="en-US" sz="2200" b="1" u="sng" dirty="0" smtClean="0">
                <a:solidFill>
                  <a:schemeClr val="tx1"/>
                </a:solidFill>
              </a:rPr>
              <a:t>License immediately </a:t>
            </a:r>
            <a:r>
              <a:rPr lang="en-US" sz="2200" b="1" u="sng" dirty="0">
                <a:solidFill>
                  <a:schemeClr val="tx1"/>
                </a:solidFill>
              </a:rPr>
              <a:t>voided </a:t>
            </a:r>
            <a:r>
              <a:rPr lang="en-US" sz="2200" b="1" u="sng" dirty="0" smtClean="0">
                <a:solidFill>
                  <a:schemeClr val="tx1"/>
                </a:solidFill>
              </a:rPr>
              <a:t>if the ASC:</a:t>
            </a:r>
          </a:p>
          <a:p>
            <a:pPr lvl="1">
              <a:buFont typeface="Wingdings" panose="05000000000000000000" pitchFamily="2" charset="2"/>
              <a:buChar char="§"/>
            </a:pPr>
            <a:r>
              <a:rPr lang="en-US" sz="2200" b="1" u="sng" dirty="0" smtClean="0">
                <a:solidFill>
                  <a:schemeClr val="tx1"/>
                </a:solidFill>
              </a:rPr>
              <a:t>ceases </a:t>
            </a:r>
            <a:r>
              <a:rPr lang="en-US" sz="2200" b="1" u="sng" dirty="0">
                <a:solidFill>
                  <a:schemeClr val="tx1"/>
                </a:solidFill>
              </a:rPr>
              <a:t>to operate </a:t>
            </a:r>
            <a:endParaRPr lang="en-US" sz="2200" b="1" u="sng" dirty="0" smtClean="0">
              <a:solidFill>
                <a:schemeClr val="tx1"/>
              </a:solidFill>
            </a:endParaRPr>
          </a:p>
          <a:p>
            <a:pPr lvl="1">
              <a:buFont typeface="Wingdings" panose="05000000000000000000" pitchFamily="2" charset="2"/>
              <a:buChar char="§"/>
            </a:pPr>
            <a:r>
              <a:rPr lang="en-US" sz="2200" b="1" u="sng" dirty="0" smtClean="0">
                <a:solidFill>
                  <a:schemeClr val="tx1"/>
                </a:solidFill>
              </a:rPr>
              <a:t>ownership changes</a:t>
            </a:r>
            <a:endParaRPr lang="en-US" sz="2200" b="1" u="sng" dirty="0">
              <a:solidFill>
                <a:schemeClr val="tx1"/>
              </a:solidFill>
            </a:endParaRPr>
          </a:p>
          <a:p>
            <a:pPr lvl="1">
              <a:buFont typeface="Wingdings" panose="05000000000000000000" pitchFamily="2" charset="2"/>
              <a:buChar char="§"/>
            </a:pPr>
            <a:r>
              <a:rPr lang="en-US" sz="2200" b="1" u="sng" dirty="0" smtClean="0">
                <a:solidFill>
                  <a:schemeClr val="tx1"/>
                </a:solidFill>
              </a:rPr>
              <a:t>relocates</a:t>
            </a:r>
            <a:endParaRPr lang="en-US" sz="2200" b="1" u="sng" dirty="0">
              <a:solidFill>
                <a:schemeClr val="tx1"/>
              </a:solidFill>
            </a:endParaRPr>
          </a:p>
          <a:p>
            <a:r>
              <a:rPr lang="en-US" sz="2200" b="1" dirty="0" smtClean="0">
                <a:solidFill>
                  <a:schemeClr val="tx1"/>
                </a:solidFill>
              </a:rPr>
              <a:t>Display </a:t>
            </a:r>
            <a:r>
              <a:rPr lang="en-US" sz="2200" b="1" dirty="0">
                <a:solidFill>
                  <a:schemeClr val="tx1"/>
                </a:solidFill>
              </a:rPr>
              <a:t>in a obvious place in the </a:t>
            </a:r>
            <a:r>
              <a:rPr lang="en-US" sz="2200" b="1" dirty="0" smtClean="0">
                <a:solidFill>
                  <a:schemeClr val="tx1"/>
                </a:solidFill>
              </a:rPr>
              <a:t>ASC at </a:t>
            </a:r>
            <a:r>
              <a:rPr lang="en-US" sz="2200" b="1" dirty="0">
                <a:solidFill>
                  <a:schemeClr val="tx1"/>
                </a:solidFill>
              </a:rPr>
              <a:t>all times</a:t>
            </a:r>
          </a:p>
          <a:p>
            <a:r>
              <a:rPr lang="en-US" sz="2200" b="1" dirty="0">
                <a:solidFill>
                  <a:schemeClr val="tx1"/>
                </a:solidFill>
              </a:rPr>
              <a:t>The license number </a:t>
            </a:r>
            <a:r>
              <a:rPr lang="en-US" sz="2200" b="1" dirty="0" smtClean="0">
                <a:solidFill>
                  <a:schemeClr val="tx1"/>
                </a:solidFill>
              </a:rPr>
              <a:t>for older ASC’s is usually 1-3 digits.  Newer ASC’s, or facilities that have an address change or CHOW, will have a 10 digit license number.</a:t>
            </a:r>
          </a:p>
          <a:p>
            <a:r>
              <a:rPr lang="en-US" sz="2200" b="1" dirty="0" smtClean="0">
                <a:solidFill>
                  <a:schemeClr val="tx1"/>
                </a:solidFill>
              </a:rPr>
              <a:t>Your Facility ID or State ID will begin with AS00_ _ _ _ _</a:t>
            </a:r>
            <a:endParaRPr lang="en-US" sz="2200" b="1" dirty="0">
              <a:solidFill>
                <a:schemeClr val="tx1"/>
              </a:solidFill>
            </a:endParaRPr>
          </a:p>
          <a:p>
            <a:pPr marL="0" indent="0">
              <a:buNone/>
            </a:pPr>
            <a:endParaRPr lang="en-US" dirty="0"/>
          </a:p>
        </p:txBody>
      </p:sp>
    </p:spTree>
    <p:extLst>
      <p:ext uri="{BB962C8B-B14F-4D97-AF65-F5344CB8AC3E}">
        <p14:creationId xmlns:p14="http://schemas.microsoft.com/office/powerpoint/2010/main" val="8966943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68500" y="3429000"/>
            <a:ext cx="8293100" cy="1016000"/>
          </a:xfrm>
          <a:noFill/>
          <a:ln>
            <a:solidFill>
              <a:schemeClr val="accent2"/>
            </a:solidFill>
          </a:ln>
        </p:spPr>
        <p:txBody>
          <a:bodyPr>
            <a:noAutofit/>
          </a:bodyPr>
          <a:lstStyle/>
          <a:p>
            <a:r>
              <a:rPr lang="en-US" sz="5400" b="1" i="1" dirty="0" smtClean="0">
                <a:solidFill>
                  <a:schemeClr val="tx1"/>
                </a:solidFill>
                <a:ea typeface="Cambria" panose="02040503050406030204" pitchFamily="18" charset="0"/>
              </a:rPr>
              <a:t>Initial Certification Survey</a:t>
            </a:r>
            <a:endParaRPr lang="en-US" sz="5400" b="1" i="1" dirty="0">
              <a:solidFill>
                <a:schemeClr val="tx1"/>
              </a:solidFill>
              <a:ea typeface="Cambria" panose="02040503050406030204" pitchFamily="18" charset="0"/>
            </a:endParaRPr>
          </a:p>
        </p:txBody>
      </p:sp>
    </p:spTree>
    <p:extLst>
      <p:ext uri="{BB962C8B-B14F-4D97-AF65-F5344CB8AC3E}">
        <p14:creationId xmlns:p14="http://schemas.microsoft.com/office/powerpoint/2010/main" val="39145293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5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7334" y="914400"/>
            <a:ext cx="10688498" cy="1155700"/>
          </a:xfrm>
        </p:spPr>
        <p:txBody>
          <a:bodyPr>
            <a:normAutofit/>
          </a:bodyPr>
          <a:lstStyle/>
          <a:p>
            <a:pPr algn="ctr"/>
            <a:r>
              <a:rPr lang="en-US" sz="5400" b="1" dirty="0">
                <a:solidFill>
                  <a:schemeClr val="tx1"/>
                </a:solidFill>
              </a:rPr>
              <a:t>Initial Certification Packet</a:t>
            </a:r>
          </a:p>
        </p:txBody>
      </p:sp>
      <p:sp>
        <p:nvSpPr>
          <p:cNvPr id="6" name="Content Placeholder 2"/>
          <p:cNvSpPr>
            <a:spLocks noGrp="1"/>
          </p:cNvSpPr>
          <p:nvPr>
            <p:ph idx="1"/>
          </p:nvPr>
        </p:nvSpPr>
        <p:spPr>
          <a:xfrm>
            <a:off x="1485900" y="2160589"/>
            <a:ext cx="9879932" cy="3880773"/>
          </a:xfrm>
        </p:spPr>
        <p:txBody>
          <a:bodyPr>
            <a:normAutofit lnSpcReduction="10000"/>
          </a:bodyPr>
          <a:lstStyle/>
          <a:p>
            <a:pPr marL="0" indent="0">
              <a:buNone/>
            </a:pPr>
            <a:endParaRPr lang="en-US" sz="2800" dirty="0" smtClean="0"/>
          </a:p>
          <a:p>
            <a:r>
              <a:rPr lang="en-US" sz="2800" b="1" dirty="0" smtClean="0">
                <a:solidFill>
                  <a:schemeClr val="tx1"/>
                </a:solidFill>
              </a:rPr>
              <a:t>855B Approval Letter from Fiscal Intermediary (FI)</a:t>
            </a:r>
          </a:p>
          <a:p>
            <a:pPr marL="0" indent="0">
              <a:buNone/>
            </a:pPr>
            <a:endParaRPr lang="en-US" sz="2800" b="1" dirty="0" smtClean="0">
              <a:solidFill>
                <a:schemeClr val="tx1"/>
              </a:solidFill>
            </a:endParaRPr>
          </a:p>
          <a:p>
            <a:r>
              <a:rPr lang="en-US" sz="2800" b="1" dirty="0" smtClean="0">
                <a:solidFill>
                  <a:schemeClr val="tx1"/>
                </a:solidFill>
              </a:rPr>
              <a:t>CMS 377-Request for Certification (Instruction at top of form)</a:t>
            </a:r>
          </a:p>
          <a:p>
            <a:pPr marL="0" indent="0">
              <a:buNone/>
            </a:pPr>
            <a:endParaRPr lang="en-US" sz="2800" b="1" dirty="0" smtClean="0">
              <a:solidFill>
                <a:schemeClr val="tx1"/>
              </a:solidFill>
            </a:endParaRPr>
          </a:p>
          <a:p>
            <a:r>
              <a:rPr lang="en-US" sz="2800" b="1" dirty="0" smtClean="0">
                <a:solidFill>
                  <a:schemeClr val="tx1"/>
                </a:solidFill>
              </a:rPr>
              <a:t>CMS 370-Health Insurance Benefits Agreement</a:t>
            </a:r>
          </a:p>
          <a:p>
            <a:pPr marL="0" indent="0">
              <a:buNone/>
            </a:pPr>
            <a:endParaRPr lang="en-US" dirty="0" smtClean="0"/>
          </a:p>
          <a:p>
            <a:pPr marL="0" indent="0">
              <a:buNone/>
            </a:pPr>
            <a:r>
              <a:rPr lang="en-US" dirty="0" smtClean="0"/>
              <a:t> </a:t>
            </a:r>
            <a:endParaRPr lang="en-US" dirty="0"/>
          </a:p>
        </p:txBody>
      </p:sp>
    </p:spTree>
    <p:extLst>
      <p:ext uri="{BB962C8B-B14F-4D97-AF65-F5344CB8AC3E}">
        <p14:creationId xmlns:p14="http://schemas.microsoft.com/office/powerpoint/2010/main" val="38420405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a:alphaModFix amt="45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7334" y="762000"/>
            <a:ext cx="10688498" cy="657225"/>
          </a:xfrm>
          <a:noFill/>
        </p:spPr>
        <p:txBody>
          <a:bodyPr>
            <a:normAutofit fontScale="90000"/>
          </a:bodyPr>
          <a:lstStyle/>
          <a:p>
            <a:pPr algn="ctr"/>
            <a:r>
              <a:rPr lang="en-US" sz="4400" b="1" dirty="0">
                <a:solidFill>
                  <a:schemeClr val="tx1"/>
                </a:solidFill>
              </a:rPr>
              <a:t>Initial </a:t>
            </a:r>
            <a:r>
              <a:rPr lang="en-US" sz="4400" b="1" dirty="0" smtClean="0">
                <a:solidFill>
                  <a:schemeClr val="tx1"/>
                </a:solidFill>
              </a:rPr>
              <a:t>Certification Survey</a:t>
            </a:r>
            <a:endParaRPr lang="en-US" sz="4400" b="1" dirty="0">
              <a:solidFill>
                <a:schemeClr val="tx1"/>
              </a:solidFill>
            </a:endParaRPr>
          </a:p>
        </p:txBody>
      </p:sp>
      <p:sp>
        <p:nvSpPr>
          <p:cNvPr id="3" name="Content Placeholder 2"/>
          <p:cNvSpPr>
            <a:spLocks noGrp="1"/>
          </p:cNvSpPr>
          <p:nvPr>
            <p:ph idx="1"/>
          </p:nvPr>
        </p:nvSpPr>
        <p:spPr>
          <a:xfrm>
            <a:off x="1282700" y="1419225"/>
            <a:ext cx="9779000" cy="4622137"/>
          </a:xfrm>
        </p:spPr>
        <p:txBody>
          <a:bodyPr>
            <a:noAutofit/>
          </a:bodyPr>
          <a:lstStyle/>
          <a:p>
            <a:r>
              <a:rPr lang="en-US" sz="2200" b="1" dirty="0" smtClean="0">
                <a:solidFill>
                  <a:schemeClr val="tx1"/>
                </a:solidFill>
              </a:rPr>
              <a:t>The Certification Survey cannot be conducted until the ASC is licensed.</a:t>
            </a:r>
          </a:p>
          <a:p>
            <a:r>
              <a:rPr lang="en-US" sz="2200" b="1" dirty="0" smtClean="0">
                <a:solidFill>
                  <a:schemeClr val="tx1"/>
                </a:solidFill>
              </a:rPr>
              <a:t>The Certification Survey is conducted by an accrediting organization (AO).</a:t>
            </a:r>
          </a:p>
          <a:p>
            <a:r>
              <a:rPr lang="en-US" sz="2200" b="1" dirty="0" smtClean="0">
                <a:solidFill>
                  <a:schemeClr val="tx1"/>
                </a:solidFill>
              </a:rPr>
              <a:t>The AO sends the results to your fiscal intermediary’s Provider </a:t>
            </a:r>
            <a:r>
              <a:rPr lang="en-US" sz="2200" b="1" dirty="0">
                <a:solidFill>
                  <a:schemeClr val="tx1"/>
                </a:solidFill>
              </a:rPr>
              <a:t>E</a:t>
            </a:r>
            <a:r>
              <a:rPr lang="en-US" sz="2200" b="1" dirty="0" smtClean="0">
                <a:solidFill>
                  <a:schemeClr val="tx1"/>
                </a:solidFill>
              </a:rPr>
              <a:t>nrollment.</a:t>
            </a:r>
          </a:p>
          <a:p>
            <a:r>
              <a:rPr lang="en-US" sz="2200" b="1" dirty="0" smtClean="0">
                <a:solidFill>
                  <a:schemeClr val="tx1"/>
                </a:solidFill>
              </a:rPr>
              <a:t>Provider Enrollment forwards the results to State Agency to review and make the recommendation for participation in Medicare and/or Medicaid services.</a:t>
            </a:r>
          </a:p>
          <a:p>
            <a:r>
              <a:rPr lang="en-US" sz="2200" b="1" dirty="0" smtClean="0">
                <a:solidFill>
                  <a:schemeClr val="tx1"/>
                </a:solidFill>
              </a:rPr>
              <a:t>The ASC will get their Medicare number from Provider Enrollment.</a:t>
            </a:r>
          </a:p>
          <a:p>
            <a:pPr lvl="0"/>
            <a:r>
              <a:rPr lang="en-US" sz="2200" b="1" dirty="0">
                <a:solidFill>
                  <a:schemeClr val="tx1"/>
                </a:solidFill>
              </a:rPr>
              <a:t>ASC is deemed by the AO as meeting or exceeding the Medicare and/or Medicaid requirements.  </a:t>
            </a:r>
          </a:p>
          <a:p>
            <a:r>
              <a:rPr lang="en-US" sz="2200" b="1" u="sng" dirty="0" smtClean="0">
                <a:solidFill>
                  <a:schemeClr val="tx1"/>
                </a:solidFill>
              </a:rPr>
              <a:t>NOTE:</a:t>
            </a:r>
            <a:r>
              <a:rPr lang="en-US" sz="2200" b="1" dirty="0" smtClean="0">
                <a:solidFill>
                  <a:schemeClr val="tx1"/>
                </a:solidFill>
              </a:rPr>
              <a:t>  If the ASC has deficiencies on this survey, the recommended effective date of deemed status will be the date that an acceptable </a:t>
            </a:r>
            <a:r>
              <a:rPr lang="en-US" sz="2200" b="1" dirty="0" err="1" smtClean="0">
                <a:solidFill>
                  <a:schemeClr val="tx1"/>
                </a:solidFill>
              </a:rPr>
              <a:t>PoC</a:t>
            </a:r>
            <a:r>
              <a:rPr lang="en-US" sz="2200" b="1" dirty="0" smtClean="0">
                <a:solidFill>
                  <a:schemeClr val="tx1"/>
                </a:solidFill>
              </a:rPr>
              <a:t> was received, not the exit date.</a:t>
            </a:r>
          </a:p>
          <a:p>
            <a:pPr marL="0" indent="0">
              <a:buNone/>
            </a:pPr>
            <a:endParaRPr lang="en-US" sz="2400" dirty="0">
              <a:solidFill>
                <a:schemeClr val="accent2"/>
              </a:solidFill>
            </a:endParaRPr>
          </a:p>
        </p:txBody>
      </p:sp>
    </p:spTree>
    <p:extLst>
      <p:ext uri="{BB962C8B-B14F-4D97-AF65-F5344CB8AC3E}">
        <p14:creationId xmlns:p14="http://schemas.microsoft.com/office/powerpoint/2010/main" val="30621675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a:alphaModFix amt="45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84300" y="1003300"/>
            <a:ext cx="5219700" cy="838200"/>
          </a:xfrm>
          <a:noFill/>
          <a:ln>
            <a:noFill/>
          </a:ln>
        </p:spPr>
        <p:txBody>
          <a:bodyPr>
            <a:normAutofit fontScale="90000"/>
          </a:bodyPr>
          <a:lstStyle/>
          <a:p>
            <a:pPr algn="ctr"/>
            <a:r>
              <a:rPr lang="en-US" sz="5400" b="1" dirty="0" smtClean="0">
                <a:solidFill>
                  <a:schemeClr val="tx1"/>
                </a:solidFill>
              </a:rPr>
              <a:t>ONCE DEEMED . . . </a:t>
            </a:r>
            <a:endParaRPr lang="en-US" sz="5400" b="1" dirty="0">
              <a:solidFill>
                <a:schemeClr val="tx1"/>
              </a:solidFill>
            </a:endParaRPr>
          </a:p>
        </p:txBody>
      </p:sp>
      <p:sp>
        <p:nvSpPr>
          <p:cNvPr id="3" name="Content Placeholder 2"/>
          <p:cNvSpPr>
            <a:spLocks noGrp="1"/>
          </p:cNvSpPr>
          <p:nvPr>
            <p:ph idx="1"/>
          </p:nvPr>
        </p:nvSpPr>
        <p:spPr/>
        <p:txBody>
          <a:bodyPr/>
          <a:lstStyle/>
          <a:p>
            <a:pPr marL="0" indent="0">
              <a:buNone/>
            </a:pPr>
            <a:endParaRPr lang="en-US" dirty="0">
              <a:solidFill>
                <a:schemeClr val="accent2"/>
              </a:solidFill>
            </a:endParaRPr>
          </a:p>
          <a:p>
            <a:endParaRPr lang="en-US" dirty="0"/>
          </a:p>
        </p:txBody>
      </p:sp>
      <p:sp>
        <p:nvSpPr>
          <p:cNvPr id="4" name="Text Placeholder 3"/>
          <p:cNvSpPr>
            <a:spLocks noGrp="1"/>
          </p:cNvSpPr>
          <p:nvPr>
            <p:ph type="body" idx="10"/>
          </p:nvPr>
        </p:nvSpPr>
        <p:spPr>
          <a:xfrm>
            <a:off x="1384300" y="2489200"/>
            <a:ext cx="9525000" cy="3552162"/>
          </a:xfrm>
        </p:spPr>
        <p:txBody>
          <a:bodyPr/>
          <a:lstStyle/>
          <a:p>
            <a:endParaRPr lang="en-US" dirty="0" smtClean="0">
              <a:solidFill>
                <a:schemeClr val="accent2"/>
              </a:solidFill>
            </a:endParaRPr>
          </a:p>
          <a:p>
            <a:endParaRPr lang="en-US" dirty="0">
              <a:solidFill>
                <a:schemeClr val="accent2"/>
              </a:solidFill>
            </a:endParaRPr>
          </a:p>
          <a:p>
            <a:endParaRPr lang="en-US" dirty="0" smtClean="0">
              <a:solidFill>
                <a:schemeClr val="accent2"/>
              </a:solidFill>
            </a:endParaRPr>
          </a:p>
          <a:p>
            <a:r>
              <a:rPr lang="en-US" b="1" dirty="0" smtClean="0">
                <a:solidFill>
                  <a:schemeClr val="tx1"/>
                </a:solidFill>
              </a:rPr>
              <a:t>*  Once </a:t>
            </a:r>
            <a:r>
              <a:rPr lang="en-US" b="1" dirty="0">
                <a:solidFill>
                  <a:schemeClr val="tx1"/>
                </a:solidFill>
              </a:rPr>
              <a:t>deemed, the ASC is not under the jurisdiction of the </a:t>
            </a:r>
            <a:r>
              <a:rPr lang="en-US" b="1" dirty="0" smtClean="0">
                <a:solidFill>
                  <a:schemeClr val="tx1"/>
                </a:solidFill>
              </a:rPr>
              <a:t>State </a:t>
            </a:r>
            <a:r>
              <a:rPr lang="en-US" b="1" dirty="0">
                <a:solidFill>
                  <a:schemeClr val="tx1"/>
                </a:solidFill>
              </a:rPr>
              <a:t>A</a:t>
            </a:r>
            <a:r>
              <a:rPr lang="en-US" b="1" dirty="0" smtClean="0">
                <a:solidFill>
                  <a:schemeClr val="tx1"/>
                </a:solidFill>
              </a:rPr>
              <a:t>gency  </a:t>
            </a:r>
          </a:p>
          <a:p>
            <a:r>
              <a:rPr lang="en-US" b="1" dirty="0" smtClean="0">
                <a:solidFill>
                  <a:schemeClr val="tx1"/>
                </a:solidFill>
              </a:rPr>
              <a:t>    (unless authorized </a:t>
            </a:r>
            <a:r>
              <a:rPr lang="en-US" b="1" dirty="0">
                <a:solidFill>
                  <a:schemeClr val="tx1"/>
                </a:solidFill>
              </a:rPr>
              <a:t>by CMS to conduct a validation or complaint survey</a:t>
            </a:r>
            <a:r>
              <a:rPr lang="en-US" b="1" dirty="0" smtClean="0">
                <a:solidFill>
                  <a:schemeClr val="tx1"/>
                </a:solidFill>
              </a:rPr>
              <a:t>).</a:t>
            </a:r>
          </a:p>
          <a:p>
            <a:endParaRPr lang="en-US" b="1" dirty="0">
              <a:solidFill>
                <a:schemeClr val="tx1"/>
              </a:solidFill>
            </a:endParaRPr>
          </a:p>
          <a:p>
            <a:r>
              <a:rPr lang="en-US" b="1" dirty="0" smtClean="0">
                <a:solidFill>
                  <a:schemeClr val="tx1"/>
                </a:solidFill>
              </a:rPr>
              <a:t>*  If </a:t>
            </a:r>
            <a:r>
              <a:rPr lang="en-US" b="1" dirty="0">
                <a:solidFill>
                  <a:schemeClr val="tx1"/>
                </a:solidFill>
              </a:rPr>
              <a:t>the ASC drops their deemed status, they will fall under the </a:t>
            </a:r>
            <a:r>
              <a:rPr lang="en-US" b="1" dirty="0" smtClean="0">
                <a:solidFill>
                  <a:schemeClr val="tx1"/>
                </a:solidFill>
              </a:rPr>
              <a:t>State </a:t>
            </a:r>
          </a:p>
          <a:p>
            <a:r>
              <a:rPr lang="en-US" b="1" dirty="0" smtClean="0">
                <a:solidFill>
                  <a:schemeClr val="tx1"/>
                </a:solidFill>
              </a:rPr>
              <a:t>    Agency’s </a:t>
            </a:r>
            <a:r>
              <a:rPr lang="en-US" b="1" dirty="0">
                <a:solidFill>
                  <a:schemeClr val="tx1"/>
                </a:solidFill>
              </a:rPr>
              <a:t>jurisdiction</a:t>
            </a:r>
            <a:r>
              <a:rPr lang="en-US" sz="2800" b="1" dirty="0">
                <a:solidFill>
                  <a:schemeClr val="tx1"/>
                </a:solidFill>
              </a:rPr>
              <a:t>.</a:t>
            </a:r>
          </a:p>
          <a:p>
            <a:endParaRPr lang="en-US" dirty="0">
              <a:solidFill>
                <a:schemeClr val="accent2"/>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7600" y="838200"/>
            <a:ext cx="2501900" cy="2260600"/>
          </a:xfrm>
          <a:prstGeom prst="rect">
            <a:avLst/>
          </a:prstGeom>
          <a:ln>
            <a:noFill/>
          </a:ln>
          <a:effectLst>
            <a:softEdge rad="112500"/>
          </a:effectLst>
        </p:spPr>
      </p:pic>
    </p:spTree>
    <p:extLst>
      <p:ext uri="{BB962C8B-B14F-4D97-AF65-F5344CB8AC3E}">
        <p14:creationId xmlns:p14="http://schemas.microsoft.com/office/powerpoint/2010/main" val="3421968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2">
            <a:alphaModFix amt="45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4808" y="776614"/>
            <a:ext cx="10688498" cy="838200"/>
          </a:xfrm>
          <a:noFill/>
        </p:spPr>
        <p:txBody>
          <a:bodyPr>
            <a:normAutofit/>
          </a:bodyPr>
          <a:lstStyle/>
          <a:p>
            <a:pPr algn="ctr"/>
            <a:r>
              <a:rPr lang="en-US" sz="4800" b="1" dirty="0">
                <a:solidFill>
                  <a:schemeClr val="tx1"/>
                </a:solidFill>
              </a:rPr>
              <a:t>License Renewals</a:t>
            </a:r>
          </a:p>
        </p:txBody>
      </p:sp>
      <p:sp>
        <p:nvSpPr>
          <p:cNvPr id="3" name="Content Placeholder 2"/>
          <p:cNvSpPr>
            <a:spLocks noGrp="1"/>
          </p:cNvSpPr>
          <p:nvPr>
            <p:ph idx="1"/>
          </p:nvPr>
        </p:nvSpPr>
        <p:spPr>
          <a:xfrm>
            <a:off x="1346200" y="1515649"/>
            <a:ext cx="9613900" cy="4663478"/>
          </a:xfrm>
        </p:spPr>
        <p:txBody>
          <a:bodyPr>
            <a:normAutofit fontScale="70000" lnSpcReduction="20000"/>
          </a:bodyPr>
          <a:lstStyle/>
          <a:p>
            <a:pPr>
              <a:spcBef>
                <a:spcPts val="1200"/>
              </a:spcBef>
            </a:pPr>
            <a:r>
              <a:rPr lang="en-US" sz="2600" b="1" dirty="0" smtClean="0">
                <a:solidFill>
                  <a:schemeClr val="tx1"/>
                </a:solidFill>
              </a:rPr>
              <a:t>License must </a:t>
            </a:r>
            <a:r>
              <a:rPr lang="en-US" sz="2600" b="1" dirty="0">
                <a:solidFill>
                  <a:schemeClr val="tx1"/>
                </a:solidFill>
              </a:rPr>
              <a:t>be renewed </a:t>
            </a:r>
            <a:r>
              <a:rPr lang="en-US" sz="2600" b="1" dirty="0" smtClean="0">
                <a:solidFill>
                  <a:schemeClr val="tx1"/>
                </a:solidFill>
              </a:rPr>
              <a:t>annually.</a:t>
            </a:r>
          </a:p>
          <a:p>
            <a:pPr>
              <a:spcBef>
                <a:spcPts val="1200"/>
              </a:spcBef>
            </a:pPr>
            <a:r>
              <a:rPr lang="en-US" sz="2600" b="1" dirty="0">
                <a:solidFill>
                  <a:schemeClr val="tx1"/>
                </a:solidFill>
              </a:rPr>
              <a:t>Renewal letters are sent out </a:t>
            </a:r>
            <a:r>
              <a:rPr lang="en-US" sz="2600" b="1" dirty="0" smtClean="0">
                <a:solidFill>
                  <a:schemeClr val="tx1"/>
                </a:solidFill>
              </a:rPr>
              <a:t>via email at </a:t>
            </a:r>
            <a:r>
              <a:rPr lang="en-US" sz="2600" b="1" dirty="0">
                <a:solidFill>
                  <a:schemeClr val="tx1"/>
                </a:solidFill>
              </a:rPr>
              <a:t>least </a:t>
            </a:r>
            <a:r>
              <a:rPr lang="en-US" sz="2600" b="1" dirty="0" smtClean="0">
                <a:solidFill>
                  <a:schemeClr val="tx1"/>
                </a:solidFill>
              </a:rPr>
              <a:t>75 </a:t>
            </a:r>
            <a:r>
              <a:rPr lang="en-US" sz="2600" b="1" dirty="0">
                <a:solidFill>
                  <a:schemeClr val="tx1"/>
                </a:solidFill>
              </a:rPr>
              <a:t>days prior to the expiration of the license</a:t>
            </a:r>
            <a:r>
              <a:rPr lang="en-US" sz="2600" b="1" dirty="0" smtClean="0">
                <a:solidFill>
                  <a:schemeClr val="tx1"/>
                </a:solidFill>
              </a:rPr>
              <a:t>.</a:t>
            </a:r>
          </a:p>
          <a:p>
            <a:pPr>
              <a:spcBef>
                <a:spcPts val="1200"/>
              </a:spcBef>
            </a:pPr>
            <a:r>
              <a:rPr lang="en-US" sz="2600" b="1" dirty="0" smtClean="0">
                <a:solidFill>
                  <a:schemeClr val="tx1"/>
                </a:solidFill>
              </a:rPr>
              <a:t>Very important to keep your email address current (CMS also communicates via email).</a:t>
            </a:r>
          </a:p>
          <a:p>
            <a:pPr marL="0" indent="0">
              <a:spcBef>
                <a:spcPts val="1200"/>
              </a:spcBef>
              <a:buNone/>
            </a:pPr>
            <a:r>
              <a:rPr lang="en-US" sz="2600" b="1" dirty="0">
                <a:solidFill>
                  <a:schemeClr val="tx1"/>
                </a:solidFill>
              </a:rPr>
              <a:t>	</a:t>
            </a:r>
            <a:r>
              <a:rPr lang="en-US" sz="2600" b="1" dirty="0" smtClean="0">
                <a:solidFill>
                  <a:schemeClr val="tx1"/>
                </a:solidFill>
              </a:rPr>
              <a:t>* Submit a Key Personnel Form</a:t>
            </a:r>
            <a:endParaRPr lang="en-US" sz="2600" b="1" dirty="0">
              <a:solidFill>
                <a:schemeClr val="tx1"/>
              </a:solidFill>
            </a:endParaRPr>
          </a:p>
          <a:p>
            <a:pPr>
              <a:spcBef>
                <a:spcPts val="1200"/>
              </a:spcBef>
            </a:pPr>
            <a:r>
              <a:rPr lang="en-US" sz="2600" b="1" dirty="0" smtClean="0">
                <a:solidFill>
                  <a:schemeClr val="tx1"/>
                </a:solidFill>
              </a:rPr>
              <a:t>Please do not </a:t>
            </a:r>
            <a:r>
              <a:rPr lang="en-US" sz="2600" b="1" dirty="0">
                <a:solidFill>
                  <a:schemeClr val="tx1"/>
                </a:solidFill>
              </a:rPr>
              <a:t>hold your license renewal packet while awaiting the </a:t>
            </a:r>
            <a:r>
              <a:rPr lang="en-US" sz="2600" b="1" dirty="0" smtClean="0">
                <a:solidFill>
                  <a:schemeClr val="tx1"/>
                </a:solidFill>
              </a:rPr>
              <a:t>fire or health </a:t>
            </a:r>
            <a:r>
              <a:rPr lang="en-US" sz="2600" b="1" dirty="0">
                <a:solidFill>
                  <a:schemeClr val="tx1"/>
                </a:solidFill>
              </a:rPr>
              <a:t>inspections.  If your inspection has not been </a:t>
            </a:r>
            <a:r>
              <a:rPr lang="en-US" sz="2600" b="1" dirty="0" smtClean="0">
                <a:solidFill>
                  <a:schemeClr val="tx1"/>
                </a:solidFill>
              </a:rPr>
              <a:t>completed, </a:t>
            </a:r>
            <a:r>
              <a:rPr lang="en-US" sz="2600" b="1" dirty="0">
                <a:solidFill>
                  <a:schemeClr val="tx1"/>
                </a:solidFill>
              </a:rPr>
              <a:t>please include an email </a:t>
            </a:r>
            <a:r>
              <a:rPr lang="en-US" sz="2600" b="1" dirty="0" smtClean="0">
                <a:solidFill>
                  <a:schemeClr val="tx1"/>
                </a:solidFill>
              </a:rPr>
              <a:t>with your license renewal packet from </a:t>
            </a:r>
            <a:r>
              <a:rPr lang="en-US" sz="2600" b="1" dirty="0">
                <a:solidFill>
                  <a:schemeClr val="tx1"/>
                </a:solidFill>
              </a:rPr>
              <a:t>the respective offices </a:t>
            </a:r>
            <a:r>
              <a:rPr lang="en-US" sz="2600" b="1" dirty="0" smtClean="0">
                <a:solidFill>
                  <a:schemeClr val="tx1"/>
                </a:solidFill>
              </a:rPr>
              <a:t>(OSFM or OPH) confirming </a:t>
            </a:r>
            <a:r>
              <a:rPr lang="en-US" sz="2600" b="1" dirty="0">
                <a:solidFill>
                  <a:schemeClr val="tx1"/>
                </a:solidFill>
              </a:rPr>
              <a:t>that you are on the schedule for an inspection.  </a:t>
            </a:r>
            <a:r>
              <a:rPr lang="en-US" sz="2600" b="1" dirty="0" smtClean="0">
                <a:solidFill>
                  <a:schemeClr val="tx1"/>
                </a:solidFill>
              </a:rPr>
              <a:t>We will continue with the license renewal process.  Once </a:t>
            </a:r>
            <a:r>
              <a:rPr lang="en-US" sz="2600" b="1" dirty="0">
                <a:solidFill>
                  <a:schemeClr val="tx1"/>
                </a:solidFill>
              </a:rPr>
              <a:t>the inspection has been completed, you </a:t>
            </a:r>
            <a:r>
              <a:rPr lang="en-US" sz="2600" b="1" dirty="0" smtClean="0">
                <a:solidFill>
                  <a:schemeClr val="tx1"/>
                </a:solidFill>
              </a:rPr>
              <a:t>will be </a:t>
            </a:r>
            <a:r>
              <a:rPr lang="en-US" sz="2600" b="1" dirty="0">
                <a:solidFill>
                  <a:schemeClr val="tx1"/>
                </a:solidFill>
              </a:rPr>
              <a:t>required to submit the inspection form to </a:t>
            </a:r>
            <a:r>
              <a:rPr lang="en-US" sz="2600" b="1" dirty="0" smtClean="0">
                <a:solidFill>
                  <a:schemeClr val="tx1"/>
                </a:solidFill>
              </a:rPr>
              <a:t>HSS.</a:t>
            </a:r>
            <a:endParaRPr lang="en-US" sz="2600" b="1" dirty="0">
              <a:solidFill>
                <a:schemeClr val="tx1"/>
              </a:solidFill>
            </a:endParaRPr>
          </a:p>
          <a:p>
            <a:pPr>
              <a:spcBef>
                <a:spcPts val="1200"/>
              </a:spcBef>
            </a:pPr>
            <a:r>
              <a:rPr lang="en-US" sz="2600" b="1" dirty="0" smtClean="0">
                <a:solidFill>
                  <a:schemeClr val="tx1"/>
                </a:solidFill>
              </a:rPr>
              <a:t>Do not </a:t>
            </a:r>
            <a:r>
              <a:rPr lang="en-US" sz="2600" b="1" dirty="0">
                <a:solidFill>
                  <a:schemeClr val="tx1"/>
                </a:solidFill>
              </a:rPr>
              <a:t>submit changes on your License Renewal Packet.  </a:t>
            </a:r>
            <a:r>
              <a:rPr lang="en-US" sz="2600" b="1" dirty="0" smtClean="0">
                <a:solidFill>
                  <a:schemeClr val="tx1"/>
                </a:solidFill>
              </a:rPr>
              <a:t>License renewals are completed using your current information.  You may submit a packet for changes before or after your license renewal.</a:t>
            </a:r>
          </a:p>
          <a:p>
            <a:pPr marL="0" indent="0">
              <a:buNone/>
            </a:pPr>
            <a:r>
              <a:rPr lang="en-US" sz="2300" b="1" dirty="0" smtClean="0">
                <a:solidFill>
                  <a:schemeClr val="tx1"/>
                </a:solidFill>
              </a:rPr>
              <a:t> </a:t>
            </a:r>
            <a:endParaRPr lang="en-US" sz="3200" b="1" dirty="0">
              <a:solidFill>
                <a:schemeClr val="tx1"/>
              </a:solidFill>
            </a:endParaRPr>
          </a:p>
          <a:p>
            <a:r>
              <a:rPr lang="en-US" sz="3200" b="1" u="sng" dirty="0" smtClean="0">
                <a:solidFill>
                  <a:schemeClr val="tx1"/>
                </a:solidFill>
              </a:rPr>
              <a:t>Note</a:t>
            </a:r>
            <a:r>
              <a:rPr lang="en-US" sz="3200" b="1" dirty="0">
                <a:solidFill>
                  <a:schemeClr val="tx1"/>
                </a:solidFill>
              </a:rPr>
              <a:t>: </a:t>
            </a:r>
            <a:r>
              <a:rPr lang="en-US" sz="2600" b="1" dirty="0">
                <a:solidFill>
                  <a:schemeClr val="tx1"/>
                </a:solidFill>
              </a:rPr>
              <a:t>the license </a:t>
            </a:r>
            <a:r>
              <a:rPr lang="en-US" sz="2600" b="1" dirty="0" smtClean="0">
                <a:solidFill>
                  <a:schemeClr val="tx1"/>
                </a:solidFill>
              </a:rPr>
              <a:t>cannot </a:t>
            </a:r>
            <a:r>
              <a:rPr lang="en-US" sz="2600" b="1" dirty="0">
                <a:solidFill>
                  <a:schemeClr val="tx1"/>
                </a:solidFill>
              </a:rPr>
              <a:t>be renewed if your are undergoing </a:t>
            </a:r>
            <a:r>
              <a:rPr lang="en-US" sz="2600" b="1" dirty="0" smtClean="0">
                <a:solidFill>
                  <a:schemeClr val="tx1"/>
                </a:solidFill>
              </a:rPr>
              <a:t>a CHOW.  You may receive a letter stating the ASC is in the CHOW process if needed.</a:t>
            </a:r>
            <a:endParaRPr lang="en-US" b="1" dirty="0">
              <a:solidFill>
                <a:schemeClr val="tx1"/>
              </a:solidFill>
            </a:endParaRPr>
          </a:p>
        </p:txBody>
      </p:sp>
    </p:spTree>
    <p:extLst>
      <p:ext uri="{BB962C8B-B14F-4D97-AF65-F5344CB8AC3E}">
        <p14:creationId xmlns:p14="http://schemas.microsoft.com/office/powerpoint/2010/main" val="41806708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5745" y="281940"/>
            <a:ext cx="5253417" cy="2268220"/>
          </a:xfrm>
          <a:solidFill>
            <a:srgbClr val="E7CFF1"/>
          </a:solidFill>
        </p:spPr>
        <p:txBody>
          <a:bodyPr>
            <a:noAutofit/>
          </a:bodyPr>
          <a:lstStyle/>
          <a:p>
            <a:r>
              <a:rPr lang="en-US" sz="4000" b="1" dirty="0" smtClean="0">
                <a:solidFill>
                  <a:schemeClr val="tx1"/>
                </a:solidFill>
              </a:rPr>
              <a:t>LICENSE RENEWALS</a:t>
            </a:r>
            <a:br>
              <a:rPr lang="en-US" sz="4000" b="1" dirty="0" smtClean="0">
                <a:solidFill>
                  <a:schemeClr val="tx1"/>
                </a:solidFill>
              </a:rPr>
            </a:br>
            <a:r>
              <a:rPr lang="en-US" sz="2000" b="1" dirty="0" smtClean="0">
                <a:solidFill>
                  <a:schemeClr val="tx1"/>
                </a:solidFill>
                <a:latin typeface="Times New Roman" panose="02020603050405020304" pitchFamily="18" charset="0"/>
                <a:cs typeface="Times New Roman" panose="02020603050405020304" pitchFamily="18" charset="0"/>
              </a:rPr>
              <a:t>Contact Person:           </a:t>
            </a:r>
            <a:br>
              <a:rPr lang="en-US" sz="2000" b="1" dirty="0" smtClean="0">
                <a:solidFill>
                  <a:schemeClr val="tx1"/>
                </a:solidFill>
                <a:latin typeface="Times New Roman" panose="02020603050405020304" pitchFamily="18" charset="0"/>
                <a:cs typeface="Times New Roman" panose="02020603050405020304" pitchFamily="18" charset="0"/>
              </a:rPr>
            </a:br>
            <a:r>
              <a:rPr lang="en-US" sz="2000" b="1" dirty="0" smtClean="0">
                <a:solidFill>
                  <a:schemeClr val="tx1"/>
                </a:solidFill>
                <a:latin typeface="Times New Roman" panose="02020603050405020304" pitchFamily="18" charset="0"/>
                <a:cs typeface="Times New Roman" panose="02020603050405020304" pitchFamily="18" charset="0"/>
              </a:rPr>
              <a:t>Char Brooks, Administrative Coordinator 3</a:t>
            </a:r>
            <a:br>
              <a:rPr lang="en-US" sz="2000" b="1" dirty="0" smtClean="0">
                <a:solidFill>
                  <a:schemeClr val="tx1"/>
                </a:solidFill>
                <a:latin typeface="Times New Roman" panose="02020603050405020304" pitchFamily="18" charset="0"/>
                <a:cs typeface="Times New Roman" panose="02020603050405020304" pitchFamily="18" charset="0"/>
              </a:rPr>
            </a:br>
            <a:r>
              <a:rPr lang="en-US" sz="2000" b="1" dirty="0" smtClean="0">
                <a:solidFill>
                  <a:schemeClr val="tx1"/>
                </a:solidFill>
                <a:latin typeface="Times New Roman" panose="02020603050405020304" pitchFamily="18" charset="0"/>
                <a:cs typeface="Times New Roman" panose="02020603050405020304" pitchFamily="18" charset="0"/>
              </a:rPr>
              <a:t>Email:  Charenquia.Brooks@la.gov</a:t>
            </a:r>
            <a:br>
              <a:rPr lang="en-US" sz="2000" b="1" dirty="0" smtClean="0">
                <a:solidFill>
                  <a:schemeClr val="tx1"/>
                </a:solidFill>
                <a:latin typeface="Times New Roman" panose="02020603050405020304" pitchFamily="18" charset="0"/>
                <a:cs typeface="Times New Roman" panose="02020603050405020304" pitchFamily="18" charset="0"/>
              </a:rPr>
            </a:br>
            <a:r>
              <a:rPr lang="en-US" sz="2000" b="1" dirty="0" smtClean="0">
                <a:solidFill>
                  <a:schemeClr val="tx1"/>
                </a:solidFill>
                <a:latin typeface="Times New Roman" panose="02020603050405020304" pitchFamily="18" charset="0"/>
                <a:cs typeface="Times New Roman" panose="02020603050405020304" pitchFamily="18" charset="0"/>
              </a:rPr>
              <a:t>Phone:  225-342-5782</a:t>
            </a:r>
            <a:r>
              <a:rPr lang="en-US" sz="2400" b="1" dirty="0" smtClean="0">
                <a:solidFill>
                  <a:schemeClr val="tx1"/>
                </a:solidFill>
              </a:rPr>
              <a:t/>
            </a:r>
            <a:br>
              <a:rPr lang="en-US" sz="2400" b="1" dirty="0" smtClean="0">
                <a:solidFill>
                  <a:schemeClr val="tx1"/>
                </a:solidFill>
              </a:rPr>
            </a:br>
            <a:r>
              <a:rPr lang="en-US" sz="4000" b="1" dirty="0">
                <a:solidFill>
                  <a:schemeClr val="tx1"/>
                </a:solidFill>
              </a:rPr>
              <a:t>	</a:t>
            </a:r>
            <a:r>
              <a:rPr lang="en-US" sz="4000" b="1" dirty="0" smtClean="0">
                <a:solidFill>
                  <a:schemeClr val="tx1"/>
                </a:solidFill>
              </a:rPr>
              <a:t>								</a:t>
            </a:r>
            <a:endParaRPr lang="en-US" sz="4000" b="1" dirty="0">
              <a:solidFill>
                <a:schemeClr val="tx1"/>
              </a:solidFill>
            </a:endParaRPr>
          </a:p>
        </p:txBody>
      </p:sp>
      <p:sp>
        <p:nvSpPr>
          <p:cNvPr id="4" name="Content Placeholder 3"/>
          <p:cNvSpPr>
            <a:spLocks noGrp="1"/>
          </p:cNvSpPr>
          <p:nvPr>
            <p:ph sz="half" idx="2"/>
          </p:nvPr>
        </p:nvSpPr>
        <p:spPr>
          <a:xfrm>
            <a:off x="675745" y="2865120"/>
            <a:ext cx="5253417" cy="3230880"/>
          </a:xfrm>
          <a:solidFill>
            <a:srgbClr val="E7CFF1"/>
          </a:solidFill>
        </p:spPr>
        <p:txBody>
          <a:bodyPr>
            <a:normAutofit/>
          </a:bodyPr>
          <a:lstStyle/>
          <a:p>
            <a:pPr marL="0" indent="0">
              <a:buNone/>
            </a:pPr>
            <a:r>
              <a:rPr lang="en-US" dirty="0" smtClean="0"/>
              <a:t>	</a:t>
            </a:r>
            <a:r>
              <a:rPr lang="en-US" sz="2000" dirty="0" smtClean="0"/>
              <a:t>               </a:t>
            </a:r>
            <a:r>
              <a:rPr lang="en-US" sz="2000" b="1" u="sng" dirty="0" smtClean="0">
                <a:solidFill>
                  <a:schemeClr val="tx1"/>
                </a:solidFill>
                <a:latin typeface="Times New Roman" panose="02020603050405020304" pitchFamily="18" charset="0"/>
                <a:cs typeface="Times New Roman" panose="02020603050405020304" pitchFamily="18" charset="0"/>
              </a:rPr>
              <a:t>LICENSING PACKETS</a:t>
            </a:r>
            <a:endParaRPr lang="en-US" sz="2000" b="1" u="sng" dirty="0">
              <a:solidFill>
                <a:schemeClr val="tx1"/>
              </a:solidFill>
              <a:latin typeface="Times New Roman" panose="02020603050405020304" pitchFamily="18" charset="0"/>
              <a:cs typeface="Times New Roman" panose="02020603050405020304" pitchFamily="18" charset="0"/>
            </a:endParaRPr>
          </a:p>
          <a:p>
            <a:pPr marL="0" indent="0" algn="ctr">
              <a:buNone/>
            </a:pPr>
            <a:r>
              <a:rPr lang="en-US" b="1" dirty="0">
                <a:solidFill>
                  <a:schemeClr val="tx1"/>
                </a:solidFill>
                <a:latin typeface="Times New Roman" panose="02020603050405020304" pitchFamily="18" charset="0"/>
                <a:cs typeface="Times New Roman" panose="02020603050405020304" pitchFamily="18" charset="0"/>
              </a:rPr>
              <a:t>ASC Online</a:t>
            </a:r>
          </a:p>
          <a:p>
            <a:pPr marL="0" indent="0" algn="ctr">
              <a:buNone/>
            </a:pPr>
            <a:r>
              <a:rPr lang="en-US" b="1" dirty="0" smtClean="0">
                <a:solidFill>
                  <a:schemeClr val="tx1"/>
                </a:solidFill>
                <a:latin typeface="Times New Roman" panose="02020603050405020304" pitchFamily="18" charset="0"/>
                <a:cs typeface="Times New Roman" panose="02020603050405020304" pitchFamily="18" charset="0"/>
              </a:rPr>
              <a:t>Via Email: HSS-ASC-BO-Licensing@la.gov </a:t>
            </a:r>
            <a:endParaRPr lang="en-US" b="1" dirty="0">
              <a:solidFill>
                <a:schemeClr val="tx1"/>
              </a:solidFill>
              <a:latin typeface="Times New Roman" panose="02020603050405020304" pitchFamily="18" charset="0"/>
              <a:cs typeface="Times New Roman" panose="02020603050405020304" pitchFamily="18" charset="0"/>
            </a:endParaRPr>
          </a:p>
          <a:p>
            <a:pPr marL="0" indent="0" algn="ctr">
              <a:buNone/>
            </a:pPr>
            <a:r>
              <a:rPr lang="en-US" b="1" dirty="0" smtClean="0">
                <a:solidFill>
                  <a:schemeClr val="tx1"/>
                </a:solidFill>
                <a:latin typeface="Times New Roman" panose="02020603050405020304" pitchFamily="18" charset="0"/>
                <a:cs typeface="Times New Roman" panose="02020603050405020304" pitchFamily="18" charset="0"/>
              </a:rPr>
              <a:t>Or Mail </a:t>
            </a:r>
            <a:r>
              <a:rPr lang="en-US" b="1" dirty="0">
                <a:solidFill>
                  <a:schemeClr val="tx1"/>
                </a:solidFill>
                <a:latin typeface="Times New Roman" panose="02020603050405020304" pitchFamily="18" charset="0"/>
                <a:cs typeface="Times New Roman" panose="02020603050405020304" pitchFamily="18" charset="0"/>
              </a:rPr>
              <a:t>to:</a:t>
            </a:r>
          </a:p>
          <a:p>
            <a:pPr marL="0" indent="0" algn="ctr">
              <a:buNone/>
            </a:pPr>
            <a:r>
              <a:rPr lang="en-US" b="1" dirty="0">
                <a:solidFill>
                  <a:schemeClr val="tx1"/>
                </a:solidFill>
                <a:latin typeface="Times New Roman" panose="02020603050405020304" pitchFamily="18" charset="0"/>
                <a:cs typeface="Times New Roman" panose="02020603050405020304" pitchFamily="18" charset="0"/>
              </a:rPr>
              <a:t> </a:t>
            </a:r>
          </a:p>
          <a:p>
            <a:pPr marL="0" indent="0" algn="ctr">
              <a:spcBef>
                <a:spcPts val="0"/>
              </a:spcBef>
              <a:buNone/>
            </a:pPr>
            <a:r>
              <a:rPr lang="en-US" b="1" dirty="0">
                <a:solidFill>
                  <a:schemeClr val="tx1"/>
                </a:solidFill>
                <a:latin typeface="Times New Roman" panose="02020603050405020304" pitchFamily="18" charset="0"/>
                <a:cs typeface="Times New Roman" panose="02020603050405020304" pitchFamily="18" charset="0"/>
              </a:rPr>
              <a:t>Louisiana Department of Health </a:t>
            </a:r>
            <a:endParaRPr lang="en-US" b="1" dirty="0" smtClean="0">
              <a:solidFill>
                <a:schemeClr val="tx1"/>
              </a:solidFill>
              <a:latin typeface="Times New Roman" panose="02020603050405020304" pitchFamily="18" charset="0"/>
              <a:cs typeface="Times New Roman" panose="02020603050405020304" pitchFamily="18" charset="0"/>
            </a:endParaRPr>
          </a:p>
          <a:p>
            <a:pPr marL="0" indent="0" algn="ctr">
              <a:spcBef>
                <a:spcPts val="0"/>
              </a:spcBef>
              <a:buNone/>
            </a:pPr>
            <a:r>
              <a:rPr lang="en-US" b="1" dirty="0" smtClean="0">
                <a:solidFill>
                  <a:schemeClr val="tx1"/>
                </a:solidFill>
                <a:latin typeface="Times New Roman" panose="02020603050405020304" pitchFamily="18" charset="0"/>
                <a:cs typeface="Times New Roman" panose="02020603050405020304" pitchFamily="18" charset="0"/>
              </a:rPr>
              <a:t>Health </a:t>
            </a:r>
            <a:r>
              <a:rPr lang="en-US" b="1" dirty="0">
                <a:solidFill>
                  <a:schemeClr val="tx1"/>
                </a:solidFill>
                <a:latin typeface="Times New Roman" panose="02020603050405020304" pitchFamily="18" charset="0"/>
                <a:cs typeface="Times New Roman" panose="02020603050405020304" pitchFamily="18" charset="0"/>
              </a:rPr>
              <a:t>Standards Section</a:t>
            </a:r>
          </a:p>
          <a:p>
            <a:pPr marL="0" indent="0" algn="ctr">
              <a:spcBef>
                <a:spcPts val="0"/>
              </a:spcBef>
              <a:buNone/>
            </a:pPr>
            <a:r>
              <a:rPr lang="en-US" b="1" dirty="0">
                <a:solidFill>
                  <a:schemeClr val="tx1"/>
                </a:solidFill>
                <a:latin typeface="Times New Roman" panose="02020603050405020304" pitchFamily="18" charset="0"/>
                <a:cs typeface="Times New Roman" panose="02020603050405020304" pitchFamily="18" charset="0"/>
              </a:rPr>
              <a:t>P.O. Box 3767</a:t>
            </a:r>
          </a:p>
          <a:p>
            <a:pPr marL="0" indent="0" algn="ctr">
              <a:spcBef>
                <a:spcPts val="0"/>
              </a:spcBef>
              <a:buNone/>
            </a:pPr>
            <a:r>
              <a:rPr lang="en-US" b="1" dirty="0">
                <a:solidFill>
                  <a:schemeClr val="tx1"/>
                </a:solidFill>
                <a:latin typeface="Times New Roman" panose="02020603050405020304" pitchFamily="18" charset="0"/>
                <a:cs typeface="Times New Roman" panose="02020603050405020304" pitchFamily="18" charset="0"/>
              </a:rPr>
              <a:t>Baton Rouge, LA 70821</a:t>
            </a:r>
          </a:p>
        </p:txBody>
      </p:sp>
      <p:sp>
        <p:nvSpPr>
          <p:cNvPr id="9" name="Content Placeholder 3"/>
          <p:cNvSpPr>
            <a:spLocks noGrp="1"/>
          </p:cNvSpPr>
          <p:nvPr>
            <p:ph sz="quarter" idx="4"/>
          </p:nvPr>
        </p:nvSpPr>
        <p:spPr>
          <a:xfrm>
            <a:off x="6185664" y="2865120"/>
            <a:ext cx="5253409" cy="3230880"/>
          </a:xfrm>
          <a:solidFill>
            <a:srgbClr val="E7CFF1"/>
          </a:solidFill>
        </p:spPr>
        <p:txBody>
          <a:bodyPr>
            <a:normAutofit fontScale="92500" lnSpcReduction="20000"/>
          </a:bodyPr>
          <a:lstStyle/>
          <a:p>
            <a:pPr marL="0" indent="0">
              <a:buNone/>
            </a:pPr>
            <a:r>
              <a:rPr lang="en-US" dirty="0" smtClean="0"/>
              <a:t>			          </a:t>
            </a:r>
            <a:r>
              <a:rPr lang="en-US" sz="2200" b="1" u="sng" dirty="0" smtClean="0">
                <a:solidFill>
                  <a:schemeClr val="tx1"/>
                </a:solidFill>
                <a:latin typeface="Times New Roman" panose="02020603050405020304" pitchFamily="18" charset="0"/>
                <a:cs typeface="Times New Roman" panose="02020603050405020304" pitchFamily="18" charset="0"/>
              </a:rPr>
              <a:t>LICENSING PAYMENTS</a:t>
            </a:r>
            <a:endParaRPr lang="en-US" sz="2200" b="1" u="sng" dirty="0">
              <a:solidFill>
                <a:schemeClr val="tx1"/>
              </a:solidFill>
              <a:latin typeface="Times New Roman" panose="02020603050405020304" pitchFamily="18" charset="0"/>
              <a:cs typeface="Times New Roman" panose="02020603050405020304" pitchFamily="18" charset="0"/>
            </a:endParaRPr>
          </a:p>
          <a:p>
            <a:pPr marL="0" indent="0" algn="ctr">
              <a:buNone/>
            </a:pPr>
            <a:r>
              <a:rPr lang="en-US" sz="2400" b="1" dirty="0">
                <a:solidFill>
                  <a:schemeClr val="tx1"/>
                </a:solidFill>
                <a:latin typeface="Times New Roman" panose="02020603050405020304" pitchFamily="18" charset="0"/>
                <a:cs typeface="Times New Roman" panose="02020603050405020304" pitchFamily="18" charset="0"/>
              </a:rPr>
              <a:t>ASC Online</a:t>
            </a:r>
          </a:p>
          <a:p>
            <a:pPr marL="0" indent="0" algn="ctr">
              <a:buNone/>
            </a:pPr>
            <a:r>
              <a:rPr lang="en-US" sz="2400" b="1" dirty="0" smtClean="0">
                <a:solidFill>
                  <a:schemeClr val="tx1"/>
                </a:solidFill>
                <a:latin typeface="Times New Roman" panose="02020603050405020304" pitchFamily="18" charset="0"/>
                <a:cs typeface="Times New Roman" panose="02020603050405020304" pitchFamily="18" charset="0"/>
              </a:rPr>
              <a:t>OR</a:t>
            </a:r>
            <a:endParaRPr lang="en-US" sz="2400" b="1" dirty="0">
              <a:solidFill>
                <a:schemeClr val="tx1"/>
              </a:solidFill>
              <a:latin typeface="Times New Roman" panose="02020603050405020304" pitchFamily="18" charset="0"/>
              <a:cs typeface="Times New Roman" panose="02020603050405020304" pitchFamily="18" charset="0"/>
            </a:endParaRPr>
          </a:p>
          <a:p>
            <a:pPr marL="0" indent="0" algn="ctr">
              <a:buNone/>
            </a:pPr>
            <a:r>
              <a:rPr lang="en-US" sz="2400" b="1" dirty="0">
                <a:solidFill>
                  <a:schemeClr val="tx1"/>
                </a:solidFill>
                <a:latin typeface="Times New Roman" panose="02020603050405020304" pitchFamily="18" charset="0"/>
                <a:cs typeface="Times New Roman" panose="02020603050405020304" pitchFamily="18" charset="0"/>
              </a:rPr>
              <a:t>Mail to:</a:t>
            </a:r>
          </a:p>
          <a:p>
            <a:pPr marL="0" indent="0" algn="ctr">
              <a:buNone/>
            </a:pPr>
            <a:endParaRPr lang="en-US" sz="2400" b="1" dirty="0">
              <a:solidFill>
                <a:schemeClr val="tx1"/>
              </a:solidFill>
              <a:latin typeface="Times New Roman" panose="02020603050405020304" pitchFamily="18" charset="0"/>
              <a:cs typeface="Times New Roman" panose="02020603050405020304" pitchFamily="18" charset="0"/>
            </a:endParaRPr>
          </a:p>
          <a:p>
            <a:pPr marL="0" indent="0" algn="ctr">
              <a:buNone/>
            </a:pPr>
            <a:r>
              <a:rPr lang="en-US" sz="2400" b="1" dirty="0">
                <a:solidFill>
                  <a:schemeClr val="tx1"/>
                </a:solidFill>
                <a:latin typeface="Times New Roman" panose="02020603050405020304" pitchFamily="18" charset="0"/>
                <a:cs typeface="Times New Roman" panose="02020603050405020304" pitchFamily="18" charset="0"/>
              </a:rPr>
              <a:t>LDH Licensing Fee</a:t>
            </a:r>
          </a:p>
          <a:p>
            <a:pPr marL="0" indent="0" algn="ctr">
              <a:buNone/>
            </a:pPr>
            <a:r>
              <a:rPr lang="en-US" sz="2400" b="1" dirty="0">
                <a:solidFill>
                  <a:schemeClr val="tx1"/>
                </a:solidFill>
                <a:latin typeface="Times New Roman" panose="02020603050405020304" pitchFamily="18" charset="0"/>
                <a:cs typeface="Times New Roman" panose="02020603050405020304" pitchFamily="18" charset="0"/>
              </a:rPr>
              <a:t>P.O. Box 734350</a:t>
            </a:r>
          </a:p>
          <a:p>
            <a:pPr marL="0" indent="0" algn="ctr">
              <a:buNone/>
            </a:pPr>
            <a:r>
              <a:rPr lang="en-US" sz="2400" b="1" dirty="0">
                <a:solidFill>
                  <a:schemeClr val="tx1"/>
                </a:solidFill>
                <a:latin typeface="Times New Roman" panose="02020603050405020304" pitchFamily="18" charset="0"/>
                <a:cs typeface="Times New Roman" panose="02020603050405020304" pitchFamily="18" charset="0"/>
              </a:rPr>
              <a:t>Dallas, TX 75373-4350</a:t>
            </a:r>
          </a:p>
        </p:txBody>
      </p:sp>
    </p:spTree>
    <p:extLst>
      <p:ext uri="{BB962C8B-B14F-4D97-AF65-F5344CB8AC3E}">
        <p14:creationId xmlns:p14="http://schemas.microsoft.com/office/powerpoint/2010/main" val="39877626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5000"/>
            <a:lum/>
          </a:blip>
          <a:srcRect/>
          <a:stretch>
            <a:fillRect t="-13000" b="-13000"/>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2159000" y="2133600"/>
            <a:ext cx="7416800" cy="825500"/>
          </a:xfrm>
          <a:solidFill>
            <a:schemeClr val="accent6">
              <a:lumMod val="60000"/>
              <a:lumOff val="40000"/>
            </a:schemeClr>
          </a:solidFill>
        </p:spPr>
        <p:txBody>
          <a:bodyPr>
            <a:normAutofit fontScale="90000"/>
          </a:bodyPr>
          <a:lstStyle/>
          <a:p>
            <a:pPr algn="ctr"/>
            <a:r>
              <a:rPr lang="en-US" sz="4400" b="1" dirty="0" smtClean="0">
                <a:solidFill>
                  <a:schemeClr val="tx1"/>
                </a:solidFill>
              </a:rPr>
              <a:t>Expedited Licensing Process</a:t>
            </a:r>
            <a:endParaRPr lang="en-US" sz="4400" b="1" dirty="0">
              <a:solidFill>
                <a:schemeClr val="tx1"/>
              </a:solidFill>
            </a:endParaRPr>
          </a:p>
        </p:txBody>
      </p:sp>
    </p:spTree>
    <p:extLst>
      <p:ext uri="{BB962C8B-B14F-4D97-AF65-F5344CB8AC3E}">
        <p14:creationId xmlns:p14="http://schemas.microsoft.com/office/powerpoint/2010/main" val="2291835290"/>
      </p:ext>
    </p:extLst>
  </p:cSld>
  <p:clrMapOvr>
    <a:masterClrMapping/>
  </p:clrMapOvr>
  <p:transition spd="med">
    <p:pull/>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5000"/>
            <a:lum/>
          </a:blip>
          <a:srcRect/>
          <a:stretch>
            <a:fillRect t="-13000" b="-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7333" y="1993900"/>
            <a:ext cx="6993467" cy="825500"/>
          </a:xfrm>
          <a:solidFill>
            <a:schemeClr val="accent6">
              <a:lumMod val="60000"/>
              <a:lumOff val="40000"/>
            </a:schemeClr>
          </a:solidFill>
        </p:spPr>
        <p:txBody>
          <a:bodyPr>
            <a:normAutofit fontScale="90000"/>
          </a:bodyPr>
          <a:lstStyle/>
          <a:p>
            <a:r>
              <a:rPr lang="en-US" sz="4400" b="1" dirty="0" smtClean="0">
                <a:solidFill>
                  <a:schemeClr val="tx1"/>
                </a:solidFill>
              </a:rPr>
              <a:t>Expedited Licensing Process</a:t>
            </a:r>
            <a:endParaRPr lang="en-US" sz="4400" b="1" dirty="0">
              <a:solidFill>
                <a:schemeClr val="tx1"/>
              </a:solidFill>
            </a:endParaRPr>
          </a:p>
        </p:txBody>
      </p:sp>
      <p:sp>
        <p:nvSpPr>
          <p:cNvPr id="3" name="Content Placeholder 2"/>
          <p:cNvSpPr>
            <a:spLocks noGrp="1"/>
          </p:cNvSpPr>
          <p:nvPr>
            <p:ph idx="1"/>
          </p:nvPr>
        </p:nvSpPr>
        <p:spPr>
          <a:xfrm>
            <a:off x="677334" y="3898900"/>
            <a:ext cx="9990666" cy="2387600"/>
          </a:xfrm>
          <a:solidFill>
            <a:schemeClr val="accent6">
              <a:lumMod val="60000"/>
              <a:lumOff val="40000"/>
            </a:schemeClr>
          </a:solidFill>
        </p:spPr>
        <p:txBody>
          <a:bodyPr>
            <a:normAutofit lnSpcReduction="10000"/>
          </a:bodyPr>
          <a:lstStyle/>
          <a:p>
            <a:pPr marL="0" indent="0">
              <a:buNone/>
            </a:pPr>
            <a:r>
              <a:rPr lang="en-US" sz="3200" b="1" i="1" u="sng" dirty="0" smtClean="0">
                <a:solidFill>
                  <a:schemeClr val="tx1"/>
                </a:solidFill>
              </a:rPr>
              <a:t>Link </a:t>
            </a:r>
            <a:r>
              <a:rPr lang="en-US" sz="3200" b="1" i="1" u="sng" dirty="0">
                <a:solidFill>
                  <a:schemeClr val="tx1"/>
                </a:solidFill>
              </a:rPr>
              <a:t>to memo:</a:t>
            </a:r>
            <a:endParaRPr lang="en-US" sz="3200" b="1" dirty="0">
              <a:solidFill>
                <a:schemeClr val="tx1"/>
              </a:solidFill>
            </a:endParaRPr>
          </a:p>
          <a:p>
            <a:pPr marL="0" indent="0">
              <a:buNone/>
            </a:pPr>
            <a:r>
              <a:rPr lang="en-US" sz="2000" b="1" i="1" u="sng" dirty="0">
                <a:solidFill>
                  <a:schemeClr val="tx1"/>
                </a:solidFill>
              </a:rPr>
              <a:t>http://ldh.la.gov/assets/medicaid/hss/Expedited_Licensing_Processing_Memo12202018.pdf</a:t>
            </a:r>
            <a:endParaRPr lang="en-US" sz="2000" b="1" dirty="0">
              <a:solidFill>
                <a:schemeClr val="tx1"/>
              </a:solidFill>
            </a:endParaRPr>
          </a:p>
          <a:p>
            <a:pPr marL="0" indent="0">
              <a:buNone/>
            </a:pPr>
            <a:endParaRPr lang="en-US" b="1" i="1" u="sng" dirty="0" smtClean="0">
              <a:solidFill>
                <a:schemeClr val="tx1"/>
              </a:solidFill>
            </a:endParaRPr>
          </a:p>
          <a:p>
            <a:pPr marL="0" indent="0">
              <a:buNone/>
            </a:pPr>
            <a:r>
              <a:rPr lang="en-US" sz="3200" b="1" i="1" u="sng" dirty="0" smtClean="0">
                <a:solidFill>
                  <a:schemeClr val="tx1"/>
                </a:solidFill>
              </a:rPr>
              <a:t>Link </a:t>
            </a:r>
            <a:r>
              <a:rPr lang="en-US" sz="3200" b="1" i="1" u="sng" dirty="0">
                <a:solidFill>
                  <a:schemeClr val="tx1"/>
                </a:solidFill>
              </a:rPr>
              <a:t>to </a:t>
            </a:r>
            <a:r>
              <a:rPr lang="en-US" sz="3200" b="1" i="1" u="sng" dirty="0" smtClean="0">
                <a:solidFill>
                  <a:schemeClr val="tx1"/>
                </a:solidFill>
              </a:rPr>
              <a:t>Rule:</a:t>
            </a:r>
            <a:endParaRPr lang="en-US" sz="3200" b="1" dirty="0">
              <a:solidFill>
                <a:schemeClr val="tx1"/>
              </a:solidFill>
            </a:endParaRPr>
          </a:p>
          <a:p>
            <a:pPr marL="0" indent="0">
              <a:buNone/>
            </a:pPr>
            <a:r>
              <a:rPr lang="en-US" sz="2000" b="1" i="1" u="sng" dirty="0" smtClean="0">
                <a:solidFill>
                  <a:schemeClr val="tx1"/>
                </a:solidFill>
              </a:rPr>
              <a:t>http</a:t>
            </a:r>
            <a:r>
              <a:rPr lang="en-US" sz="2000" b="1" i="1" u="sng" dirty="0">
                <a:solidFill>
                  <a:schemeClr val="tx1"/>
                </a:solidFill>
              </a:rPr>
              <a:t>://ldh.la.gov/assets/medicaid/hss/Expedited_Licensing_Processing_12202018.pdf</a:t>
            </a:r>
            <a:endParaRPr lang="en-US" sz="2000" b="1" dirty="0">
              <a:solidFill>
                <a:schemeClr val="tx1"/>
              </a:solidFill>
            </a:endParaRPr>
          </a:p>
          <a:p>
            <a:endParaRPr lang="en-US" dirty="0"/>
          </a:p>
        </p:txBody>
      </p:sp>
      <p:sp>
        <p:nvSpPr>
          <p:cNvPr id="4" name="Text Placeholder 3"/>
          <p:cNvSpPr>
            <a:spLocks noGrp="1"/>
          </p:cNvSpPr>
          <p:nvPr>
            <p:ph type="body" idx="10"/>
          </p:nvPr>
        </p:nvSpPr>
        <p:spPr>
          <a:xfrm>
            <a:off x="677332" y="2984500"/>
            <a:ext cx="3996267" cy="723900"/>
          </a:xfrm>
          <a:solidFill>
            <a:schemeClr val="accent6">
              <a:lumMod val="60000"/>
              <a:lumOff val="40000"/>
            </a:schemeClr>
          </a:solidFill>
        </p:spPr>
        <p:txBody>
          <a:bodyPr/>
          <a:lstStyle/>
          <a:p>
            <a:r>
              <a:rPr lang="en-US" sz="4000" b="1" dirty="0" smtClean="0">
                <a:solidFill>
                  <a:schemeClr val="tx1"/>
                </a:solidFill>
              </a:rPr>
              <a:t>Helpful Links</a:t>
            </a:r>
            <a:endParaRPr lang="en-US" sz="4000" b="1" dirty="0">
              <a:solidFill>
                <a:schemeClr val="tx1"/>
              </a:solidFill>
            </a:endParaRPr>
          </a:p>
        </p:txBody>
      </p:sp>
    </p:spTree>
    <p:extLst>
      <p:ext uri="{BB962C8B-B14F-4D97-AF65-F5344CB8AC3E}">
        <p14:creationId xmlns:p14="http://schemas.microsoft.com/office/powerpoint/2010/main" val="33691627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5000"/>
            <a:lum/>
          </a:blip>
          <a:srcRect/>
          <a:stretch>
            <a:fillRect t="-17000" b="-17000"/>
          </a:stretch>
        </a:blipFill>
        <a:effectLst/>
      </p:bgPr>
    </p:bg>
    <p:spTree>
      <p:nvGrpSpPr>
        <p:cNvPr id="1" name=""/>
        <p:cNvGrpSpPr/>
        <p:nvPr/>
      </p:nvGrpSpPr>
      <p:grpSpPr>
        <a:xfrm>
          <a:off x="0" y="0"/>
          <a:ext cx="0" cy="0"/>
          <a:chOff x="0" y="0"/>
          <a:chExt cx="0" cy="0"/>
        </a:xfrm>
      </p:grpSpPr>
      <p:sp>
        <p:nvSpPr>
          <p:cNvPr id="5" name="Title 1"/>
          <p:cNvSpPr txBox="1">
            <a:spLocks/>
          </p:cNvSpPr>
          <p:nvPr/>
        </p:nvSpPr>
        <p:spPr>
          <a:xfrm>
            <a:off x="894080" y="609600"/>
            <a:ext cx="10471752" cy="964537"/>
          </a:xfrm>
          <a:prstGeom prst="rect">
            <a:avLst/>
          </a:prstGeom>
          <a:solidFill>
            <a:schemeClr val="accent1">
              <a:lumMod val="75000"/>
            </a:schemeClr>
          </a:solidFill>
          <a:ln>
            <a:solidFill>
              <a:schemeClr val="tx1"/>
            </a:solidFill>
          </a:ln>
        </p:spPr>
        <p:txBody>
          <a:bodyPr vert="horz" lIns="91440" tIns="45720" rIns="91440" bIns="45720" rtlCol="0" anchor="t">
            <a:normAutofit/>
          </a:bodyPr>
          <a:lstStyle>
            <a:lvl1pPr algn="l" defTabSz="457200" rtl="0" eaLnBrk="1" latinLnBrk="0" hangingPunct="1">
              <a:spcBef>
                <a:spcPct val="0"/>
              </a:spcBef>
              <a:buNone/>
              <a:defRPr sz="3600" kern="1200" baseline="0">
                <a:solidFill>
                  <a:srgbClr val="002147"/>
                </a:solidFill>
                <a:latin typeface="Cambria" panose="02040503050406030204" pitchFamily="18"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smtClean="0">
                <a:ln>
                  <a:noFill/>
                </a:ln>
                <a:solidFill>
                  <a:prstClr val="white"/>
                </a:solidFill>
                <a:effectLst/>
                <a:uLnTx/>
                <a:uFillTx/>
                <a:latin typeface="Times New Roman" panose="02020603050405020304" pitchFamily="18" charset="0"/>
                <a:ea typeface="+mj-ea"/>
                <a:cs typeface="Times New Roman" panose="02020603050405020304" pitchFamily="18" charset="0"/>
              </a:rPr>
              <a:t>Federal and State Relationship</a:t>
            </a:r>
            <a:endPar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2737208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5000"/>
            <a:lum/>
          </a:blip>
          <a:srcRect/>
          <a:stretch>
            <a:fillRect t="-39000" b="-3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96155" y="1348154"/>
            <a:ext cx="2567354" cy="726832"/>
          </a:xfrm>
          <a:solidFill>
            <a:schemeClr val="bg1"/>
          </a:solidFill>
        </p:spPr>
        <p:txBody>
          <a:bodyPr>
            <a:normAutofit/>
          </a:bodyPr>
          <a:lstStyle/>
          <a:p>
            <a:pPr algn="ctr"/>
            <a:r>
              <a:rPr lang="en-US" sz="4000" b="1" dirty="0" smtClean="0">
                <a:solidFill>
                  <a:schemeClr val="tx1"/>
                </a:solidFill>
              </a:rPr>
              <a:t>PACKETS</a:t>
            </a:r>
            <a:endParaRPr lang="en-US" sz="4000" b="1" dirty="0">
              <a:solidFill>
                <a:schemeClr val="tx1"/>
              </a:solidFill>
            </a:endParaRPr>
          </a:p>
        </p:txBody>
      </p:sp>
    </p:spTree>
    <p:extLst>
      <p:ext uri="{BB962C8B-B14F-4D97-AF65-F5344CB8AC3E}">
        <p14:creationId xmlns:p14="http://schemas.microsoft.com/office/powerpoint/2010/main" val="38033391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5000"/>
            <a:lum/>
          </a:blip>
          <a:srcRect/>
          <a:stretch>
            <a:fillRect t="-39000" b="-3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86100" y="1181100"/>
            <a:ext cx="6032500" cy="787400"/>
          </a:xfrm>
          <a:solidFill>
            <a:schemeClr val="bg1"/>
          </a:solidFill>
        </p:spPr>
        <p:txBody>
          <a:bodyPr>
            <a:normAutofit/>
          </a:bodyPr>
          <a:lstStyle/>
          <a:p>
            <a:pPr algn="ctr"/>
            <a:r>
              <a:rPr lang="en-US" sz="4000" b="1" dirty="0" smtClean="0">
                <a:solidFill>
                  <a:schemeClr val="tx1"/>
                </a:solidFill>
              </a:rPr>
              <a:t>CHOW vs. CHOI Packet</a:t>
            </a:r>
            <a:endParaRPr lang="en-US" sz="4000" b="1" dirty="0">
              <a:solidFill>
                <a:schemeClr val="tx1"/>
              </a:solidFill>
            </a:endParaRPr>
          </a:p>
        </p:txBody>
      </p:sp>
      <p:sp>
        <p:nvSpPr>
          <p:cNvPr id="3" name="Content Placeholder 2"/>
          <p:cNvSpPr>
            <a:spLocks noGrp="1"/>
          </p:cNvSpPr>
          <p:nvPr>
            <p:ph idx="1"/>
          </p:nvPr>
        </p:nvSpPr>
        <p:spPr>
          <a:xfrm>
            <a:off x="3086100" y="1968500"/>
            <a:ext cx="6032500" cy="3352800"/>
          </a:xfrm>
          <a:solidFill>
            <a:schemeClr val="bg1"/>
          </a:solidFill>
        </p:spPr>
        <p:txBody>
          <a:bodyPr>
            <a:normAutofit fontScale="77500" lnSpcReduction="20000"/>
          </a:bodyPr>
          <a:lstStyle/>
          <a:p>
            <a:endParaRPr lang="en-US" sz="3600" b="1" dirty="0" smtClean="0"/>
          </a:p>
          <a:p>
            <a:r>
              <a:rPr lang="en-US" sz="3600" b="1" dirty="0" smtClean="0">
                <a:solidFill>
                  <a:schemeClr val="tx1"/>
                </a:solidFill>
              </a:rPr>
              <a:t>CHOW – Change of Ownership</a:t>
            </a:r>
          </a:p>
          <a:p>
            <a:r>
              <a:rPr lang="en-US" sz="3600" b="1" dirty="0" smtClean="0">
                <a:solidFill>
                  <a:schemeClr val="tx1"/>
                </a:solidFill>
              </a:rPr>
              <a:t>CHOI – Change of Information</a:t>
            </a:r>
          </a:p>
          <a:p>
            <a:r>
              <a:rPr lang="en-US" sz="3600" b="1" dirty="0" smtClean="0">
                <a:solidFill>
                  <a:schemeClr val="tx1"/>
                </a:solidFill>
              </a:rPr>
              <a:t>Refer to the CHOW website for most current  information required</a:t>
            </a:r>
          </a:p>
          <a:p>
            <a:r>
              <a:rPr lang="en-US" sz="3600" b="1" dirty="0" smtClean="0">
                <a:solidFill>
                  <a:schemeClr val="tx1"/>
                </a:solidFill>
              </a:rPr>
              <a:t>Unsure???....Contact your Program Manager</a:t>
            </a:r>
            <a:r>
              <a:rPr lang="en-US" sz="3600" b="1" dirty="0">
                <a:solidFill>
                  <a:schemeClr val="tx1"/>
                </a:solidFill>
              </a:rPr>
              <a:t>	</a:t>
            </a:r>
            <a:r>
              <a:rPr lang="en-US" sz="3600" b="1" dirty="0" smtClean="0">
                <a:solidFill>
                  <a:schemeClr val="tx1"/>
                </a:solidFill>
              </a:rPr>
              <a:t>or </a:t>
            </a:r>
            <a:r>
              <a:rPr lang="en-US" sz="3600" dirty="0" smtClean="0"/>
              <a:t>															</a:t>
            </a:r>
          </a:p>
          <a:p>
            <a:pPr marL="0" indent="0">
              <a:buNone/>
            </a:pPr>
            <a:endParaRPr lang="en-US" sz="3600" dirty="0" smtClean="0"/>
          </a:p>
        </p:txBody>
      </p:sp>
    </p:spTree>
    <p:extLst>
      <p:ext uri="{BB962C8B-B14F-4D97-AF65-F5344CB8AC3E}">
        <p14:creationId xmlns:p14="http://schemas.microsoft.com/office/powerpoint/2010/main" val="18211148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5000"/>
            <a:lum/>
          </a:blip>
          <a:srcRect/>
          <a:stretch>
            <a:fillRect t="-39000" b="-3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82900" y="613775"/>
            <a:ext cx="6172200" cy="935625"/>
          </a:xfrm>
          <a:solidFill>
            <a:schemeClr val="bg1"/>
          </a:solidFill>
        </p:spPr>
        <p:txBody>
          <a:bodyPr>
            <a:noAutofit/>
          </a:bodyPr>
          <a:lstStyle/>
          <a:p>
            <a:pPr algn="ctr"/>
            <a:r>
              <a:rPr lang="en-US" sz="4000" b="1" dirty="0" smtClean="0">
                <a:solidFill>
                  <a:schemeClr val="tx1"/>
                </a:solidFill>
              </a:rPr>
              <a:t>Name Change Packet</a:t>
            </a:r>
            <a:endParaRPr lang="en-US" sz="4000" b="1" dirty="0">
              <a:solidFill>
                <a:schemeClr val="tx1"/>
              </a:solidFill>
            </a:endParaRPr>
          </a:p>
        </p:txBody>
      </p:sp>
      <p:sp>
        <p:nvSpPr>
          <p:cNvPr id="3" name="Content Placeholder 2"/>
          <p:cNvSpPr>
            <a:spLocks noGrp="1"/>
          </p:cNvSpPr>
          <p:nvPr>
            <p:ph idx="1"/>
          </p:nvPr>
        </p:nvSpPr>
        <p:spPr>
          <a:xfrm>
            <a:off x="1447800" y="1549400"/>
            <a:ext cx="9271000" cy="3811740"/>
          </a:xfrm>
          <a:solidFill>
            <a:schemeClr val="bg1"/>
          </a:solidFill>
        </p:spPr>
        <p:txBody>
          <a:bodyPr>
            <a:normAutofit/>
          </a:bodyPr>
          <a:lstStyle/>
          <a:p>
            <a:endParaRPr lang="en-US" dirty="0" smtClean="0"/>
          </a:p>
          <a:p>
            <a:r>
              <a:rPr lang="en-US" sz="2800" b="1" dirty="0" smtClean="0">
                <a:solidFill>
                  <a:schemeClr val="tx1"/>
                </a:solidFill>
                <a:latin typeface="Times New Roman" panose="02020603050405020304" pitchFamily="18" charset="0"/>
                <a:cs typeface="Times New Roman" panose="02020603050405020304" pitchFamily="18" charset="0"/>
              </a:rPr>
              <a:t>Application &amp; Checklist </a:t>
            </a:r>
            <a:r>
              <a:rPr lang="en-US" sz="2800" b="1" dirty="0">
                <a:solidFill>
                  <a:schemeClr val="tx1"/>
                </a:solidFill>
                <a:latin typeface="Times New Roman" panose="02020603050405020304" pitchFamily="18" charset="0"/>
                <a:cs typeface="Times New Roman" panose="02020603050405020304" pitchFamily="18" charset="0"/>
              </a:rPr>
              <a:t>on </a:t>
            </a:r>
            <a:r>
              <a:rPr lang="en-US" sz="2800" b="1" dirty="0" smtClean="0">
                <a:solidFill>
                  <a:schemeClr val="tx1"/>
                </a:solidFill>
                <a:latin typeface="Times New Roman" panose="02020603050405020304" pitchFamily="18" charset="0"/>
                <a:cs typeface="Times New Roman" panose="02020603050405020304" pitchFamily="18" charset="0"/>
              </a:rPr>
              <a:t>website</a:t>
            </a:r>
          </a:p>
          <a:p>
            <a:pPr marL="0" indent="0">
              <a:buNone/>
            </a:pPr>
            <a:endParaRPr lang="en-US" sz="2800" b="1" dirty="0" smtClean="0">
              <a:solidFill>
                <a:schemeClr val="tx1"/>
              </a:solidFill>
              <a:latin typeface="Times New Roman" panose="02020603050405020304" pitchFamily="18" charset="0"/>
              <a:cs typeface="Times New Roman" panose="02020603050405020304" pitchFamily="18" charset="0"/>
            </a:endParaRPr>
          </a:p>
          <a:p>
            <a:r>
              <a:rPr lang="en-US" sz="2800" b="1" dirty="0" smtClean="0">
                <a:solidFill>
                  <a:schemeClr val="tx1"/>
                </a:solidFill>
                <a:latin typeface="Times New Roman" panose="02020603050405020304" pitchFamily="18" charset="0"/>
                <a:cs typeface="Times New Roman" panose="02020603050405020304" pitchFamily="18" charset="0"/>
              </a:rPr>
              <a:t>Licensing fee ($25.00 to reprint license)</a:t>
            </a:r>
          </a:p>
          <a:p>
            <a:pPr marL="0" indent="0">
              <a:buNone/>
            </a:pPr>
            <a:endParaRPr lang="en-US" sz="2800" b="1" dirty="0" smtClean="0">
              <a:solidFill>
                <a:schemeClr val="tx1"/>
              </a:solidFill>
              <a:latin typeface="Times New Roman" panose="02020603050405020304" pitchFamily="18" charset="0"/>
              <a:cs typeface="Times New Roman" panose="02020603050405020304" pitchFamily="18" charset="0"/>
            </a:endParaRPr>
          </a:p>
          <a:p>
            <a:r>
              <a:rPr lang="en-US" sz="2800" b="1" dirty="0" smtClean="0">
                <a:solidFill>
                  <a:schemeClr val="tx1"/>
                </a:solidFill>
                <a:latin typeface="Times New Roman" panose="02020603050405020304" pitchFamily="18" charset="0"/>
                <a:cs typeface="Times New Roman" panose="02020603050405020304" pitchFamily="18" charset="0"/>
              </a:rPr>
              <a:t>855B approval letter from Fiscal Intermediary (FI)</a:t>
            </a:r>
            <a:endParaRPr lang="en-US" sz="2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158790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5000"/>
            <a:lum/>
          </a:blip>
          <a:srcRect/>
          <a:stretch>
            <a:fillRect t="-39000" b="-3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70200" y="901700"/>
            <a:ext cx="6172200" cy="812800"/>
          </a:xfrm>
          <a:solidFill>
            <a:schemeClr val="bg1"/>
          </a:solidFill>
        </p:spPr>
        <p:txBody>
          <a:bodyPr>
            <a:noAutofit/>
          </a:bodyPr>
          <a:lstStyle/>
          <a:p>
            <a:pPr algn="ctr"/>
            <a:r>
              <a:rPr lang="en-US" sz="4400" b="1" dirty="0" smtClean="0">
                <a:solidFill>
                  <a:schemeClr val="tx1"/>
                </a:solidFill>
              </a:rPr>
              <a:t>ASC Closure Packet</a:t>
            </a:r>
            <a:endParaRPr lang="en-US" sz="4400" b="1" dirty="0">
              <a:solidFill>
                <a:schemeClr val="tx1"/>
              </a:solidFill>
            </a:endParaRPr>
          </a:p>
        </p:txBody>
      </p:sp>
      <p:sp>
        <p:nvSpPr>
          <p:cNvPr id="3" name="Content Placeholder 2"/>
          <p:cNvSpPr>
            <a:spLocks noGrp="1"/>
          </p:cNvSpPr>
          <p:nvPr>
            <p:ph idx="1"/>
          </p:nvPr>
        </p:nvSpPr>
        <p:spPr>
          <a:xfrm>
            <a:off x="2870200" y="1714500"/>
            <a:ext cx="6172200" cy="3721100"/>
          </a:xfrm>
          <a:solidFill>
            <a:schemeClr val="bg1"/>
          </a:solidFill>
        </p:spPr>
        <p:txBody>
          <a:bodyPr>
            <a:normAutofit fontScale="92500" lnSpcReduction="10000"/>
          </a:bodyPr>
          <a:lstStyle/>
          <a:p>
            <a:endParaRPr lang="en-US" dirty="0" smtClean="0"/>
          </a:p>
          <a:p>
            <a:r>
              <a:rPr lang="en-US" sz="2400" b="1" dirty="0" smtClean="0">
                <a:solidFill>
                  <a:schemeClr val="tx1"/>
                </a:solidFill>
              </a:rPr>
              <a:t>Checklist on website</a:t>
            </a:r>
          </a:p>
          <a:p>
            <a:r>
              <a:rPr lang="en-US" sz="2400" b="1" dirty="0" smtClean="0">
                <a:solidFill>
                  <a:schemeClr val="tx1"/>
                </a:solidFill>
              </a:rPr>
              <a:t>Letter of Intent</a:t>
            </a:r>
          </a:p>
          <a:p>
            <a:pPr lvl="1"/>
            <a:r>
              <a:rPr lang="en-US" sz="2400" b="1" dirty="0" smtClean="0">
                <a:solidFill>
                  <a:schemeClr val="tx1"/>
                </a:solidFill>
              </a:rPr>
              <a:t>Effective Date of Closure</a:t>
            </a:r>
          </a:p>
          <a:p>
            <a:pPr lvl="1"/>
            <a:r>
              <a:rPr lang="en-US" sz="2400" b="1" dirty="0" smtClean="0">
                <a:solidFill>
                  <a:schemeClr val="tx1"/>
                </a:solidFill>
              </a:rPr>
              <a:t>Where medical records will be stored</a:t>
            </a:r>
          </a:p>
          <a:p>
            <a:pPr lvl="1"/>
            <a:r>
              <a:rPr lang="en-US" sz="2400" b="1" dirty="0" smtClean="0">
                <a:solidFill>
                  <a:schemeClr val="tx1"/>
                </a:solidFill>
              </a:rPr>
              <a:t>Custodian of medical records</a:t>
            </a:r>
          </a:p>
          <a:p>
            <a:pPr lvl="1"/>
            <a:r>
              <a:rPr lang="en-US" sz="2400" b="1" dirty="0" smtClean="0">
                <a:solidFill>
                  <a:schemeClr val="tx1"/>
                </a:solidFill>
              </a:rPr>
              <a:t>Contact information for custodian of medical records</a:t>
            </a:r>
          </a:p>
          <a:p>
            <a:r>
              <a:rPr lang="en-US" sz="2400" b="1" dirty="0" smtClean="0">
                <a:solidFill>
                  <a:schemeClr val="tx1"/>
                </a:solidFill>
              </a:rPr>
              <a:t>855B approval letter showing closure</a:t>
            </a:r>
            <a:endParaRPr lang="en-US" sz="2400" b="1" dirty="0">
              <a:solidFill>
                <a:schemeClr val="tx1"/>
              </a:solidFill>
            </a:endParaRPr>
          </a:p>
        </p:txBody>
      </p:sp>
    </p:spTree>
    <p:extLst>
      <p:ext uri="{BB962C8B-B14F-4D97-AF65-F5344CB8AC3E}">
        <p14:creationId xmlns:p14="http://schemas.microsoft.com/office/powerpoint/2010/main" val="122516276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5000"/>
            <a:lum/>
          </a:blip>
          <a:srcRect/>
          <a:stretch>
            <a:fillRect t="-39000" b="-3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92300" y="812800"/>
            <a:ext cx="8369300" cy="762000"/>
          </a:xfrm>
          <a:solidFill>
            <a:schemeClr val="bg1"/>
          </a:solidFill>
        </p:spPr>
        <p:txBody>
          <a:bodyPr>
            <a:noAutofit/>
          </a:bodyPr>
          <a:lstStyle/>
          <a:p>
            <a:pPr algn="ctr"/>
            <a:r>
              <a:rPr lang="en-US" sz="4400" b="1" dirty="0" smtClean="0">
                <a:solidFill>
                  <a:schemeClr val="tx1"/>
                </a:solidFill>
              </a:rPr>
              <a:t>ASC Service Actions Packet</a:t>
            </a:r>
            <a:endParaRPr lang="en-US" sz="4400" b="1" dirty="0">
              <a:solidFill>
                <a:schemeClr val="tx1"/>
              </a:solidFill>
            </a:endParaRPr>
          </a:p>
        </p:txBody>
      </p:sp>
      <p:sp>
        <p:nvSpPr>
          <p:cNvPr id="3" name="Content Placeholder 2"/>
          <p:cNvSpPr>
            <a:spLocks noGrp="1"/>
          </p:cNvSpPr>
          <p:nvPr>
            <p:ph idx="1"/>
          </p:nvPr>
        </p:nvSpPr>
        <p:spPr>
          <a:xfrm>
            <a:off x="685799" y="1574800"/>
            <a:ext cx="10711543" cy="4662714"/>
          </a:xfrm>
          <a:solidFill>
            <a:schemeClr val="bg1"/>
          </a:solidFill>
        </p:spPr>
        <p:txBody>
          <a:bodyPr>
            <a:normAutofit fontScale="92500"/>
          </a:bodyPr>
          <a:lstStyle/>
          <a:p>
            <a:r>
              <a:rPr lang="en-US" b="1" dirty="0" smtClean="0">
                <a:solidFill>
                  <a:schemeClr val="tx1"/>
                </a:solidFill>
              </a:rPr>
              <a:t>Checklist on website</a:t>
            </a:r>
          </a:p>
          <a:p>
            <a:r>
              <a:rPr lang="en-US" b="1" dirty="0" smtClean="0">
                <a:solidFill>
                  <a:schemeClr val="tx1"/>
                </a:solidFill>
              </a:rPr>
              <a:t>Application</a:t>
            </a:r>
          </a:p>
          <a:p>
            <a:r>
              <a:rPr lang="en-US" b="1" dirty="0">
                <a:solidFill>
                  <a:schemeClr val="tx1"/>
                </a:solidFill>
              </a:rPr>
              <a:t>Floor plans (before and after</a:t>
            </a:r>
            <a:r>
              <a:rPr lang="en-US" b="1" dirty="0" smtClean="0">
                <a:solidFill>
                  <a:schemeClr val="tx1"/>
                </a:solidFill>
              </a:rPr>
              <a:t>)</a:t>
            </a:r>
          </a:p>
          <a:p>
            <a:r>
              <a:rPr lang="en-US" b="1" dirty="0" smtClean="0">
                <a:solidFill>
                  <a:schemeClr val="tx1"/>
                </a:solidFill>
              </a:rPr>
              <a:t>AR </a:t>
            </a:r>
            <a:r>
              <a:rPr lang="en-US" b="1" dirty="0">
                <a:solidFill>
                  <a:schemeClr val="tx1"/>
                </a:solidFill>
              </a:rPr>
              <a:t>Plan </a:t>
            </a:r>
            <a:r>
              <a:rPr lang="en-US" b="1" dirty="0" smtClean="0">
                <a:solidFill>
                  <a:schemeClr val="tx1"/>
                </a:solidFill>
              </a:rPr>
              <a:t>Review</a:t>
            </a:r>
          </a:p>
          <a:p>
            <a:r>
              <a:rPr lang="en-US" b="1" dirty="0" smtClean="0">
                <a:solidFill>
                  <a:schemeClr val="tx1"/>
                </a:solidFill>
              </a:rPr>
              <a:t>DH Plan Review </a:t>
            </a:r>
          </a:p>
          <a:p>
            <a:pPr lvl="1">
              <a:buFont typeface="Wingdings" panose="05000000000000000000" pitchFamily="2" charset="2"/>
              <a:buChar char="§"/>
            </a:pPr>
            <a:r>
              <a:rPr lang="en-US" sz="1700" b="1" dirty="0" smtClean="0">
                <a:solidFill>
                  <a:schemeClr val="tx1"/>
                </a:solidFill>
              </a:rPr>
              <a:t>Very likely to be required for changes to surgical services, operating rooms, procedures rooms, or sterilization area.</a:t>
            </a:r>
          </a:p>
          <a:p>
            <a:r>
              <a:rPr lang="en-US" b="1" dirty="0" smtClean="0">
                <a:solidFill>
                  <a:schemeClr val="tx1"/>
                </a:solidFill>
              </a:rPr>
              <a:t>DH Plan </a:t>
            </a:r>
            <a:r>
              <a:rPr lang="en-US" b="1" dirty="0">
                <a:solidFill>
                  <a:schemeClr val="tx1"/>
                </a:solidFill>
              </a:rPr>
              <a:t>R</a:t>
            </a:r>
            <a:r>
              <a:rPr lang="en-US" b="1" dirty="0" smtClean="0">
                <a:solidFill>
                  <a:schemeClr val="tx1"/>
                </a:solidFill>
              </a:rPr>
              <a:t>eview Attestation </a:t>
            </a:r>
          </a:p>
          <a:p>
            <a:r>
              <a:rPr lang="en-US" b="1" dirty="0" smtClean="0">
                <a:solidFill>
                  <a:schemeClr val="tx1"/>
                </a:solidFill>
              </a:rPr>
              <a:t>OSFM Inspection</a:t>
            </a:r>
          </a:p>
          <a:p>
            <a:r>
              <a:rPr lang="en-US" b="1" dirty="0" smtClean="0">
                <a:solidFill>
                  <a:schemeClr val="tx1"/>
                </a:solidFill>
              </a:rPr>
              <a:t>OPH Inspection</a:t>
            </a:r>
          </a:p>
          <a:p>
            <a:r>
              <a:rPr lang="en-US" b="1" dirty="0" smtClean="0">
                <a:solidFill>
                  <a:schemeClr val="tx1"/>
                </a:solidFill>
              </a:rPr>
              <a:t>Physical Environment Survey</a:t>
            </a:r>
          </a:p>
          <a:p>
            <a:pPr lvl="1">
              <a:buFont typeface="Wingdings" panose="05000000000000000000" pitchFamily="2" charset="2"/>
              <a:buChar char="§"/>
            </a:pPr>
            <a:r>
              <a:rPr lang="en-US" sz="1700" b="1" dirty="0" smtClean="0">
                <a:solidFill>
                  <a:schemeClr val="tx1"/>
                </a:solidFill>
              </a:rPr>
              <a:t>Announced Survey </a:t>
            </a:r>
          </a:p>
          <a:p>
            <a:pPr lvl="1">
              <a:buFont typeface="Wingdings" panose="05000000000000000000" pitchFamily="2" charset="2"/>
              <a:buChar char="§"/>
            </a:pPr>
            <a:r>
              <a:rPr lang="en-US" sz="1700" b="1" dirty="0" smtClean="0">
                <a:solidFill>
                  <a:schemeClr val="tx1"/>
                </a:solidFill>
              </a:rPr>
              <a:t>Very likely to be required for changes to surgical services, operating rooms, procedures rooms, or sterilization area.</a:t>
            </a:r>
            <a:endParaRPr lang="en-US" sz="1700" b="1" dirty="0">
              <a:solidFill>
                <a:schemeClr val="tx1"/>
              </a:solidFill>
            </a:endParaRPr>
          </a:p>
        </p:txBody>
      </p:sp>
    </p:spTree>
    <p:extLst>
      <p:ext uri="{BB962C8B-B14F-4D97-AF65-F5344CB8AC3E}">
        <p14:creationId xmlns:p14="http://schemas.microsoft.com/office/powerpoint/2010/main" val="320182432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5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71292" y="660400"/>
            <a:ext cx="2485294" cy="787400"/>
          </a:xfrm>
          <a:solidFill>
            <a:schemeClr val="bg1"/>
          </a:solidFill>
        </p:spPr>
        <p:txBody>
          <a:bodyPr>
            <a:noAutofit/>
          </a:bodyPr>
          <a:lstStyle/>
          <a:p>
            <a:pPr algn="ctr"/>
            <a:r>
              <a:rPr lang="en-US" sz="4400" b="1" dirty="0" smtClean="0">
                <a:solidFill>
                  <a:schemeClr val="tx1"/>
                </a:solidFill>
              </a:rPr>
              <a:t>Surveys</a:t>
            </a:r>
            <a:endParaRPr lang="en-US" sz="4400" b="1" dirty="0">
              <a:solidFill>
                <a:schemeClr val="tx1"/>
              </a:solidFill>
            </a:endParaRPr>
          </a:p>
        </p:txBody>
      </p:sp>
    </p:spTree>
    <p:extLst>
      <p:ext uri="{BB962C8B-B14F-4D97-AF65-F5344CB8AC3E}">
        <p14:creationId xmlns:p14="http://schemas.microsoft.com/office/powerpoint/2010/main" val="131185336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5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92500" y="660400"/>
            <a:ext cx="4889500" cy="787400"/>
          </a:xfrm>
          <a:solidFill>
            <a:schemeClr val="bg1"/>
          </a:solidFill>
        </p:spPr>
        <p:txBody>
          <a:bodyPr>
            <a:noAutofit/>
          </a:bodyPr>
          <a:lstStyle/>
          <a:p>
            <a:pPr algn="ctr"/>
            <a:r>
              <a:rPr lang="en-US" sz="4400" b="1" dirty="0" smtClean="0">
                <a:solidFill>
                  <a:schemeClr val="tx1"/>
                </a:solidFill>
              </a:rPr>
              <a:t>Types of Surveys</a:t>
            </a:r>
            <a:endParaRPr lang="en-US" sz="4400" b="1" dirty="0">
              <a:solidFill>
                <a:schemeClr val="tx1"/>
              </a:solidFill>
            </a:endParaRPr>
          </a:p>
        </p:txBody>
      </p:sp>
      <p:sp>
        <p:nvSpPr>
          <p:cNvPr id="3" name="Content Placeholder 2"/>
          <p:cNvSpPr>
            <a:spLocks noGrp="1"/>
          </p:cNvSpPr>
          <p:nvPr>
            <p:ph idx="1"/>
          </p:nvPr>
        </p:nvSpPr>
        <p:spPr>
          <a:xfrm>
            <a:off x="4343400" y="1447800"/>
            <a:ext cx="3200400" cy="4813300"/>
          </a:xfrm>
          <a:solidFill>
            <a:schemeClr val="bg1"/>
          </a:solidFill>
        </p:spPr>
        <p:txBody>
          <a:bodyPr>
            <a:normAutofit/>
          </a:bodyPr>
          <a:lstStyle/>
          <a:p>
            <a:r>
              <a:rPr lang="en-US" sz="2000" b="1" dirty="0" smtClean="0">
                <a:solidFill>
                  <a:schemeClr val="tx1"/>
                </a:solidFill>
              </a:rPr>
              <a:t>Licensing Surveys</a:t>
            </a:r>
          </a:p>
          <a:p>
            <a:pPr lvl="1"/>
            <a:r>
              <a:rPr lang="en-US" sz="2000" b="1" dirty="0" smtClean="0">
                <a:solidFill>
                  <a:schemeClr val="tx1"/>
                </a:solidFill>
              </a:rPr>
              <a:t>Initial Licensing</a:t>
            </a:r>
          </a:p>
          <a:p>
            <a:pPr lvl="1"/>
            <a:r>
              <a:rPr lang="en-US" sz="2000" b="1" dirty="0" smtClean="0">
                <a:solidFill>
                  <a:schemeClr val="tx1"/>
                </a:solidFill>
              </a:rPr>
              <a:t>Physical Environment</a:t>
            </a:r>
          </a:p>
          <a:p>
            <a:pPr marL="228600" lvl="1" indent="0">
              <a:buNone/>
            </a:pPr>
            <a:endParaRPr lang="en-US" sz="2000" b="1" dirty="0" smtClean="0">
              <a:solidFill>
                <a:schemeClr val="tx1"/>
              </a:solidFill>
            </a:endParaRPr>
          </a:p>
          <a:p>
            <a:r>
              <a:rPr lang="en-US" sz="2000" b="1" dirty="0" smtClean="0">
                <a:solidFill>
                  <a:schemeClr val="tx1"/>
                </a:solidFill>
              </a:rPr>
              <a:t>Certification Surveys</a:t>
            </a:r>
          </a:p>
          <a:p>
            <a:pPr marL="0" indent="0">
              <a:buNone/>
            </a:pPr>
            <a:endParaRPr lang="en-US" sz="2000" b="1" dirty="0" smtClean="0">
              <a:solidFill>
                <a:schemeClr val="tx1"/>
              </a:solidFill>
            </a:endParaRPr>
          </a:p>
          <a:p>
            <a:r>
              <a:rPr lang="en-US" sz="2000" b="1" dirty="0" smtClean="0">
                <a:solidFill>
                  <a:schemeClr val="tx1"/>
                </a:solidFill>
              </a:rPr>
              <a:t>Re-Certification Surveys</a:t>
            </a:r>
          </a:p>
          <a:p>
            <a:pPr marL="0" indent="0">
              <a:buNone/>
            </a:pPr>
            <a:endParaRPr lang="en-US" sz="2000" b="1" dirty="0" smtClean="0">
              <a:solidFill>
                <a:schemeClr val="tx1"/>
              </a:solidFill>
            </a:endParaRPr>
          </a:p>
          <a:p>
            <a:r>
              <a:rPr lang="en-US" sz="2000" b="1" dirty="0" smtClean="0">
                <a:solidFill>
                  <a:schemeClr val="tx1"/>
                </a:solidFill>
              </a:rPr>
              <a:t>Validation Surveys</a:t>
            </a:r>
          </a:p>
          <a:p>
            <a:pPr marL="0" indent="0">
              <a:buNone/>
            </a:pPr>
            <a:endParaRPr lang="en-US" sz="2000" b="1" dirty="0" smtClean="0">
              <a:solidFill>
                <a:schemeClr val="tx1"/>
              </a:solidFill>
            </a:endParaRPr>
          </a:p>
          <a:p>
            <a:r>
              <a:rPr lang="en-US" sz="2000" b="1" dirty="0" smtClean="0">
                <a:solidFill>
                  <a:schemeClr val="tx1"/>
                </a:solidFill>
              </a:rPr>
              <a:t>Complaint Surveys</a:t>
            </a:r>
            <a:endParaRPr lang="en-US" sz="2000" b="1" dirty="0">
              <a:solidFill>
                <a:schemeClr val="tx1"/>
              </a:solidFill>
            </a:endParaRPr>
          </a:p>
        </p:txBody>
      </p:sp>
    </p:spTree>
    <p:extLst>
      <p:ext uri="{BB962C8B-B14F-4D97-AF65-F5344CB8AC3E}">
        <p14:creationId xmlns:p14="http://schemas.microsoft.com/office/powerpoint/2010/main" val="264671033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5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33700" y="609600"/>
            <a:ext cx="6502400" cy="914400"/>
          </a:xfrm>
          <a:solidFill>
            <a:schemeClr val="bg1"/>
          </a:solidFill>
        </p:spPr>
        <p:txBody>
          <a:bodyPr>
            <a:normAutofit/>
          </a:bodyPr>
          <a:lstStyle/>
          <a:p>
            <a:pPr algn="ctr"/>
            <a:r>
              <a:rPr lang="en-US" sz="4400" b="1" dirty="0" smtClean="0">
                <a:solidFill>
                  <a:schemeClr val="tx1"/>
                </a:solidFill>
              </a:rPr>
              <a:t>Initial Licensing </a:t>
            </a:r>
            <a:r>
              <a:rPr lang="en-US" sz="4400" b="1" dirty="0">
                <a:solidFill>
                  <a:schemeClr val="tx1"/>
                </a:solidFill>
              </a:rPr>
              <a:t>Survey </a:t>
            </a:r>
          </a:p>
        </p:txBody>
      </p:sp>
      <p:sp>
        <p:nvSpPr>
          <p:cNvPr id="3" name="Content Placeholder 2"/>
          <p:cNvSpPr>
            <a:spLocks noGrp="1"/>
          </p:cNvSpPr>
          <p:nvPr>
            <p:ph idx="1"/>
          </p:nvPr>
        </p:nvSpPr>
        <p:spPr>
          <a:xfrm>
            <a:off x="812800" y="1524000"/>
            <a:ext cx="10553032" cy="4682836"/>
          </a:xfrm>
          <a:solidFill>
            <a:schemeClr val="bg1"/>
          </a:solidFill>
        </p:spPr>
        <p:txBody>
          <a:bodyPr>
            <a:normAutofit fontScale="92500" lnSpcReduction="10000"/>
          </a:bodyPr>
          <a:lstStyle/>
          <a:p>
            <a:endParaRPr lang="en-US" dirty="0" smtClean="0"/>
          </a:p>
          <a:p>
            <a:pPr lvl="0"/>
            <a:r>
              <a:rPr lang="en-US" sz="2800" b="1" dirty="0">
                <a:solidFill>
                  <a:schemeClr val="tx1"/>
                </a:solidFill>
              </a:rPr>
              <a:t>Announced survey </a:t>
            </a:r>
            <a:r>
              <a:rPr lang="en-US" sz="2400" b="1" dirty="0">
                <a:solidFill>
                  <a:schemeClr val="tx1"/>
                </a:solidFill>
              </a:rPr>
              <a:t>- You will receive a letter via email with contact information to schedule the survey.  The survey will look at everything: physical environment, policies, staff training, and all State licensing requirements.</a:t>
            </a:r>
          </a:p>
          <a:p>
            <a:pPr lvl="0"/>
            <a:r>
              <a:rPr lang="en-US" sz="2800" b="1" dirty="0">
                <a:solidFill>
                  <a:schemeClr val="tx1"/>
                </a:solidFill>
              </a:rPr>
              <a:t>Multiple days</a:t>
            </a:r>
          </a:p>
          <a:p>
            <a:pPr lvl="0"/>
            <a:r>
              <a:rPr lang="en-US" sz="2800" b="1" dirty="0">
                <a:solidFill>
                  <a:schemeClr val="tx1"/>
                </a:solidFill>
              </a:rPr>
              <a:t>EVERYTHING</a:t>
            </a:r>
            <a:r>
              <a:rPr lang="en-US" sz="2400" b="1" dirty="0">
                <a:solidFill>
                  <a:schemeClr val="tx1"/>
                </a:solidFill>
              </a:rPr>
              <a:t> will be looked at during the survey-the physical environment, polices, procedures, etc.</a:t>
            </a:r>
          </a:p>
          <a:p>
            <a:pPr lvl="0"/>
            <a:r>
              <a:rPr lang="en-US" sz="2800" b="1" dirty="0">
                <a:solidFill>
                  <a:schemeClr val="tx1"/>
                </a:solidFill>
              </a:rPr>
              <a:t>EVERYTHING</a:t>
            </a:r>
            <a:r>
              <a:rPr lang="en-US" sz="2400" b="1" dirty="0">
                <a:solidFill>
                  <a:schemeClr val="tx1"/>
                </a:solidFill>
              </a:rPr>
              <a:t> must be complete as if ready to accept patients</a:t>
            </a:r>
            <a:r>
              <a:rPr lang="en-US" sz="2400" b="1" dirty="0" smtClean="0">
                <a:solidFill>
                  <a:schemeClr val="tx1"/>
                </a:solidFill>
              </a:rPr>
              <a:t>.</a:t>
            </a:r>
          </a:p>
          <a:p>
            <a:pPr lvl="0"/>
            <a:r>
              <a:rPr lang="en-US" sz="2800" b="1" dirty="0" smtClean="0">
                <a:solidFill>
                  <a:schemeClr val="tx1"/>
                </a:solidFill>
              </a:rPr>
              <a:t>DIRECT LINE OF SIGHT </a:t>
            </a:r>
            <a:r>
              <a:rPr lang="en-US" sz="2400" b="1" dirty="0" smtClean="0">
                <a:solidFill>
                  <a:schemeClr val="tx1"/>
                </a:solidFill>
              </a:rPr>
              <a:t>is required from the nurses station to the recovering patient</a:t>
            </a:r>
            <a:r>
              <a:rPr lang="en-US" sz="2400" b="1" dirty="0">
                <a:solidFill>
                  <a:schemeClr val="tx1"/>
                </a:solidFill>
              </a:rPr>
              <a:t> </a:t>
            </a:r>
            <a:r>
              <a:rPr lang="en-US" sz="2400" b="1" dirty="0" smtClean="0">
                <a:solidFill>
                  <a:schemeClr val="tx1"/>
                </a:solidFill>
              </a:rPr>
              <a:t>from the HOB </a:t>
            </a:r>
            <a:r>
              <a:rPr lang="en-US" sz="2400" b="1" dirty="0">
                <a:solidFill>
                  <a:schemeClr val="tx1"/>
                </a:solidFill>
              </a:rPr>
              <a:t>to </a:t>
            </a:r>
            <a:r>
              <a:rPr lang="en-US" sz="2400" b="1" dirty="0" smtClean="0">
                <a:solidFill>
                  <a:schemeClr val="tx1"/>
                </a:solidFill>
              </a:rPr>
              <a:t>the FOB</a:t>
            </a:r>
            <a:r>
              <a:rPr lang="en-US" sz="2400" b="1" dirty="0">
                <a:solidFill>
                  <a:schemeClr val="tx1"/>
                </a:solidFill>
              </a:rPr>
              <a:t> </a:t>
            </a:r>
            <a:r>
              <a:rPr lang="en-US" sz="2400" b="1" dirty="0" smtClean="0">
                <a:solidFill>
                  <a:schemeClr val="tx1"/>
                </a:solidFill>
              </a:rPr>
              <a:t>while maintaining patient privacy.</a:t>
            </a:r>
            <a:endParaRPr lang="en-US" sz="2400" b="1" dirty="0">
              <a:solidFill>
                <a:schemeClr val="tx1"/>
              </a:solidFill>
            </a:endParaRPr>
          </a:p>
          <a:p>
            <a:pPr lvl="0"/>
            <a:r>
              <a:rPr lang="en-US" sz="2800" b="1" dirty="0">
                <a:solidFill>
                  <a:schemeClr val="tx1"/>
                </a:solidFill>
              </a:rPr>
              <a:t>ASC</a:t>
            </a:r>
            <a:r>
              <a:rPr lang="en-US" sz="2400" b="1" dirty="0">
                <a:solidFill>
                  <a:schemeClr val="tx1"/>
                </a:solidFill>
              </a:rPr>
              <a:t> may not accept patients until this survey is successfully completed</a:t>
            </a:r>
          </a:p>
          <a:p>
            <a:endParaRPr lang="en-US" dirty="0"/>
          </a:p>
        </p:txBody>
      </p:sp>
    </p:spTree>
    <p:extLst>
      <p:ext uri="{BB962C8B-B14F-4D97-AF65-F5344CB8AC3E}">
        <p14:creationId xmlns:p14="http://schemas.microsoft.com/office/powerpoint/2010/main" val="28113091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5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65400" y="905164"/>
            <a:ext cx="7262091" cy="831272"/>
          </a:xfrm>
          <a:solidFill>
            <a:schemeClr val="bg1"/>
          </a:solidFill>
        </p:spPr>
        <p:txBody>
          <a:bodyPr>
            <a:normAutofit fontScale="90000"/>
          </a:bodyPr>
          <a:lstStyle/>
          <a:p>
            <a:pPr algn="ctr"/>
            <a:r>
              <a:rPr lang="en-US" sz="4400" b="1" dirty="0">
                <a:solidFill>
                  <a:schemeClr val="tx1"/>
                </a:solidFill>
              </a:rPr>
              <a:t>Physical </a:t>
            </a:r>
            <a:r>
              <a:rPr lang="en-US" sz="4400" b="1" dirty="0" smtClean="0">
                <a:solidFill>
                  <a:schemeClr val="tx1"/>
                </a:solidFill>
              </a:rPr>
              <a:t>Environment Survey </a:t>
            </a:r>
            <a:endParaRPr lang="en-US" sz="4400" b="1" dirty="0">
              <a:solidFill>
                <a:schemeClr val="tx1"/>
              </a:solidFill>
            </a:endParaRPr>
          </a:p>
        </p:txBody>
      </p:sp>
      <p:sp>
        <p:nvSpPr>
          <p:cNvPr id="3" name="Content Placeholder 2"/>
          <p:cNvSpPr>
            <a:spLocks noGrp="1"/>
          </p:cNvSpPr>
          <p:nvPr>
            <p:ph idx="1"/>
          </p:nvPr>
        </p:nvSpPr>
        <p:spPr>
          <a:xfrm>
            <a:off x="591127" y="1736436"/>
            <a:ext cx="11028218" cy="4100946"/>
          </a:xfrm>
          <a:solidFill>
            <a:schemeClr val="bg1"/>
          </a:solidFill>
        </p:spPr>
        <p:txBody>
          <a:bodyPr>
            <a:normAutofit/>
          </a:bodyPr>
          <a:lstStyle/>
          <a:p>
            <a:endParaRPr lang="en-US" dirty="0" smtClean="0"/>
          </a:p>
          <a:p>
            <a:pPr lvl="0"/>
            <a:r>
              <a:rPr lang="en-US" sz="2800" b="1" dirty="0">
                <a:solidFill>
                  <a:schemeClr val="tx1"/>
                </a:solidFill>
                <a:latin typeface="Times New Roman" panose="02020603050405020304" pitchFamily="18" charset="0"/>
                <a:cs typeface="Times New Roman" panose="02020603050405020304" pitchFamily="18" charset="0"/>
              </a:rPr>
              <a:t>Announced survey focused on the physical environment of the ASC</a:t>
            </a:r>
          </a:p>
          <a:p>
            <a:pPr lvl="0"/>
            <a:r>
              <a:rPr lang="en-US" sz="2800" b="1" dirty="0">
                <a:solidFill>
                  <a:schemeClr val="tx1"/>
                </a:solidFill>
                <a:latin typeface="Times New Roman" panose="02020603050405020304" pitchFamily="18" charset="0"/>
                <a:cs typeface="Times New Roman" panose="02020603050405020304" pitchFamily="18" charset="0"/>
              </a:rPr>
              <a:t>Much shorter survey</a:t>
            </a:r>
          </a:p>
          <a:p>
            <a:pPr lvl="0"/>
            <a:r>
              <a:rPr lang="en-US" sz="2800" b="1" dirty="0">
                <a:solidFill>
                  <a:schemeClr val="tx1"/>
                </a:solidFill>
                <a:latin typeface="Times New Roman" panose="02020603050405020304" pitchFamily="18" charset="0"/>
                <a:cs typeface="Times New Roman" panose="02020603050405020304" pitchFamily="18" charset="0"/>
              </a:rPr>
              <a:t>Very likely to be required if adding to surgical services, operating rooms, procedures rooms, or sterilization area</a:t>
            </a:r>
            <a:r>
              <a:rPr lang="en-US" sz="2800" b="1" dirty="0" smtClean="0">
                <a:solidFill>
                  <a:schemeClr val="tx1"/>
                </a:solidFill>
                <a:latin typeface="Times New Roman" panose="02020603050405020304" pitchFamily="18" charset="0"/>
                <a:cs typeface="Times New Roman" panose="02020603050405020304" pitchFamily="18" charset="0"/>
              </a:rPr>
              <a:t>.</a:t>
            </a:r>
          </a:p>
          <a:p>
            <a:pPr lvl="0"/>
            <a:r>
              <a:rPr lang="en-US" sz="2800" b="1" dirty="0">
                <a:solidFill>
                  <a:schemeClr val="tx1"/>
                </a:solidFill>
                <a:latin typeface="Times New Roman" panose="02020603050405020304" pitchFamily="18" charset="0"/>
                <a:cs typeface="Times New Roman" panose="02020603050405020304" pitchFamily="18" charset="0"/>
              </a:rPr>
              <a:t>DIRECT LINE OF SIGHT is required from the nurses station to the recovering patient from the HOB to the FOB while maintaining patient privacy.</a:t>
            </a:r>
          </a:p>
          <a:p>
            <a:pPr marL="0" lvl="0" indent="0">
              <a:buNone/>
            </a:pPr>
            <a:endParaRPr lang="en-US" sz="2800" b="1" dirty="0" smtClean="0">
              <a:solidFill>
                <a:schemeClr val="tx1"/>
              </a:solidFill>
              <a:latin typeface="Times New Roman" panose="02020603050405020304" pitchFamily="18" charset="0"/>
              <a:cs typeface="Times New Roman" panose="02020603050405020304" pitchFamily="18" charset="0"/>
            </a:endParaRPr>
          </a:p>
          <a:p>
            <a:pPr lvl="0"/>
            <a:endParaRPr lang="en-US" sz="2800" b="1" dirty="0">
              <a:solidFill>
                <a:schemeClr val="tx1"/>
              </a:solidFill>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05642505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5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7334" y="544945"/>
            <a:ext cx="10688498" cy="775855"/>
          </a:xfrm>
          <a:solidFill>
            <a:schemeClr val="bg1"/>
          </a:solidFill>
        </p:spPr>
        <p:txBody>
          <a:bodyPr>
            <a:normAutofit/>
          </a:bodyPr>
          <a:lstStyle/>
          <a:p>
            <a:pPr algn="ctr"/>
            <a:r>
              <a:rPr lang="en-US" sz="4400" b="1" dirty="0" smtClean="0">
                <a:solidFill>
                  <a:schemeClr val="tx1"/>
                </a:solidFill>
              </a:rPr>
              <a:t>Certification/Re-certification Surveys</a:t>
            </a:r>
            <a:endParaRPr lang="en-US" sz="4400" b="1" dirty="0">
              <a:solidFill>
                <a:schemeClr val="tx1"/>
              </a:solidFill>
            </a:endParaRPr>
          </a:p>
        </p:txBody>
      </p:sp>
      <p:sp>
        <p:nvSpPr>
          <p:cNvPr id="3" name="Content Placeholder 2"/>
          <p:cNvSpPr>
            <a:spLocks noGrp="1"/>
          </p:cNvSpPr>
          <p:nvPr>
            <p:ph idx="1"/>
          </p:nvPr>
        </p:nvSpPr>
        <p:spPr>
          <a:xfrm>
            <a:off x="677333" y="1256145"/>
            <a:ext cx="10831175" cy="5030355"/>
          </a:xfrm>
          <a:solidFill>
            <a:schemeClr val="bg1"/>
          </a:solidFill>
        </p:spPr>
        <p:txBody>
          <a:bodyPr>
            <a:normAutofit/>
          </a:bodyPr>
          <a:lstStyle/>
          <a:p>
            <a:endParaRPr lang="en-US" dirty="0" smtClean="0"/>
          </a:p>
          <a:p>
            <a:r>
              <a:rPr lang="en-US" sz="2400" b="1" dirty="0" smtClean="0">
                <a:solidFill>
                  <a:schemeClr val="tx1"/>
                </a:solidFill>
              </a:rPr>
              <a:t>Initial Certification </a:t>
            </a:r>
            <a:r>
              <a:rPr lang="en-US" sz="2400" b="1" dirty="0">
                <a:solidFill>
                  <a:schemeClr val="tx1"/>
                </a:solidFill>
              </a:rPr>
              <a:t>S</a:t>
            </a:r>
            <a:r>
              <a:rPr lang="en-US" sz="2400" b="1" dirty="0" smtClean="0">
                <a:solidFill>
                  <a:schemeClr val="tx1"/>
                </a:solidFill>
              </a:rPr>
              <a:t>urveys </a:t>
            </a:r>
            <a:r>
              <a:rPr lang="en-US" b="1" dirty="0" smtClean="0">
                <a:solidFill>
                  <a:schemeClr val="tx1"/>
                </a:solidFill>
              </a:rPr>
              <a:t>are conducted by an accrediting organization (AO). </a:t>
            </a:r>
          </a:p>
          <a:p>
            <a:r>
              <a:rPr lang="en-US" sz="2400" b="1" dirty="0" smtClean="0">
                <a:solidFill>
                  <a:schemeClr val="tx1"/>
                </a:solidFill>
              </a:rPr>
              <a:t>Re-certification </a:t>
            </a:r>
            <a:r>
              <a:rPr lang="en-US" sz="2400" b="1" dirty="0">
                <a:solidFill>
                  <a:schemeClr val="tx1"/>
                </a:solidFill>
              </a:rPr>
              <a:t>S</a:t>
            </a:r>
            <a:r>
              <a:rPr lang="en-US" sz="2400" b="1" dirty="0" smtClean="0">
                <a:solidFill>
                  <a:schemeClr val="tx1"/>
                </a:solidFill>
              </a:rPr>
              <a:t>urveys</a:t>
            </a:r>
          </a:p>
          <a:p>
            <a:pPr lvl="1">
              <a:buFont typeface="Wingdings" panose="05000000000000000000" pitchFamily="2" charset="2"/>
              <a:buChar char="§"/>
            </a:pPr>
            <a:r>
              <a:rPr lang="en-US" sz="2000" b="1" dirty="0" smtClean="0">
                <a:solidFill>
                  <a:schemeClr val="tx1"/>
                </a:solidFill>
              </a:rPr>
              <a:t>Conducted by State Agency for non-deemed facilities</a:t>
            </a:r>
          </a:p>
          <a:p>
            <a:pPr lvl="1">
              <a:buFont typeface="Wingdings" panose="05000000000000000000" pitchFamily="2" charset="2"/>
              <a:buChar char="§"/>
            </a:pPr>
            <a:r>
              <a:rPr lang="en-US" sz="2000" b="1" dirty="0" smtClean="0">
                <a:solidFill>
                  <a:schemeClr val="tx1"/>
                </a:solidFill>
              </a:rPr>
              <a:t>Number </a:t>
            </a:r>
            <a:r>
              <a:rPr lang="en-US" sz="2000" b="1" dirty="0">
                <a:solidFill>
                  <a:schemeClr val="tx1"/>
                </a:solidFill>
              </a:rPr>
              <a:t>of re-certification surveys </a:t>
            </a:r>
            <a:r>
              <a:rPr lang="en-US" sz="2000" b="1" dirty="0" smtClean="0">
                <a:solidFill>
                  <a:schemeClr val="tx1"/>
                </a:solidFill>
              </a:rPr>
              <a:t>conducted </a:t>
            </a:r>
            <a:r>
              <a:rPr lang="en-US" sz="2000" b="1" dirty="0">
                <a:solidFill>
                  <a:schemeClr val="tx1"/>
                </a:solidFill>
              </a:rPr>
              <a:t>each year for non-deemed facilities is determined by the Federal Mission Priority </a:t>
            </a:r>
            <a:r>
              <a:rPr lang="en-US" sz="2000" b="1" dirty="0" smtClean="0">
                <a:solidFill>
                  <a:schemeClr val="tx1"/>
                </a:solidFill>
              </a:rPr>
              <a:t>Document issued by CMS</a:t>
            </a:r>
          </a:p>
          <a:p>
            <a:pPr lvl="1">
              <a:buFont typeface="Wingdings" panose="05000000000000000000" pitchFamily="2" charset="2"/>
              <a:buChar char="§"/>
            </a:pPr>
            <a:r>
              <a:rPr lang="en-US" sz="2000" b="1" dirty="0" smtClean="0">
                <a:solidFill>
                  <a:schemeClr val="tx1"/>
                </a:solidFill>
              </a:rPr>
              <a:t>Unannounced survey looking at all of the Conditions of Coverage</a:t>
            </a:r>
            <a:endParaRPr lang="en-US" sz="2000" b="1" dirty="0">
              <a:solidFill>
                <a:schemeClr val="tx1"/>
              </a:solidFill>
            </a:endParaRPr>
          </a:p>
          <a:p>
            <a:pPr lvl="1">
              <a:buFont typeface="Wingdings" panose="05000000000000000000" pitchFamily="2" charset="2"/>
              <a:buChar char="§"/>
            </a:pPr>
            <a:r>
              <a:rPr lang="en-US" sz="2000" b="1" dirty="0" smtClean="0">
                <a:solidFill>
                  <a:schemeClr val="tx1"/>
                </a:solidFill>
              </a:rPr>
              <a:t>Life Safety Code Survey will also be conducted at this time by the OSFM</a:t>
            </a:r>
          </a:p>
          <a:p>
            <a:r>
              <a:rPr lang="en-US" sz="2400" b="1" dirty="0">
                <a:solidFill>
                  <a:schemeClr val="tx1"/>
                </a:solidFill>
              </a:rPr>
              <a:t>Re-licensing surveys and Re-certification surveys are usually conducted at the same </a:t>
            </a:r>
            <a:r>
              <a:rPr lang="en-US" sz="2400" b="1" dirty="0" smtClean="0">
                <a:solidFill>
                  <a:schemeClr val="tx1"/>
                </a:solidFill>
              </a:rPr>
              <a:t>time</a:t>
            </a:r>
          </a:p>
          <a:p>
            <a:r>
              <a:rPr lang="en-US" sz="2400" b="1" dirty="0">
                <a:solidFill>
                  <a:schemeClr val="tx1"/>
                </a:solidFill>
              </a:rPr>
              <a:t>Deemed facilities: Certification/Re-certification Surveys are conducted by your AO</a:t>
            </a:r>
          </a:p>
          <a:p>
            <a:pPr marL="0" indent="0">
              <a:buNone/>
            </a:pPr>
            <a:endParaRPr lang="en-US" sz="2400" b="1" dirty="0" smtClean="0">
              <a:solidFill>
                <a:schemeClr val="tx1"/>
              </a:solidFill>
            </a:endParaRPr>
          </a:p>
          <a:p>
            <a:endParaRPr lang="en-US" dirty="0"/>
          </a:p>
        </p:txBody>
      </p:sp>
    </p:spTree>
    <p:extLst>
      <p:ext uri="{BB962C8B-B14F-4D97-AF65-F5344CB8AC3E}">
        <p14:creationId xmlns:p14="http://schemas.microsoft.com/office/powerpoint/2010/main" val="15987517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2"/>
          <p:cNvPicPr>
            <a:picLocks noGrp="1" noChangeAspect="1" noChangeArrowheads="1"/>
          </p:cNvPicPr>
          <p:nvPr>
            <p:ph type="pic" idx="1"/>
          </p:nvPr>
        </p:nvPicPr>
        <p:blipFill>
          <a:blip r:embed="rId2" cstate="print"/>
          <a:srcRect t="5215" b="5215"/>
          <a:stretch>
            <a:fillRect/>
          </a:stretch>
        </p:blipFill>
        <p:spPr bwMode="auto">
          <a:xfrm>
            <a:off x="0" y="0"/>
            <a:ext cx="12192000" cy="6858000"/>
          </a:xfrm>
          <a:prstGeom prst="rect">
            <a:avLst/>
          </a:prstGeom>
          <a:noFill/>
          <a:ln w="9525">
            <a:noFill/>
            <a:miter lim="800000"/>
            <a:headEnd/>
            <a:tailEnd/>
          </a:ln>
        </p:spPr>
      </p:pic>
      <p:sp>
        <p:nvSpPr>
          <p:cNvPr id="9" name="Text Placeholder 8"/>
          <p:cNvSpPr>
            <a:spLocks noGrp="1"/>
          </p:cNvSpPr>
          <p:nvPr>
            <p:ph type="body" idx="10"/>
          </p:nvPr>
        </p:nvSpPr>
        <p:spPr>
          <a:xfrm>
            <a:off x="2360023" y="0"/>
            <a:ext cx="6974477" cy="1739900"/>
          </a:xfrm>
          <a:solidFill>
            <a:schemeClr val="accent1">
              <a:lumMod val="50000"/>
              <a:alpha val="47000"/>
            </a:schemeClr>
          </a:solidFill>
          <a:ln>
            <a:solidFill>
              <a:schemeClr val="tx1">
                <a:alpha val="47059"/>
              </a:schemeClr>
            </a:solidFill>
          </a:ln>
        </p:spPr>
        <p:txBody>
          <a:bodyPr>
            <a:normAutofit fontScale="62500" lnSpcReduction="20000"/>
          </a:bodyPr>
          <a:lstStyle/>
          <a:p>
            <a:pPr marL="0" lvl="1" algn="ctr">
              <a:spcBef>
                <a:spcPts val="250"/>
              </a:spcBef>
              <a:buClr>
                <a:schemeClr val="accent3"/>
              </a:buClr>
              <a:buSzPct val="95000"/>
            </a:pPr>
            <a:endParaRPr lang="en-US" sz="2200" dirty="0" smtClean="0">
              <a:solidFill>
                <a:schemeClr val="tx1"/>
              </a:solidFill>
            </a:endParaRPr>
          </a:p>
          <a:p>
            <a:pPr marL="0" lvl="1" algn="ctr">
              <a:spcBef>
                <a:spcPts val="250"/>
              </a:spcBef>
              <a:buClr>
                <a:schemeClr val="accent3"/>
              </a:buClr>
              <a:buSzPct val="95000"/>
            </a:pPr>
            <a:r>
              <a:rPr lang="en-US" sz="7700" b="1" dirty="0" smtClean="0">
                <a:solidFill>
                  <a:schemeClr val="bg1"/>
                </a:solidFill>
                <a:latin typeface="Times New Roman" panose="02020603050405020304" pitchFamily="18" charset="0"/>
                <a:cs typeface="Times New Roman" panose="02020603050405020304" pitchFamily="18" charset="0"/>
              </a:rPr>
              <a:t>CMS</a:t>
            </a:r>
          </a:p>
          <a:p>
            <a:pPr marL="0" lvl="1" algn="ctr">
              <a:spcBef>
                <a:spcPts val="250"/>
              </a:spcBef>
              <a:buClr>
                <a:schemeClr val="accent3"/>
              </a:buClr>
              <a:buSzPct val="95000"/>
            </a:pPr>
            <a:r>
              <a:rPr lang="en-US" sz="2900" b="1" dirty="0" smtClean="0">
                <a:solidFill>
                  <a:schemeClr val="bg1"/>
                </a:solidFill>
                <a:latin typeface="Times New Roman" panose="02020603050405020304" pitchFamily="18" charset="0"/>
                <a:cs typeface="Times New Roman" panose="02020603050405020304" pitchFamily="18" charset="0"/>
              </a:rPr>
              <a:t>The </a:t>
            </a:r>
            <a:r>
              <a:rPr lang="en-US" sz="2900" b="1" dirty="0">
                <a:solidFill>
                  <a:schemeClr val="bg1"/>
                </a:solidFill>
                <a:latin typeface="Times New Roman" panose="02020603050405020304" pitchFamily="18" charset="0"/>
                <a:cs typeface="Times New Roman" panose="02020603050405020304" pitchFamily="18" charset="0"/>
              </a:rPr>
              <a:t>Secretary of the Department of Health and Human Services (DHHS) has designated CMS to administer the Medicare and Medicaid programs.</a:t>
            </a:r>
          </a:p>
          <a:p>
            <a:endParaRPr lang="en-US" dirty="0">
              <a:solidFill>
                <a:schemeClr val="tx1"/>
              </a:solidFill>
            </a:endParaRPr>
          </a:p>
        </p:txBody>
      </p:sp>
      <p:sp>
        <p:nvSpPr>
          <p:cNvPr id="4" name="Slide Number Placeholder 3"/>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994282-91D2-44E4-8043-0BE7476EB246}" type="slidenum">
              <a:rPr kumimoji="0" lang="en-US" sz="1200" b="0" i="0" u="none" strike="noStrike" kern="1200" cap="none" spc="0" normalizeH="0" baseline="0" noProof="0">
                <a:ln>
                  <a:noFill/>
                </a:ln>
                <a:solidFill>
                  <a:prstClr val="black"/>
                </a:solidFill>
                <a:effectLst/>
                <a:uLnTx/>
                <a:uFillTx/>
                <a:latin typeface="Cambria" panose="02040503050406030204" pitchFamily="18"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3320809390"/>
      </p:ext>
    </p:extLst>
  </p:cSld>
  <p:clrMapOvr>
    <a:masterClrMapping/>
  </p:clrMapOvr>
  <p:transition spd="slow"/>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5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06700" y="546100"/>
            <a:ext cx="6400800" cy="876300"/>
          </a:xfrm>
          <a:solidFill>
            <a:schemeClr val="bg1"/>
          </a:solidFill>
        </p:spPr>
        <p:txBody>
          <a:bodyPr>
            <a:noAutofit/>
          </a:bodyPr>
          <a:lstStyle/>
          <a:p>
            <a:pPr algn="ctr"/>
            <a:r>
              <a:rPr lang="en-US" sz="4800" b="1" dirty="0" smtClean="0">
                <a:solidFill>
                  <a:schemeClr val="tx1"/>
                </a:solidFill>
              </a:rPr>
              <a:t>Validation Survey</a:t>
            </a:r>
            <a:endParaRPr lang="en-US" sz="4800" b="1" dirty="0">
              <a:solidFill>
                <a:schemeClr val="tx1"/>
              </a:solidFill>
            </a:endParaRPr>
          </a:p>
        </p:txBody>
      </p:sp>
      <p:sp>
        <p:nvSpPr>
          <p:cNvPr id="3" name="Content Placeholder 2"/>
          <p:cNvSpPr>
            <a:spLocks noGrp="1"/>
          </p:cNvSpPr>
          <p:nvPr>
            <p:ph idx="1"/>
          </p:nvPr>
        </p:nvSpPr>
        <p:spPr>
          <a:xfrm>
            <a:off x="1079500" y="1319843"/>
            <a:ext cx="10007600" cy="5055558"/>
          </a:xfrm>
          <a:solidFill>
            <a:schemeClr val="bg1"/>
          </a:solidFill>
        </p:spPr>
        <p:txBody>
          <a:bodyPr>
            <a:noAutofit/>
          </a:bodyPr>
          <a:lstStyle/>
          <a:p>
            <a:pPr>
              <a:spcBef>
                <a:spcPts val="1800"/>
              </a:spcBef>
            </a:pPr>
            <a:r>
              <a:rPr lang="en-US" sz="2000" b="1" dirty="0" smtClean="0">
                <a:solidFill>
                  <a:schemeClr val="tx1"/>
                </a:solidFill>
              </a:rPr>
              <a:t>CMS may require a survey of a deemed facility to validate the accrediting organization’s (AO) process.</a:t>
            </a:r>
          </a:p>
          <a:p>
            <a:pPr>
              <a:spcBef>
                <a:spcPts val="1800"/>
              </a:spcBef>
            </a:pPr>
            <a:r>
              <a:rPr lang="en-US" sz="2000" b="1" dirty="0" smtClean="0">
                <a:solidFill>
                  <a:schemeClr val="tx1"/>
                </a:solidFill>
              </a:rPr>
              <a:t>The Regional Office notifies the State Agency that a sample validation survey is to be conducted.</a:t>
            </a:r>
          </a:p>
          <a:p>
            <a:pPr>
              <a:spcBef>
                <a:spcPts val="1800"/>
              </a:spcBef>
            </a:pPr>
            <a:r>
              <a:rPr lang="en-US" sz="2000" b="1" dirty="0" smtClean="0">
                <a:solidFill>
                  <a:schemeClr val="tx1"/>
                </a:solidFill>
              </a:rPr>
              <a:t>If selected for a validation survey, it will be conducted within 60 days of the AO survey.</a:t>
            </a:r>
          </a:p>
          <a:p>
            <a:pPr>
              <a:spcBef>
                <a:spcPts val="1800"/>
              </a:spcBef>
            </a:pPr>
            <a:r>
              <a:rPr lang="en-US" sz="2000" b="1" dirty="0" smtClean="0">
                <a:solidFill>
                  <a:schemeClr val="tx1"/>
                </a:solidFill>
              </a:rPr>
              <a:t>Validation Surveys are unannounced.</a:t>
            </a:r>
          </a:p>
          <a:p>
            <a:pPr>
              <a:spcBef>
                <a:spcPts val="1800"/>
              </a:spcBef>
            </a:pPr>
            <a:r>
              <a:rPr lang="en-US" sz="2000" b="1" dirty="0" smtClean="0">
                <a:solidFill>
                  <a:schemeClr val="tx1"/>
                </a:solidFill>
              </a:rPr>
              <a:t>A Life Safety Code survey will also be conducted by OSFM.</a:t>
            </a:r>
          </a:p>
          <a:p>
            <a:pPr>
              <a:spcBef>
                <a:spcPts val="1800"/>
              </a:spcBef>
            </a:pPr>
            <a:r>
              <a:rPr lang="en-US" sz="2000" b="1" dirty="0" smtClean="0">
                <a:solidFill>
                  <a:schemeClr val="tx1"/>
                </a:solidFill>
              </a:rPr>
              <a:t>The State Agency conducts the survey as if the facility was not accredited for all the Conditions of Coverage.</a:t>
            </a:r>
          </a:p>
          <a:p>
            <a:pPr>
              <a:spcBef>
                <a:spcPts val="1800"/>
              </a:spcBef>
            </a:pPr>
            <a:r>
              <a:rPr lang="en-US" sz="2000" b="1" dirty="0" smtClean="0">
                <a:solidFill>
                  <a:schemeClr val="tx1"/>
                </a:solidFill>
              </a:rPr>
              <a:t>Multi-day survey</a:t>
            </a:r>
          </a:p>
          <a:p>
            <a:pPr>
              <a:spcBef>
                <a:spcPts val="1800"/>
              </a:spcBef>
            </a:pPr>
            <a:r>
              <a:rPr lang="en-US" sz="2000" b="1" dirty="0" smtClean="0">
                <a:solidFill>
                  <a:schemeClr val="tx1"/>
                </a:solidFill>
              </a:rPr>
              <a:t>ASC is notified of the validation survey results by CMS. </a:t>
            </a:r>
            <a:endParaRPr lang="en-US" sz="2000" b="1" dirty="0">
              <a:solidFill>
                <a:schemeClr val="tx1"/>
              </a:solidFill>
            </a:endParaRPr>
          </a:p>
        </p:txBody>
      </p:sp>
    </p:spTree>
    <p:extLst>
      <p:ext uri="{BB962C8B-B14F-4D97-AF65-F5344CB8AC3E}">
        <p14:creationId xmlns:p14="http://schemas.microsoft.com/office/powerpoint/2010/main" val="10542402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73400" y="1231900"/>
            <a:ext cx="5867400" cy="850899"/>
          </a:xfrm>
          <a:solidFill>
            <a:schemeClr val="bg1"/>
          </a:solidFill>
        </p:spPr>
        <p:txBody>
          <a:bodyPr>
            <a:noAutofit/>
          </a:bodyPr>
          <a:lstStyle/>
          <a:p>
            <a:pPr algn="ctr"/>
            <a:r>
              <a:rPr lang="en-US" sz="4400" b="1" dirty="0" smtClean="0">
                <a:solidFill>
                  <a:schemeClr val="tx1"/>
                </a:solidFill>
              </a:rPr>
              <a:t>Complaint Survey</a:t>
            </a:r>
            <a:endParaRPr lang="en-US" sz="4400" b="1" dirty="0">
              <a:solidFill>
                <a:schemeClr val="tx1"/>
              </a:solidFill>
            </a:endParaRPr>
          </a:p>
        </p:txBody>
      </p:sp>
      <p:sp>
        <p:nvSpPr>
          <p:cNvPr id="3" name="Content Placeholder 2"/>
          <p:cNvSpPr>
            <a:spLocks noGrp="1"/>
          </p:cNvSpPr>
          <p:nvPr>
            <p:ph idx="1"/>
          </p:nvPr>
        </p:nvSpPr>
        <p:spPr>
          <a:xfrm>
            <a:off x="1206500" y="2082800"/>
            <a:ext cx="9410700" cy="3149600"/>
          </a:xfrm>
          <a:solidFill>
            <a:schemeClr val="bg1"/>
          </a:solidFill>
        </p:spPr>
        <p:txBody>
          <a:bodyPr>
            <a:noAutofit/>
          </a:bodyPr>
          <a:lstStyle/>
          <a:p>
            <a:r>
              <a:rPr lang="en-US" sz="2800" b="1" dirty="0" smtClean="0">
                <a:solidFill>
                  <a:schemeClr val="tx1"/>
                </a:solidFill>
              </a:rPr>
              <a:t>An unannounced survey that will be focused on the </a:t>
            </a:r>
            <a:r>
              <a:rPr lang="en-US" sz="2800" b="1" dirty="0">
                <a:solidFill>
                  <a:schemeClr val="tx1"/>
                </a:solidFill>
              </a:rPr>
              <a:t>alleged non-compliance of </a:t>
            </a:r>
            <a:r>
              <a:rPr lang="en-US" sz="2800" b="1" dirty="0" smtClean="0">
                <a:solidFill>
                  <a:schemeClr val="tx1"/>
                </a:solidFill>
              </a:rPr>
              <a:t>the specific State licensing requirements and/or Conditions of Coverage related to the complaint.</a:t>
            </a:r>
          </a:p>
          <a:p>
            <a:pPr marL="0" indent="0">
              <a:buNone/>
            </a:pPr>
            <a:endParaRPr lang="en-US" sz="2800" b="1" dirty="0" smtClean="0">
              <a:solidFill>
                <a:schemeClr val="tx1"/>
              </a:solidFill>
            </a:endParaRPr>
          </a:p>
          <a:p>
            <a:r>
              <a:rPr lang="en-US" sz="2800" b="1" dirty="0" smtClean="0">
                <a:solidFill>
                  <a:schemeClr val="tx1"/>
                </a:solidFill>
              </a:rPr>
              <a:t>Timeline for survey will vary based on the Conditions being investigated and the number of Conditions.</a:t>
            </a:r>
            <a:endParaRPr lang="en-US" sz="2800" b="1" dirty="0">
              <a:solidFill>
                <a:schemeClr val="tx1"/>
              </a:solidFill>
            </a:endParaRPr>
          </a:p>
        </p:txBody>
      </p:sp>
    </p:spTree>
    <p:extLst>
      <p:ext uri="{BB962C8B-B14F-4D97-AF65-F5344CB8AC3E}">
        <p14:creationId xmlns:p14="http://schemas.microsoft.com/office/powerpoint/2010/main" val="197112048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07418" y="850900"/>
            <a:ext cx="9850966" cy="723234"/>
          </a:xfrm>
          <a:solidFill>
            <a:schemeClr val="bg1"/>
          </a:solidFill>
        </p:spPr>
        <p:txBody>
          <a:bodyPr>
            <a:normAutofit/>
          </a:bodyPr>
          <a:lstStyle/>
          <a:p>
            <a:pPr algn="ctr"/>
            <a:r>
              <a:rPr lang="en-US" sz="4000" b="1" dirty="0" smtClean="0">
                <a:solidFill>
                  <a:schemeClr val="tx1"/>
                </a:solidFill>
              </a:rPr>
              <a:t>You have a Deficiency-What is next?</a:t>
            </a:r>
            <a:endParaRPr lang="en-US" sz="4000" b="1" dirty="0">
              <a:solidFill>
                <a:schemeClr val="tx1"/>
              </a:solidFill>
            </a:endParaRPr>
          </a:p>
        </p:txBody>
      </p:sp>
      <p:sp>
        <p:nvSpPr>
          <p:cNvPr id="3" name="Content Placeholder 2"/>
          <p:cNvSpPr>
            <a:spLocks noGrp="1"/>
          </p:cNvSpPr>
          <p:nvPr>
            <p:ph idx="1"/>
          </p:nvPr>
        </p:nvSpPr>
        <p:spPr>
          <a:xfrm>
            <a:off x="508000" y="1574136"/>
            <a:ext cx="11249803" cy="4816535"/>
          </a:xfrm>
          <a:solidFill>
            <a:schemeClr val="bg1"/>
          </a:solidFill>
        </p:spPr>
        <p:txBody>
          <a:bodyPr/>
          <a:lstStyle/>
          <a:p>
            <a:r>
              <a:rPr lang="en-US" sz="2800" b="1" dirty="0" smtClean="0"/>
              <a:t>Standard Level Deficiency </a:t>
            </a:r>
          </a:p>
          <a:p>
            <a:pPr lvl="1"/>
            <a:r>
              <a:rPr lang="en-US" sz="1800" b="1" dirty="0" smtClean="0"/>
              <a:t>ASC is still in substantial compliance with Conditions of Coverage</a:t>
            </a:r>
          </a:p>
          <a:p>
            <a:pPr lvl="1"/>
            <a:r>
              <a:rPr lang="en-US" sz="1800" b="1" dirty="0" smtClean="0"/>
              <a:t>Surveyor will email the Statement of Deficiencies (</a:t>
            </a:r>
            <a:r>
              <a:rPr lang="en-US" sz="1800" b="1" dirty="0" err="1" smtClean="0"/>
              <a:t>SoD</a:t>
            </a:r>
            <a:r>
              <a:rPr lang="en-US" sz="1800" b="1" dirty="0" smtClean="0"/>
              <a:t> or 2567) with instructions to the administrator </a:t>
            </a:r>
          </a:p>
          <a:p>
            <a:pPr lvl="1"/>
            <a:r>
              <a:rPr lang="en-US" sz="1800" b="1" dirty="0" smtClean="0"/>
              <a:t>ASC will submit a Plan of Correction (</a:t>
            </a:r>
            <a:r>
              <a:rPr lang="en-US" sz="1800" b="1" dirty="0" err="1" smtClean="0"/>
              <a:t>PoC</a:t>
            </a:r>
            <a:r>
              <a:rPr lang="en-US" sz="1800" b="1" dirty="0" smtClean="0"/>
              <a:t>) within </a:t>
            </a:r>
            <a:r>
              <a:rPr lang="en-US" sz="1800" b="1" u="sng" dirty="0" smtClean="0"/>
              <a:t>10 calendar days </a:t>
            </a:r>
            <a:r>
              <a:rPr lang="en-US" sz="1800" b="1" dirty="0" smtClean="0"/>
              <a:t>from the date of receipt of the </a:t>
            </a:r>
            <a:r>
              <a:rPr lang="en-US" sz="1800" b="1" dirty="0" err="1" smtClean="0"/>
              <a:t>SoD</a:t>
            </a:r>
            <a:endParaRPr lang="en-US" sz="1800" b="1" dirty="0"/>
          </a:p>
          <a:p>
            <a:r>
              <a:rPr lang="en-US" sz="2800" b="1" dirty="0" smtClean="0"/>
              <a:t>Condition Level Deficiency</a:t>
            </a:r>
          </a:p>
          <a:p>
            <a:pPr lvl="1"/>
            <a:r>
              <a:rPr lang="en-US" sz="1800" b="1" dirty="0" smtClean="0"/>
              <a:t>ASC is not in substantial compliance with Conditions of Coverage</a:t>
            </a:r>
          </a:p>
          <a:p>
            <a:pPr lvl="1"/>
            <a:r>
              <a:rPr lang="en-US" sz="1800" b="1" dirty="0" smtClean="0"/>
              <a:t>ASC is placed on a 90 day termination track</a:t>
            </a:r>
          </a:p>
          <a:p>
            <a:pPr lvl="1"/>
            <a:r>
              <a:rPr lang="en-US" sz="1800" b="1" dirty="0" smtClean="0"/>
              <a:t>State Office will email the </a:t>
            </a:r>
            <a:r>
              <a:rPr lang="en-US" sz="1800" b="1" dirty="0" err="1" smtClean="0"/>
              <a:t>SoD</a:t>
            </a:r>
            <a:r>
              <a:rPr lang="en-US" sz="1800" b="1" dirty="0" smtClean="0"/>
              <a:t> to the administrator along with a 90 day termination letter.</a:t>
            </a:r>
          </a:p>
          <a:p>
            <a:pPr lvl="1"/>
            <a:r>
              <a:rPr lang="en-US" sz="1800" b="1" u="sng" dirty="0" smtClean="0"/>
              <a:t>VERY TIME SENSITIVE</a:t>
            </a:r>
          </a:p>
          <a:p>
            <a:pPr marL="228600" lvl="1" indent="0">
              <a:buNone/>
            </a:pPr>
            <a:endParaRPr lang="en-US" dirty="0" smtClean="0"/>
          </a:p>
          <a:p>
            <a:pPr lvl="1"/>
            <a:endParaRPr lang="en-US" dirty="0"/>
          </a:p>
        </p:txBody>
      </p:sp>
    </p:spTree>
    <p:extLst>
      <p:ext uri="{BB962C8B-B14F-4D97-AF65-F5344CB8AC3E}">
        <p14:creationId xmlns:p14="http://schemas.microsoft.com/office/powerpoint/2010/main" val="93558615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4730" y="280111"/>
            <a:ext cx="7567634" cy="698500"/>
          </a:xfrm>
          <a:solidFill>
            <a:schemeClr val="bg1"/>
          </a:solidFill>
        </p:spPr>
        <p:txBody>
          <a:bodyPr>
            <a:noAutofit/>
          </a:bodyPr>
          <a:lstStyle/>
          <a:p>
            <a:pPr algn="ctr"/>
            <a:r>
              <a:rPr lang="en-US" b="1" dirty="0" smtClean="0">
                <a:solidFill>
                  <a:schemeClr val="tx1"/>
                </a:solidFill>
              </a:rPr>
              <a:t>Health Standards Post-Survey Page</a:t>
            </a:r>
            <a:endParaRPr lang="en-US" b="1" dirty="0">
              <a:solidFill>
                <a:schemeClr val="tx1"/>
              </a:solidFill>
            </a:endParaRPr>
          </a:p>
        </p:txBody>
      </p:sp>
      <p:sp>
        <p:nvSpPr>
          <p:cNvPr id="4" name="Text Placeholder 3"/>
          <p:cNvSpPr>
            <a:spLocks noGrp="1"/>
          </p:cNvSpPr>
          <p:nvPr>
            <p:ph type="body" idx="10"/>
          </p:nvPr>
        </p:nvSpPr>
        <p:spPr>
          <a:xfrm>
            <a:off x="3092015" y="978611"/>
            <a:ext cx="5300423" cy="475989"/>
          </a:xfrm>
          <a:solidFill>
            <a:schemeClr val="bg1"/>
          </a:solidFill>
        </p:spPr>
        <p:txBody>
          <a:bodyPr/>
          <a:lstStyle/>
          <a:p>
            <a:r>
              <a:rPr lang="en-US" b="1" u="sng" dirty="0">
                <a:solidFill>
                  <a:schemeClr val="tx1"/>
                </a:solidFill>
              </a:rPr>
              <a:t>https://ldh.la.gov/index.cfm/page/3806</a:t>
            </a:r>
            <a:endParaRPr lang="en-US" b="1" dirty="0">
              <a:solidFill>
                <a:schemeClr val="tx1"/>
              </a:solidFill>
            </a:endParaRPr>
          </a:p>
        </p:txBody>
      </p:sp>
      <p:pic>
        <p:nvPicPr>
          <p:cNvPr id="7" name="Content Placeholder 6"/>
          <p:cNvPicPr>
            <a:picLocks noGrp="1" noChangeAspect="1"/>
          </p:cNvPicPr>
          <p:nvPr>
            <p:ph idx="1"/>
          </p:nvPr>
        </p:nvPicPr>
        <p:blipFill>
          <a:blip r:embed="rId3"/>
          <a:stretch>
            <a:fillRect/>
          </a:stretch>
        </p:blipFill>
        <p:spPr>
          <a:xfrm>
            <a:off x="1728591" y="1454600"/>
            <a:ext cx="8379911" cy="4937304"/>
          </a:xfrm>
          <a:prstGeom prst="rect">
            <a:avLst/>
          </a:prstGeom>
        </p:spPr>
      </p:pic>
    </p:spTree>
    <p:extLst>
      <p:ext uri="{BB962C8B-B14F-4D97-AF65-F5344CB8AC3E}">
        <p14:creationId xmlns:p14="http://schemas.microsoft.com/office/powerpoint/2010/main" val="77521262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52800" y="0"/>
            <a:ext cx="5567679" cy="6858000"/>
          </a:xfrm>
          <a:prstGeom prst="rect">
            <a:avLst/>
          </a:prstGeom>
        </p:spPr>
      </p:pic>
    </p:spTree>
    <p:extLst>
      <p:ext uri="{BB962C8B-B14F-4D97-AF65-F5344CB8AC3E}">
        <p14:creationId xmlns:p14="http://schemas.microsoft.com/office/powerpoint/2010/main" val="284215178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55800" y="939800"/>
            <a:ext cx="8242300" cy="749299"/>
          </a:xfrm>
          <a:solidFill>
            <a:schemeClr val="bg1"/>
          </a:solidFill>
        </p:spPr>
        <p:txBody>
          <a:bodyPr>
            <a:normAutofit/>
          </a:bodyPr>
          <a:lstStyle/>
          <a:p>
            <a:pPr algn="ctr"/>
            <a:r>
              <a:rPr lang="en-US" sz="4000" b="1" dirty="0" smtClean="0">
                <a:solidFill>
                  <a:schemeClr val="tx1"/>
                </a:solidFill>
              </a:rPr>
              <a:t>Timeline for 90 day Terminations</a:t>
            </a:r>
            <a:endParaRPr lang="en-US" sz="4000" b="1" dirty="0">
              <a:solidFill>
                <a:schemeClr val="tx1"/>
              </a:solidFill>
            </a:endParaRPr>
          </a:p>
        </p:txBody>
      </p:sp>
      <p:sp>
        <p:nvSpPr>
          <p:cNvPr id="3" name="Content Placeholder 2"/>
          <p:cNvSpPr>
            <a:spLocks noGrp="1"/>
          </p:cNvSpPr>
          <p:nvPr>
            <p:ph idx="1"/>
          </p:nvPr>
        </p:nvSpPr>
        <p:spPr>
          <a:xfrm>
            <a:off x="677334" y="1689100"/>
            <a:ext cx="10924116" cy="4356100"/>
          </a:xfrm>
          <a:solidFill>
            <a:schemeClr val="bg1"/>
          </a:solidFill>
        </p:spPr>
        <p:txBody>
          <a:bodyPr>
            <a:normAutofit/>
          </a:bodyPr>
          <a:lstStyle/>
          <a:p>
            <a:r>
              <a:rPr lang="en-US" sz="2000" b="1" u="sng" dirty="0"/>
              <a:t>Fifteenth Working Day- </a:t>
            </a:r>
            <a:r>
              <a:rPr lang="en-US" b="1" dirty="0"/>
              <a:t>State Agency sends  the statement of deficiencies and a letter to the </a:t>
            </a:r>
            <a:r>
              <a:rPr lang="en-US" b="1" dirty="0" smtClean="0"/>
              <a:t>supplier </a:t>
            </a:r>
            <a:r>
              <a:rPr lang="en-US" b="1" dirty="0"/>
              <a:t>indicating there is a determination of noncompliance </a:t>
            </a:r>
            <a:r>
              <a:rPr lang="en-US" b="1" dirty="0" smtClean="0"/>
              <a:t>and </a:t>
            </a:r>
            <a:r>
              <a:rPr lang="en-US" b="1" dirty="0"/>
              <a:t>placing facility on 90 termination track. </a:t>
            </a:r>
            <a:r>
              <a:rPr lang="en-US" b="1" dirty="0" smtClean="0"/>
              <a:t>Supplier has </a:t>
            </a:r>
            <a:r>
              <a:rPr lang="en-US" b="1" u="sng" dirty="0"/>
              <a:t>10 calendar days </a:t>
            </a:r>
            <a:r>
              <a:rPr lang="en-US" b="1" dirty="0"/>
              <a:t>to complete plan of correction.</a:t>
            </a:r>
          </a:p>
          <a:p>
            <a:r>
              <a:rPr lang="en-US" sz="2000" b="1" u="sng" dirty="0" smtClean="0"/>
              <a:t>Thirty-Fifth </a:t>
            </a:r>
            <a:r>
              <a:rPr lang="en-US" sz="2000" b="1" u="sng" dirty="0"/>
              <a:t>Calendar Day- </a:t>
            </a:r>
            <a:r>
              <a:rPr lang="en-US" b="1" dirty="0"/>
              <a:t>If </a:t>
            </a:r>
            <a:r>
              <a:rPr lang="en-US" b="1" dirty="0" smtClean="0"/>
              <a:t>supplier submits </a:t>
            </a:r>
            <a:r>
              <a:rPr lang="en-US" b="1" dirty="0"/>
              <a:t>acceptable plan of correction, the State Agency conducts a revisit survey to determine compliance. </a:t>
            </a:r>
            <a:r>
              <a:rPr lang="en-US" b="1" dirty="0">
                <a:solidFill>
                  <a:srgbClr val="FF0000"/>
                </a:solidFill>
              </a:rPr>
              <a:t>Only 2 revisits permitted</a:t>
            </a:r>
          </a:p>
          <a:p>
            <a:r>
              <a:rPr lang="en-US" sz="2000" b="1" u="sng" dirty="0" smtClean="0">
                <a:effectLst>
                  <a:outerShdw blurRad="50800" dist="50800" dir="5400000" algn="ctr" rotWithShape="0">
                    <a:srgbClr val="FFFF00"/>
                  </a:outerShdw>
                </a:effectLst>
              </a:rPr>
              <a:t>Fifty-Fifth </a:t>
            </a:r>
            <a:r>
              <a:rPr lang="en-US" sz="2000" b="1" u="sng" dirty="0">
                <a:effectLst>
                  <a:outerShdw blurRad="50800" dist="50800" dir="5400000" algn="ctr" rotWithShape="0">
                    <a:srgbClr val="FFFF00"/>
                  </a:outerShdw>
                </a:effectLst>
              </a:rPr>
              <a:t>Calendar Day- </a:t>
            </a:r>
            <a:r>
              <a:rPr lang="en-US" b="1" dirty="0">
                <a:effectLst>
                  <a:outerShdw blurRad="50800" dist="50800" dir="5400000" algn="ctr" rotWithShape="0">
                    <a:srgbClr val="FFFF00"/>
                  </a:outerShdw>
                </a:effectLst>
              </a:rPr>
              <a:t>If </a:t>
            </a:r>
            <a:r>
              <a:rPr lang="en-US" b="1" dirty="0" smtClean="0">
                <a:effectLst>
                  <a:outerShdw blurRad="50800" dist="50800" dir="5400000" algn="ctr" rotWithShape="0">
                    <a:srgbClr val="FFFF00"/>
                  </a:outerShdw>
                </a:effectLst>
              </a:rPr>
              <a:t>compliance </a:t>
            </a:r>
            <a:r>
              <a:rPr lang="en-US" b="1" dirty="0">
                <a:effectLst>
                  <a:outerShdw blurRad="50800" dist="50800" dir="5400000" algn="ctr" rotWithShape="0">
                    <a:srgbClr val="FFFF00"/>
                  </a:outerShdw>
                </a:effectLst>
              </a:rPr>
              <a:t>has not been achieved, the State Agency certifies noncompliance.  Supporting documentation sent to Regional Office.</a:t>
            </a:r>
          </a:p>
          <a:p>
            <a:r>
              <a:rPr lang="en-US" sz="2000" b="1" u="sng" dirty="0"/>
              <a:t>Sixty-Fifth Calendar Day- </a:t>
            </a:r>
            <a:r>
              <a:rPr lang="en-US" b="1" dirty="0"/>
              <a:t>Regional Office determines whether survey findings continue to support a determination of noncompliance</a:t>
            </a:r>
          </a:p>
          <a:p>
            <a:r>
              <a:rPr lang="en-US" sz="2000" b="1" u="sng" dirty="0" smtClean="0"/>
              <a:t>Seventieth </a:t>
            </a:r>
            <a:r>
              <a:rPr lang="en-US" sz="2000" b="1" u="sng" dirty="0"/>
              <a:t>Calendar Day-</a:t>
            </a:r>
            <a:r>
              <a:rPr lang="en-US" sz="2000" b="1" dirty="0"/>
              <a:t> </a:t>
            </a:r>
            <a:r>
              <a:rPr lang="en-US" b="1" dirty="0"/>
              <a:t>Regional Office sends an official termination notice to the </a:t>
            </a:r>
            <a:r>
              <a:rPr lang="en-US" b="1" dirty="0" smtClean="0"/>
              <a:t>supplier</a:t>
            </a:r>
            <a:r>
              <a:rPr lang="en-US" b="1" dirty="0"/>
              <a:t>.</a:t>
            </a:r>
          </a:p>
          <a:p>
            <a:r>
              <a:rPr lang="en-US" sz="2000" b="1" u="sng" dirty="0" smtClean="0"/>
              <a:t>Ninetieth </a:t>
            </a:r>
            <a:r>
              <a:rPr lang="en-US" sz="2000" b="1" u="sng" dirty="0"/>
              <a:t>Calendar Day- </a:t>
            </a:r>
            <a:r>
              <a:rPr lang="en-US" b="1" dirty="0"/>
              <a:t>termination takes effect if compliance is not achieved</a:t>
            </a:r>
          </a:p>
          <a:p>
            <a:r>
              <a:rPr lang="en-US" b="1" dirty="0" smtClean="0">
                <a:solidFill>
                  <a:srgbClr val="FF0000"/>
                </a:solidFill>
              </a:rPr>
              <a:t>***</a:t>
            </a:r>
            <a:r>
              <a:rPr lang="en-US" b="1" dirty="0">
                <a:solidFill>
                  <a:srgbClr val="FF0000"/>
                </a:solidFill>
              </a:rPr>
              <a:t>Please ensure the </a:t>
            </a:r>
            <a:r>
              <a:rPr lang="en-US" b="1" dirty="0" smtClean="0">
                <a:solidFill>
                  <a:srgbClr val="FF0000"/>
                </a:solidFill>
              </a:rPr>
              <a:t>Administrator’s </a:t>
            </a:r>
            <a:r>
              <a:rPr lang="en-US" b="1" dirty="0">
                <a:solidFill>
                  <a:srgbClr val="FF0000"/>
                </a:solidFill>
              </a:rPr>
              <a:t>e-mail is accurate***</a:t>
            </a:r>
          </a:p>
          <a:p>
            <a:endParaRPr lang="en-US" dirty="0"/>
          </a:p>
        </p:txBody>
      </p:sp>
    </p:spTree>
    <p:extLst>
      <p:ext uri="{BB962C8B-B14F-4D97-AF65-F5344CB8AC3E}">
        <p14:creationId xmlns:p14="http://schemas.microsoft.com/office/powerpoint/2010/main" val="15845310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7300" y="177801"/>
            <a:ext cx="7048500" cy="749300"/>
          </a:xfrm>
          <a:solidFill>
            <a:srgbClr val="00B0F0"/>
          </a:solidFill>
        </p:spPr>
        <p:txBody>
          <a:bodyPr>
            <a:normAutofit fontScale="90000"/>
          </a:bodyPr>
          <a:lstStyle/>
          <a:p>
            <a:pPr algn="ctr"/>
            <a:r>
              <a:rPr lang="en-US" sz="4000" b="1" dirty="0" smtClean="0">
                <a:solidFill>
                  <a:schemeClr val="tx1"/>
                </a:solidFill>
              </a:rPr>
              <a:t>Professional Liability Insurance</a:t>
            </a:r>
            <a:endParaRPr lang="en-US" sz="4000" b="1" dirty="0">
              <a:solidFill>
                <a:schemeClr val="tx1"/>
              </a:solidFill>
            </a:endParaRPr>
          </a:p>
        </p:txBody>
      </p:sp>
      <p:sp>
        <p:nvSpPr>
          <p:cNvPr id="3" name="Content Placeholder 2"/>
          <p:cNvSpPr>
            <a:spLocks noGrp="1"/>
          </p:cNvSpPr>
          <p:nvPr>
            <p:ph idx="1"/>
          </p:nvPr>
        </p:nvSpPr>
        <p:spPr>
          <a:xfrm>
            <a:off x="863600" y="1574137"/>
            <a:ext cx="10312400" cy="4547263"/>
          </a:xfrm>
          <a:solidFill>
            <a:srgbClr val="00B0F0"/>
          </a:solidFill>
          <a:effectLst>
            <a:outerShdw blurRad="50800" dist="50800" dir="5400000" algn="ctr" rotWithShape="0">
              <a:srgbClr val="000000"/>
            </a:outerShdw>
          </a:effectLst>
        </p:spPr>
        <p:txBody>
          <a:bodyPr>
            <a:normAutofit/>
          </a:bodyPr>
          <a:lstStyle/>
          <a:p>
            <a:r>
              <a:rPr lang="en-US" sz="2400" b="1" dirty="0">
                <a:solidFill>
                  <a:schemeClr val="tx1"/>
                </a:solidFill>
              </a:rPr>
              <a:t>§4507. Initial Licensure Application Process</a:t>
            </a:r>
            <a:endParaRPr lang="en-US" sz="2400" b="1" dirty="0" smtClean="0">
              <a:solidFill>
                <a:schemeClr val="tx1"/>
              </a:solidFill>
            </a:endParaRPr>
          </a:p>
          <a:p>
            <a:r>
              <a:rPr lang="en-US" sz="2400" b="1" dirty="0" smtClean="0">
                <a:solidFill>
                  <a:schemeClr val="tx1"/>
                </a:solidFill>
              </a:rPr>
              <a:t>c</a:t>
            </a:r>
            <a:r>
              <a:rPr lang="en-US" sz="2400" b="1" dirty="0">
                <a:solidFill>
                  <a:schemeClr val="tx1"/>
                </a:solidFill>
              </a:rPr>
              <a:t>. professional liability insurance of at </a:t>
            </a:r>
            <a:r>
              <a:rPr lang="en-US" sz="2400" b="1" dirty="0" smtClean="0">
                <a:solidFill>
                  <a:schemeClr val="tx1"/>
                </a:solidFill>
              </a:rPr>
              <a:t>least $300,000 </a:t>
            </a:r>
            <a:r>
              <a:rPr lang="en-US" sz="2400" b="1" dirty="0">
                <a:solidFill>
                  <a:schemeClr val="tx1"/>
                </a:solidFill>
              </a:rPr>
              <a:t>per occurrence/$300,000 per annual aggregate, </a:t>
            </a:r>
            <a:r>
              <a:rPr lang="en-US" sz="2400" b="1" dirty="0" smtClean="0">
                <a:solidFill>
                  <a:schemeClr val="tx1"/>
                </a:solidFill>
              </a:rPr>
              <a:t>or proof </a:t>
            </a:r>
            <a:r>
              <a:rPr lang="en-US" sz="2400" b="1" dirty="0">
                <a:solidFill>
                  <a:schemeClr val="tx1"/>
                </a:solidFill>
              </a:rPr>
              <a:t>of self-insurance of at least $100,000, along with </a:t>
            </a:r>
            <a:r>
              <a:rPr lang="en-US" sz="2400" b="1" dirty="0" smtClean="0">
                <a:solidFill>
                  <a:schemeClr val="tx1"/>
                </a:solidFill>
              </a:rPr>
              <a:t>proof of </a:t>
            </a:r>
            <a:r>
              <a:rPr lang="en-US" sz="2400" b="1" dirty="0">
                <a:solidFill>
                  <a:schemeClr val="tx1"/>
                </a:solidFill>
              </a:rPr>
              <a:t>enrollment as a qualified health care provider with </a:t>
            </a:r>
            <a:r>
              <a:rPr lang="en-US" sz="2400" b="1" dirty="0" smtClean="0">
                <a:solidFill>
                  <a:schemeClr val="tx1"/>
                </a:solidFill>
              </a:rPr>
              <a:t>the Louisiana Patient’s Compensation </a:t>
            </a:r>
            <a:r>
              <a:rPr lang="en-US" sz="2400" b="1" dirty="0">
                <a:solidFill>
                  <a:schemeClr val="tx1"/>
                </a:solidFill>
              </a:rPr>
              <a:t>Fund (PCF</a:t>
            </a:r>
            <a:r>
              <a:rPr lang="en-US" sz="2400" b="1" dirty="0" smtClean="0">
                <a:solidFill>
                  <a:schemeClr val="tx1"/>
                </a:solidFill>
              </a:rPr>
              <a:t>):……</a:t>
            </a:r>
          </a:p>
          <a:p>
            <a:endParaRPr lang="en-US" sz="2400" b="1" dirty="0">
              <a:solidFill>
                <a:schemeClr val="tx1"/>
              </a:solidFill>
            </a:endParaRPr>
          </a:p>
          <a:p>
            <a:r>
              <a:rPr lang="en-US" sz="2400" b="1" dirty="0" smtClean="0">
                <a:solidFill>
                  <a:schemeClr val="tx1"/>
                </a:solidFill>
              </a:rPr>
              <a:t>Should read-</a:t>
            </a:r>
            <a:r>
              <a:rPr lang="en-US" sz="2400" b="1" dirty="0">
                <a:solidFill>
                  <a:schemeClr val="tx1"/>
                </a:solidFill>
              </a:rPr>
              <a:t> at least </a:t>
            </a:r>
            <a:r>
              <a:rPr lang="en-US" sz="2400" b="1" dirty="0" smtClean="0">
                <a:solidFill>
                  <a:schemeClr val="tx1"/>
                </a:solidFill>
              </a:rPr>
              <a:t>$100,000 </a:t>
            </a:r>
            <a:r>
              <a:rPr lang="en-US" sz="2400" b="1" dirty="0">
                <a:solidFill>
                  <a:schemeClr val="tx1"/>
                </a:solidFill>
              </a:rPr>
              <a:t>per occurrence/$300,000 per annual aggregate</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9100" y="4533900"/>
            <a:ext cx="3556000" cy="1318153"/>
          </a:xfrm>
          <a:prstGeom prst="rect">
            <a:avLst/>
          </a:prstGeom>
          <a:solidFill>
            <a:schemeClr val="accent1">
              <a:lumMod val="75000"/>
            </a:schemeClr>
          </a:solidFill>
          <a:ln>
            <a:noFill/>
          </a:ln>
          <a:extLst/>
        </p:spPr>
      </p:pic>
    </p:spTree>
    <p:extLst>
      <p:ext uri="{BB962C8B-B14F-4D97-AF65-F5344CB8AC3E}">
        <p14:creationId xmlns:p14="http://schemas.microsoft.com/office/powerpoint/2010/main" val="41937378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7335" y="5368413"/>
            <a:ext cx="4789400" cy="1360715"/>
          </a:xfrm>
        </p:spPr>
        <p:txBody>
          <a:bodyPr>
            <a:normAutofit/>
          </a:bodyPr>
          <a:lstStyle/>
          <a:p>
            <a:pPr algn="ctr"/>
            <a:r>
              <a:rPr lang="en-US" sz="4800" dirty="0" smtClean="0">
                <a:solidFill>
                  <a:schemeClr val="bg1"/>
                </a:solidFill>
              </a:rPr>
              <a:t>QUESTIONS ??</a:t>
            </a:r>
            <a:endParaRPr lang="en-US" sz="4800" dirty="0">
              <a:solidFill>
                <a:schemeClr val="bg1"/>
              </a:solidFill>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994282-91D2-44E4-8043-0BE7476EB246}" type="slidenum">
              <a:rPr kumimoji="0" lang="en-US" sz="1200" b="0" i="0" u="none" strike="noStrike" kern="1200" cap="none" spc="0" normalizeH="0" baseline="0" noProof="0" smtClean="0">
                <a:ln>
                  <a:noFill/>
                </a:ln>
                <a:solidFill>
                  <a:prstClr val="black">
                    <a:tint val="75000"/>
                  </a:prstClr>
                </a:solidFill>
                <a:effectLst/>
                <a:uLnTx/>
                <a:uFillTx/>
                <a:latin typeface="Cambria" panose="020405030504060302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tint val="75000"/>
                </a:prstClr>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439085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17900" y="990600"/>
            <a:ext cx="5758180" cy="4610100"/>
          </a:xfrm>
          <a:solidFill>
            <a:srgbClr val="7030A0"/>
          </a:solidFill>
        </p:spPr>
        <p:txBody>
          <a:bodyPr>
            <a:normAutofit/>
          </a:bodyPr>
          <a:lstStyle/>
          <a:p>
            <a:pPr algn="ctr"/>
            <a:r>
              <a:rPr lang="en-US" sz="4400" b="1" dirty="0" smtClean="0">
                <a:solidFill>
                  <a:schemeClr val="bg1"/>
                </a:solidFill>
              </a:rPr>
              <a:t>Contact Information</a:t>
            </a:r>
            <a:endParaRPr lang="en-US" sz="4400" dirty="0">
              <a:solidFill>
                <a:schemeClr val="bg1"/>
              </a:solidFill>
            </a:endParaRPr>
          </a:p>
        </p:txBody>
      </p:sp>
      <p:sp>
        <p:nvSpPr>
          <p:cNvPr id="3" name="Content Placeholder 2"/>
          <p:cNvSpPr>
            <a:spLocks noGrp="1"/>
          </p:cNvSpPr>
          <p:nvPr>
            <p:ph idx="1"/>
          </p:nvPr>
        </p:nvSpPr>
        <p:spPr>
          <a:xfrm>
            <a:off x="677334" y="1602223"/>
            <a:ext cx="10688498" cy="4439139"/>
          </a:xfrm>
          <a:noFill/>
        </p:spPr>
        <p:txBody>
          <a:bodyPr/>
          <a:lstStyle/>
          <a:p>
            <a:pPr marL="0" indent="0">
              <a:buNone/>
            </a:pPr>
            <a:endParaRPr lang="en-US" dirty="0" smtClean="0">
              <a:solidFill>
                <a:schemeClr val="bg1"/>
              </a:solidFill>
            </a:endParaRPr>
          </a:p>
          <a:p>
            <a:pPr marL="0" indent="0">
              <a:spcBef>
                <a:spcPts val="0"/>
              </a:spcBef>
              <a:buNone/>
            </a:pPr>
            <a:r>
              <a:rPr lang="en-US" sz="1400" dirty="0" smtClean="0">
                <a:solidFill>
                  <a:schemeClr val="bg1"/>
                </a:solidFill>
              </a:rPr>
              <a:t>																	</a:t>
            </a:r>
            <a:r>
              <a:rPr lang="en-US" sz="2400" b="1" i="1" dirty="0" smtClean="0">
                <a:solidFill>
                  <a:schemeClr val="bg1"/>
                </a:solidFill>
              </a:rPr>
              <a:t>Zandra Stewart, RN</a:t>
            </a:r>
          </a:p>
          <a:p>
            <a:pPr marL="0" indent="0">
              <a:spcBef>
                <a:spcPts val="0"/>
              </a:spcBef>
              <a:buNone/>
            </a:pPr>
            <a:r>
              <a:rPr lang="en-US" sz="2400" b="1" i="1" dirty="0">
                <a:solidFill>
                  <a:schemeClr val="bg1"/>
                </a:solidFill>
              </a:rPr>
              <a:t>	</a:t>
            </a:r>
            <a:r>
              <a:rPr lang="en-US" sz="2400" b="1" i="1" dirty="0" smtClean="0">
                <a:solidFill>
                  <a:schemeClr val="bg1"/>
                </a:solidFill>
              </a:rPr>
              <a:t>																Program Manager</a:t>
            </a:r>
          </a:p>
          <a:p>
            <a:pPr marL="0" indent="0">
              <a:spcBef>
                <a:spcPts val="0"/>
              </a:spcBef>
              <a:buNone/>
            </a:pPr>
            <a:r>
              <a:rPr lang="en-US" sz="2400" b="1" i="1" dirty="0">
                <a:solidFill>
                  <a:schemeClr val="bg1"/>
                </a:solidFill>
              </a:rPr>
              <a:t> </a:t>
            </a:r>
            <a:r>
              <a:rPr lang="en-US" sz="2400" b="1" i="1" dirty="0" smtClean="0">
                <a:solidFill>
                  <a:schemeClr val="bg1"/>
                </a:solidFill>
              </a:rPr>
              <a:t>                   												Phone: (225) 342-9348</a:t>
            </a:r>
          </a:p>
          <a:p>
            <a:pPr marL="0" indent="0">
              <a:spcBef>
                <a:spcPts val="0"/>
              </a:spcBef>
              <a:buNone/>
            </a:pPr>
            <a:r>
              <a:rPr lang="en-US" sz="2400" b="1" i="1" dirty="0">
                <a:solidFill>
                  <a:schemeClr val="bg1"/>
                </a:solidFill>
              </a:rPr>
              <a:t>	</a:t>
            </a:r>
            <a:r>
              <a:rPr lang="en-US" sz="2400" b="1" i="1" dirty="0" smtClean="0">
                <a:solidFill>
                  <a:schemeClr val="bg1"/>
                </a:solidFill>
              </a:rPr>
              <a:t>																Email:  zandra.stewart@la.gov</a:t>
            </a:r>
          </a:p>
          <a:p>
            <a:pPr marL="0" indent="0">
              <a:buNone/>
            </a:pPr>
            <a:endParaRPr lang="en-US" sz="2400" b="1" i="1" dirty="0" smtClean="0">
              <a:solidFill>
                <a:schemeClr val="bg1"/>
              </a:solidFill>
            </a:endParaRPr>
          </a:p>
          <a:p>
            <a:pPr marL="0" indent="0">
              <a:spcBef>
                <a:spcPts val="0"/>
              </a:spcBef>
              <a:buNone/>
            </a:pPr>
            <a:r>
              <a:rPr lang="en-US" sz="2400" b="1" i="1" dirty="0" smtClean="0">
                <a:solidFill>
                  <a:schemeClr val="bg1"/>
                </a:solidFill>
              </a:rPr>
              <a:t>																	William Whatley, RN</a:t>
            </a:r>
          </a:p>
          <a:p>
            <a:pPr marL="0" indent="0">
              <a:spcBef>
                <a:spcPts val="0"/>
              </a:spcBef>
              <a:buNone/>
            </a:pPr>
            <a:r>
              <a:rPr lang="en-US" sz="2400" b="1" i="1" dirty="0">
                <a:solidFill>
                  <a:schemeClr val="bg1"/>
                </a:solidFill>
              </a:rPr>
              <a:t>	</a:t>
            </a:r>
            <a:r>
              <a:rPr lang="en-US" sz="2400" b="1" i="1" dirty="0" smtClean="0">
                <a:solidFill>
                  <a:schemeClr val="bg1"/>
                </a:solidFill>
              </a:rPr>
              <a:t>																Non-long Term Care Supervisor</a:t>
            </a:r>
          </a:p>
          <a:p>
            <a:pPr marL="0" indent="0">
              <a:spcBef>
                <a:spcPts val="0"/>
              </a:spcBef>
              <a:buNone/>
            </a:pPr>
            <a:r>
              <a:rPr lang="en-US" sz="2400" b="1" i="1" dirty="0">
                <a:solidFill>
                  <a:schemeClr val="bg1"/>
                </a:solidFill>
              </a:rPr>
              <a:t>	</a:t>
            </a:r>
            <a:r>
              <a:rPr lang="en-US" sz="2400" b="1" i="1" dirty="0" smtClean="0">
                <a:solidFill>
                  <a:schemeClr val="bg1"/>
                </a:solidFill>
              </a:rPr>
              <a:t>																Phone:  (225) 342-2471</a:t>
            </a:r>
          </a:p>
          <a:p>
            <a:pPr marL="0" indent="0">
              <a:spcBef>
                <a:spcPts val="0"/>
              </a:spcBef>
              <a:buNone/>
            </a:pPr>
            <a:r>
              <a:rPr lang="en-US" sz="2400" b="1" i="1" dirty="0">
                <a:solidFill>
                  <a:schemeClr val="bg1"/>
                </a:solidFill>
              </a:rPr>
              <a:t>	</a:t>
            </a:r>
            <a:r>
              <a:rPr lang="en-US" sz="2400" b="1" i="1" dirty="0" smtClean="0">
                <a:solidFill>
                  <a:schemeClr val="bg1"/>
                </a:solidFill>
              </a:rPr>
              <a:t>																Email:  William.Whatley@la.gov</a:t>
            </a:r>
          </a:p>
          <a:p>
            <a:pPr marL="0" indent="0">
              <a:buNone/>
            </a:pPr>
            <a:r>
              <a:rPr lang="en-US" sz="2000" i="1" dirty="0">
                <a:solidFill>
                  <a:srgbClr val="C00000"/>
                </a:solidFill>
              </a:rPr>
              <a:t>	</a:t>
            </a:r>
            <a:r>
              <a:rPr lang="en-US" sz="2000" i="1" dirty="0" smtClean="0">
                <a:solidFill>
                  <a:srgbClr val="C00000"/>
                </a:solidFill>
              </a:rPr>
              <a:t>				</a:t>
            </a:r>
          </a:p>
          <a:p>
            <a:endParaRPr lang="en-US" dirty="0" smtClean="0"/>
          </a:p>
          <a:p>
            <a:pPr marL="0" indent="0">
              <a:buNone/>
            </a:pPr>
            <a:endParaRPr lang="en-US" dirty="0" smtClean="0"/>
          </a:p>
        </p:txBody>
      </p:sp>
    </p:spTree>
    <p:extLst>
      <p:ext uri="{BB962C8B-B14F-4D97-AF65-F5344CB8AC3E}">
        <p14:creationId xmlns:p14="http://schemas.microsoft.com/office/powerpoint/2010/main" val="104136927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3529" y="571500"/>
            <a:ext cx="10515600" cy="2139043"/>
          </a:xfrm>
          <a:noFill/>
        </p:spPr>
        <p:txBody>
          <a:bodyPr>
            <a:noAutofit/>
          </a:bodyPr>
          <a:lstStyle/>
          <a:p>
            <a:pPr algn="ctr"/>
            <a:r>
              <a:rPr lang="en-US" sz="15000" dirty="0" smtClean="0">
                <a:solidFill>
                  <a:srgbClr val="4F2270"/>
                </a:solidFill>
                <a:latin typeface="Vladimir Script" panose="03050402040407070305" pitchFamily="66" charset="0"/>
              </a:rPr>
              <a:t>Thank you!!</a:t>
            </a:r>
            <a:endParaRPr lang="en-US" sz="15000" dirty="0">
              <a:solidFill>
                <a:srgbClr val="4F2270"/>
              </a:solidFill>
              <a:latin typeface="Vladimir Script" panose="03050402040407070305" pitchFamily="66" charset="0"/>
            </a:endParaRPr>
          </a:p>
        </p:txBody>
      </p:sp>
    </p:spTree>
    <p:extLst>
      <p:ext uri="{BB962C8B-B14F-4D97-AF65-F5344CB8AC3E}">
        <p14:creationId xmlns:p14="http://schemas.microsoft.com/office/powerpoint/2010/main" val="106679326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5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91100" y="177799"/>
            <a:ext cx="2108200" cy="1159295"/>
          </a:xfrm>
          <a:solidFill>
            <a:schemeClr val="accent1">
              <a:lumMod val="75000"/>
            </a:schemeClr>
          </a:solidFill>
          <a:ln>
            <a:solidFill>
              <a:schemeClr val="tx1"/>
            </a:solidFill>
          </a:ln>
        </p:spPr>
        <p:txBody>
          <a:bodyPr>
            <a:noAutofit/>
          </a:bodyPr>
          <a:lstStyle/>
          <a:p>
            <a:pPr algn="ctr"/>
            <a:r>
              <a:rPr lang="en-US" sz="6600" b="1" dirty="0" smtClean="0">
                <a:solidFill>
                  <a:schemeClr val="bg1"/>
                </a:solidFill>
              </a:rPr>
              <a:t>CMS</a:t>
            </a:r>
            <a:endParaRPr lang="en-US" sz="6600" b="1" dirty="0">
              <a:solidFill>
                <a:schemeClr val="bg1"/>
              </a:solidFill>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4194653772"/>
              </p:ext>
            </p:extLst>
          </p:nvPr>
        </p:nvGraphicFramePr>
        <p:xfrm>
          <a:off x="700951" y="1337094"/>
          <a:ext cx="10688498" cy="47165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774956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5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75000"/>
            </a:schemeClr>
          </a:solidFill>
          <a:ln>
            <a:solidFill>
              <a:schemeClr val="tx1"/>
            </a:solidFill>
          </a:ln>
        </p:spPr>
        <p:txBody>
          <a:bodyPr>
            <a:normAutofit/>
          </a:bodyPr>
          <a:lstStyle/>
          <a:p>
            <a:pPr algn="ctr"/>
            <a:r>
              <a:rPr lang="en-US" sz="5400" b="1" dirty="0" smtClean="0">
                <a:solidFill>
                  <a:schemeClr val="bg1"/>
                </a:solidFill>
                <a:latin typeface="Times New Roman" panose="02020603050405020304" pitchFamily="18" charset="0"/>
                <a:cs typeface="Times New Roman" panose="02020603050405020304" pitchFamily="18" charset="0"/>
              </a:rPr>
              <a:t>Federal and State Relationship</a:t>
            </a:r>
            <a:endParaRPr lang="en-US" sz="5400" b="1" dirty="0">
              <a:solidFill>
                <a:schemeClr val="bg1"/>
              </a:solidFill>
              <a:latin typeface="Times New Roman" panose="02020603050405020304" pitchFamily="18" charset="0"/>
              <a:cs typeface="Times New Roman" panose="02020603050405020304"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34181699"/>
              </p:ext>
            </p:extLst>
          </p:nvPr>
        </p:nvGraphicFramePr>
        <p:xfrm>
          <a:off x="677334" y="1788055"/>
          <a:ext cx="10688498" cy="38807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687737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5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55566" cy="964537"/>
          </a:xfrm>
          <a:solidFill>
            <a:schemeClr val="accent1">
              <a:lumMod val="75000"/>
            </a:schemeClr>
          </a:solidFill>
          <a:ln>
            <a:solidFill>
              <a:schemeClr val="tx1"/>
            </a:solidFill>
          </a:ln>
        </p:spPr>
        <p:txBody>
          <a:bodyPr>
            <a:normAutofit/>
          </a:bodyPr>
          <a:lstStyle/>
          <a:p>
            <a:pPr algn="ctr"/>
            <a:r>
              <a:rPr lang="en-US" sz="4400" b="1" dirty="0">
                <a:solidFill>
                  <a:schemeClr val="bg1"/>
                </a:solidFill>
              </a:rPr>
              <a:t>Health Standards Section (HSS)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87286625"/>
              </p:ext>
            </p:extLst>
          </p:nvPr>
        </p:nvGraphicFramePr>
        <p:xfrm>
          <a:off x="677334" y="1981200"/>
          <a:ext cx="10689166" cy="421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163907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97200" y="304801"/>
            <a:ext cx="6197600" cy="749300"/>
          </a:xfrm>
          <a:solidFill>
            <a:schemeClr val="bg1"/>
          </a:solidFill>
        </p:spPr>
        <p:txBody>
          <a:bodyPr>
            <a:normAutofit/>
          </a:bodyPr>
          <a:lstStyle/>
          <a:p>
            <a:pPr algn="ctr"/>
            <a:r>
              <a:rPr lang="en-US" sz="4000" b="1" dirty="0" smtClean="0">
                <a:solidFill>
                  <a:schemeClr val="tx1"/>
                </a:solidFill>
              </a:rPr>
              <a:t>HSS </a:t>
            </a:r>
            <a:r>
              <a:rPr lang="en-US" sz="4000" b="1" dirty="0">
                <a:solidFill>
                  <a:schemeClr val="tx1"/>
                </a:solidFill>
              </a:rPr>
              <a:t>Regulated </a:t>
            </a:r>
            <a:r>
              <a:rPr lang="en-US" sz="4000" b="1" dirty="0" smtClean="0">
                <a:solidFill>
                  <a:schemeClr val="tx1"/>
                </a:solidFill>
              </a:rPr>
              <a:t>Programs</a:t>
            </a:r>
            <a:endParaRPr lang="en-US" sz="4000" b="1" dirty="0">
              <a:solidFill>
                <a:schemeClr val="tx1"/>
              </a:solidFill>
            </a:endParaRPr>
          </a:p>
        </p:txBody>
      </p:sp>
      <p:sp>
        <p:nvSpPr>
          <p:cNvPr id="5" name="Content Placeholder 4"/>
          <p:cNvSpPr txBox="1">
            <a:spLocks/>
          </p:cNvSpPr>
          <p:nvPr/>
        </p:nvSpPr>
        <p:spPr>
          <a:xfrm>
            <a:off x="2082799" y="1295399"/>
            <a:ext cx="1828800" cy="5035953"/>
          </a:xfrm>
          <a:prstGeom prst="rect">
            <a:avLst/>
          </a:prstGeom>
          <a:solidFill>
            <a:schemeClr val="bg1"/>
          </a:solidFill>
          <a:ln>
            <a:solidFill>
              <a:srgbClr val="00B0F0"/>
            </a:solidFill>
          </a:ln>
        </p:spPr>
        <p:txBody>
          <a:bodyPr vert="horz" lIns="91440" tIns="45720" rIns="91440" bIns="45720" rtlCol="0">
            <a:noAutofit/>
          </a:bodyPr>
          <a:lstStyle>
            <a:lvl1pPr marL="182880" indent="-182880" algn="l" defTabSz="228600" rtl="0" eaLnBrk="1" latinLnBrk="0" hangingPunct="1">
              <a:spcBef>
                <a:spcPts val="1000"/>
              </a:spcBef>
              <a:spcAft>
                <a:spcPts val="0"/>
              </a:spcAft>
              <a:buClr>
                <a:srgbClr val="0098AA"/>
              </a:buClr>
              <a:buSzPct val="75000"/>
              <a:buFont typeface="Wingdings 3" charset="2"/>
              <a:buChar char=""/>
              <a:defRPr sz="1800" kern="1200" baseline="0">
                <a:solidFill>
                  <a:schemeClr val="tx1">
                    <a:lumMod val="75000"/>
                    <a:lumOff val="25000"/>
                  </a:schemeClr>
                </a:solidFill>
                <a:latin typeface="Calibri" panose="020F0502020204030204" pitchFamily="34" charset="0"/>
                <a:ea typeface="+mn-ea"/>
                <a:cs typeface="+mn-cs"/>
              </a:defRPr>
            </a:lvl1pPr>
            <a:lvl2pPr marL="411480" indent="-182880" algn="l" defTabSz="228600" rtl="0" eaLnBrk="1" latinLnBrk="0" hangingPunct="1">
              <a:spcBef>
                <a:spcPts val="1000"/>
              </a:spcBef>
              <a:spcAft>
                <a:spcPts val="0"/>
              </a:spcAft>
              <a:buClr>
                <a:srgbClr val="0098AA"/>
              </a:buClr>
              <a:buSzPct val="100000"/>
              <a:buFont typeface="Wingdings 2" panose="05020102010507070707" pitchFamily="18" charset="2"/>
              <a:buChar char=""/>
              <a:defRPr sz="1600" kern="1200" baseline="0">
                <a:solidFill>
                  <a:schemeClr val="tx1">
                    <a:lumMod val="75000"/>
                    <a:lumOff val="25000"/>
                  </a:schemeClr>
                </a:solidFill>
                <a:latin typeface="Calibri" panose="020F0502020204030204" pitchFamily="34" charset="0"/>
                <a:ea typeface="+mn-ea"/>
                <a:cs typeface="+mn-cs"/>
              </a:defRPr>
            </a:lvl2pPr>
            <a:lvl3pPr marL="640080" indent="-182880" algn="l" defTabSz="228600" rtl="0" eaLnBrk="1" latinLnBrk="0" hangingPunct="1">
              <a:spcBef>
                <a:spcPts val="1000"/>
              </a:spcBef>
              <a:spcAft>
                <a:spcPts val="0"/>
              </a:spcAft>
              <a:buClr>
                <a:srgbClr val="0098AA"/>
              </a:buClr>
              <a:buSzPct val="70000"/>
              <a:buFont typeface="Wingdings" panose="05000000000000000000" pitchFamily="2" charset="2"/>
              <a:buChar char=""/>
              <a:defRPr sz="1500" kern="1200">
                <a:solidFill>
                  <a:schemeClr val="tx1">
                    <a:lumMod val="75000"/>
                    <a:lumOff val="25000"/>
                  </a:schemeClr>
                </a:solidFill>
                <a:latin typeface="Calibri" panose="020F0502020204030204" pitchFamily="34" charset="0"/>
                <a:ea typeface="+mn-ea"/>
                <a:cs typeface="+mn-cs"/>
              </a:defRPr>
            </a:lvl3pPr>
            <a:lvl4pPr marL="822960" indent="-137160" algn="l" defTabSz="228600" rtl="0" eaLnBrk="1" latinLnBrk="0" hangingPunct="1">
              <a:spcBef>
                <a:spcPts val="1000"/>
              </a:spcBef>
              <a:spcAft>
                <a:spcPts val="0"/>
              </a:spcAft>
              <a:buClr>
                <a:srgbClr val="0098AA"/>
              </a:buClr>
              <a:buSzPct val="90000"/>
              <a:buFont typeface="Wingdings 2" panose="05020102010507070707" pitchFamily="18" charset="2"/>
              <a:buChar char=""/>
              <a:defRPr sz="1400" kern="1200">
                <a:solidFill>
                  <a:schemeClr val="tx1">
                    <a:lumMod val="75000"/>
                    <a:lumOff val="25000"/>
                  </a:schemeClr>
                </a:solidFill>
                <a:latin typeface="Calibri" panose="020F0502020204030204" pitchFamily="34" charset="0"/>
                <a:ea typeface="+mn-ea"/>
                <a:cs typeface="+mn-cs"/>
              </a:defRPr>
            </a:lvl4pPr>
            <a:lvl5pPr marL="960120" indent="-109728" algn="l" defTabSz="228600" rtl="0" eaLnBrk="1" latinLnBrk="0" hangingPunct="1">
              <a:spcBef>
                <a:spcPts val="1000"/>
              </a:spcBef>
              <a:spcAft>
                <a:spcPts val="0"/>
              </a:spcAft>
              <a:buClr>
                <a:srgbClr val="0098AA"/>
              </a:buClr>
              <a:buSzPct val="90000"/>
              <a:buFont typeface="Wingdings 3" panose="05040102010807070707" pitchFamily="18" charset="2"/>
              <a:buChar char=""/>
              <a:defRPr sz="1300" kern="1200">
                <a:solidFill>
                  <a:schemeClr val="tx1">
                    <a:lumMod val="75000"/>
                    <a:lumOff val="25000"/>
                  </a:schemeClr>
                </a:solidFill>
                <a:latin typeface="Calibri" panose="020F0502020204030204" pitchFamily="34" charset="0"/>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182880" marR="0" lvl="0" indent="-182880" algn="l" defTabSz="228600" rtl="0" eaLnBrk="1" fontAlgn="auto" latinLnBrk="0" hangingPunct="1">
              <a:lnSpc>
                <a:spcPct val="100000"/>
              </a:lnSpc>
              <a:spcBef>
                <a:spcPts val="1000"/>
              </a:spcBef>
              <a:spcAft>
                <a:spcPts val="0"/>
              </a:spcAft>
              <a:buClr>
                <a:srgbClr val="0098AA"/>
              </a:buClr>
              <a:buSzPct val="75000"/>
              <a:buFont typeface="Wingdings 3" charset="2"/>
              <a:buChar char=""/>
              <a:tabLst/>
              <a:defRPr/>
            </a:pPr>
            <a:r>
              <a:rPr kumimoji="0" lang="en-US" sz="115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Adult Brain Injury</a:t>
            </a:r>
          </a:p>
          <a:p>
            <a:pPr marL="182880" marR="0" lvl="0" indent="-182880" algn="l" defTabSz="228600" rtl="0" eaLnBrk="1" fontAlgn="auto" latinLnBrk="0" hangingPunct="1">
              <a:lnSpc>
                <a:spcPct val="100000"/>
              </a:lnSpc>
              <a:spcBef>
                <a:spcPts val="1000"/>
              </a:spcBef>
              <a:spcAft>
                <a:spcPts val="0"/>
              </a:spcAft>
              <a:buClr>
                <a:srgbClr val="0098AA"/>
              </a:buClr>
              <a:buSzPct val="75000"/>
              <a:buFont typeface="Wingdings 3" charset="2"/>
              <a:buChar char=""/>
              <a:tabLst/>
              <a:defRPr/>
            </a:pPr>
            <a:r>
              <a:rPr kumimoji="0" lang="en-US" sz="115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Adult Day Care</a:t>
            </a:r>
          </a:p>
          <a:p>
            <a:pPr marL="182880" marR="0" lvl="0" indent="-182880" algn="l" defTabSz="228600" rtl="0" eaLnBrk="1" fontAlgn="auto" latinLnBrk="0" hangingPunct="1">
              <a:lnSpc>
                <a:spcPct val="100000"/>
              </a:lnSpc>
              <a:spcBef>
                <a:spcPts val="1000"/>
              </a:spcBef>
              <a:spcAft>
                <a:spcPts val="0"/>
              </a:spcAft>
              <a:buClr>
                <a:srgbClr val="0098AA"/>
              </a:buClr>
              <a:buSzPct val="75000"/>
              <a:buFont typeface="Wingdings 3" charset="2"/>
              <a:buChar char=""/>
              <a:tabLst/>
              <a:defRPr/>
            </a:pPr>
            <a:r>
              <a:rPr kumimoji="0" lang="en-US" sz="115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Adult Day Health Care</a:t>
            </a:r>
          </a:p>
          <a:p>
            <a:pPr marL="182880" marR="0" lvl="0" indent="-182880" algn="l" defTabSz="228600" rtl="0" eaLnBrk="1" fontAlgn="auto" latinLnBrk="0" hangingPunct="1">
              <a:lnSpc>
                <a:spcPct val="100000"/>
              </a:lnSpc>
              <a:spcBef>
                <a:spcPts val="1000"/>
              </a:spcBef>
              <a:spcAft>
                <a:spcPts val="0"/>
              </a:spcAft>
              <a:buClr>
                <a:srgbClr val="0098AA"/>
              </a:buClr>
              <a:buSzPct val="75000"/>
              <a:buFont typeface="Wingdings 3" charset="2"/>
              <a:buChar char=""/>
              <a:tabLst/>
              <a:defRPr/>
            </a:pPr>
            <a:r>
              <a:rPr kumimoji="0" lang="en-US" sz="115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Adult Residential Care Provider (ARCP)</a:t>
            </a:r>
          </a:p>
          <a:p>
            <a:pPr marL="182880" marR="0" lvl="0" indent="-182880" algn="l" defTabSz="228600" rtl="0" eaLnBrk="1" fontAlgn="auto" latinLnBrk="0" hangingPunct="1">
              <a:lnSpc>
                <a:spcPct val="100000"/>
              </a:lnSpc>
              <a:spcBef>
                <a:spcPts val="1000"/>
              </a:spcBef>
              <a:spcAft>
                <a:spcPts val="0"/>
              </a:spcAft>
              <a:buClr>
                <a:srgbClr val="0098AA"/>
              </a:buClr>
              <a:buSzPct val="75000"/>
              <a:buFont typeface="Wingdings 3" charset="2"/>
              <a:buChar char=""/>
              <a:tabLst/>
              <a:defRPr/>
            </a:pPr>
            <a:r>
              <a:rPr kumimoji="0" lang="en-US" sz="115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Ambulatory Surgical Centers (ASC)</a:t>
            </a:r>
          </a:p>
          <a:p>
            <a:pPr marL="182880" marR="0" lvl="0" indent="-182880" algn="l" defTabSz="228600" rtl="0" eaLnBrk="1" fontAlgn="auto" latinLnBrk="0" hangingPunct="1">
              <a:lnSpc>
                <a:spcPct val="100000"/>
              </a:lnSpc>
              <a:spcBef>
                <a:spcPts val="1000"/>
              </a:spcBef>
              <a:spcAft>
                <a:spcPts val="0"/>
              </a:spcAft>
              <a:buClr>
                <a:srgbClr val="0098AA"/>
              </a:buClr>
              <a:buSzPct val="75000"/>
              <a:buFont typeface="Wingdings 3" charset="2"/>
              <a:buChar char=""/>
              <a:tabLst/>
              <a:defRPr/>
            </a:pPr>
            <a:r>
              <a:rPr kumimoji="0" lang="en-US" sz="115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Behavioral Health Service Provider</a:t>
            </a:r>
          </a:p>
          <a:p>
            <a:pPr marL="182880" marR="0" lvl="0" indent="-182880" algn="l" defTabSz="228600" rtl="0" eaLnBrk="1" fontAlgn="auto" latinLnBrk="0" hangingPunct="1">
              <a:lnSpc>
                <a:spcPct val="100000"/>
              </a:lnSpc>
              <a:spcBef>
                <a:spcPts val="1000"/>
              </a:spcBef>
              <a:spcAft>
                <a:spcPts val="0"/>
              </a:spcAft>
              <a:buClr>
                <a:srgbClr val="0098AA"/>
              </a:buClr>
              <a:buSzPct val="75000"/>
              <a:buFont typeface="Wingdings 3" charset="2"/>
              <a:buChar char=""/>
              <a:tabLst/>
              <a:defRPr/>
            </a:pPr>
            <a:r>
              <a:rPr kumimoji="0" lang="en-US" sz="115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Case Management</a:t>
            </a:r>
          </a:p>
          <a:p>
            <a:pPr marL="182880" marR="0" lvl="0" indent="-182880" algn="l" defTabSz="228600" rtl="0" eaLnBrk="1" fontAlgn="auto" latinLnBrk="0" hangingPunct="1">
              <a:lnSpc>
                <a:spcPct val="100000"/>
              </a:lnSpc>
              <a:spcBef>
                <a:spcPts val="1000"/>
              </a:spcBef>
              <a:spcAft>
                <a:spcPts val="0"/>
              </a:spcAft>
              <a:buClr>
                <a:srgbClr val="0098AA"/>
              </a:buClr>
              <a:buSzPct val="75000"/>
              <a:buFont typeface="Wingdings 3" charset="2"/>
              <a:buChar char=""/>
              <a:tabLst/>
              <a:defRPr/>
            </a:pPr>
            <a:r>
              <a:rPr kumimoji="0" lang="en-US" sz="115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CLIA (Clinical Laboratory Improvements Amendment</a:t>
            </a:r>
          </a:p>
          <a:p>
            <a:pPr marL="182880" marR="0" lvl="0" indent="-182880" algn="l" defTabSz="228600" rtl="0" eaLnBrk="1" fontAlgn="auto" latinLnBrk="0" hangingPunct="1">
              <a:lnSpc>
                <a:spcPct val="100000"/>
              </a:lnSpc>
              <a:spcBef>
                <a:spcPts val="1000"/>
              </a:spcBef>
              <a:spcAft>
                <a:spcPts val="0"/>
              </a:spcAft>
              <a:buClr>
                <a:srgbClr val="0098AA"/>
              </a:buClr>
              <a:buSzPct val="75000"/>
              <a:buFont typeface="Wingdings 3" charset="2"/>
              <a:buChar char=""/>
              <a:tabLst/>
              <a:defRPr/>
            </a:pPr>
            <a:r>
              <a:rPr kumimoji="0" lang="en-US" sz="115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Community Mental Health Centers (CMHCs)</a:t>
            </a:r>
          </a:p>
          <a:p>
            <a:pPr>
              <a:defRPr/>
            </a:pPr>
            <a:r>
              <a:rPr lang="en-US" sz="1150" b="1" dirty="0">
                <a:solidFill>
                  <a:prstClr val="black"/>
                </a:solidFill>
                <a:latin typeface="Times New Roman" panose="02020603050405020304" pitchFamily="18" charset="0"/>
                <a:cs typeface="Times New Roman" panose="02020603050405020304" pitchFamily="18" charset="0"/>
              </a:rPr>
              <a:t>Comprehensive Outpatient Rehabilitation Facilities (CORFs)</a:t>
            </a:r>
          </a:p>
          <a:p>
            <a:pPr marL="182880" marR="0" lvl="0" indent="-182880" algn="l" defTabSz="228600" rtl="0" eaLnBrk="1" fontAlgn="auto" latinLnBrk="0" hangingPunct="1">
              <a:lnSpc>
                <a:spcPct val="100000"/>
              </a:lnSpc>
              <a:spcBef>
                <a:spcPts val="1000"/>
              </a:spcBef>
              <a:spcAft>
                <a:spcPts val="0"/>
              </a:spcAft>
              <a:buClr>
                <a:srgbClr val="0098AA"/>
              </a:buClr>
              <a:buSzPct val="75000"/>
              <a:buFont typeface="Wingdings 3" charset="2"/>
              <a:buChar char=""/>
              <a:tabLst/>
              <a:defRPr/>
            </a:pPr>
            <a:endParaRPr kumimoji="0" lang="en-US" sz="12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mn-cs"/>
            </a:endParaRPr>
          </a:p>
        </p:txBody>
      </p:sp>
      <p:sp>
        <p:nvSpPr>
          <p:cNvPr id="6" name="Content Placeholder 5"/>
          <p:cNvSpPr txBox="1">
            <a:spLocks/>
          </p:cNvSpPr>
          <p:nvPr/>
        </p:nvSpPr>
        <p:spPr>
          <a:xfrm>
            <a:off x="8271934" y="1321907"/>
            <a:ext cx="1905000" cy="5009445"/>
          </a:xfrm>
          <a:prstGeom prst="rect">
            <a:avLst/>
          </a:prstGeom>
          <a:solidFill>
            <a:schemeClr val="bg1"/>
          </a:solidFill>
          <a:ln>
            <a:solidFill>
              <a:srgbClr val="00B0F0"/>
            </a:solidFill>
          </a:ln>
        </p:spPr>
        <p:txBody>
          <a:bodyPr>
            <a:normAutofit fontScale="25000" lnSpcReduction="20000"/>
          </a:bodyPr>
          <a:lstStyle>
            <a:lvl1pPr marL="182880" indent="-182880" algn="l" defTabSz="228600" rtl="0" eaLnBrk="1" latinLnBrk="0" hangingPunct="1">
              <a:spcBef>
                <a:spcPts val="1000"/>
              </a:spcBef>
              <a:spcAft>
                <a:spcPts val="0"/>
              </a:spcAft>
              <a:buClr>
                <a:srgbClr val="0098AA"/>
              </a:buClr>
              <a:buSzPct val="75000"/>
              <a:buFont typeface="Wingdings 3" charset="2"/>
              <a:buChar char=""/>
              <a:defRPr sz="1800" kern="1200" baseline="0">
                <a:solidFill>
                  <a:schemeClr val="tx1">
                    <a:lumMod val="75000"/>
                    <a:lumOff val="25000"/>
                  </a:schemeClr>
                </a:solidFill>
                <a:latin typeface="Calibri" panose="020F0502020204030204" pitchFamily="34" charset="0"/>
                <a:ea typeface="+mn-ea"/>
                <a:cs typeface="+mn-cs"/>
              </a:defRPr>
            </a:lvl1pPr>
            <a:lvl2pPr marL="411480" indent="-182880" algn="l" defTabSz="228600" rtl="0" eaLnBrk="1" latinLnBrk="0" hangingPunct="1">
              <a:spcBef>
                <a:spcPts val="1000"/>
              </a:spcBef>
              <a:spcAft>
                <a:spcPts val="0"/>
              </a:spcAft>
              <a:buClr>
                <a:srgbClr val="0098AA"/>
              </a:buClr>
              <a:buSzPct val="100000"/>
              <a:buFont typeface="Wingdings 2" panose="05020102010507070707" pitchFamily="18" charset="2"/>
              <a:buChar char=""/>
              <a:defRPr sz="1600" kern="1200" baseline="0">
                <a:solidFill>
                  <a:schemeClr val="tx1">
                    <a:lumMod val="75000"/>
                    <a:lumOff val="25000"/>
                  </a:schemeClr>
                </a:solidFill>
                <a:latin typeface="Calibri" panose="020F0502020204030204" pitchFamily="34" charset="0"/>
                <a:ea typeface="+mn-ea"/>
                <a:cs typeface="+mn-cs"/>
              </a:defRPr>
            </a:lvl2pPr>
            <a:lvl3pPr marL="640080" indent="-182880" algn="l" defTabSz="228600" rtl="0" eaLnBrk="1" latinLnBrk="0" hangingPunct="1">
              <a:spcBef>
                <a:spcPts val="1000"/>
              </a:spcBef>
              <a:spcAft>
                <a:spcPts val="0"/>
              </a:spcAft>
              <a:buClr>
                <a:srgbClr val="0098AA"/>
              </a:buClr>
              <a:buSzPct val="70000"/>
              <a:buFont typeface="Wingdings" panose="05000000000000000000" pitchFamily="2" charset="2"/>
              <a:buChar char=""/>
              <a:defRPr sz="1500" kern="1200">
                <a:solidFill>
                  <a:schemeClr val="tx1">
                    <a:lumMod val="75000"/>
                    <a:lumOff val="25000"/>
                  </a:schemeClr>
                </a:solidFill>
                <a:latin typeface="Calibri" panose="020F0502020204030204" pitchFamily="34" charset="0"/>
                <a:ea typeface="+mn-ea"/>
                <a:cs typeface="+mn-cs"/>
              </a:defRPr>
            </a:lvl3pPr>
            <a:lvl4pPr marL="822960" indent="-137160" algn="l" defTabSz="228600" rtl="0" eaLnBrk="1" latinLnBrk="0" hangingPunct="1">
              <a:spcBef>
                <a:spcPts val="1000"/>
              </a:spcBef>
              <a:spcAft>
                <a:spcPts val="0"/>
              </a:spcAft>
              <a:buClr>
                <a:srgbClr val="0098AA"/>
              </a:buClr>
              <a:buSzPct val="90000"/>
              <a:buFont typeface="Wingdings 2" panose="05020102010507070707" pitchFamily="18" charset="2"/>
              <a:buChar char=""/>
              <a:defRPr sz="1400" kern="1200">
                <a:solidFill>
                  <a:schemeClr val="tx1">
                    <a:lumMod val="75000"/>
                    <a:lumOff val="25000"/>
                  </a:schemeClr>
                </a:solidFill>
                <a:latin typeface="Calibri" panose="020F0502020204030204" pitchFamily="34" charset="0"/>
                <a:ea typeface="+mn-ea"/>
                <a:cs typeface="+mn-cs"/>
              </a:defRPr>
            </a:lvl4pPr>
            <a:lvl5pPr marL="960120" indent="-109728" algn="l" defTabSz="228600" rtl="0" eaLnBrk="1" latinLnBrk="0" hangingPunct="1">
              <a:spcBef>
                <a:spcPts val="1000"/>
              </a:spcBef>
              <a:spcAft>
                <a:spcPts val="0"/>
              </a:spcAft>
              <a:buClr>
                <a:srgbClr val="0098AA"/>
              </a:buClr>
              <a:buSzPct val="90000"/>
              <a:buFont typeface="Wingdings 3" panose="05040102010807070707" pitchFamily="18" charset="2"/>
              <a:buChar char=""/>
              <a:defRPr sz="1300" kern="1200">
                <a:solidFill>
                  <a:schemeClr val="tx1">
                    <a:lumMod val="75000"/>
                    <a:lumOff val="25000"/>
                  </a:schemeClr>
                </a:solidFill>
                <a:latin typeface="Calibri" panose="020F0502020204030204" pitchFamily="34" charset="0"/>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182880" marR="0" lvl="0" indent="-182880" algn="l" defTabSz="228600" rtl="0" eaLnBrk="1" fontAlgn="auto" latinLnBrk="0" hangingPunct="1">
              <a:lnSpc>
                <a:spcPct val="100000"/>
              </a:lnSpc>
              <a:spcBef>
                <a:spcPts val="1000"/>
              </a:spcBef>
              <a:spcAft>
                <a:spcPts val="0"/>
              </a:spcAft>
              <a:buClr>
                <a:srgbClr val="0098AA"/>
              </a:buClr>
              <a:buSzPct val="75000"/>
              <a:buFont typeface="Wingdings 3" charset="2"/>
              <a:buChar char=""/>
              <a:tabLst/>
              <a:defRPr/>
            </a:pPr>
            <a:r>
              <a:rPr kumimoji="0" lang="en-US" sz="48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Nurse Aide (CAN) Training and Certification</a:t>
            </a:r>
          </a:p>
          <a:p>
            <a:pPr marL="182880" marR="0" lvl="0" indent="-182880" algn="l" defTabSz="228600" rtl="0" eaLnBrk="1" fontAlgn="auto" latinLnBrk="0" hangingPunct="1">
              <a:lnSpc>
                <a:spcPct val="100000"/>
              </a:lnSpc>
              <a:spcBef>
                <a:spcPts val="1000"/>
              </a:spcBef>
              <a:spcAft>
                <a:spcPts val="0"/>
              </a:spcAft>
              <a:buClr>
                <a:srgbClr val="0098AA"/>
              </a:buClr>
              <a:buSzPct val="75000"/>
              <a:buFont typeface="Wingdings 3" charset="2"/>
              <a:buChar char=""/>
              <a:tabLst/>
              <a:defRPr/>
            </a:pPr>
            <a:r>
              <a:rPr lang="en-US" sz="4800" b="1" dirty="0" smtClean="0">
                <a:solidFill>
                  <a:prstClr val="black"/>
                </a:solidFill>
                <a:latin typeface="Times New Roman" panose="02020603050405020304" pitchFamily="18" charset="0"/>
                <a:cs typeface="Times New Roman" panose="02020603050405020304" pitchFamily="18" charset="0"/>
              </a:rPr>
              <a:t>Nurse Staffing Agencies</a:t>
            </a:r>
            <a:endParaRPr kumimoji="0" lang="en-US" sz="48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182880" marR="0" lvl="0" indent="-182880" algn="l" defTabSz="228600" rtl="0" eaLnBrk="1" fontAlgn="auto" latinLnBrk="0" hangingPunct="1">
              <a:lnSpc>
                <a:spcPct val="100000"/>
              </a:lnSpc>
              <a:spcBef>
                <a:spcPts val="1000"/>
              </a:spcBef>
              <a:spcAft>
                <a:spcPts val="0"/>
              </a:spcAft>
              <a:buClr>
                <a:srgbClr val="0098AA"/>
              </a:buClr>
              <a:buSzPct val="75000"/>
              <a:buFont typeface="Wingdings 3" charset="2"/>
              <a:buChar char=""/>
              <a:tabLst/>
              <a:defRPr/>
            </a:pPr>
            <a:r>
              <a:rPr kumimoji="0" lang="en-US" sz="48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Nursing Homes</a:t>
            </a:r>
          </a:p>
          <a:p>
            <a:pPr marL="182880" marR="0" lvl="0" indent="-182880" algn="l" defTabSz="228600" rtl="0" eaLnBrk="1" fontAlgn="auto" latinLnBrk="0" hangingPunct="1">
              <a:lnSpc>
                <a:spcPct val="100000"/>
              </a:lnSpc>
              <a:spcBef>
                <a:spcPts val="1000"/>
              </a:spcBef>
              <a:spcAft>
                <a:spcPts val="0"/>
              </a:spcAft>
              <a:buClr>
                <a:srgbClr val="0098AA"/>
              </a:buClr>
              <a:buSzPct val="75000"/>
              <a:buFont typeface="Wingdings 3" charset="2"/>
              <a:buChar char=""/>
              <a:tabLst/>
              <a:defRPr/>
            </a:pPr>
            <a:r>
              <a:rPr kumimoji="0" lang="en-US" sz="48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OASIS</a:t>
            </a:r>
          </a:p>
          <a:p>
            <a:pPr marL="182880" marR="0" lvl="0" indent="-182880" algn="l" defTabSz="228600" rtl="0" eaLnBrk="1" fontAlgn="auto" latinLnBrk="0" hangingPunct="1">
              <a:lnSpc>
                <a:spcPct val="100000"/>
              </a:lnSpc>
              <a:spcBef>
                <a:spcPts val="1000"/>
              </a:spcBef>
              <a:spcAft>
                <a:spcPts val="0"/>
              </a:spcAft>
              <a:buClr>
                <a:srgbClr val="0098AA"/>
              </a:buClr>
              <a:buSzPct val="75000"/>
              <a:buFont typeface="Wingdings 3" charset="2"/>
              <a:buChar char=""/>
              <a:tabLst/>
              <a:defRPr/>
            </a:pPr>
            <a:r>
              <a:rPr kumimoji="0" lang="en-US" sz="48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Outpatient Physical Therapy</a:t>
            </a:r>
          </a:p>
          <a:p>
            <a:pPr marL="182880" marR="0" lvl="0" indent="-182880" algn="l" defTabSz="228600" rtl="0" eaLnBrk="1" fontAlgn="auto" latinLnBrk="0" hangingPunct="1">
              <a:lnSpc>
                <a:spcPct val="100000"/>
              </a:lnSpc>
              <a:spcBef>
                <a:spcPts val="1000"/>
              </a:spcBef>
              <a:spcAft>
                <a:spcPts val="0"/>
              </a:spcAft>
              <a:buClr>
                <a:srgbClr val="0098AA"/>
              </a:buClr>
              <a:buSzPct val="75000"/>
              <a:buFont typeface="Wingdings 3" charset="2"/>
              <a:buChar char=""/>
              <a:tabLst/>
              <a:defRPr/>
            </a:pPr>
            <a:r>
              <a:rPr kumimoji="0" lang="en-US" sz="48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Pain Management Clinics</a:t>
            </a:r>
          </a:p>
          <a:p>
            <a:pPr marL="182880" marR="0" lvl="0" indent="-182880" algn="l" defTabSz="228600" rtl="0" eaLnBrk="1" fontAlgn="auto" latinLnBrk="0" hangingPunct="1">
              <a:lnSpc>
                <a:spcPct val="100000"/>
              </a:lnSpc>
              <a:spcBef>
                <a:spcPts val="1000"/>
              </a:spcBef>
              <a:spcAft>
                <a:spcPts val="0"/>
              </a:spcAft>
              <a:buClr>
                <a:srgbClr val="0098AA"/>
              </a:buClr>
              <a:buSzPct val="75000"/>
              <a:buFont typeface="Wingdings 3" charset="2"/>
              <a:buChar char=""/>
              <a:tabLst/>
              <a:defRPr/>
            </a:pPr>
            <a:r>
              <a:rPr kumimoji="0" lang="en-US" sz="48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Pediatric Day Health Care Centers</a:t>
            </a:r>
          </a:p>
          <a:p>
            <a:pPr marL="182880" marR="0" lvl="0" indent="-182880" algn="l" defTabSz="228600" rtl="0" eaLnBrk="1" fontAlgn="auto" latinLnBrk="0" hangingPunct="1">
              <a:lnSpc>
                <a:spcPct val="100000"/>
              </a:lnSpc>
              <a:spcBef>
                <a:spcPts val="1000"/>
              </a:spcBef>
              <a:spcAft>
                <a:spcPts val="0"/>
              </a:spcAft>
              <a:buClr>
                <a:srgbClr val="0098AA"/>
              </a:buClr>
              <a:buSzPct val="75000"/>
              <a:buFont typeface="Wingdings 3" charset="2"/>
              <a:buChar char=""/>
              <a:tabLst/>
              <a:defRPr/>
            </a:pPr>
            <a:r>
              <a:rPr kumimoji="0" lang="en-US" sz="48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Portable X-Ray</a:t>
            </a:r>
          </a:p>
          <a:p>
            <a:pPr marL="182880" marR="0" lvl="0" indent="-182880" algn="l" defTabSz="228600" rtl="0" eaLnBrk="1" fontAlgn="auto" latinLnBrk="0" hangingPunct="1">
              <a:lnSpc>
                <a:spcPct val="100000"/>
              </a:lnSpc>
              <a:spcBef>
                <a:spcPts val="1000"/>
              </a:spcBef>
              <a:spcAft>
                <a:spcPts val="0"/>
              </a:spcAft>
              <a:buClr>
                <a:srgbClr val="0098AA"/>
              </a:buClr>
              <a:buSzPct val="75000"/>
              <a:buFont typeface="Wingdings 3" charset="2"/>
              <a:buChar char=""/>
              <a:tabLst/>
              <a:defRPr/>
            </a:pPr>
            <a:r>
              <a:rPr kumimoji="0" lang="en-US" sz="48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Psychiatric Residential Treatment Facilities</a:t>
            </a:r>
          </a:p>
          <a:p>
            <a:pPr marL="182880" marR="0" lvl="0" indent="-182880" algn="l" defTabSz="228600" rtl="0" eaLnBrk="1" fontAlgn="auto" latinLnBrk="0" hangingPunct="1">
              <a:lnSpc>
                <a:spcPct val="100000"/>
              </a:lnSpc>
              <a:spcBef>
                <a:spcPts val="1000"/>
              </a:spcBef>
              <a:spcAft>
                <a:spcPts val="0"/>
              </a:spcAft>
              <a:buClr>
                <a:srgbClr val="0098AA"/>
              </a:buClr>
              <a:buSzPct val="75000"/>
              <a:buFont typeface="Wingdings 3" charset="2"/>
              <a:buChar char=""/>
              <a:tabLst/>
              <a:defRPr/>
            </a:pPr>
            <a:r>
              <a:rPr kumimoji="0" lang="en-US" sz="48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Rehabilitation Agencies</a:t>
            </a:r>
          </a:p>
          <a:p>
            <a:pPr marL="182880" marR="0" lvl="0" indent="-182880" algn="l" defTabSz="228600" rtl="0" eaLnBrk="1" fontAlgn="auto" latinLnBrk="0" hangingPunct="1">
              <a:lnSpc>
                <a:spcPct val="100000"/>
              </a:lnSpc>
              <a:spcBef>
                <a:spcPts val="1000"/>
              </a:spcBef>
              <a:spcAft>
                <a:spcPts val="0"/>
              </a:spcAft>
              <a:buClr>
                <a:srgbClr val="0098AA"/>
              </a:buClr>
              <a:buSzPct val="75000"/>
              <a:buFont typeface="Wingdings 3" charset="2"/>
              <a:buChar char=""/>
              <a:tabLst/>
              <a:defRPr/>
            </a:pPr>
            <a:r>
              <a:rPr kumimoji="0" lang="en-US" sz="48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Rural Health Clinics</a:t>
            </a:r>
          </a:p>
          <a:p>
            <a:pPr marL="182880" marR="0" lvl="0" indent="-182880" algn="l" defTabSz="228600" rtl="0" eaLnBrk="1" fontAlgn="auto" latinLnBrk="0" hangingPunct="1">
              <a:lnSpc>
                <a:spcPct val="100000"/>
              </a:lnSpc>
              <a:spcBef>
                <a:spcPts val="1000"/>
              </a:spcBef>
              <a:spcAft>
                <a:spcPts val="0"/>
              </a:spcAft>
              <a:buClr>
                <a:srgbClr val="0098AA"/>
              </a:buClr>
              <a:buSzPct val="75000"/>
              <a:buFont typeface="Wingdings 3" charset="2"/>
              <a:buChar char=""/>
              <a:tabLst/>
              <a:defRPr/>
            </a:pPr>
            <a:r>
              <a:rPr kumimoji="0" lang="en-US" sz="48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Sanction Collections</a:t>
            </a:r>
          </a:p>
          <a:p>
            <a:pPr marL="182880" marR="0" lvl="0" indent="-182880" algn="l" defTabSz="228600" rtl="0" eaLnBrk="1" fontAlgn="auto" latinLnBrk="0" hangingPunct="1">
              <a:lnSpc>
                <a:spcPct val="100000"/>
              </a:lnSpc>
              <a:spcBef>
                <a:spcPts val="1000"/>
              </a:spcBef>
              <a:spcAft>
                <a:spcPts val="0"/>
              </a:spcAft>
              <a:buClr>
                <a:srgbClr val="0098AA"/>
              </a:buClr>
              <a:buSzPct val="75000"/>
              <a:buFont typeface="Wingdings 3" charset="2"/>
              <a:buChar char=""/>
              <a:tabLst/>
              <a:defRPr/>
            </a:pPr>
            <a:r>
              <a:rPr kumimoji="0" lang="en-US" sz="48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Therapeutic Group Homes</a:t>
            </a:r>
          </a:p>
          <a:p>
            <a:pPr marL="182880" marR="0" lvl="0" indent="-182880" algn="l" defTabSz="228600" rtl="0" eaLnBrk="1" fontAlgn="auto" latinLnBrk="0" hangingPunct="1">
              <a:lnSpc>
                <a:spcPct val="100000"/>
              </a:lnSpc>
              <a:spcBef>
                <a:spcPts val="1000"/>
              </a:spcBef>
              <a:spcAft>
                <a:spcPts val="0"/>
              </a:spcAft>
              <a:buClr>
                <a:srgbClr val="0098AA"/>
              </a:buClr>
              <a:buSzPct val="75000"/>
              <a:buFont typeface="Wingdings 3" charset="2"/>
              <a:buChar char=""/>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mn-cs"/>
            </a:endParaRPr>
          </a:p>
        </p:txBody>
      </p:sp>
      <p:sp>
        <p:nvSpPr>
          <p:cNvPr id="7" name="Content Placeholder 4"/>
          <p:cNvSpPr txBox="1">
            <a:spLocks/>
          </p:cNvSpPr>
          <p:nvPr/>
        </p:nvSpPr>
        <p:spPr>
          <a:xfrm>
            <a:off x="4140198" y="1295399"/>
            <a:ext cx="1828800" cy="5035954"/>
          </a:xfrm>
          <a:prstGeom prst="rect">
            <a:avLst/>
          </a:prstGeom>
          <a:solidFill>
            <a:schemeClr val="bg1"/>
          </a:solidFill>
          <a:ln>
            <a:solidFill>
              <a:srgbClr val="00B0F0"/>
            </a:solidFill>
          </a:ln>
        </p:spPr>
        <p:txBody>
          <a:bodyPr vert="horz" lIns="91440" tIns="45720" rIns="91440" bIns="45720" rtlCol="0">
            <a:noAutofit/>
          </a:bodyPr>
          <a:lstStyle>
            <a:lvl1pPr marL="182880" indent="-182880" algn="l" defTabSz="228600" rtl="0" eaLnBrk="1" latinLnBrk="0" hangingPunct="1">
              <a:spcBef>
                <a:spcPts val="1000"/>
              </a:spcBef>
              <a:spcAft>
                <a:spcPts val="0"/>
              </a:spcAft>
              <a:buClr>
                <a:srgbClr val="0098AA"/>
              </a:buClr>
              <a:buSzPct val="75000"/>
              <a:buFont typeface="Wingdings 3" charset="2"/>
              <a:buChar char=""/>
              <a:defRPr sz="1800" kern="1200" baseline="0">
                <a:solidFill>
                  <a:schemeClr val="tx1">
                    <a:lumMod val="75000"/>
                    <a:lumOff val="25000"/>
                  </a:schemeClr>
                </a:solidFill>
                <a:latin typeface="Calibri" panose="020F0502020204030204" pitchFamily="34" charset="0"/>
                <a:ea typeface="+mn-ea"/>
                <a:cs typeface="+mn-cs"/>
              </a:defRPr>
            </a:lvl1pPr>
            <a:lvl2pPr marL="411480" indent="-182880" algn="l" defTabSz="228600" rtl="0" eaLnBrk="1" latinLnBrk="0" hangingPunct="1">
              <a:spcBef>
                <a:spcPts val="1000"/>
              </a:spcBef>
              <a:spcAft>
                <a:spcPts val="0"/>
              </a:spcAft>
              <a:buClr>
                <a:srgbClr val="0098AA"/>
              </a:buClr>
              <a:buSzPct val="100000"/>
              <a:buFont typeface="Wingdings 2" panose="05020102010507070707" pitchFamily="18" charset="2"/>
              <a:buChar char=""/>
              <a:defRPr sz="1600" kern="1200" baseline="0">
                <a:solidFill>
                  <a:schemeClr val="tx1">
                    <a:lumMod val="75000"/>
                    <a:lumOff val="25000"/>
                  </a:schemeClr>
                </a:solidFill>
                <a:latin typeface="Calibri" panose="020F0502020204030204" pitchFamily="34" charset="0"/>
                <a:ea typeface="+mn-ea"/>
                <a:cs typeface="+mn-cs"/>
              </a:defRPr>
            </a:lvl2pPr>
            <a:lvl3pPr marL="640080" indent="-182880" algn="l" defTabSz="228600" rtl="0" eaLnBrk="1" latinLnBrk="0" hangingPunct="1">
              <a:spcBef>
                <a:spcPts val="1000"/>
              </a:spcBef>
              <a:spcAft>
                <a:spcPts val="0"/>
              </a:spcAft>
              <a:buClr>
                <a:srgbClr val="0098AA"/>
              </a:buClr>
              <a:buSzPct val="70000"/>
              <a:buFont typeface="Wingdings" panose="05000000000000000000" pitchFamily="2" charset="2"/>
              <a:buChar char=""/>
              <a:defRPr sz="1500" kern="1200">
                <a:solidFill>
                  <a:schemeClr val="tx1">
                    <a:lumMod val="75000"/>
                    <a:lumOff val="25000"/>
                  </a:schemeClr>
                </a:solidFill>
                <a:latin typeface="Calibri" panose="020F0502020204030204" pitchFamily="34" charset="0"/>
                <a:ea typeface="+mn-ea"/>
                <a:cs typeface="+mn-cs"/>
              </a:defRPr>
            </a:lvl3pPr>
            <a:lvl4pPr marL="822960" indent="-137160" algn="l" defTabSz="228600" rtl="0" eaLnBrk="1" latinLnBrk="0" hangingPunct="1">
              <a:spcBef>
                <a:spcPts val="1000"/>
              </a:spcBef>
              <a:spcAft>
                <a:spcPts val="0"/>
              </a:spcAft>
              <a:buClr>
                <a:srgbClr val="0098AA"/>
              </a:buClr>
              <a:buSzPct val="90000"/>
              <a:buFont typeface="Wingdings 2" panose="05020102010507070707" pitchFamily="18" charset="2"/>
              <a:buChar char=""/>
              <a:defRPr sz="1400" kern="1200">
                <a:solidFill>
                  <a:schemeClr val="tx1">
                    <a:lumMod val="75000"/>
                    <a:lumOff val="25000"/>
                  </a:schemeClr>
                </a:solidFill>
                <a:latin typeface="Calibri" panose="020F0502020204030204" pitchFamily="34" charset="0"/>
                <a:ea typeface="+mn-ea"/>
                <a:cs typeface="+mn-cs"/>
              </a:defRPr>
            </a:lvl4pPr>
            <a:lvl5pPr marL="960120" indent="-109728" algn="l" defTabSz="228600" rtl="0" eaLnBrk="1" latinLnBrk="0" hangingPunct="1">
              <a:spcBef>
                <a:spcPts val="1000"/>
              </a:spcBef>
              <a:spcAft>
                <a:spcPts val="0"/>
              </a:spcAft>
              <a:buClr>
                <a:srgbClr val="0098AA"/>
              </a:buClr>
              <a:buSzPct val="90000"/>
              <a:buFont typeface="Wingdings 3" panose="05040102010807070707" pitchFamily="18" charset="2"/>
              <a:buChar char=""/>
              <a:defRPr sz="1300" kern="1200">
                <a:solidFill>
                  <a:schemeClr val="tx1">
                    <a:lumMod val="75000"/>
                    <a:lumOff val="25000"/>
                  </a:schemeClr>
                </a:solidFill>
                <a:latin typeface="Calibri" panose="020F0502020204030204" pitchFamily="34" charset="0"/>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182880" marR="0" lvl="0" indent="-182880" algn="l" defTabSz="228600" rtl="0" eaLnBrk="1" fontAlgn="auto" latinLnBrk="0" hangingPunct="1">
              <a:lnSpc>
                <a:spcPct val="100000"/>
              </a:lnSpc>
              <a:spcBef>
                <a:spcPts val="1000"/>
              </a:spcBef>
              <a:spcAft>
                <a:spcPts val="0"/>
              </a:spcAft>
              <a:buClr>
                <a:srgbClr val="0098AA"/>
              </a:buClr>
              <a:buSzPct val="75000"/>
              <a:buFont typeface="Wingdings 3" charset="2"/>
              <a:buChar char=""/>
              <a:tabLst/>
              <a:defRPr/>
            </a:pPr>
            <a:r>
              <a:rPr kumimoji="0" lang="en-US" sz="1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Crisis Receiving Centers</a:t>
            </a:r>
          </a:p>
          <a:p>
            <a:pPr marL="182880" marR="0" lvl="0" indent="-182880" algn="l" defTabSz="228600" rtl="0" eaLnBrk="1" fontAlgn="auto" latinLnBrk="0" hangingPunct="1">
              <a:lnSpc>
                <a:spcPct val="100000"/>
              </a:lnSpc>
              <a:spcBef>
                <a:spcPts val="1000"/>
              </a:spcBef>
              <a:spcAft>
                <a:spcPts val="0"/>
              </a:spcAft>
              <a:buClr>
                <a:srgbClr val="0098AA"/>
              </a:buClr>
              <a:buSzPct val="75000"/>
              <a:buFont typeface="Wingdings 3" charset="2"/>
              <a:buChar char=""/>
              <a:tabLst/>
              <a:defRPr/>
            </a:pPr>
            <a:r>
              <a:rPr kumimoji="0" lang="en-US" sz="1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Direct Service Workers</a:t>
            </a:r>
          </a:p>
          <a:p>
            <a:pPr marL="182880" marR="0" lvl="0" indent="-182880" algn="l" defTabSz="228600" rtl="0" eaLnBrk="1" fontAlgn="auto" latinLnBrk="0" hangingPunct="1">
              <a:lnSpc>
                <a:spcPct val="100000"/>
              </a:lnSpc>
              <a:spcBef>
                <a:spcPts val="1000"/>
              </a:spcBef>
              <a:spcAft>
                <a:spcPts val="0"/>
              </a:spcAft>
              <a:buClr>
                <a:srgbClr val="0098AA"/>
              </a:buClr>
              <a:buSzPct val="75000"/>
              <a:buFont typeface="Wingdings 3" charset="2"/>
              <a:buChar char=""/>
              <a:tabLst/>
              <a:defRPr/>
            </a:pPr>
            <a:r>
              <a:rPr kumimoji="0" lang="en-US" sz="1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Elderly or Adult Abuse or Neglect</a:t>
            </a:r>
          </a:p>
          <a:p>
            <a:pPr marL="182880" marR="0" lvl="0" indent="-182880" algn="l" defTabSz="228600" rtl="0" eaLnBrk="1" fontAlgn="auto" latinLnBrk="0" hangingPunct="1">
              <a:lnSpc>
                <a:spcPct val="100000"/>
              </a:lnSpc>
              <a:spcBef>
                <a:spcPts val="1000"/>
              </a:spcBef>
              <a:spcAft>
                <a:spcPts val="0"/>
              </a:spcAft>
              <a:buClr>
                <a:srgbClr val="0098AA"/>
              </a:buClr>
              <a:buSzPct val="75000"/>
              <a:buFont typeface="Wingdings 3" charset="2"/>
              <a:buChar char=""/>
              <a:tabLst/>
              <a:defRPr/>
            </a:pPr>
            <a:r>
              <a:rPr kumimoji="0" lang="en-US" sz="1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Emergency Preparedness</a:t>
            </a:r>
          </a:p>
          <a:p>
            <a:pPr marL="182880" marR="0" lvl="0" indent="-182880" algn="l" defTabSz="228600" rtl="0" eaLnBrk="1" fontAlgn="auto" latinLnBrk="0" hangingPunct="1">
              <a:lnSpc>
                <a:spcPct val="100000"/>
              </a:lnSpc>
              <a:spcBef>
                <a:spcPts val="1000"/>
              </a:spcBef>
              <a:spcAft>
                <a:spcPts val="0"/>
              </a:spcAft>
              <a:buClr>
                <a:srgbClr val="0098AA"/>
              </a:buClr>
              <a:buSzPct val="75000"/>
              <a:buFont typeface="Wingdings 3" charset="2"/>
              <a:buChar char=""/>
              <a:tabLst/>
              <a:defRPr/>
            </a:pPr>
            <a:r>
              <a:rPr kumimoji="0" lang="en-US" sz="1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End State Renal Disease (ESRDs)</a:t>
            </a:r>
          </a:p>
          <a:p>
            <a:pPr marL="182880" marR="0" lvl="0" indent="-182880" algn="l" defTabSz="228600" rtl="0" eaLnBrk="1" fontAlgn="auto" latinLnBrk="0" hangingPunct="1">
              <a:lnSpc>
                <a:spcPct val="100000"/>
              </a:lnSpc>
              <a:spcBef>
                <a:spcPts val="1000"/>
              </a:spcBef>
              <a:spcAft>
                <a:spcPts val="0"/>
              </a:spcAft>
              <a:buClr>
                <a:srgbClr val="0098AA"/>
              </a:buClr>
              <a:buSzPct val="75000"/>
              <a:buFont typeface="Wingdings 3" charset="2"/>
              <a:buChar char=""/>
              <a:tabLst/>
              <a:defRPr/>
            </a:pPr>
            <a:r>
              <a:rPr kumimoji="0" lang="en-US" sz="1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Facility Need Review</a:t>
            </a:r>
          </a:p>
          <a:p>
            <a:pPr marL="182880" marR="0" lvl="0" indent="-182880" algn="l" defTabSz="228600" rtl="0" eaLnBrk="1" fontAlgn="auto" latinLnBrk="0" hangingPunct="1">
              <a:lnSpc>
                <a:spcPct val="100000"/>
              </a:lnSpc>
              <a:spcBef>
                <a:spcPts val="1000"/>
              </a:spcBef>
              <a:spcAft>
                <a:spcPts val="0"/>
              </a:spcAft>
              <a:buClr>
                <a:srgbClr val="0098AA"/>
              </a:buClr>
              <a:buSzPct val="75000"/>
              <a:buFont typeface="Wingdings 3" charset="2"/>
              <a:buChar char=""/>
              <a:tabLst/>
              <a:defRPr/>
            </a:pPr>
            <a:r>
              <a:rPr kumimoji="0" lang="en-US" sz="1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Forensic </a:t>
            </a: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Supervised Transitional Residential &amp; Aftercare </a:t>
            </a:r>
            <a:r>
              <a:rPr kumimoji="0" lang="en-US" sz="1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Facilities</a:t>
            </a:r>
          </a:p>
          <a:p>
            <a:pPr>
              <a:defRPr/>
            </a:pPr>
            <a:r>
              <a:rPr lang="en-US" sz="1200" b="1" dirty="0" smtClean="0">
                <a:solidFill>
                  <a:prstClr val="black"/>
                </a:solidFill>
                <a:latin typeface="Times New Roman" panose="02020603050405020304" pitchFamily="18" charset="0"/>
                <a:cs typeface="Times New Roman" panose="02020603050405020304" pitchFamily="18" charset="0"/>
              </a:rPr>
              <a:t>Free Standing Birthing Centers</a:t>
            </a:r>
            <a:endPar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182880" marR="0" lvl="0" indent="-182880" algn="l" defTabSz="228600" rtl="0" eaLnBrk="1" fontAlgn="auto" latinLnBrk="0" hangingPunct="1">
              <a:lnSpc>
                <a:spcPct val="100000"/>
              </a:lnSpc>
              <a:spcBef>
                <a:spcPts val="1000"/>
              </a:spcBef>
              <a:spcAft>
                <a:spcPts val="0"/>
              </a:spcAft>
              <a:buClr>
                <a:srgbClr val="0098AA"/>
              </a:buClr>
              <a:buSzPct val="75000"/>
              <a:buFont typeface="Wingdings 3" charset="2"/>
              <a:buChar char=""/>
              <a:tabLst/>
              <a:defRPr/>
            </a:pPr>
            <a:r>
              <a:rPr kumimoji="0" lang="en-US" sz="1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Home &amp; Community Based Providers (HCBS)</a:t>
            </a:r>
          </a:p>
        </p:txBody>
      </p:sp>
      <p:sp>
        <p:nvSpPr>
          <p:cNvPr id="8" name="Content Placeholder 4"/>
          <p:cNvSpPr txBox="1">
            <a:spLocks/>
          </p:cNvSpPr>
          <p:nvPr/>
        </p:nvSpPr>
        <p:spPr>
          <a:xfrm>
            <a:off x="6206066" y="1295399"/>
            <a:ext cx="1828800" cy="5035953"/>
          </a:xfrm>
          <a:prstGeom prst="rect">
            <a:avLst/>
          </a:prstGeom>
          <a:solidFill>
            <a:schemeClr val="bg1"/>
          </a:solidFill>
          <a:ln>
            <a:solidFill>
              <a:srgbClr val="00B0F0"/>
            </a:solidFill>
          </a:ln>
        </p:spPr>
        <p:txBody>
          <a:bodyPr vert="horz" lIns="91440" tIns="45720" rIns="91440" bIns="45720" rtlCol="0">
            <a:normAutofit lnSpcReduction="10000"/>
          </a:bodyPr>
          <a:lstStyle>
            <a:lvl1pPr marL="182880" indent="-182880" algn="l" defTabSz="228600" rtl="0" eaLnBrk="1" latinLnBrk="0" hangingPunct="1">
              <a:spcBef>
                <a:spcPts val="1000"/>
              </a:spcBef>
              <a:spcAft>
                <a:spcPts val="0"/>
              </a:spcAft>
              <a:buClr>
                <a:srgbClr val="0098AA"/>
              </a:buClr>
              <a:buSzPct val="75000"/>
              <a:buFont typeface="Wingdings 3" charset="2"/>
              <a:buChar char=""/>
              <a:defRPr sz="1800" kern="1200" baseline="0">
                <a:solidFill>
                  <a:schemeClr val="tx1">
                    <a:lumMod val="75000"/>
                    <a:lumOff val="25000"/>
                  </a:schemeClr>
                </a:solidFill>
                <a:latin typeface="Calibri" panose="020F0502020204030204" pitchFamily="34" charset="0"/>
                <a:ea typeface="+mn-ea"/>
                <a:cs typeface="+mn-cs"/>
              </a:defRPr>
            </a:lvl1pPr>
            <a:lvl2pPr marL="411480" indent="-182880" algn="l" defTabSz="228600" rtl="0" eaLnBrk="1" latinLnBrk="0" hangingPunct="1">
              <a:spcBef>
                <a:spcPts val="1000"/>
              </a:spcBef>
              <a:spcAft>
                <a:spcPts val="0"/>
              </a:spcAft>
              <a:buClr>
                <a:srgbClr val="0098AA"/>
              </a:buClr>
              <a:buSzPct val="100000"/>
              <a:buFont typeface="Wingdings 2" panose="05020102010507070707" pitchFamily="18" charset="2"/>
              <a:buChar char=""/>
              <a:defRPr sz="1600" kern="1200" baseline="0">
                <a:solidFill>
                  <a:schemeClr val="tx1">
                    <a:lumMod val="75000"/>
                    <a:lumOff val="25000"/>
                  </a:schemeClr>
                </a:solidFill>
                <a:latin typeface="Calibri" panose="020F0502020204030204" pitchFamily="34" charset="0"/>
                <a:ea typeface="+mn-ea"/>
                <a:cs typeface="+mn-cs"/>
              </a:defRPr>
            </a:lvl2pPr>
            <a:lvl3pPr marL="640080" indent="-182880" algn="l" defTabSz="228600" rtl="0" eaLnBrk="1" latinLnBrk="0" hangingPunct="1">
              <a:spcBef>
                <a:spcPts val="1000"/>
              </a:spcBef>
              <a:spcAft>
                <a:spcPts val="0"/>
              </a:spcAft>
              <a:buClr>
                <a:srgbClr val="0098AA"/>
              </a:buClr>
              <a:buSzPct val="70000"/>
              <a:buFont typeface="Wingdings" panose="05000000000000000000" pitchFamily="2" charset="2"/>
              <a:buChar char=""/>
              <a:defRPr sz="1500" kern="1200">
                <a:solidFill>
                  <a:schemeClr val="tx1">
                    <a:lumMod val="75000"/>
                    <a:lumOff val="25000"/>
                  </a:schemeClr>
                </a:solidFill>
                <a:latin typeface="Calibri" panose="020F0502020204030204" pitchFamily="34" charset="0"/>
                <a:ea typeface="+mn-ea"/>
                <a:cs typeface="+mn-cs"/>
              </a:defRPr>
            </a:lvl3pPr>
            <a:lvl4pPr marL="822960" indent="-137160" algn="l" defTabSz="228600" rtl="0" eaLnBrk="1" latinLnBrk="0" hangingPunct="1">
              <a:spcBef>
                <a:spcPts val="1000"/>
              </a:spcBef>
              <a:spcAft>
                <a:spcPts val="0"/>
              </a:spcAft>
              <a:buClr>
                <a:srgbClr val="0098AA"/>
              </a:buClr>
              <a:buSzPct val="90000"/>
              <a:buFont typeface="Wingdings 2" panose="05020102010507070707" pitchFamily="18" charset="2"/>
              <a:buChar char=""/>
              <a:defRPr sz="1400" kern="1200">
                <a:solidFill>
                  <a:schemeClr val="tx1">
                    <a:lumMod val="75000"/>
                    <a:lumOff val="25000"/>
                  </a:schemeClr>
                </a:solidFill>
                <a:latin typeface="Calibri" panose="020F0502020204030204" pitchFamily="34" charset="0"/>
                <a:ea typeface="+mn-ea"/>
                <a:cs typeface="+mn-cs"/>
              </a:defRPr>
            </a:lvl4pPr>
            <a:lvl5pPr marL="960120" indent="-109728" algn="l" defTabSz="228600" rtl="0" eaLnBrk="1" latinLnBrk="0" hangingPunct="1">
              <a:spcBef>
                <a:spcPts val="1000"/>
              </a:spcBef>
              <a:spcAft>
                <a:spcPts val="0"/>
              </a:spcAft>
              <a:buClr>
                <a:srgbClr val="0098AA"/>
              </a:buClr>
              <a:buSzPct val="90000"/>
              <a:buFont typeface="Wingdings 3" panose="05040102010807070707" pitchFamily="18" charset="2"/>
              <a:buChar char=""/>
              <a:defRPr sz="1300" kern="1200">
                <a:solidFill>
                  <a:schemeClr val="tx1">
                    <a:lumMod val="75000"/>
                    <a:lumOff val="25000"/>
                  </a:schemeClr>
                </a:solidFill>
                <a:latin typeface="Calibri" panose="020F0502020204030204" pitchFamily="34" charset="0"/>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182880" marR="0" lvl="0" indent="-182880" algn="l" defTabSz="228600" rtl="0" eaLnBrk="1" fontAlgn="auto" latinLnBrk="0" hangingPunct="1">
              <a:lnSpc>
                <a:spcPct val="100000"/>
              </a:lnSpc>
              <a:spcBef>
                <a:spcPts val="1000"/>
              </a:spcBef>
              <a:spcAft>
                <a:spcPts val="0"/>
              </a:spcAft>
              <a:buClr>
                <a:srgbClr val="0098AA"/>
              </a:buClr>
              <a:buSzPct val="75000"/>
              <a:buFont typeface="Wingdings 3" charset="2"/>
              <a:buChar char=""/>
              <a:tabLst/>
              <a:defRPr/>
            </a:pPr>
            <a:r>
              <a:rPr kumimoji="0" lang="en-US" sz="1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Home Health Agencies</a:t>
            </a:r>
            <a:endPar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182880" marR="0" lvl="0" indent="-182880" algn="l" defTabSz="228600" rtl="0" eaLnBrk="1" fontAlgn="auto" latinLnBrk="0" hangingPunct="1">
              <a:lnSpc>
                <a:spcPct val="100000"/>
              </a:lnSpc>
              <a:spcBef>
                <a:spcPts val="1000"/>
              </a:spcBef>
              <a:spcAft>
                <a:spcPts val="0"/>
              </a:spcAft>
              <a:buClr>
                <a:srgbClr val="0098AA"/>
              </a:buClr>
              <a:buSzPct val="75000"/>
              <a:buFont typeface="Wingdings 3" charset="2"/>
              <a:buChar char=""/>
              <a:tabLst/>
              <a:defRPr/>
            </a:pPr>
            <a:r>
              <a:rPr kumimoji="0" lang="en-US" sz="1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Hospice Agencies</a:t>
            </a:r>
            <a:endPar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182880" marR="0" lvl="0" indent="-182880" algn="l" defTabSz="228600" rtl="0" eaLnBrk="1" fontAlgn="auto" latinLnBrk="0" hangingPunct="1">
              <a:lnSpc>
                <a:spcPct val="100000"/>
              </a:lnSpc>
              <a:spcBef>
                <a:spcPts val="1000"/>
              </a:spcBef>
              <a:spcAft>
                <a:spcPts val="0"/>
              </a:spcAft>
              <a:buClr>
                <a:srgbClr val="0098AA"/>
              </a:buClr>
              <a:buSzPct val="75000"/>
              <a:buFont typeface="Wingdings 3" charset="2"/>
              <a:buChar char=""/>
              <a:tabLst/>
              <a:defRPr/>
            </a:pP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Ambulatory Surgical Centers</a:t>
            </a:r>
          </a:p>
          <a:p>
            <a:pPr marL="182880" marR="0" lvl="0" indent="-182880" algn="l" defTabSz="228600" rtl="0" eaLnBrk="1" fontAlgn="auto" latinLnBrk="0" hangingPunct="1">
              <a:lnSpc>
                <a:spcPct val="100000"/>
              </a:lnSpc>
              <a:spcBef>
                <a:spcPts val="1000"/>
              </a:spcBef>
              <a:spcAft>
                <a:spcPts val="0"/>
              </a:spcAft>
              <a:buClr>
                <a:srgbClr val="0098AA"/>
              </a:buClr>
              <a:buSzPct val="75000"/>
              <a:buFont typeface="Wingdings 3" charset="2"/>
              <a:buChar char=""/>
              <a:tabLst/>
              <a:defRPr/>
            </a:pPr>
            <a:r>
              <a:rPr kumimoji="0" lang="en-US" sz="1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Hospitals</a:t>
            </a:r>
            <a:endPar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182880" marR="0" lvl="0" indent="-182880" algn="l" defTabSz="228600" rtl="0" eaLnBrk="1" fontAlgn="auto" latinLnBrk="0" hangingPunct="1">
              <a:lnSpc>
                <a:spcPct val="100000"/>
              </a:lnSpc>
              <a:spcBef>
                <a:spcPts val="1000"/>
              </a:spcBef>
              <a:spcAft>
                <a:spcPts val="0"/>
              </a:spcAft>
              <a:buClr>
                <a:srgbClr val="0098AA"/>
              </a:buClr>
              <a:buSzPct val="75000"/>
              <a:buFont typeface="Wingdings 3" charset="2"/>
              <a:buChar char=""/>
              <a:tabLst/>
              <a:defRPr/>
            </a:pP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Mental Health Centers</a:t>
            </a:r>
          </a:p>
          <a:p>
            <a:pPr marL="182880" marR="0" lvl="0" indent="-182880" algn="l" defTabSz="228600" rtl="0" eaLnBrk="1" fontAlgn="auto" latinLnBrk="0" hangingPunct="1">
              <a:lnSpc>
                <a:spcPct val="100000"/>
              </a:lnSpc>
              <a:spcBef>
                <a:spcPts val="1000"/>
              </a:spcBef>
              <a:spcAft>
                <a:spcPts val="0"/>
              </a:spcAft>
              <a:buClr>
                <a:srgbClr val="0098AA"/>
              </a:buClr>
              <a:buSzPct val="75000"/>
              <a:buFont typeface="Wingdings 3" charset="2"/>
              <a:buChar char=""/>
              <a:tabLst/>
              <a:defRPr/>
            </a:pP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Hospitals</a:t>
            </a:r>
          </a:p>
          <a:p>
            <a:pPr marL="182880" marR="0" lvl="0" indent="-182880" algn="l" defTabSz="228600" rtl="0" eaLnBrk="1" fontAlgn="auto" latinLnBrk="0" hangingPunct="1">
              <a:lnSpc>
                <a:spcPct val="100000"/>
              </a:lnSpc>
              <a:spcBef>
                <a:spcPts val="1000"/>
              </a:spcBef>
              <a:spcAft>
                <a:spcPts val="0"/>
              </a:spcAft>
              <a:buClr>
                <a:srgbClr val="0098AA"/>
              </a:buClr>
              <a:buSzPct val="75000"/>
              <a:buFont typeface="Wingdings 3" charset="2"/>
              <a:buChar char=""/>
              <a:tabLst/>
              <a:defRPr/>
            </a:pPr>
            <a:r>
              <a:rPr kumimoji="0" lang="en-US" sz="1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Informal Dispute Resolution</a:t>
            </a:r>
            <a:endPar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182880" marR="0" lvl="0" indent="-182880" algn="l" defTabSz="228600" rtl="0" eaLnBrk="1" fontAlgn="auto" latinLnBrk="0" hangingPunct="1">
              <a:lnSpc>
                <a:spcPct val="100000"/>
              </a:lnSpc>
              <a:spcBef>
                <a:spcPts val="1000"/>
              </a:spcBef>
              <a:spcAft>
                <a:spcPts val="0"/>
              </a:spcAft>
              <a:buClr>
                <a:srgbClr val="0098AA"/>
              </a:buClr>
              <a:buSzPct val="75000"/>
              <a:buFont typeface="Wingdings 3" charset="2"/>
              <a:buChar char=""/>
              <a:tabLst/>
              <a:defRPr/>
            </a:pPr>
            <a:r>
              <a:rPr kumimoji="0" lang="en-US" sz="1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Intermediate Care Facility for the Developmentally Disabled (ICF/DD)</a:t>
            </a:r>
            <a:endPar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182880" marR="0" lvl="0" indent="-182880" algn="l" defTabSz="228600" rtl="0" eaLnBrk="1" fontAlgn="auto" latinLnBrk="0" hangingPunct="1">
              <a:lnSpc>
                <a:spcPct val="100000"/>
              </a:lnSpc>
              <a:spcBef>
                <a:spcPts val="1000"/>
              </a:spcBef>
              <a:spcAft>
                <a:spcPts val="0"/>
              </a:spcAft>
              <a:buClr>
                <a:srgbClr val="0098AA"/>
              </a:buClr>
              <a:buSzPct val="75000"/>
              <a:buFont typeface="Wingdings 3" charset="2"/>
              <a:buChar char=""/>
              <a:tabLst/>
              <a:defRPr/>
            </a:pPr>
            <a:r>
              <a:rPr kumimoji="0" lang="en-US" sz="1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Medication Attendant Certified (MACs) </a:t>
            </a:r>
            <a:endPar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182880" marR="0" lvl="0" indent="-182880" algn="l" defTabSz="228600" rtl="0" eaLnBrk="1" fontAlgn="auto" latinLnBrk="0" hangingPunct="1">
              <a:lnSpc>
                <a:spcPct val="100000"/>
              </a:lnSpc>
              <a:spcBef>
                <a:spcPts val="1000"/>
              </a:spcBef>
              <a:spcAft>
                <a:spcPts val="0"/>
              </a:spcAft>
              <a:buClr>
                <a:srgbClr val="0098AA"/>
              </a:buClr>
              <a:buSzPct val="75000"/>
              <a:buFont typeface="Wingdings 3" charset="2"/>
              <a:buChar char=""/>
              <a:tabLst/>
              <a:defRPr/>
            </a:pPr>
            <a:r>
              <a:rPr kumimoji="0" lang="en-US" sz="1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Minimum Data Set (MDS) – Resident Assessment Instrument (RAI)</a:t>
            </a:r>
          </a:p>
          <a:p>
            <a:pPr marL="0" marR="0" lvl="0" indent="0" algn="l" defTabSz="228600" rtl="0" eaLnBrk="1" fontAlgn="auto" latinLnBrk="0" hangingPunct="1">
              <a:lnSpc>
                <a:spcPct val="100000"/>
              </a:lnSpc>
              <a:spcBef>
                <a:spcPts val="1000"/>
              </a:spcBef>
              <a:spcAft>
                <a:spcPts val="0"/>
              </a:spcAft>
              <a:buClr>
                <a:srgbClr val="0098AA"/>
              </a:buClr>
              <a:buSzPct val="75000"/>
              <a:buFont typeface="Wingdings 3" charset="2"/>
              <a:buNone/>
              <a:tabLst/>
              <a:defRPr/>
            </a:pPr>
            <a:endParaRPr kumimoji="0" lang="en-US" sz="25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964161560"/>
      </p:ext>
    </p:extLst>
  </p:cSld>
  <p:clrMapOvr>
    <a:masterClrMapping/>
  </p:clrMapOvr>
  <p:timing>
    <p:tnLst>
      <p:par>
        <p:cTn id="1" dur="indefinite" restart="never" nodeType="tmRoot"/>
      </p:par>
    </p:tnLst>
  </p:timing>
</p:sld>
</file>

<file path=ppt/theme/theme1.xml><?xml version="1.0" encoding="utf-8"?>
<a:theme xmlns:a="http://schemas.openxmlformats.org/drawingml/2006/main" name="2_Facet">
  <a:themeElements>
    <a:clrScheme name="Custom 2">
      <a:dk1>
        <a:sysClr val="windowText" lastClr="000000"/>
      </a:dk1>
      <a:lt1>
        <a:sysClr val="window" lastClr="FFFFFF"/>
      </a:lt1>
      <a:dk2>
        <a:srgbClr val="2C3C43"/>
      </a:dk2>
      <a:lt2>
        <a:srgbClr val="EBEBEB"/>
      </a:lt2>
      <a:accent1>
        <a:srgbClr val="0098AA"/>
      </a:accent1>
      <a:accent2>
        <a:srgbClr val="002147"/>
      </a:accent2>
      <a:accent3>
        <a:srgbClr val="00B1C4"/>
      </a:accent3>
      <a:accent4>
        <a:srgbClr val="8AD394"/>
      </a:accent4>
      <a:accent5>
        <a:srgbClr val="005ABC"/>
      </a:accent5>
      <a:accent6>
        <a:srgbClr val="96D141"/>
      </a:accent6>
      <a:hlink>
        <a:srgbClr val="3FCDE7"/>
      </a:hlink>
      <a:folHlink>
        <a:srgbClr val="A9D3E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DHH_PrsntnTmple_2015_TEMPLATE.pptx" id="{0ECDA061-C0F1-4A6D-AE54-FA17D641BC7A}" vid="{A4C16152-6DA5-4B7E-B0F0-CB4C5073B88D}"/>
    </a:ext>
  </a:extLst>
</a:theme>
</file>

<file path=ppt/theme/theme2.xml><?xml version="1.0" encoding="utf-8"?>
<a:theme xmlns:a="http://schemas.openxmlformats.org/drawingml/2006/main" name="Facet">
  <a:themeElements>
    <a:clrScheme name="Custom 2">
      <a:dk1>
        <a:sysClr val="windowText" lastClr="000000"/>
      </a:dk1>
      <a:lt1>
        <a:sysClr val="window" lastClr="FFFFFF"/>
      </a:lt1>
      <a:dk2>
        <a:srgbClr val="2C3C43"/>
      </a:dk2>
      <a:lt2>
        <a:srgbClr val="EBEBEB"/>
      </a:lt2>
      <a:accent1>
        <a:srgbClr val="0098AA"/>
      </a:accent1>
      <a:accent2>
        <a:srgbClr val="002147"/>
      </a:accent2>
      <a:accent3>
        <a:srgbClr val="00B1C4"/>
      </a:accent3>
      <a:accent4>
        <a:srgbClr val="8AD394"/>
      </a:accent4>
      <a:accent5>
        <a:srgbClr val="005ABC"/>
      </a:accent5>
      <a:accent6>
        <a:srgbClr val="96D141"/>
      </a:accent6>
      <a:hlink>
        <a:srgbClr val="3FCDE7"/>
      </a:hlink>
      <a:folHlink>
        <a:srgbClr val="A9D3E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HH_PrsntnTmple_2015_TEMPLATE.pptx" id="{0ECDA061-C0F1-4A6D-AE54-FA17D641BC7A}" vid="{A4C16152-6DA5-4B7E-B0F0-CB4C5073B88D}"/>
    </a:ext>
  </a:extLst>
</a:theme>
</file>

<file path=ppt/theme/theme3.xml><?xml version="1.0" encoding="utf-8"?>
<a:theme xmlns:a="http://schemas.openxmlformats.org/drawingml/2006/main" name="1_Facet">
  <a:themeElements>
    <a:clrScheme name="Custom 2">
      <a:dk1>
        <a:sysClr val="windowText" lastClr="000000"/>
      </a:dk1>
      <a:lt1>
        <a:sysClr val="window" lastClr="FFFFFF"/>
      </a:lt1>
      <a:dk2>
        <a:srgbClr val="2C3C43"/>
      </a:dk2>
      <a:lt2>
        <a:srgbClr val="EBEBEB"/>
      </a:lt2>
      <a:accent1>
        <a:srgbClr val="0098AA"/>
      </a:accent1>
      <a:accent2>
        <a:srgbClr val="002147"/>
      </a:accent2>
      <a:accent3>
        <a:srgbClr val="00B1C4"/>
      </a:accent3>
      <a:accent4>
        <a:srgbClr val="8AD394"/>
      </a:accent4>
      <a:accent5>
        <a:srgbClr val="005ABC"/>
      </a:accent5>
      <a:accent6>
        <a:srgbClr val="96D141"/>
      </a:accent6>
      <a:hlink>
        <a:srgbClr val="3FCDE7"/>
      </a:hlink>
      <a:folHlink>
        <a:srgbClr val="A9D3E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HH_PrsntnTmple_2015_TEMPLATE.pptx" id="{0ECDA061-C0F1-4A6D-AE54-FA17D641BC7A}" vid="{A4C16152-6DA5-4B7E-B0F0-CB4C5073B88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879</TotalTime>
  <Words>3388</Words>
  <Application>Microsoft Office PowerPoint</Application>
  <PresentationFormat>Widescreen</PresentationFormat>
  <Paragraphs>457</Paragraphs>
  <Slides>59</Slides>
  <Notes>2</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59</vt:i4>
      </vt:variant>
    </vt:vector>
  </HeadingPairs>
  <TitlesOfParts>
    <vt:vector size="71" baseType="lpstr">
      <vt:lpstr>Calibri</vt:lpstr>
      <vt:lpstr>Cambria</vt:lpstr>
      <vt:lpstr>Georgia</vt:lpstr>
      <vt:lpstr>Times New Roman</vt:lpstr>
      <vt:lpstr>Trebuchet MS</vt:lpstr>
      <vt:lpstr>Vladimir Script</vt:lpstr>
      <vt:lpstr>Wingdings</vt:lpstr>
      <vt:lpstr>Wingdings 2</vt:lpstr>
      <vt:lpstr>Wingdings 3</vt:lpstr>
      <vt:lpstr>2_Facet</vt:lpstr>
      <vt:lpstr>Facet</vt:lpstr>
      <vt:lpstr>1_Facet</vt:lpstr>
      <vt:lpstr> Louisiana Department of Health (LDH)</vt:lpstr>
      <vt:lpstr>  HEALTH STANDARDS WEBSITE</vt:lpstr>
      <vt:lpstr>PowerPoint Presentation</vt:lpstr>
      <vt:lpstr>PowerPoint Presentation</vt:lpstr>
      <vt:lpstr>PowerPoint Presentation</vt:lpstr>
      <vt:lpstr>CMS</vt:lpstr>
      <vt:lpstr>Federal and State Relationship</vt:lpstr>
      <vt:lpstr>Health Standards Section (HSS)</vt:lpstr>
      <vt:lpstr>HSS Regulated Programs</vt:lpstr>
      <vt:lpstr> </vt:lpstr>
      <vt:lpstr>Budget and Workload</vt:lpstr>
      <vt:lpstr>Budget and Workload</vt:lpstr>
      <vt:lpstr>    HOT TOPICS ! ! !</vt:lpstr>
      <vt:lpstr> KEY PERSONNEL CHANGES…   the importance of COMMUNICATION!</vt:lpstr>
      <vt:lpstr>PowerPoint Presentation</vt:lpstr>
      <vt:lpstr>Emergency Preparedness</vt:lpstr>
      <vt:lpstr>Quarterly Virtual Tabletop Drills</vt:lpstr>
      <vt:lpstr>DISASTER STRIKES</vt:lpstr>
      <vt:lpstr>NOTE: </vt:lpstr>
      <vt:lpstr>PowerPoint Presentation</vt:lpstr>
      <vt:lpstr>          https://ldh.la.gov/page/workplace-violence</vt:lpstr>
      <vt:lpstr>Surgical Smoke Plume Evacuation</vt:lpstr>
      <vt:lpstr>Licensing Standards</vt:lpstr>
      <vt:lpstr> ASC Licensure &amp; Certification</vt:lpstr>
      <vt:lpstr>   Plan Reviews, Inspections         &amp; Attestations</vt:lpstr>
      <vt:lpstr>DH Plan Review</vt:lpstr>
      <vt:lpstr>    Packets           &amp;     Surveys</vt:lpstr>
      <vt:lpstr>Licensing Packets</vt:lpstr>
      <vt:lpstr>Initial Licensing Packet</vt:lpstr>
      <vt:lpstr>Initial Licensing Survey</vt:lpstr>
      <vt:lpstr>Your License</vt:lpstr>
      <vt:lpstr>Initial Certification Survey</vt:lpstr>
      <vt:lpstr>Initial Certification Packet</vt:lpstr>
      <vt:lpstr>Initial Certification Survey</vt:lpstr>
      <vt:lpstr>ONCE DEEMED . . . </vt:lpstr>
      <vt:lpstr>License Renewals</vt:lpstr>
      <vt:lpstr>LICENSE RENEWALS Contact Person:            Char Brooks, Administrative Coordinator 3 Email:  Charenquia.Brooks@la.gov Phone:  225-342-5782          </vt:lpstr>
      <vt:lpstr>Expedited Licensing Process</vt:lpstr>
      <vt:lpstr>Expedited Licensing Process</vt:lpstr>
      <vt:lpstr>PACKETS</vt:lpstr>
      <vt:lpstr>CHOW vs. CHOI Packet</vt:lpstr>
      <vt:lpstr>Name Change Packet</vt:lpstr>
      <vt:lpstr>ASC Closure Packet</vt:lpstr>
      <vt:lpstr>ASC Service Actions Packet</vt:lpstr>
      <vt:lpstr>Surveys</vt:lpstr>
      <vt:lpstr>Types of Surveys</vt:lpstr>
      <vt:lpstr>Initial Licensing Survey </vt:lpstr>
      <vt:lpstr>Physical Environment Survey </vt:lpstr>
      <vt:lpstr>Certification/Re-certification Surveys</vt:lpstr>
      <vt:lpstr>Validation Survey</vt:lpstr>
      <vt:lpstr>Complaint Survey</vt:lpstr>
      <vt:lpstr>You have a Deficiency-What is next?</vt:lpstr>
      <vt:lpstr>Health Standards Post-Survey Page</vt:lpstr>
      <vt:lpstr>PowerPoint Presentation</vt:lpstr>
      <vt:lpstr>Timeline for 90 day Terminations</vt:lpstr>
      <vt:lpstr>Professional Liability Insurance</vt:lpstr>
      <vt:lpstr>QUESTIONS ??</vt:lpstr>
      <vt:lpstr>Contact Information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Zandra Stewart</dc:creator>
  <cp:lastModifiedBy>Zandra Stewart</cp:lastModifiedBy>
  <cp:revision>47</cp:revision>
  <dcterms:created xsi:type="dcterms:W3CDTF">2022-01-19T15:06:33Z</dcterms:created>
  <dcterms:modified xsi:type="dcterms:W3CDTF">2024-02-22T19:08:07Z</dcterms:modified>
</cp:coreProperties>
</file>