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56" r:id="rId3"/>
    <p:sldId id="257" r:id="rId4"/>
    <p:sldId id="269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teve\Naegleria%20LA%20Project\SAMPLE%20GRAPHIC%20NITRIFICATION%20GRAPHIC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My Utility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3790529308836397"/>
          <c:y val="0.11354084003744482"/>
          <c:w val="0.74122294590054938"/>
          <c:h val="0.7119879254715053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'Data Input and Graphic'!$C$2</c:f>
              <c:strCache>
                <c:ptCount val="1"/>
                <c:pt idx="0">
                  <c:v>Plant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'Data Input and Graphic'!$B$3:$B$53</c:f>
              <c:numCache>
                <c:formatCode>m/d/yyyy</c:formatCode>
                <c:ptCount val="51"/>
                <c:pt idx="0">
                  <c:v>18266</c:v>
                </c:pt>
                <c:pt idx="1">
                  <c:v>18273</c:v>
                </c:pt>
                <c:pt idx="2">
                  <c:v>18280</c:v>
                </c:pt>
                <c:pt idx="3">
                  <c:v>18287</c:v>
                </c:pt>
                <c:pt idx="4">
                  <c:v>18294</c:v>
                </c:pt>
                <c:pt idx="5">
                  <c:v>18301</c:v>
                </c:pt>
                <c:pt idx="6">
                  <c:v>18308</c:v>
                </c:pt>
                <c:pt idx="7">
                  <c:v>18315</c:v>
                </c:pt>
                <c:pt idx="8">
                  <c:v>18322</c:v>
                </c:pt>
                <c:pt idx="9">
                  <c:v>18329</c:v>
                </c:pt>
                <c:pt idx="10">
                  <c:v>18336</c:v>
                </c:pt>
                <c:pt idx="11">
                  <c:v>18343</c:v>
                </c:pt>
                <c:pt idx="12">
                  <c:v>18350</c:v>
                </c:pt>
                <c:pt idx="13">
                  <c:v>18357</c:v>
                </c:pt>
                <c:pt idx="14">
                  <c:v>18364</c:v>
                </c:pt>
                <c:pt idx="15">
                  <c:v>18371</c:v>
                </c:pt>
                <c:pt idx="16">
                  <c:v>18378</c:v>
                </c:pt>
                <c:pt idx="17">
                  <c:v>18385</c:v>
                </c:pt>
                <c:pt idx="18">
                  <c:v>18392</c:v>
                </c:pt>
                <c:pt idx="19">
                  <c:v>18399</c:v>
                </c:pt>
                <c:pt idx="20">
                  <c:v>18406</c:v>
                </c:pt>
                <c:pt idx="21">
                  <c:v>18413</c:v>
                </c:pt>
                <c:pt idx="22">
                  <c:v>18420</c:v>
                </c:pt>
                <c:pt idx="23">
                  <c:v>18427</c:v>
                </c:pt>
                <c:pt idx="24">
                  <c:v>18434</c:v>
                </c:pt>
                <c:pt idx="25">
                  <c:v>18441</c:v>
                </c:pt>
                <c:pt idx="26">
                  <c:v>18448</c:v>
                </c:pt>
                <c:pt idx="27">
                  <c:v>18455</c:v>
                </c:pt>
                <c:pt idx="28">
                  <c:v>18462</c:v>
                </c:pt>
                <c:pt idx="29">
                  <c:v>18469</c:v>
                </c:pt>
                <c:pt idx="30">
                  <c:v>18476</c:v>
                </c:pt>
                <c:pt idx="31">
                  <c:v>18483</c:v>
                </c:pt>
                <c:pt idx="32">
                  <c:v>18490</c:v>
                </c:pt>
                <c:pt idx="33">
                  <c:v>18497</c:v>
                </c:pt>
                <c:pt idx="34">
                  <c:v>18504</c:v>
                </c:pt>
                <c:pt idx="35">
                  <c:v>18511</c:v>
                </c:pt>
                <c:pt idx="36">
                  <c:v>18518</c:v>
                </c:pt>
                <c:pt idx="37">
                  <c:v>18525</c:v>
                </c:pt>
                <c:pt idx="38">
                  <c:v>18532</c:v>
                </c:pt>
                <c:pt idx="39">
                  <c:v>18539</c:v>
                </c:pt>
                <c:pt idx="40">
                  <c:v>18546</c:v>
                </c:pt>
                <c:pt idx="41">
                  <c:v>18553</c:v>
                </c:pt>
                <c:pt idx="42">
                  <c:v>18560</c:v>
                </c:pt>
                <c:pt idx="43">
                  <c:v>18567</c:v>
                </c:pt>
                <c:pt idx="44">
                  <c:v>18574</c:v>
                </c:pt>
                <c:pt idx="45">
                  <c:v>18581</c:v>
                </c:pt>
                <c:pt idx="46">
                  <c:v>18588</c:v>
                </c:pt>
                <c:pt idx="47">
                  <c:v>18595</c:v>
                </c:pt>
                <c:pt idx="48">
                  <c:v>18602</c:v>
                </c:pt>
                <c:pt idx="49">
                  <c:v>18609</c:v>
                </c:pt>
                <c:pt idx="50">
                  <c:v>18616</c:v>
                </c:pt>
              </c:numCache>
            </c:numRef>
          </c:xVal>
          <c:yVal>
            <c:numRef>
              <c:f>'Data Input and Graphic'!$C$3:$C$54</c:f>
              <c:numCache>
                <c:formatCode>0.0</c:formatCode>
                <c:ptCount val="52"/>
                <c:pt idx="0">
                  <c:v>2.2000000000000002</c:v>
                </c:pt>
                <c:pt idx="1">
                  <c:v>2.2999999999999998</c:v>
                </c:pt>
                <c:pt idx="2">
                  <c:v>1.9</c:v>
                </c:pt>
                <c:pt idx="3">
                  <c:v>2.2000000000000002</c:v>
                </c:pt>
                <c:pt idx="4">
                  <c:v>2</c:v>
                </c:pt>
                <c:pt idx="5">
                  <c:v>2.1</c:v>
                </c:pt>
                <c:pt idx="6">
                  <c:v>2</c:v>
                </c:pt>
                <c:pt idx="7">
                  <c:v>2.1</c:v>
                </c:pt>
                <c:pt idx="8">
                  <c:v>2.1</c:v>
                </c:pt>
                <c:pt idx="9">
                  <c:v>2.2000000000000002</c:v>
                </c:pt>
                <c:pt idx="10">
                  <c:v>2.1</c:v>
                </c:pt>
                <c:pt idx="11">
                  <c:v>2</c:v>
                </c:pt>
                <c:pt idx="12">
                  <c:v>1.9</c:v>
                </c:pt>
                <c:pt idx="13">
                  <c:v>1.9</c:v>
                </c:pt>
                <c:pt idx="14">
                  <c:v>2</c:v>
                </c:pt>
                <c:pt idx="15">
                  <c:v>2</c:v>
                </c:pt>
                <c:pt idx="16">
                  <c:v>2.2000000000000002</c:v>
                </c:pt>
                <c:pt idx="17">
                  <c:v>2.2000000000000002</c:v>
                </c:pt>
                <c:pt idx="18">
                  <c:v>2</c:v>
                </c:pt>
                <c:pt idx="19">
                  <c:v>2</c:v>
                </c:pt>
                <c:pt idx="20">
                  <c:v>1.9</c:v>
                </c:pt>
                <c:pt idx="21">
                  <c:v>2.6</c:v>
                </c:pt>
                <c:pt idx="22">
                  <c:v>2.7</c:v>
                </c:pt>
                <c:pt idx="23">
                  <c:v>2.6</c:v>
                </c:pt>
                <c:pt idx="24">
                  <c:v>2.6</c:v>
                </c:pt>
                <c:pt idx="25">
                  <c:v>2.5</c:v>
                </c:pt>
                <c:pt idx="26">
                  <c:v>2.8</c:v>
                </c:pt>
                <c:pt idx="27">
                  <c:v>2.4</c:v>
                </c:pt>
                <c:pt idx="28">
                  <c:v>2.5</c:v>
                </c:pt>
                <c:pt idx="29">
                  <c:v>2.6</c:v>
                </c:pt>
                <c:pt idx="30">
                  <c:v>3.1</c:v>
                </c:pt>
                <c:pt idx="31">
                  <c:v>3.2</c:v>
                </c:pt>
                <c:pt idx="32">
                  <c:v>3.2</c:v>
                </c:pt>
                <c:pt idx="33">
                  <c:v>3.9000000000000004</c:v>
                </c:pt>
                <c:pt idx="34">
                  <c:v>3.9000000000000004</c:v>
                </c:pt>
                <c:pt idx="35">
                  <c:v>3.5</c:v>
                </c:pt>
                <c:pt idx="36">
                  <c:v>3.5</c:v>
                </c:pt>
                <c:pt idx="37">
                  <c:v>3.4000000000000004</c:v>
                </c:pt>
                <c:pt idx="38">
                  <c:v>3.3000000000000003</c:v>
                </c:pt>
                <c:pt idx="39">
                  <c:v>3.3000000000000003</c:v>
                </c:pt>
                <c:pt idx="40">
                  <c:v>3.2</c:v>
                </c:pt>
                <c:pt idx="41">
                  <c:v>2.8</c:v>
                </c:pt>
                <c:pt idx="42">
                  <c:v>2.6</c:v>
                </c:pt>
                <c:pt idx="43">
                  <c:v>2.7</c:v>
                </c:pt>
                <c:pt idx="44">
                  <c:v>2.5</c:v>
                </c:pt>
                <c:pt idx="45">
                  <c:v>2.5</c:v>
                </c:pt>
                <c:pt idx="46">
                  <c:v>2.6</c:v>
                </c:pt>
                <c:pt idx="47">
                  <c:v>2.2000000000000002</c:v>
                </c:pt>
                <c:pt idx="48">
                  <c:v>2.1</c:v>
                </c:pt>
                <c:pt idx="49">
                  <c:v>2</c:v>
                </c:pt>
                <c:pt idx="50">
                  <c:v>2.1</c:v>
                </c:pt>
                <c:pt idx="51">
                  <c:v>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'Data Input and Graphic'!$D$2</c:f>
              <c:strCache>
                <c:ptCount val="1"/>
                <c:pt idx="0">
                  <c:v>DS1</c:v>
                </c:pt>
              </c:strCache>
            </c:strRef>
          </c:tx>
          <c:marker>
            <c:symbol val="circle"/>
            <c:size val="2"/>
          </c:marker>
          <c:xVal>
            <c:numRef>
              <c:f>'Data Input and Graphic'!$B$3:$B$53</c:f>
              <c:numCache>
                <c:formatCode>m/d/yyyy</c:formatCode>
                <c:ptCount val="51"/>
                <c:pt idx="0">
                  <c:v>18266</c:v>
                </c:pt>
                <c:pt idx="1">
                  <c:v>18273</c:v>
                </c:pt>
                <c:pt idx="2">
                  <c:v>18280</c:v>
                </c:pt>
                <c:pt idx="3">
                  <c:v>18287</c:v>
                </c:pt>
                <c:pt idx="4">
                  <c:v>18294</c:v>
                </c:pt>
                <c:pt idx="5">
                  <c:v>18301</c:v>
                </c:pt>
                <c:pt idx="6">
                  <c:v>18308</c:v>
                </c:pt>
                <c:pt idx="7">
                  <c:v>18315</c:v>
                </c:pt>
                <c:pt idx="8">
                  <c:v>18322</c:v>
                </c:pt>
                <c:pt idx="9">
                  <c:v>18329</c:v>
                </c:pt>
                <c:pt idx="10">
                  <c:v>18336</c:v>
                </c:pt>
                <c:pt idx="11">
                  <c:v>18343</c:v>
                </c:pt>
                <c:pt idx="12">
                  <c:v>18350</c:v>
                </c:pt>
                <c:pt idx="13">
                  <c:v>18357</c:v>
                </c:pt>
                <c:pt idx="14">
                  <c:v>18364</c:v>
                </c:pt>
                <c:pt idx="15">
                  <c:v>18371</c:v>
                </c:pt>
                <c:pt idx="16">
                  <c:v>18378</c:v>
                </c:pt>
                <c:pt idx="17">
                  <c:v>18385</c:v>
                </c:pt>
                <c:pt idx="18">
                  <c:v>18392</c:v>
                </c:pt>
                <c:pt idx="19">
                  <c:v>18399</c:v>
                </c:pt>
                <c:pt idx="20">
                  <c:v>18406</c:v>
                </c:pt>
                <c:pt idx="21">
                  <c:v>18413</c:v>
                </c:pt>
                <c:pt idx="22">
                  <c:v>18420</c:v>
                </c:pt>
                <c:pt idx="23">
                  <c:v>18427</c:v>
                </c:pt>
                <c:pt idx="24">
                  <c:v>18434</c:v>
                </c:pt>
                <c:pt idx="25">
                  <c:v>18441</c:v>
                </c:pt>
                <c:pt idx="26">
                  <c:v>18448</c:v>
                </c:pt>
                <c:pt idx="27">
                  <c:v>18455</c:v>
                </c:pt>
                <c:pt idx="28">
                  <c:v>18462</c:v>
                </c:pt>
                <c:pt idx="29">
                  <c:v>18469</c:v>
                </c:pt>
                <c:pt idx="30">
                  <c:v>18476</c:v>
                </c:pt>
                <c:pt idx="31">
                  <c:v>18483</c:v>
                </c:pt>
                <c:pt idx="32">
                  <c:v>18490</c:v>
                </c:pt>
                <c:pt idx="33">
                  <c:v>18497</c:v>
                </c:pt>
                <c:pt idx="34">
                  <c:v>18504</c:v>
                </c:pt>
                <c:pt idx="35">
                  <c:v>18511</c:v>
                </c:pt>
                <c:pt idx="36">
                  <c:v>18518</c:v>
                </c:pt>
                <c:pt idx="37">
                  <c:v>18525</c:v>
                </c:pt>
                <c:pt idx="38">
                  <c:v>18532</c:v>
                </c:pt>
                <c:pt idx="39">
                  <c:v>18539</c:v>
                </c:pt>
                <c:pt idx="40">
                  <c:v>18546</c:v>
                </c:pt>
                <c:pt idx="41">
                  <c:v>18553</c:v>
                </c:pt>
                <c:pt idx="42">
                  <c:v>18560</c:v>
                </c:pt>
                <c:pt idx="43">
                  <c:v>18567</c:v>
                </c:pt>
                <c:pt idx="44">
                  <c:v>18574</c:v>
                </c:pt>
                <c:pt idx="45">
                  <c:v>18581</c:v>
                </c:pt>
                <c:pt idx="46">
                  <c:v>18588</c:v>
                </c:pt>
                <c:pt idx="47">
                  <c:v>18595</c:v>
                </c:pt>
                <c:pt idx="48">
                  <c:v>18602</c:v>
                </c:pt>
                <c:pt idx="49">
                  <c:v>18609</c:v>
                </c:pt>
                <c:pt idx="50">
                  <c:v>18616</c:v>
                </c:pt>
              </c:numCache>
            </c:numRef>
          </c:xVal>
          <c:yVal>
            <c:numRef>
              <c:f>'Data Input and Graphic'!$D$3:$D$54</c:f>
              <c:numCache>
                <c:formatCode>0.0</c:formatCode>
                <c:ptCount val="52"/>
                <c:pt idx="0">
                  <c:v>1.7000000000000002</c:v>
                </c:pt>
                <c:pt idx="4">
                  <c:v>1.5</c:v>
                </c:pt>
                <c:pt idx="8">
                  <c:v>2</c:v>
                </c:pt>
                <c:pt idx="12">
                  <c:v>1.7</c:v>
                </c:pt>
                <c:pt idx="16">
                  <c:v>1.8000000000000003</c:v>
                </c:pt>
                <c:pt idx="20">
                  <c:v>1.5999999999999999</c:v>
                </c:pt>
                <c:pt idx="24">
                  <c:v>2.2999999999999998</c:v>
                </c:pt>
                <c:pt idx="26">
                  <c:v>2.5</c:v>
                </c:pt>
                <c:pt idx="27">
                  <c:v>2.0999999999999996</c:v>
                </c:pt>
                <c:pt idx="28">
                  <c:v>2.2000000000000002</c:v>
                </c:pt>
                <c:pt idx="29">
                  <c:v>2.2999999999999998</c:v>
                </c:pt>
                <c:pt idx="30">
                  <c:v>2.6</c:v>
                </c:pt>
                <c:pt idx="31">
                  <c:v>2.7</c:v>
                </c:pt>
                <c:pt idx="32">
                  <c:v>3.1</c:v>
                </c:pt>
                <c:pt idx="33">
                  <c:v>3.8000000000000003</c:v>
                </c:pt>
                <c:pt idx="34">
                  <c:v>3.6000000000000005</c:v>
                </c:pt>
                <c:pt idx="35">
                  <c:v>3.1</c:v>
                </c:pt>
                <c:pt idx="36">
                  <c:v>3.3</c:v>
                </c:pt>
                <c:pt idx="37">
                  <c:v>3.3000000000000003</c:v>
                </c:pt>
                <c:pt idx="38">
                  <c:v>3.1</c:v>
                </c:pt>
                <c:pt idx="39">
                  <c:v>2.8000000000000003</c:v>
                </c:pt>
                <c:pt idx="40">
                  <c:v>3.1</c:v>
                </c:pt>
                <c:pt idx="41">
                  <c:v>2.2999999999999998</c:v>
                </c:pt>
                <c:pt idx="42">
                  <c:v>2.1</c:v>
                </c:pt>
                <c:pt idx="43">
                  <c:v>2.2000000000000002</c:v>
                </c:pt>
                <c:pt idx="44">
                  <c:v>2.1</c:v>
                </c:pt>
                <c:pt idx="48">
                  <c:v>1.7000000000000002</c:v>
                </c:pt>
                <c:pt idx="51">
                  <c:v>1.6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'Data Input and Graphic'!$E$2</c:f>
              <c:strCache>
                <c:ptCount val="1"/>
                <c:pt idx="0">
                  <c:v>DS2</c:v>
                </c:pt>
              </c:strCache>
            </c:strRef>
          </c:tx>
          <c:marker>
            <c:symbol val="circle"/>
            <c:size val="2"/>
          </c:marker>
          <c:xVal>
            <c:numRef>
              <c:f>'Data Input and Graphic'!$B$3:$B$53</c:f>
              <c:numCache>
                <c:formatCode>m/d/yyyy</c:formatCode>
                <c:ptCount val="51"/>
                <c:pt idx="0">
                  <c:v>18266</c:v>
                </c:pt>
                <c:pt idx="1">
                  <c:v>18273</c:v>
                </c:pt>
                <c:pt idx="2">
                  <c:v>18280</c:v>
                </c:pt>
                <c:pt idx="3">
                  <c:v>18287</c:v>
                </c:pt>
                <c:pt idx="4">
                  <c:v>18294</c:v>
                </c:pt>
                <c:pt idx="5">
                  <c:v>18301</c:v>
                </c:pt>
                <c:pt idx="6">
                  <c:v>18308</c:v>
                </c:pt>
                <c:pt idx="7">
                  <c:v>18315</c:v>
                </c:pt>
                <c:pt idx="8">
                  <c:v>18322</c:v>
                </c:pt>
                <c:pt idx="9">
                  <c:v>18329</c:v>
                </c:pt>
                <c:pt idx="10">
                  <c:v>18336</c:v>
                </c:pt>
                <c:pt idx="11">
                  <c:v>18343</c:v>
                </c:pt>
                <c:pt idx="12">
                  <c:v>18350</c:v>
                </c:pt>
                <c:pt idx="13">
                  <c:v>18357</c:v>
                </c:pt>
                <c:pt idx="14">
                  <c:v>18364</c:v>
                </c:pt>
                <c:pt idx="15">
                  <c:v>18371</c:v>
                </c:pt>
                <c:pt idx="16">
                  <c:v>18378</c:v>
                </c:pt>
                <c:pt idx="17">
                  <c:v>18385</c:v>
                </c:pt>
                <c:pt idx="18">
                  <c:v>18392</c:v>
                </c:pt>
                <c:pt idx="19">
                  <c:v>18399</c:v>
                </c:pt>
                <c:pt idx="20">
                  <c:v>18406</c:v>
                </c:pt>
                <c:pt idx="21">
                  <c:v>18413</c:v>
                </c:pt>
                <c:pt idx="22">
                  <c:v>18420</c:v>
                </c:pt>
                <c:pt idx="23">
                  <c:v>18427</c:v>
                </c:pt>
                <c:pt idx="24">
                  <c:v>18434</c:v>
                </c:pt>
                <c:pt idx="25">
                  <c:v>18441</c:v>
                </c:pt>
                <c:pt idx="26">
                  <c:v>18448</c:v>
                </c:pt>
                <c:pt idx="27">
                  <c:v>18455</c:v>
                </c:pt>
                <c:pt idx="28">
                  <c:v>18462</c:v>
                </c:pt>
                <c:pt idx="29">
                  <c:v>18469</c:v>
                </c:pt>
                <c:pt idx="30">
                  <c:v>18476</c:v>
                </c:pt>
                <c:pt idx="31">
                  <c:v>18483</c:v>
                </c:pt>
                <c:pt idx="32">
                  <c:v>18490</c:v>
                </c:pt>
                <c:pt idx="33">
                  <c:v>18497</c:v>
                </c:pt>
                <c:pt idx="34">
                  <c:v>18504</c:v>
                </c:pt>
                <c:pt idx="35">
                  <c:v>18511</c:v>
                </c:pt>
                <c:pt idx="36">
                  <c:v>18518</c:v>
                </c:pt>
                <c:pt idx="37">
                  <c:v>18525</c:v>
                </c:pt>
                <c:pt idx="38">
                  <c:v>18532</c:v>
                </c:pt>
                <c:pt idx="39">
                  <c:v>18539</c:v>
                </c:pt>
                <c:pt idx="40">
                  <c:v>18546</c:v>
                </c:pt>
                <c:pt idx="41">
                  <c:v>18553</c:v>
                </c:pt>
                <c:pt idx="42">
                  <c:v>18560</c:v>
                </c:pt>
                <c:pt idx="43">
                  <c:v>18567</c:v>
                </c:pt>
                <c:pt idx="44">
                  <c:v>18574</c:v>
                </c:pt>
                <c:pt idx="45">
                  <c:v>18581</c:v>
                </c:pt>
                <c:pt idx="46">
                  <c:v>18588</c:v>
                </c:pt>
                <c:pt idx="47">
                  <c:v>18595</c:v>
                </c:pt>
                <c:pt idx="48">
                  <c:v>18602</c:v>
                </c:pt>
                <c:pt idx="49">
                  <c:v>18609</c:v>
                </c:pt>
                <c:pt idx="50">
                  <c:v>18616</c:v>
                </c:pt>
              </c:numCache>
            </c:numRef>
          </c:xVal>
          <c:yVal>
            <c:numRef>
              <c:f>'Data Input and Graphic'!$E$3:$E$54</c:f>
              <c:numCache>
                <c:formatCode>0.0</c:formatCode>
                <c:ptCount val="52"/>
                <c:pt idx="0">
                  <c:v>1.5</c:v>
                </c:pt>
                <c:pt idx="4">
                  <c:v>1.6</c:v>
                </c:pt>
                <c:pt idx="8">
                  <c:v>1.4</c:v>
                </c:pt>
                <c:pt idx="12">
                  <c:v>1.2999999999999998</c:v>
                </c:pt>
                <c:pt idx="16">
                  <c:v>1.5</c:v>
                </c:pt>
                <c:pt idx="20">
                  <c:v>1.2999999999999998</c:v>
                </c:pt>
                <c:pt idx="24">
                  <c:v>2.2000000000000002</c:v>
                </c:pt>
                <c:pt idx="26">
                  <c:v>2.4</c:v>
                </c:pt>
                <c:pt idx="27">
                  <c:v>1.7999999999999998</c:v>
                </c:pt>
                <c:pt idx="28">
                  <c:v>2</c:v>
                </c:pt>
                <c:pt idx="29">
                  <c:v>2.2000000000000002</c:v>
                </c:pt>
                <c:pt idx="30">
                  <c:v>2.5</c:v>
                </c:pt>
                <c:pt idx="31">
                  <c:v>2.6</c:v>
                </c:pt>
                <c:pt idx="32">
                  <c:v>2.8000000000000003</c:v>
                </c:pt>
                <c:pt idx="33">
                  <c:v>3.2</c:v>
                </c:pt>
                <c:pt idx="34">
                  <c:v>3.2</c:v>
                </c:pt>
                <c:pt idx="35">
                  <c:v>2.9</c:v>
                </c:pt>
                <c:pt idx="36">
                  <c:v>2.9</c:v>
                </c:pt>
                <c:pt idx="37">
                  <c:v>3.1000000000000005</c:v>
                </c:pt>
                <c:pt idx="38">
                  <c:v>3</c:v>
                </c:pt>
                <c:pt idx="39">
                  <c:v>2.9000000000000004</c:v>
                </c:pt>
                <c:pt idx="40">
                  <c:v>2.6</c:v>
                </c:pt>
                <c:pt idx="41">
                  <c:v>2.4</c:v>
                </c:pt>
                <c:pt idx="42">
                  <c:v>2.2999999999999998</c:v>
                </c:pt>
                <c:pt idx="43">
                  <c:v>2.2000000000000002</c:v>
                </c:pt>
                <c:pt idx="44">
                  <c:v>2.1</c:v>
                </c:pt>
                <c:pt idx="48">
                  <c:v>1.7000000000000002</c:v>
                </c:pt>
                <c:pt idx="51">
                  <c:v>1.8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'Data Input and Graphic'!$F$2</c:f>
              <c:strCache>
                <c:ptCount val="1"/>
                <c:pt idx="0">
                  <c:v>DS3</c:v>
                </c:pt>
              </c:strCache>
            </c:strRef>
          </c:tx>
          <c:marker>
            <c:symbol val="circle"/>
            <c:size val="2"/>
          </c:marker>
          <c:xVal>
            <c:numRef>
              <c:f>'Data Input and Graphic'!$B$3:$B$53</c:f>
              <c:numCache>
                <c:formatCode>m/d/yyyy</c:formatCode>
                <c:ptCount val="51"/>
                <c:pt idx="0">
                  <c:v>18266</c:v>
                </c:pt>
                <c:pt idx="1">
                  <c:v>18273</c:v>
                </c:pt>
                <c:pt idx="2">
                  <c:v>18280</c:v>
                </c:pt>
                <c:pt idx="3">
                  <c:v>18287</c:v>
                </c:pt>
                <c:pt idx="4">
                  <c:v>18294</c:v>
                </c:pt>
                <c:pt idx="5">
                  <c:v>18301</c:v>
                </c:pt>
                <c:pt idx="6">
                  <c:v>18308</c:v>
                </c:pt>
                <c:pt idx="7">
                  <c:v>18315</c:v>
                </c:pt>
                <c:pt idx="8">
                  <c:v>18322</c:v>
                </c:pt>
                <c:pt idx="9">
                  <c:v>18329</c:v>
                </c:pt>
                <c:pt idx="10">
                  <c:v>18336</c:v>
                </c:pt>
                <c:pt idx="11">
                  <c:v>18343</c:v>
                </c:pt>
                <c:pt idx="12">
                  <c:v>18350</c:v>
                </c:pt>
                <c:pt idx="13">
                  <c:v>18357</c:v>
                </c:pt>
                <c:pt idx="14">
                  <c:v>18364</c:v>
                </c:pt>
                <c:pt idx="15">
                  <c:v>18371</c:v>
                </c:pt>
                <c:pt idx="16">
                  <c:v>18378</c:v>
                </c:pt>
                <c:pt idx="17">
                  <c:v>18385</c:v>
                </c:pt>
                <c:pt idx="18">
                  <c:v>18392</c:v>
                </c:pt>
                <c:pt idx="19">
                  <c:v>18399</c:v>
                </c:pt>
                <c:pt idx="20">
                  <c:v>18406</c:v>
                </c:pt>
                <c:pt idx="21">
                  <c:v>18413</c:v>
                </c:pt>
                <c:pt idx="22">
                  <c:v>18420</c:v>
                </c:pt>
                <c:pt idx="23">
                  <c:v>18427</c:v>
                </c:pt>
                <c:pt idx="24">
                  <c:v>18434</c:v>
                </c:pt>
                <c:pt idx="25">
                  <c:v>18441</c:v>
                </c:pt>
                <c:pt idx="26">
                  <c:v>18448</c:v>
                </c:pt>
                <c:pt idx="27">
                  <c:v>18455</c:v>
                </c:pt>
                <c:pt idx="28">
                  <c:v>18462</c:v>
                </c:pt>
                <c:pt idx="29">
                  <c:v>18469</c:v>
                </c:pt>
                <c:pt idx="30">
                  <c:v>18476</c:v>
                </c:pt>
                <c:pt idx="31">
                  <c:v>18483</c:v>
                </c:pt>
                <c:pt idx="32">
                  <c:v>18490</c:v>
                </c:pt>
                <c:pt idx="33">
                  <c:v>18497</c:v>
                </c:pt>
                <c:pt idx="34">
                  <c:v>18504</c:v>
                </c:pt>
                <c:pt idx="35">
                  <c:v>18511</c:v>
                </c:pt>
                <c:pt idx="36">
                  <c:v>18518</c:v>
                </c:pt>
                <c:pt idx="37">
                  <c:v>18525</c:v>
                </c:pt>
                <c:pt idx="38">
                  <c:v>18532</c:v>
                </c:pt>
                <c:pt idx="39">
                  <c:v>18539</c:v>
                </c:pt>
                <c:pt idx="40">
                  <c:v>18546</c:v>
                </c:pt>
                <c:pt idx="41">
                  <c:v>18553</c:v>
                </c:pt>
                <c:pt idx="42">
                  <c:v>18560</c:v>
                </c:pt>
                <c:pt idx="43">
                  <c:v>18567</c:v>
                </c:pt>
                <c:pt idx="44">
                  <c:v>18574</c:v>
                </c:pt>
                <c:pt idx="45">
                  <c:v>18581</c:v>
                </c:pt>
                <c:pt idx="46">
                  <c:v>18588</c:v>
                </c:pt>
                <c:pt idx="47">
                  <c:v>18595</c:v>
                </c:pt>
                <c:pt idx="48">
                  <c:v>18602</c:v>
                </c:pt>
                <c:pt idx="49">
                  <c:v>18609</c:v>
                </c:pt>
                <c:pt idx="50">
                  <c:v>18616</c:v>
                </c:pt>
              </c:numCache>
            </c:numRef>
          </c:xVal>
          <c:yVal>
            <c:numRef>
              <c:f>'Data Input and Graphic'!$F$3:$F$54</c:f>
              <c:numCache>
                <c:formatCode>0.0</c:formatCode>
                <c:ptCount val="52"/>
                <c:pt idx="0">
                  <c:v>1.8000000000000003</c:v>
                </c:pt>
                <c:pt idx="4">
                  <c:v>1.5</c:v>
                </c:pt>
                <c:pt idx="8">
                  <c:v>1.8</c:v>
                </c:pt>
                <c:pt idx="12">
                  <c:v>1.1999999999999997</c:v>
                </c:pt>
                <c:pt idx="16">
                  <c:v>1.8000000000000003</c:v>
                </c:pt>
                <c:pt idx="20">
                  <c:v>1.1999999999999997</c:v>
                </c:pt>
                <c:pt idx="24">
                  <c:v>2.2999999999999998</c:v>
                </c:pt>
                <c:pt idx="26">
                  <c:v>2.1999999999999997</c:v>
                </c:pt>
                <c:pt idx="27">
                  <c:v>2</c:v>
                </c:pt>
                <c:pt idx="28">
                  <c:v>1.9</c:v>
                </c:pt>
                <c:pt idx="29">
                  <c:v>1.9</c:v>
                </c:pt>
                <c:pt idx="30">
                  <c:v>2.4</c:v>
                </c:pt>
                <c:pt idx="31">
                  <c:v>2.6</c:v>
                </c:pt>
                <c:pt idx="32">
                  <c:v>2.9000000000000004</c:v>
                </c:pt>
                <c:pt idx="33">
                  <c:v>3.4000000000000004</c:v>
                </c:pt>
                <c:pt idx="34">
                  <c:v>3.2</c:v>
                </c:pt>
                <c:pt idx="35">
                  <c:v>2.9</c:v>
                </c:pt>
                <c:pt idx="36">
                  <c:v>3</c:v>
                </c:pt>
                <c:pt idx="37">
                  <c:v>2.8000000000000003</c:v>
                </c:pt>
                <c:pt idx="38">
                  <c:v>2.6</c:v>
                </c:pt>
                <c:pt idx="39">
                  <c:v>2.8000000000000003</c:v>
                </c:pt>
                <c:pt idx="40">
                  <c:v>2.7</c:v>
                </c:pt>
                <c:pt idx="41">
                  <c:v>2.1999999999999997</c:v>
                </c:pt>
                <c:pt idx="42">
                  <c:v>1.9</c:v>
                </c:pt>
                <c:pt idx="43">
                  <c:v>2.3000000000000003</c:v>
                </c:pt>
                <c:pt idx="44">
                  <c:v>2.2000000000000002</c:v>
                </c:pt>
                <c:pt idx="48">
                  <c:v>1.6</c:v>
                </c:pt>
                <c:pt idx="51">
                  <c:v>1.6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'Data Input and Graphic'!$G$2</c:f>
              <c:strCache>
                <c:ptCount val="1"/>
                <c:pt idx="0">
                  <c:v>DS4</c:v>
                </c:pt>
              </c:strCache>
            </c:strRef>
          </c:tx>
          <c:marker>
            <c:symbol val="circle"/>
            <c:size val="2"/>
          </c:marker>
          <c:xVal>
            <c:numRef>
              <c:f>'Data Input and Graphic'!$B$3:$B$53</c:f>
              <c:numCache>
                <c:formatCode>m/d/yyyy</c:formatCode>
                <c:ptCount val="51"/>
                <c:pt idx="0">
                  <c:v>18266</c:v>
                </c:pt>
                <c:pt idx="1">
                  <c:v>18273</c:v>
                </c:pt>
                <c:pt idx="2">
                  <c:v>18280</c:v>
                </c:pt>
                <c:pt idx="3">
                  <c:v>18287</c:v>
                </c:pt>
                <c:pt idx="4">
                  <c:v>18294</c:v>
                </c:pt>
                <c:pt idx="5">
                  <c:v>18301</c:v>
                </c:pt>
                <c:pt idx="6">
                  <c:v>18308</c:v>
                </c:pt>
                <c:pt idx="7">
                  <c:v>18315</c:v>
                </c:pt>
                <c:pt idx="8">
                  <c:v>18322</c:v>
                </c:pt>
                <c:pt idx="9">
                  <c:v>18329</c:v>
                </c:pt>
                <c:pt idx="10">
                  <c:v>18336</c:v>
                </c:pt>
                <c:pt idx="11">
                  <c:v>18343</c:v>
                </c:pt>
                <c:pt idx="12">
                  <c:v>18350</c:v>
                </c:pt>
                <c:pt idx="13">
                  <c:v>18357</c:v>
                </c:pt>
                <c:pt idx="14">
                  <c:v>18364</c:v>
                </c:pt>
                <c:pt idx="15">
                  <c:v>18371</c:v>
                </c:pt>
                <c:pt idx="16">
                  <c:v>18378</c:v>
                </c:pt>
                <c:pt idx="17">
                  <c:v>18385</c:v>
                </c:pt>
                <c:pt idx="18">
                  <c:v>18392</c:v>
                </c:pt>
                <c:pt idx="19">
                  <c:v>18399</c:v>
                </c:pt>
                <c:pt idx="20">
                  <c:v>18406</c:v>
                </c:pt>
                <c:pt idx="21">
                  <c:v>18413</c:v>
                </c:pt>
                <c:pt idx="22">
                  <c:v>18420</c:v>
                </c:pt>
                <c:pt idx="23">
                  <c:v>18427</c:v>
                </c:pt>
                <c:pt idx="24">
                  <c:v>18434</c:v>
                </c:pt>
                <c:pt idx="25">
                  <c:v>18441</c:v>
                </c:pt>
                <c:pt idx="26">
                  <c:v>18448</c:v>
                </c:pt>
                <c:pt idx="27">
                  <c:v>18455</c:v>
                </c:pt>
                <c:pt idx="28">
                  <c:v>18462</c:v>
                </c:pt>
                <c:pt idx="29">
                  <c:v>18469</c:v>
                </c:pt>
                <c:pt idx="30">
                  <c:v>18476</c:v>
                </c:pt>
                <c:pt idx="31">
                  <c:v>18483</c:v>
                </c:pt>
                <c:pt idx="32">
                  <c:v>18490</c:v>
                </c:pt>
                <c:pt idx="33">
                  <c:v>18497</c:v>
                </c:pt>
                <c:pt idx="34">
                  <c:v>18504</c:v>
                </c:pt>
                <c:pt idx="35">
                  <c:v>18511</c:v>
                </c:pt>
                <c:pt idx="36">
                  <c:v>18518</c:v>
                </c:pt>
                <c:pt idx="37">
                  <c:v>18525</c:v>
                </c:pt>
                <c:pt idx="38">
                  <c:v>18532</c:v>
                </c:pt>
                <c:pt idx="39">
                  <c:v>18539</c:v>
                </c:pt>
                <c:pt idx="40">
                  <c:v>18546</c:v>
                </c:pt>
                <c:pt idx="41">
                  <c:v>18553</c:v>
                </c:pt>
                <c:pt idx="42">
                  <c:v>18560</c:v>
                </c:pt>
                <c:pt idx="43">
                  <c:v>18567</c:v>
                </c:pt>
                <c:pt idx="44">
                  <c:v>18574</c:v>
                </c:pt>
                <c:pt idx="45">
                  <c:v>18581</c:v>
                </c:pt>
                <c:pt idx="46">
                  <c:v>18588</c:v>
                </c:pt>
                <c:pt idx="47">
                  <c:v>18595</c:v>
                </c:pt>
                <c:pt idx="48">
                  <c:v>18602</c:v>
                </c:pt>
                <c:pt idx="49">
                  <c:v>18609</c:v>
                </c:pt>
                <c:pt idx="50">
                  <c:v>18616</c:v>
                </c:pt>
              </c:numCache>
            </c:numRef>
          </c:xVal>
          <c:yVal>
            <c:numRef>
              <c:f>'Data Input and Graphic'!$G$3:$G$54</c:f>
              <c:numCache>
                <c:formatCode>0.0</c:formatCode>
                <c:ptCount val="52"/>
                <c:pt idx="0">
                  <c:v>1.6</c:v>
                </c:pt>
                <c:pt idx="4">
                  <c:v>1.2999999999999998</c:v>
                </c:pt>
                <c:pt idx="8">
                  <c:v>1.5</c:v>
                </c:pt>
                <c:pt idx="12">
                  <c:v>1.4</c:v>
                </c:pt>
                <c:pt idx="16">
                  <c:v>1.5</c:v>
                </c:pt>
                <c:pt idx="20">
                  <c:v>1.1999999999999997</c:v>
                </c:pt>
                <c:pt idx="24">
                  <c:v>2</c:v>
                </c:pt>
                <c:pt idx="26">
                  <c:v>1.8</c:v>
                </c:pt>
                <c:pt idx="27">
                  <c:v>1.6</c:v>
                </c:pt>
                <c:pt idx="28">
                  <c:v>1.6</c:v>
                </c:pt>
                <c:pt idx="29">
                  <c:v>1.5</c:v>
                </c:pt>
                <c:pt idx="30">
                  <c:v>1.6</c:v>
                </c:pt>
                <c:pt idx="31">
                  <c:v>1.4</c:v>
                </c:pt>
                <c:pt idx="32">
                  <c:v>1.3</c:v>
                </c:pt>
                <c:pt idx="33">
                  <c:v>1.2</c:v>
                </c:pt>
                <c:pt idx="34">
                  <c:v>1.3</c:v>
                </c:pt>
                <c:pt idx="35">
                  <c:v>1.1000000000000001</c:v>
                </c:pt>
                <c:pt idx="36">
                  <c:v>1.3</c:v>
                </c:pt>
                <c:pt idx="37">
                  <c:v>1.6</c:v>
                </c:pt>
                <c:pt idx="38">
                  <c:v>1.5</c:v>
                </c:pt>
                <c:pt idx="39">
                  <c:v>1.8</c:v>
                </c:pt>
                <c:pt idx="40">
                  <c:v>2.5</c:v>
                </c:pt>
                <c:pt idx="41">
                  <c:v>1.9999999999999998</c:v>
                </c:pt>
                <c:pt idx="42">
                  <c:v>2.2999999999999998</c:v>
                </c:pt>
                <c:pt idx="43">
                  <c:v>1.9000000000000001</c:v>
                </c:pt>
                <c:pt idx="44">
                  <c:v>1.7</c:v>
                </c:pt>
                <c:pt idx="48">
                  <c:v>1.5</c:v>
                </c:pt>
                <c:pt idx="51">
                  <c:v>1.5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'Data Input and Graphic'!$H$2</c:f>
              <c:strCache>
                <c:ptCount val="1"/>
                <c:pt idx="0">
                  <c:v>DS5</c:v>
                </c:pt>
              </c:strCache>
            </c:strRef>
          </c:tx>
          <c:marker>
            <c:symbol val="circle"/>
            <c:size val="2"/>
          </c:marker>
          <c:xVal>
            <c:numRef>
              <c:f>'Data Input and Graphic'!$B$3:$B$53</c:f>
              <c:numCache>
                <c:formatCode>m/d/yyyy</c:formatCode>
                <c:ptCount val="51"/>
                <c:pt idx="0">
                  <c:v>18266</c:v>
                </c:pt>
                <c:pt idx="1">
                  <c:v>18273</c:v>
                </c:pt>
                <c:pt idx="2">
                  <c:v>18280</c:v>
                </c:pt>
                <c:pt idx="3">
                  <c:v>18287</c:v>
                </c:pt>
                <c:pt idx="4">
                  <c:v>18294</c:v>
                </c:pt>
                <c:pt idx="5">
                  <c:v>18301</c:v>
                </c:pt>
                <c:pt idx="6">
                  <c:v>18308</c:v>
                </c:pt>
                <c:pt idx="7">
                  <c:v>18315</c:v>
                </c:pt>
                <c:pt idx="8">
                  <c:v>18322</c:v>
                </c:pt>
                <c:pt idx="9">
                  <c:v>18329</c:v>
                </c:pt>
                <c:pt idx="10">
                  <c:v>18336</c:v>
                </c:pt>
                <c:pt idx="11">
                  <c:v>18343</c:v>
                </c:pt>
                <c:pt idx="12">
                  <c:v>18350</c:v>
                </c:pt>
                <c:pt idx="13">
                  <c:v>18357</c:v>
                </c:pt>
                <c:pt idx="14">
                  <c:v>18364</c:v>
                </c:pt>
                <c:pt idx="15">
                  <c:v>18371</c:v>
                </c:pt>
                <c:pt idx="16">
                  <c:v>18378</c:v>
                </c:pt>
                <c:pt idx="17">
                  <c:v>18385</c:v>
                </c:pt>
                <c:pt idx="18">
                  <c:v>18392</c:v>
                </c:pt>
                <c:pt idx="19">
                  <c:v>18399</c:v>
                </c:pt>
                <c:pt idx="20">
                  <c:v>18406</c:v>
                </c:pt>
                <c:pt idx="21">
                  <c:v>18413</c:v>
                </c:pt>
                <c:pt idx="22">
                  <c:v>18420</c:v>
                </c:pt>
                <c:pt idx="23">
                  <c:v>18427</c:v>
                </c:pt>
                <c:pt idx="24">
                  <c:v>18434</c:v>
                </c:pt>
                <c:pt idx="25">
                  <c:v>18441</c:v>
                </c:pt>
                <c:pt idx="26">
                  <c:v>18448</c:v>
                </c:pt>
                <c:pt idx="27">
                  <c:v>18455</c:v>
                </c:pt>
                <c:pt idx="28">
                  <c:v>18462</c:v>
                </c:pt>
                <c:pt idx="29">
                  <c:v>18469</c:v>
                </c:pt>
                <c:pt idx="30">
                  <c:v>18476</c:v>
                </c:pt>
                <c:pt idx="31">
                  <c:v>18483</c:v>
                </c:pt>
                <c:pt idx="32">
                  <c:v>18490</c:v>
                </c:pt>
                <c:pt idx="33">
                  <c:v>18497</c:v>
                </c:pt>
                <c:pt idx="34">
                  <c:v>18504</c:v>
                </c:pt>
                <c:pt idx="35">
                  <c:v>18511</c:v>
                </c:pt>
                <c:pt idx="36">
                  <c:v>18518</c:v>
                </c:pt>
                <c:pt idx="37">
                  <c:v>18525</c:v>
                </c:pt>
                <c:pt idx="38">
                  <c:v>18532</c:v>
                </c:pt>
                <c:pt idx="39">
                  <c:v>18539</c:v>
                </c:pt>
                <c:pt idx="40">
                  <c:v>18546</c:v>
                </c:pt>
                <c:pt idx="41">
                  <c:v>18553</c:v>
                </c:pt>
                <c:pt idx="42">
                  <c:v>18560</c:v>
                </c:pt>
                <c:pt idx="43">
                  <c:v>18567</c:v>
                </c:pt>
                <c:pt idx="44">
                  <c:v>18574</c:v>
                </c:pt>
                <c:pt idx="45">
                  <c:v>18581</c:v>
                </c:pt>
                <c:pt idx="46">
                  <c:v>18588</c:v>
                </c:pt>
                <c:pt idx="47">
                  <c:v>18595</c:v>
                </c:pt>
                <c:pt idx="48">
                  <c:v>18602</c:v>
                </c:pt>
                <c:pt idx="49">
                  <c:v>18609</c:v>
                </c:pt>
                <c:pt idx="50">
                  <c:v>18616</c:v>
                </c:pt>
              </c:numCache>
            </c:numRef>
          </c:xVal>
          <c:yVal>
            <c:numRef>
              <c:f>'Data Input and Graphic'!$H$3:$H$54</c:f>
              <c:numCache>
                <c:formatCode>0.00</c:formatCode>
                <c:ptCount val="52"/>
                <c:pt idx="0">
                  <c:v>1.6</c:v>
                </c:pt>
                <c:pt idx="4">
                  <c:v>1.5</c:v>
                </c:pt>
                <c:pt idx="8">
                  <c:v>1.4</c:v>
                </c:pt>
                <c:pt idx="12">
                  <c:v>1.5</c:v>
                </c:pt>
                <c:pt idx="16">
                  <c:v>1.6</c:v>
                </c:pt>
                <c:pt idx="20">
                  <c:v>1.5</c:v>
                </c:pt>
                <c:pt idx="24">
                  <c:v>1.9000000000000001</c:v>
                </c:pt>
                <c:pt idx="26">
                  <c:v>2.1</c:v>
                </c:pt>
                <c:pt idx="27">
                  <c:v>1.5999999999999999</c:v>
                </c:pt>
                <c:pt idx="28">
                  <c:v>1.9000000000000001</c:v>
                </c:pt>
                <c:pt idx="29">
                  <c:v>1.6</c:v>
                </c:pt>
                <c:pt idx="30">
                  <c:v>1.5</c:v>
                </c:pt>
                <c:pt idx="31">
                  <c:v>1.1000000000000001</c:v>
                </c:pt>
                <c:pt idx="32">
                  <c:v>0.5</c:v>
                </c:pt>
                <c:pt idx="33">
                  <c:v>0.2</c:v>
                </c:pt>
                <c:pt idx="34">
                  <c:v>0</c:v>
                </c:pt>
                <c:pt idx="35">
                  <c:v>2.8</c:v>
                </c:pt>
                <c:pt idx="36">
                  <c:v>2.5</c:v>
                </c:pt>
                <c:pt idx="37">
                  <c:v>2.3000000000000003</c:v>
                </c:pt>
                <c:pt idx="38">
                  <c:v>2.7</c:v>
                </c:pt>
                <c:pt idx="39">
                  <c:v>2.9000000000000004</c:v>
                </c:pt>
                <c:pt idx="40">
                  <c:v>2.8000000000000003</c:v>
                </c:pt>
                <c:pt idx="41">
                  <c:v>2.2999999999999998</c:v>
                </c:pt>
                <c:pt idx="42">
                  <c:v>1.8</c:v>
                </c:pt>
                <c:pt idx="43">
                  <c:v>2.3000000000000003</c:v>
                </c:pt>
                <c:pt idx="44">
                  <c:v>1.9</c:v>
                </c:pt>
                <c:pt idx="48">
                  <c:v>1.3</c:v>
                </c:pt>
                <c:pt idx="51">
                  <c:v>1.3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16160"/>
        <c:axId val="40060416"/>
      </c:scatterChart>
      <c:scatterChart>
        <c:scatterStyle val="smoothMarker"/>
        <c:varyColors val="0"/>
        <c:ser>
          <c:idx val="6"/>
          <c:order val="6"/>
          <c:tx>
            <c:v>Temp</c:v>
          </c:tx>
          <c:marker>
            <c:symbol val="none"/>
          </c:marker>
          <c:xVal>
            <c:numRef>
              <c:f>'Data Input and Graphic'!$B$3:$B$54</c:f>
              <c:numCache>
                <c:formatCode>m/d/yyyy</c:formatCode>
                <c:ptCount val="52"/>
                <c:pt idx="0">
                  <c:v>18266</c:v>
                </c:pt>
                <c:pt idx="1">
                  <c:v>18273</c:v>
                </c:pt>
                <c:pt idx="2">
                  <c:v>18280</c:v>
                </c:pt>
                <c:pt idx="3">
                  <c:v>18287</c:v>
                </c:pt>
                <c:pt idx="4">
                  <c:v>18294</c:v>
                </c:pt>
                <c:pt idx="5">
                  <c:v>18301</c:v>
                </c:pt>
                <c:pt idx="6">
                  <c:v>18308</c:v>
                </c:pt>
                <c:pt idx="7">
                  <c:v>18315</c:v>
                </c:pt>
                <c:pt idx="8">
                  <c:v>18322</c:v>
                </c:pt>
                <c:pt idx="9">
                  <c:v>18329</c:v>
                </c:pt>
                <c:pt idx="10">
                  <c:v>18336</c:v>
                </c:pt>
                <c:pt idx="11">
                  <c:v>18343</c:v>
                </c:pt>
                <c:pt idx="12">
                  <c:v>18350</c:v>
                </c:pt>
                <c:pt idx="13">
                  <c:v>18357</c:v>
                </c:pt>
                <c:pt idx="14">
                  <c:v>18364</c:v>
                </c:pt>
                <c:pt idx="15">
                  <c:v>18371</c:v>
                </c:pt>
                <c:pt idx="16">
                  <c:v>18378</c:v>
                </c:pt>
                <c:pt idx="17">
                  <c:v>18385</c:v>
                </c:pt>
                <c:pt idx="18">
                  <c:v>18392</c:v>
                </c:pt>
                <c:pt idx="19">
                  <c:v>18399</c:v>
                </c:pt>
                <c:pt idx="20">
                  <c:v>18406</c:v>
                </c:pt>
                <c:pt idx="21">
                  <c:v>18413</c:v>
                </c:pt>
                <c:pt idx="22">
                  <c:v>18420</c:v>
                </c:pt>
                <c:pt idx="23">
                  <c:v>18427</c:v>
                </c:pt>
                <c:pt idx="24">
                  <c:v>18434</c:v>
                </c:pt>
                <c:pt idx="25">
                  <c:v>18441</c:v>
                </c:pt>
                <c:pt idx="26">
                  <c:v>18448</c:v>
                </c:pt>
                <c:pt idx="27">
                  <c:v>18455</c:v>
                </c:pt>
                <c:pt idx="28">
                  <c:v>18462</c:v>
                </c:pt>
                <c:pt idx="29">
                  <c:v>18469</c:v>
                </c:pt>
                <c:pt idx="30">
                  <c:v>18476</c:v>
                </c:pt>
                <c:pt idx="31">
                  <c:v>18483</c:v>
                </c:pt>
                <c:pt idx="32">
                  <c:v>18490</c:v>
                </c:pt>
                <c:pt idx="33">
                  <c:v>18497</c:v>
                </c:pt>
                <c:pt idx="34">
                  <c:v>18504</c:v>
                </c:pt>
                <c:pt idx="35">
                  <c:v>18511</c:v>
                </c:pt>
                <c:pt idx="36">
                  <c:v>18518</c:v>
                </c:pt>
                <c:pt idx="37">
                  <c:v>18525</c:v>
                </c:pt>
                <c:pt idx="38">
                  <c:v>18532</c:v>
                </c:pt>
                <c:pt idx="39">
                  <c:v>18539</c:v>
                </c:pt>
                <c:pt idx="40">
                  <c:v>18546</c:v>
                </c:pt>
                <c:pt idx="41">
                  <c:v>18553</c:v>
                </c:pt>
                <c:pt idx="42">
                  <c:v>18560</c:v>
                </c:pt>
                <c:pt idx="43">
                  <c:v>18567</c:v>
                </c:pt>
                <c:pt idx="44">
                  <c:v>18574</c:v>
                </c:pt>
                <c:pt idx="45">
                  <c:v>18581</c:v>
                </c:pt>
                <c:pt idx="46">
                  <c:v>18588</c:v>
                </c:pt>
                <c:pt idx="47">
                  <c:v>18595</c:v>
                </c:pt>
                <c:pt idx="48">
                  <c:v>18602</c:v>
                </c:pt>
                <c:pt idx="49">
                  <c:v>18609</c:v>
                </c:pt>
                <c:pt idx="50">
                  <c:v>18616</c:v>
                </c:pt>
                <c:pt idx="51">
                  <c:v>18623</c:v>
                </c:pt>
              </c:numCache>
            </c:numRef>
          </c:xVal>
          <c:yVal>
            <c:numRef>
              <c:f>'Data Input and Graphic'!$I$3:$I$54</c:f>
              <c:numCache>
                <c:formatCode>0</c:formatCode>
                <c:ptCount val="52"/>
                <c:pt idx="0">
                  <c:v>38</c:v>
                </c:pt>
                <c:pt idx="1">
                  <c:v>37</c:v>
                </c:pt>
                <c:pt idx="2">
                  <c:v>38</c:v>
                </c:pt>
                <c:pt idx="3">
                  <c:v>38</c:v>
                </c:pt>
                <c:pt idx="4">
                  <c:v>39</c:v>
                </c:pt>
                <c:pt idx="5">
                  <c:v>38</c:v>
                </c:pt>
                <c:pt idx="6">
                  <c:v>40</c:v>
                </c:pt>
                <c:pt idx="7">
                  <c:v>41</c:v>
                </c:pt>
                <c:pt idx="8">
                  <c:v>43</c:v>
                </c:pt>
                <c:pt idx="9">
                  <c:v>45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55</c:v>
                </c:pt>
                <c:pt idx="14">
                  <c:v>56</c:v>
                </c:pt>
                <c:pt idx="15">
                  <c:v>57</c:v>
                </c:pt>
                <c:pt idx="16">
                  <c:v>58</c:v>
                </c:pt>
                <c:pt idx="17">
                  <c:v>59</c:v>
                </c:pt>
                <c:pt idx="18">
                  <c:v>60</c:v>
                </c:pt>
                <c:pt idx="19">
                  <c:v>62</c:v>
                </c:pt>
                <c:pt idx="20">
                  <c:v>63</c:v>
                </c:pt>
                <c:pt idx="21">
                  <c:v>65</c:v>
                </c:pt>
                <c:pt idx="22">
                  <c:v>68</c:v>
                </c:pt>
                <c:pt idx="23">
                  <c:v>70</c:v>
                </c:pt>
                <c:pt idx="24">
                  <c:v>72</c:v>
                </c:pt>
                <c:pt idx="25">
                  <c:v>73</c:v>
                </c:pt>
                <c:pt idx="26">
                  <c:v>75</c:v>
                </c:pt>
                <c:pt idx="27">
                  <c:v>78</c:v>
                </c:pt>
                <c:pt idx="28">
                  <c:v>80</c:v>
                </c:pt>
                <c:pt idx="29">
                  <c:v>80</c:v>
                </c:pt>
                <c:pt idx="30">
                  <c:v>81</c:v>
                </c:pt>
                <c:pt idx="31">
                  <c:v>82</c:v>
                </c:pt>
                <c:pt idx="32">
                  <c:v>83</c:v>
                </c:pt>
                <c:pt idx="33">
                  <c:v>85</c:v>
                </c:pt>
                <c:pt idx="34">
                  <c:v>85</c:v>
                </c:pt>
                <c:pt idx="35">
                  <c:v>83</c:v>
                </c:pt>
                <c:pt idx="36">
                  <c:v>80</c:v>
                </c:pt>
                <c:pt idx="37">
                  <c:v>78</c:v>
                </c:pt>
                <c:pt idx="38">
                  <c:v>75</c:v>
                </c:pt>
                <c:pt idx="39">
                  <c:v>72</c:v>
                </c:pt>
                <c:pt idx="40">
                  <c:v>68</c:v>
                </c:pt>
                <c:pt idx="41">
                  <c:v>65</c:v>
                </c:pt>
                <c:pt idx="42">
                  <c:v>64</c:v>
                </c:pt>
                <c:pt idx="43">
                  <c:v>63</c:v>
                </c:pt>
                <c:pt idx="44">
                  <c:v>60</c:v>
                </c:pt>
                <c:pt idx="45">
                  <c:v>58</c:v>
                </c:pt>
                <c:pt idx="46">
                  <c:v>55</c:v>
                </c:pt>
                <c:pt idx="47">
                  <c:v>52</c:v>
                </c:pt>
                <c:pt idx="48">
                  <c:v>48</c:v>
                </c:pt>
                <c:pt idx="49">
                  <c:v>43</c:v>
                </c:pt>
                <c:pt idx="50">
                  <c:v>42</c:v>
                </c:pt>
                <c:pt idx="51">
                  <c:v>40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82816"/>
        <c:axId val="40081280"/>
      </c:scatterChart>
      <c:valAx>
        <c:axId val="39116160"/>
        <c:scaling>
          <c:orientation val="minMax"/>
          <c:max val="18630"/>
          <c:min val="182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 2013</a:t>
                </a:r>
              </a:p>
            </c:rich>
          </c:tx>
          <c:layout/>
          <c:overlay val="0"/>
        </c:title>
        <c:numFmt formatCode="m/d;@" sourceLinked="0"/>
        <c:majorTickMark val="out"/>
        <c:minorTickMark val="none"/>
        <c:tickLblPos val="nextTo"/>
        <c:crossAx val="40060416"/>
        <c:crosses val="autoZero"/>
        <c:crossBetween val="midCat"/>
        <c:minorUnit val="20"/>
      </c:valAx>
      <c:valAx>
        <c:axId val="4006041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</a:t>
                </a:r>
                <a:r>
                  <a:rPr lang="en-US" baseline="0"/>
                  <a:t> chlorine</a:t>
                </a:r>
                <a:r>
                  <a:rPr lang="en-US"/>
                  <a:t>e Residual mg/l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39116160"/>
        <c:crosses val="autoZero"/>
        <c:crossBetween val="midCat"/>
      </c:valAx>
      <c:valAx>
        <c:axId val="40081280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crossAx val="40082816"/>
        <c:crosses val="max"/>
        <c:crossBetween val="midCat"/>
      </c:valAx>
      <c:valAx>
        <c:axId val="400828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00812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0.44625</cdr:x>
      <cdr:y>0.75758</cdr:y>
    </cdr:from>
    <cdr:to>
      <cdr:x>0.83607</cdr:x>
      <cdr:y>0.85094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80775" y="3810000"/>
          <a:ext cx="3564764" cy="469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DS5 drained and cleaned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38FAA-D8E0-4960-8938-1D2149C52728}" type="datetimeFigureOut">
              <a:rPr lang="en-US" smtClean="0"/>
              <a:t>2/14/2014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01B80-5B87-4EC4-8767-7D8485FCC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0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 points</a:t>
            </a:r>
            <a:r>
              <a:rPr lang="en-US" baseline="0" dirty="0" smtClean="0"/>
              <a:t> where you have lots of data (weekly or daily best)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01B80-5B87-4EC4-8767-7D8485FCC04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9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data will be valuable in determining if chlorine demand is driven primarily by influent WQ or by DS nitrification.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01B80-5B87-4EC4-8767-7D8485FCC04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2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tank sampling easy.</a:t>
            </a:r>
            <a:r>
              <a:rPr lang="en-US" baseline="0" dirty="0" smtClean="0"/>
              <a:t>  </a:t>
            </a:r>
            <a:r>
              <a:rPr lang="en-US" dirty="0" smtClean="0"/>
              <a:t>Note technique</a:t>
            </a:r>
            <a:r>
              <a:rPr lang="en-US" baseline="0" dirty="0" smtClean="0"/>
              <a:t> for “available” ammonia … titrate in chlorine solution and measure change in total/free chlorine.  Reference breakpoint curve, separate PP lecture.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01B80-5B87-4EC4-8767-7D8485FCC04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7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drain</a:t>
            </a:r>
            <a:r>
              <a:rPr lang="en-US" baseline="0" dirty="0" smtClean="0"/>
              <a:t>ing operations easy … assure in advance all drain paths are free, safe draining can be executed, any de-chlorination issues are addressed.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01B80-5B87-4EC4-8767-7D8485FCC04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6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7625-19F2-4829-BF61-01BB720AF676}" type="datetimeFigureOut">
              <a:rPr lang="en-US" smtClean="0"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3C66-7367-449C-927E-BF915FA51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3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7625-19F2-4829-BF61-01BB720AF676}" type="datetimeFigureOut">
              <a:rPr lang="en-US" smtClean="0"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3C66-7367-449C-927E-BF915FA51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3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7625-19F2-4829-BF61-01BB720AF676}" type="datetimeFigureOut">
              <a:rPr lang="en-US" smtClean="0"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3C66-7367-449C-927E-BF915FA51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0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7625-19F2-4829-BF61-01BB720AF676}" type="datetimeFigureOut">
              <a:rPr lang="en-US" smtClean="0"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3C66-7367-449C-927E-BF915FA51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7625-19F2-4829-BF61-01BB720AF676}" type="datetimeFigureOut">
              <a:rPr lang="en-US" smtClean="0"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3C66-7367-449C-927E-BF915FA51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5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7625-19F2-4829-BF61-01BB720AF676}" type="datetimeFigureOut">
              <a:rPr lang="en-US" smtClean="0"/>
              <a:t>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3C66-7367-449C-927E-BF915FA51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5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7625-19F2-4829-BF61-01BB720AF676}" type="datetimeFigureOut">
              <a:rPr lang="en-US" smtClean="0"/>
              <a:t>2/14/2014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3C66-7367-449C-927E-BF915FA51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7625-19F2-4829-BF61-01BB720AF676}" type="datetimeFigureOut">
              <a:rPr lang="en-US" smtClean="0"/>
              <a:t>2/14/2014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3C66-7367-449C-927E-BF915FA51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7625-19F2-4829-BF61-01BB720AF676}" type="datetimeFigureOut">
              <a:rPr lang="en-US" smtClean="0"/>
              <a:t>2/14/2014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3C66-7367-449C-927E-BF915FA51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1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7625-19F2-4829-BF61-01BB720AF676}" type="datetimeFigureOut">
              <a:rPr lang="en-US" smtClean="0"/>
              <a:t>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3C66-7367-449C-927E-BF915FA51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7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7625-19F2-4829-BF61-01BB720AF676}" type="datetimeFigureOut">
              <a:rPr lang="en-US" smtClean="0"/>
              <a:t>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3C66-7367-449C-927E-BF915FA51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37625-19F2-4829-BF61-01BB720AF676}" type="datetimeFigureOut">
              <a:rPr lang="en-US" smtClean="0"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3C66-7367-449C-927E-BF915FA51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1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hyperlink" Target="http://blogs.office.com/b/microsoft-powerpoint/archive/2010/05/13/powerpoint-viewer-available-for-download.asp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3.png"/><Relationship Id="rId4" Type="http://schemas.openxmlformats.org/officeDocument/2006/relationships/hyperlink" Target="mailto:shubbs@coronaenv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200983"/>
            <a:ext cx="8686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PP is </a:t>
            </a:r>
            <a:r>
              <a:rPr lang="en-US" b="1" dirty="0" smtClean="0"/>
              <a:t>annotated</a:t>
            </a:r>
            <a:r>
              <a:rPr lang="en-US" dirty="0" smtClean="0"/>
              <a:t> (with a pointer) and </a:t>
            </a:r>
            <a:r>
              <a:rPr lang="en-US" b="1" dirty="0" smtClean="0"/>
              <a:t>narrated</a:t>
            </a:r>
            <a:r>
              <a:rPr lang="en-US" dirty="0" smtClean="0"/>
              <a:t> (for PP versions 2007 and later).  The speaker icon              on bottom right of each slide indicates this capability.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narration and annotation functions on your computer must be turned on </a:t>
            </a:r>
            <a:r>
              <a:rPr lang="en-US" dirty="0" smtClean="0"/>
              <a:t>before you can hear the narration and see the pointer.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annotation and narration can be turned on by going to the “</a:t>
            </a:r>
            <a:r>
              <a:rPr lang="en-US" b="1" dirty="0" smtClean="0"/>
              <a:t>slide show</a:t>
            </a:r>
            <a:r>
              <a:rPr lang="en-US" dirty="0" smtClean="0"/>
              <a:t>” tab and  </a:t>
            </a:r>
            <a:r>
              <a:rPr lang="en-US" b="1" dirty="0" smtClean="0"/>
              <a:t>clicking the three boxes shown below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Then click on the “start slide show” (either from beginning or from a current slide) to start the lecture.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replay slides individually or let them run through sequentially.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DON’T HAVE PP?</a:t>
            </a:r>
            <a:r>
              <a:rPr lang="en-US" dirty="0" smtClean="0"/>
              <a:t>  You can download a MS 2010 PP reader that allows you to view this PP on any operating system: </a:t>
            </a:r>
          </a:p>
          <a:p>
            <a:pPr lvl="1"/>
            <a:r>
              <a:rPr lang="en-US" sz="1200" dirty="0">
                <a:hlinkClick r:id="rId4"/>
              </a:rPr>
              <a:t>http://blogs.office.com/b/microsoft-powerpoint/archive/2010/05/13/powerpoint-viewer-available-for-download.aspx</a:t>
            </a:r>
            <a:endParaRPr lang="en-US" sz="1200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8226"/>
            <a:ext cx="6059986" cy="204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57253" cy="45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914400" y="52578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57200" y="96083"/>
            <a:ext cx="8229600" cy="1143000"/>
          </a:xfrm>
        </p:spPr>
        <p:txBody>
          <a:bodyPr/>
          <a:lstStyle/>
          <a:p>
            <a:r>
              <a:rPr lang="en-US" b="1" dirty="0" smtClean="0"/>
              <a:t>NITRIFICATION PLANS</a:t>
            </a:r>
            <a:endParaRPr lang="en-US" b="1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0" y="1752600"/>
            <a:ext cx="6096000" cy="4419600"/>
          </a:xfrm>
          <a:prstGeom prst="straightConnector1">
            <a:avLst/>
          </a:prstGeom>
          <a:ln w="3175">
            <a:solidFill>
              <a:schemeClr val="accent1">
                <a:shade val="95000"/>
                <a:satMod val="105000"/>
                <a:alpha val="47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2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2"/>
    </mc:Choice>
    <mc:Fallback xmlns="">
      <p:transition spd="slow" advTm="14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199" x="4494213" y="2757488"/>
          <p14:tracePt t="6229" x="4494213" y="2771775"/>
          <p14:tracePt t="6237" x="4500563" y="2779713"/>
          <p14:tracePt t="6249" x="4514850" y="2794000"/>
          <p14:tracePt t="6253" x="4522788" y="2814638"/>
          <p14:tracePt t="6258" x="4529138" y="2836863"/>
          <p14:tracePt t="6274" x="4543425" y="2843213"/>
          <p14:tracePt t="6333" x="4551363" y="2843213"/>
          <p14:tracePt t="6349" x="4557713" y="2843213"/>
          <p14:tracePt t="6365" x="4565650" y="2843213"/>
          <p14:tracePt t="6374" x="4565650" y="2822575"/>
          <p14:tracePt t="6375" x="4565650" y="2771775"/>
          <p14:tracePt t="6391" x="4551363" y="2722563"/>
          <p14:tracePt t="6407" x="4508500" y="2643188"/>
          <p14:tracePt t="6424" x="4465638" y="2579688"/>
          <p14:tracePt t="6440" x="4429125" y="2486025"/>
          <p14:tracePt t="6457" x="4386263" y="2428875"/>
          <p14:tracePt t="6474" x="4365625" y="2422525"/>
          <p14:tracePt t="6491" x="4351338" y="2422525"/>
          <p14:tracePt t="6507" x="4300538" y="2436813"/>
          <p14:tracePt t="6524" x="4179888" y="2528888"/>
          <p14:tracePt t="6540" x="3843338" y="2765425"/>
          <p14:tracePt t="6557" x="3622675" y="2914650"/>
          <p14:tracePt t="6574" x="3457575" y="3114675"/>
          <p14:tracePt t="6591" x="3414713" y="3336925"/>
          <p14:tracePt t="6607" x="3422650" y="3594100"/>
          <p14:tracePt t="6624" x="3514725" y="3871913"/>
          <p14:tracePt t="6640" x="3608388" y="4137025"/>
          <p14:tracePt t="6657" x="3700463" y="4351338"/>
          <p14:tracePt t="6674" x="3765550" y="4479925"/>
          <p14:tracePt t="6691" x="3822700" y="4565650"/>
          <p14:tracePt t="6707" x="3894138" y="4600575"/>
          <p14:tracePt t="6724" x="3979863" y="4600575"/>
          <p14:tracePt t="6740" x="4437063" y="4494213"/>
          <p14:tracePt t="6757" x="4957763" y="4300538"/>
          <p14:tracePt t="6774" x="5565775" y="4108450"/>
          <p14:tracePt t="6791" x="6022975" y="3979863"/>
          <p14:tracePt t="6807" x="6251575" y="3908425"/>
          <p14:tracePt t="6824" x="6308725" y="3865563"/>
          <p14:tracePt t="6840" x="6315075" y="3822700"/>
          <p14:tracePt t="6857" x="6329363" y="3779838"/>
          <p14:tracePt t="6873" x="6337300" y="3686175"/>
          <p14:tracePt t="6891" x="6329363" y="3522663"/>
          <p14:tracePt t="6907" x="6315075" y="3271838"/>
          <p14:tracePt t="6923" x="6286500" y="2971800"/>
          <p14:tracePt t="6939" x="6157913" y="2457450"/>
          <p14:tracePt t="6957" x="5994400" y="2114550"/>
          <p14:tracePt t="6973" x="5815013" y="1828800"/>
          <p14:tracePt t="6990" x="5694363" y="1614488"/>
          <p14:tracePt t="7007" x="5622925" y="1514475"/>
          <p14:tracePt t="7024" x="5580063" y="1471613"/>
          <p14:tracePt t="7040" x="5572125" y="1457325"/>
          <p14:tracePt t="7100" x="5514975" y="1457325"/>
          <p14:tracePt t="7115" x="5343525" y="1457325"/>
          <p14:tracePt t="7133" x="5094288" y="1485900"/>
          <p14:tracePt t="7141" x="4994275" y="1522413"/>
          <p14:tracePt t="7149" x="4786313" y="1608138"/>
          <p14:tracePt t="7157" x="4586288" y="1728788"/>
          <p14:tracePt t="7173" x="4422775" y="1908175"/>
          <p14:tracePt t="7190" x="4286250" y="2122488"/>
          <p14:tracePt t="7207" x="4143375" y="2371725"/>
          <p14:tracePt t="7224" x="4057650" y="2600325"/>
          <p14:tracePt t="7240" x="3951288" y="2814638"/>
          <p14:tracePt t="7257" x="3829050" y="3008313"/>
          <p14:tracePt t="7273" x="3751263" y="3108325"/>
          <p14:tracePt t="7290" x="3629025" y="3200400"/>
          <p14:tracePt t="7308" x="3551238" y="3257550"/>
          <p14:tracePt t="7325" x="3522663" y="3279775"/>
          <p14:tracePt t="7341" x="3514725" y="3286125"/>
          <p14:tracePt t="7552" x="0" y="0"/>
        </p14:tracePtLst>
        <p14:tracePtLst>
          <p14:tracePt t="8307" x="3651250" y="3286125"/>
          <p14:tracePt t="8317" x="3865563" y="3286125"/>
          <p14:tracePt t="8325" x="3929063" y="3265488"/>
          <p14:tracePt t="8339" x="4014788" y="3243263"/>
          <p14:tracePt t="8340" x="4171950" y="3157538"/>
          <p14:tracePt t="8356" x="4322763" y="3086100"/>
          <p14:tracePt t="8373" x="4471988" y="3000375"/>
          <p14:tracePt t="8389" x="4637088" y="2943225"/>
          <p14:tracePt t="8406" x="4837113" y="2914650"/>
          <p14:tracePt t="8423" x="5122863" y="2851150"/>
          <p14:tracePt t="8439" x="5322888" y="2794000"/>
          <p14:tracePt t="8456" x="5457825" y="2708275"/>
          <p14:tracePt t="8473" x="5508625" y="2643188"/>
          <p14:tracePt t="8489" x="5529263" y="2579688"/>
          <p14:tracePt t="8506" x="5529263" y="2528888"/>
          <p14:tracePt t="8523" x="5529263" y="2493963"/>
          <p14:tracePt t="8541" x="5529263" y="2465388"/>
          <p14:tracePt t="8557" x="5529263" y="2428875"/>
          <p14:tracePt t="8574" x="5522913" y="2393950"/>
          <p14:tracePt t="8590" x="5494338" y="2328863"/>
          <p14:tracePt t="8607" x="5408613" y="2271713"/>
          <p14:tracePt t="8623" x="5294313" y="2179638"/>
          <p14:tracePt t="8640" x="5157788" y="2114550"/>
          <p14:tracePt t="8657" x="5129213" y="2093913"/>
          <p14:tracePt t="8725" x="5122863" y="2093913"/>
          <p14:tracePt t="8765" x="5122863" y="2100263"/>
          <p14:tracePt t="8773" x="5122863" y="2108200"/>
          <p14:tracePt t="8797" x="5122863" y="2128838"/>
          <p14:tracePt t="8812" x="5137150" y="2128838"/>
          <p14:tracePt t="8820" x="5143500" y="2128838"/>
          <p14:tracePt t="8828" x="5151438" y="2128838"/>
          <p14:tracePt t="8839" x="5165725" y="2136775"/>
          <p14:tracePt t="8860" x="0" y="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Benchmarks </a:t>
            </a:r>
            <a:br>
              <a:rPr lang="en-US" dirty="0" smtClean="0"/>
            </a:br>
            <a:r>
              <a:rPr lang="en-US" dirty="0" smtClean="0"/>
              <a:t>(based on data 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Establish “normal” variations not requiring action (such as, chloramine level not less than 1.5mg/l at far reaches of DS)</a:t>
            </a:r>
          </a:p>
          <a:p>
            <a:r>
              <a:rPr lang="en-US" dirty="0" smtClean="0"/>
              <a:t>Establish level 1 action benchmark  (such as chloramine demand below 1.5 mg/l.  This will drive initial prevention actions</a:t>
            </a:r>
          </a:p>
          <a:p>
            <a:r>
              <a:rPr lang="en-US" dirty="0" smtClean="0"/>
              <a:t>Establish level 2 action benchmark (such as chloramine level less than 1.0 mg/l).  This will drive a more aggressive set of actions</a:t>
            </a:r>
          </a:p>
          <a:p>
            <a:r>
              <a:rPr lang="en-US" dirty="0" smtClean="0"/>
              <a:t>Establish level 3 (such as 0.5 mg/l chloramine), which will drive the most aggressive actions (such as tank draining/refill, free-chlorine burn, etc.)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76"/>
    </mc:Choice>
    <mc:Fallback xmlns="">
      <p:transition spd="slow" advTm="79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Action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action plan </a:t>
            </a:r>
            <a:r>
              <a:rPr lang="en-US" b="1" i="1" dirty="0" smtClean="0"/>
              <a:t>needs to be utility-specific</a:t>
            </a:r>
            <a:r>
              <a:rPr lang="en-US" dirty="0" smtClean="0"/>
              <a:t>, and in some instances “tank specific”, but the following elements are typical: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Minimize excess ammonia feed (at all times)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Increase chloramine levels leaving the plant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Manage water age (maximize “safe” tank turnover rates, flush at extremities, drain tanks when necessary, transfer between pressure zones)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Booster chlorination, chloramination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Free chlorine burn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Others…(tank depth profile monitoring, tank mixing, water line replacement programs, etc.) 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9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34"/>
    </mc:Choice>
    <mc:Fallback xmlns="">
      <p:transition spd="slow" advTm="123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Post-event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events are seasonal, schedule an annual review of all data shortly after the season is over.  Review with staff:</a:t>
            </a:r>
          </a:p>
          <a:p>
            <a:pPr lvl="1"/>
            <a:r>
              <a:rPr lang="en-US" dirty="0" smtClean="0"/>
              <a:t>What went well, what went poorly</a:t>
            </a:r>
          </a:p>
          <a:p>
            <a:pPr lvl="1"/>
            <a:r>
              <a:rPr lang="en-US" dirty="0" smtClean="0"/>
              <a:t>Revisions to benchmarks</a:t>
            </a:r>
          </a:p>
          <a:p>
            <a:pPr lvl="1"/>
            <a:r>
              <a:rPr lang="en-US" dirty="0" smtClean="0"/>
              <a:t>Improvements to action plans</a:t>
            </a:r>
          </a:p>
          <a:p>
            <a:pPr lvl="1"/>
            <a:r>
              <a:rPr lang="en-US" dirty="0" smtClean="0"/>
              <a:t>Long-term improvements needed (Capital Improvement Plan)</a:t>
            </a:r>
          </a:p>
          <a:p>
            <a:r>
              <a:rPr lang="en-US" dirty="0" smtClean="0"/>
              <a:t>Revise plan for next season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85"/>
    </mc:Choice>
    <mc:Fallback xmlns="">
      <p:transition spd="slow" advTm="61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developed.  If you have any favorites on this topic, let me know.  The target audience is water utility plant managers and operators.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1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4"/>
    </mc:Choice>
    <mc:Fallback xmlns="">
      <p:transition spd="slow" advTm="15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to Steve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This PP is under development (and probably will remain that way!)</a:t>
            </a:r>
          </a:p>
          <a:p>
            <a:r>
              <a:rPr lang="en-US" dirty="0" smtClean="0"/>
              <a:t>All suggestions and corrections are openly solicited, and you are encouraged to share this PP with others for feedback.  Always reference the version you are commenting 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“sample” Nitrification plan has been developed as a guide.  You can use it as a template (but not required).</a:t>
            </a:r>
          </a:p>
          <a:p>
            <a:r>
              <a:rPr lang="en-US" dirty="0" smtClean="0"/>
              <a:t>A Excel spreadsheet is availa</a:t>
            </a:r>
            <a:r>
              <a:rPr lang="en-US" dirty="0" smtClean="0"/>
              <a:t>ble for generating the graphic.</a:t>
            </a:r>
            <a:endParaRPr lang="en-US" dirty="0" smtClean="0"/>
          </a:p>
          <a:p>
            <a:r>
              <a:rPr lang="en-US" dirty="0" smtClean="0"/>
              <a:t>Examples of typical nitrification plans would be great, especially examples of data analysis and tank-specific action plans</a:t>
            </a:r>
          </a:p>
          <a:p>
            <a:r>
              <a:rPr lang="en-US" dirty="0" smtClean="0"/>
              <a:t>Thanks!   </a:t>
            </a:r>
            <a:r>
              <a:rPr lang="en-US" dirty="0" smtClean="0"/>
              <a:t>Steve		</a:t>
            </a:r>
            <a:r>
              <a:rPr lang="en-US" dirty="0" smtClean="0">
                <a:hlinkClick r:id="rId4"/>
              </a:rPr>
              <a:t>shubbs@coronaenv.com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0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62"/>
    </mc:Choice>
    <mc:Fallback>
      <p:transition spd="slow" advTm="45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Utility </a:t>
            </a:r>
            <a:br>
              <a:rPr lang="en-US" dirty="0" smtClean="0"/>
            </a:br>
            <a:r>
              <a:rPr lang="en-US" dirty="0" smtClean="0"/>
              <a:t>Nitrification Plan Development version </a:t>
            </a:r>
            <a:r>
              <a:rPr lang="en-US" dirty="0" smtClean="0"/>
              <a:t>3 </a:t>
            </a:r>
            <a:r>
              <a:rPr lang="en-US" sz="1600" dirty="0" smtClean="0"/>
              <a:t>(February </a:t>
            </a:r>
            <a:r>
              <a:rPr lang="en-US" sz="1600" dirty="0" smtClean="0"/>
              <a:t>14, </a:t>
            </a:r>
            <a:r>
              <a:rPr lang="en-US" sz="1600" dirty="0" smtClean="0"/>
              <a:t>2014)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 Hubbs</a:t>
            </a:r>
          </a:p>
          <a:p>
            <a:r>
              <a:rPr lang="en-US" dirty="0" smtClean="0"/>
              <a:t>shubbs@coronaenv.com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3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2"/>
    </mc:Choice>
    <mc:Fallback xmlns="">
      <p:transition spd="slow" advTm="18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Purpose – to help water utility managers and operators develop nitrification plans</a:t>
            </a:r>
          </a:p>
          <a:p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Pre-event planning</a:t>
            </a:r>
          </a:p>
          <a:p>
            <a:pPr lvl="2"/>
            <a:r>
              <a:rPr lang="en-US" dirty="0" smtClean="0"/>
              <a:t>Historical data review </a:t>
            </a:r>
          </a:p>
          <a:p>
            <a:pPr lvl="2"/>
            <a:r>
              <a:rPr lang="en-US" dirty="0" smtClean="0"/>
              <a:t>Developing chlorine system demand curves</a:t>
            </a:r>
          </a:p>
          <a:p>
            <a:pPr lvl="2"/>
            <a:r>
              <a:rPr lang="en-US" dirty="0" smtClean="0"/>
              <a:t>Developing monitoring protocol</a:t>
            </a:r>
          </a:p>
          <a:p>
            <a:pPr lvl="2"/>
            <a:r>
              <a:rPr lang="en-US" dirty="0" smtClean="0"/>
              <a:t>setting benchmarks</a:t>
            </a:r>
          </a:p>
          <a:p>
            <a:pPr lvl="2"/>
            <a:r>
              <a:rPr lang="en-US" dirty="0" smtClean="0"/>
              <a:t>Establishing action items corresponding to benchmarks</a:t>
            </a:r>
          </a:p>
          <a:p>
            <a:pPr lvl="1"/>
            <a:r>
              <a:rPr lang="en-US" dirty="0" smtClean="0"/>
              <a:t>Feedback after nitrification event for improving utility action plan</a:t>
            </a:r>
          </a:p>
          <a:p>
            <a:pPr lvl="1"/>
            <a:r>
              <a:rPr lang="en-US" dirty="0" smtClean="0"/>
              <a:t>Feedback to Steve for improving PP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80"/>
    </mc:Choice>
    <mc:Fallback xmlns="">
      <p:transition spd="slow" advTm="49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Nitrification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Nitrifying bacteria feed on ammonia…</a:t>
            </a:r>
          </a:p>
          <a:p>
            <a:pPr marL="57150" indent="0">
              <a:buNone/>
            </a:pPr>
            <a:r>
              <a:rPr lang="en-US" dirty="0" smtClean="0"/>
              <a:t>	producing Nitrites…</a:t>
            </a:r>
          </a:p>
          <a:p>
            <a:pPr marL="114300" indent="0">
              <a:buNone/>
            </a:pPr>
            <a:r>
              <a:rPr lang="en-US" dirty="0" smtClean="0"/>
              <a:t>	    which exert a chlorine demand…</a:t>
            </a:r>
          </a:p>
          <a:p>
            <a:pPr marL="11430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which decreases the residual…</a:t>
            </a:r>
          </a:p>
          <a:p>
            <a:pPr marL="114300" indent="0">
              <a:buNone/>
            </a:pPr>
            <a:r>
              <a:rPr lang="en-US" dirty="0" smtClean="0"/>
              <a:t>                      which allows microbes to flourish…</a:t>
            </a:r>
          </a:p>
          <a:p>
            <a:pPr marL="114300" indent="0">
              <a:buNone/>
            </a:pPr>
            <a:r>
              <a:rPr lang="en-US" dirty="0" smtClean="0"/>
              <a:t>                           to produce more nitrites…</a:t>
            </a:r>
          </a:p>
          <a:p>
            <a:pPr marL="114300" indent="0">
              <a:buNone/>
            </a:pPr>
            <a:r>
              <a:rPr lang="en-US" dirty="0" smtClean="0"/>
              <a:t>                               which continues the spiral…</a:t>
            </a:r>
          </a:p>
          <a:p>
            <a:pPr marL="114300" indent="0">
              <a:buNone/>
            </a:pPr>
            <a:r>
              <a:rPr lang="en-US" dirty="0" smtClean="0"/>
              <a:t>                                    until your residual is gone!</a:t>
            </a:r>
          </a:p>
          <a:p>
            <a:pPr marL="114300" indent="0">
              <a:buNone/>
            </a:pPr>
            <a:r>
              <a:rPr lang="en-US" dirty="0" smtClean="0"/>
              <a:t>aka  …  “feeding the beast”			              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876681" y="2009775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191768" y="259080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620774" y="314325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109978" y="375285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56891" y="434340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895600" y="495300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384804" y="548640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89"/>
    </mc:Choice>
    <mc:Fallback xmlns="">
      <p:transition spd="slow" advTm="99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3886" x="3214688" y="1285875"/>
          <p14:tracePt t="14134" x="3208338" y="1293813"/>
          <p14:tracePt t="14145" x="3200400" y="1293813"/>
          <p14:tracePt t="14146" x="3171825" y="1314450"/>
          <p14:tracePt t="14153" x="3086100" y="1343025"/>
          <p14:tracePt t="14170" x="2971800" y="1408113"/>
          <p14:tracePt t="14186" x="2851150" y="1471613"/>
          <p14:tracePt t="14204" x="2686050" y="1528763"/>
          <p14:tracePt t="14220" x="2486025" y="1543050"/>
          <p14:tracePt t="14237" x="2228850" y="1543050"/>
          <p14:tracePt t="14253" x="1914525" y="1522413"/>
          <p14:tracePt t="14270" x="1843088" y="1479550"/>
          <p14:tracePt t="14286" x="1814513" y="1450975"/>
          <p14:tracePt t="14303" x="1808163" y="1428750"/>
          <p14:tracePt t="14320" x="1808163" y="1422400"/>
          <p14:tracePt t="14446" x="1779588" y="1393825"/>
          <p14:tracePt t="14454" x="1700213" y="1350963"/>
          <p14:tracePt t="14471" x="1651000" y="1322388"/>
          <p14:tracePt t="14472" x="1536700" y="1271588"/>
          <p14:tracePt t="14487" x="1457325" y="1257300"/>
          <p14:tracePt t="14503" x="1385888" y="1257300"/>
          <p14:tracePt t="14520" x="1357313" y="1257300"/>
          <p14:tracePt t="14536" x="1336675" y="1257300"/>
          <p14:tracePt t="14553" x="1308100" y="1279525"/>
          <p14:tracePt t="14590" x="1293813" y="1300163"/>
          <p14:tracePt t="14591" x="1293813" y="1308100"/>
          <p14:tracePt t="14603" x="1265238" y="1336675"/>
          <p14:tracePt t="14620" x="1228725" y="1365250"/>
          <p14:tracePt t="14637" x="1185863" y="1393825"/>
          <p14:tracePt t="14653" x="1128713" y="1422400"/>
          <p14:tracePt t="14653" x="1114425" y="1422400"/>
          <p14:tracePt t="14670" x="1085850" y="1465263"/>
          <p14:tracePt t="14686" x="1071563" y="1471613"/>
          <p14:tracePt t="14703" x="1065213" y="1493838"/>
          <p14:tracePt t="14719" x="1065213" y="1522413"/>
          <p14:tracePt t="14736" x="1065213" y="1557338"/>
          <p14:tracePt t="14753" x="1065213" y="1608138"/>
          <p14:tracePt t="14769" x="1065213" y="1665288"/>
          <p14:tracePt t="14786" x="1065213" y="1714500"/>
          <p14:tracePt t="14803" x="1079500" y="1771650"/>
          <p14:tracePt t="14819" x="1085850" y="1785938"/>
          <p14:tracePt t="14836" x="1108075" y="1808163"/>
          <p14:tracePt t="14853" x="1143000" y="1814513"/>
          <p14:tracePt t="14870" x="1250950" y="1828800"/>
          <p14:tracePt t="14886" x="1328738" y="1828800"/>
          <p14:tracePt t="14903" x="1428750" y="1828800"/>
          <p14:tracePt t="14919" x="1536700" y="1836738"/>
          <p14:tracePt t="14936" x="1643063" y="1851025"/>
          <p14:tracePt t="14953" x="1808163" y="1879600"/>
          <p14:tracePt t="14969" x="1985963" y="1879600"/>
          <p14:tracePt t="14986" x="2200275" y="1879600"/>
          <p14:tracePt t="15003" x="2365375" y="1857375"/>
          <p14:tracePt t="15019" x="2451100" y="1857375"/>
          <p14:tracePt t="15036" x="2479675" y="1857375"/>
          <p14:tracePt t="15110" x="2500313" y="1857375"/>
          <p14:tracePt t="15118" x="2636838" y="1857375"/>
          <p14:tracePt t="15128" x="2714625" y="1857375"/>
          <p14:tracePt t="15136" x="2894013" y="1865313"/>
          <p14:tracePt t="15152" x="3071813" y="1865313"/>
          <p14:tracePt t="15169" x="3194050" y="1865313"/>
          <p14:tracePt t="15186" x="3243263" y="1865313"/>
          <p14:tracePt t="15202" x="3257550" y="1865313"/>
          <p14:tracePt t="15220" x="3271838" y="1865313"/>
          <p14:tracePt t="15236" x="3271838" y="1871663"/>
          <p14:tracePt t="15294" x="3300413" y="1857375"/>
          <p14:tracePt t="15302" x="3414713" y="1857375"/>
          <p14:tracePt t="15302" x="3514725" y="1857375"/>
          <p14:tracePt t="15318" x="3614738" y="1857375"/>
          <p14:tracePt t="15328" x="3714750" y="1857375"/>
          <p14:tracePt t="15336" x="3857625" y="1851025"/>
          <p14:tracePt t="15353" x="3908425" y="1851025"/>
          <p14:tracePt t="16277" x="0" y="0"/>
        </p14:tracePtLst>
        <p14:tracePtLst>
          <p14:tracePt t="17701" x="4157663" y="1808163"/>
          <p14:tracePt t="18487" x="4157663" y="1800225"/>
          <p14:tracePt t="18798" x="4186238" y="1800225"/>
          <p14:tracePt t="18806" x="4257675" y="1800225"/>
          <p14:tracePt t="18815" x="4371975" y="1800225"/>
          <p14:tracePt t="18818" x="4629150" y="1800225"/>
          <p14:tracePt t="18835" x="4843463" y="1800225"/>
          <p14:tracePt t="18852" x="4986338" y="1771650"/>
          <p14:tracePt t="18868" x="5057775" y="1751013"/>
          <p14:tracePt t="18885" x="5080000" y="1743075"/>
          <p14:tracePt t="18934" x="5086350" y="1743075"/>
          <p14:tracePt t="18974" x="5100638" y="1743075"/>
          <p14:tracePt t="18984" x="5165725" y="1743075"/>
          <p14:tracePt t="18985" x="5251450" y="1728788"/>
          <p14:tracePt t="19001" x="5357813" y="1728788"/>
          <p14:tracePt t="19018" x="5465763" y="1736725"/>
          <p14:tracePt t="19034" x="5537200" y="1743075"/>
          <p14:tracePt t="19051" x="5594350" y="1757363"/>
          <p14:tracePt t="19068" x="5614988" y="1757363"/>
          <p14:tracePt t="19085" x="5629275" y="1757363"/>
          <p14:tracePt t="19184" x="5651500" y="1757363"/>
          <p14:tracePt t="19185" x="5715000" y="1757363"/>
          <p14:tracePt t="19202" x="5794375" y="1757363"/>
          <p14:tracePt t="19203" x="5929313" y="1757363"/>
          <p14:tracePt t="19219" x="6072188" y="1757363"/>
          <p14:tracePt t="19235" x="6143625" y="1757363"/>
          <p14:tracePt t="19253" x="6194425" y="1751013"/>
          <p14:tracePt t="19269" x="6237288" y="1751013"/>
          <p14:tracePt t="19286" x="6251575" y="1751013"/>
          <p14:tracePt t="19302" x="6280150" y="1751013"/>
          <p14:tracePt t="19319" x="6343650" y="1751013"/>
          <p14:tracePt t="19336" x="6423025" y="1743075"/>
          <p14:tracePt t="19352" x="6494463" y="1743075"/>
          <p14:tracePt t="19369" x="6543675" y="1743075"/>
          <p14:tracePt t="19386" x="6594475" y="1743075"/>
          <p14:tracePt t="19402" x="6615113" y="1743075"/>
          <p14:tracePt t="19419" x="6623050" y="1743075"/>
          <p14:tracePt t="19487" x="6629400" y="1743075"/>
          <p14:tracePt t="19495" x="6643688" y="1743075"/>
          <p14:tracePt t="19503" x="6708775" y="1743075"/>
          <p14:tracePt t="19503" x="6765925" y="1728788"/>
          <p14:tracePt t="19520" x="6829425" y="1728788"/>
          <p14:tracePt t="19521" x="6958013" y="1693863"/>
          <p14:tracePt t="19536" x="6986588" y="1679575"/>
          <p14:tracePt t="19616" x="6994525" y="1679575"/>
          <p14:tracePt t="19879" x="0" y="0"/>
        </p14:tracePtLst>
        <p14:tracePtLst>
          <p14:tracePt t="23287" x="2836863" y="1879600"/>
          <p14:tracePt t="23319" x="2843213" y="1879600"/>
          <p14:tracePt t="23359" x="2851150" y="1879600"/>
          <p14:tracePt t="23503" x="2871788" y="1879600"/>
          <p14:tracePt t="23512" x="2943225" y="1879600"/>
          <p14:tracePt t="23519" x="3057525" y="1879600"/>
          <p14:tracePt t="23533" x="3157538" y="1879600"/>
          <p14:tracePt t="23535" x="3471863" y="1879600"/>
          <p14:tracePt t="23550" x="3822700" y="1879600"/>
          <p14:tracePt t="23566" x="4157663" y="1908175"/>
          <p14:tracePt t="23584" x="4237038" y="1922463"/>
          <p14:tracePt t="23599" x="4243388" y="1928813"/>
          <p14:tracePt t="23663" x="4257675" y="1928813"/>
          <p14:tracePt t="23675" x="4286250" y="1928813"/>
          <p14:tracePt t="23676" x="4343400" y="1928813"/>
          <p14:tracePt t="23683" x="4522788" y="1928813"/>
          <p14:tracePt t="23699" x="4757738" y="1922463"/>
          <p14:tracePt t="23717" x="5051425" y="1922463"/>
          <p14:tracePt t="23733" x="5322888" y="1928813"/>
          <p14:tracePt t="23749" x="5500688" y="1928813"/>
          <p14:tracePt t="23766" x="5700713" y="1928813"/>
          <p14:tracePt t="23784" x="5772150" y="1928813"/>
          <p14:tracePt t="23800" x="5851525" y="1928813"/>
          <p14:tracePt t="23816" x="5915025" y="1928813"/>
          <p14:tracePt t="23833" x="5986463" y="1928813"/>
          <p14:tracePt t="23849" x="6065838" y="1914525"/>
          <p14:tracePt t="23866" x="6151563" y="1914525"/>
          <p14:tracePt t="23883" x="6294438" y="1900238"/>
          <p14:tracePt t="23899" x="6429375" y="1885950"/>
          <p14:tracePt t="23916" x="6557963" y="1865313"/>
          <p14:tracePt t="23933" x="6608763" y="1857375"/>
          <p14:tracePt t="24039" x="6608763" y="1843088"/>
          <p14:tracePt t="24048" x="6623050" y="1828800"/>
          <p14:tracePt t="24055" x="6643688" y="1771650"/>
          <p14:tracePt t="24066" x="6665913" y="1714500"/>
          <p14:tracePt t="24083" x="6680200" y="1671638"/>
          <p14:tracePt t="24100" x="6694488" y="1657350"/>
          <p14:tracePt t="24135" x="6694488" y="1643063"/>
          <p14:tracePt t="24271" x="6657975" y="1614488"/>
          <p14:tracePt t="24279" x="6537325" y="1571625"/>
          <p14:tracePt t="24287" x="6294438" y="1508125"/>
          <p14:tracePt t="24300" x="5972175" y="1443038"/>
          <p14:tracePt t="24316" x="5657850" y="1379538"/>
          <p14:tracePt t="24333" x="5394325" y="1300163"/>
          <p14:tracePt t="24349" x="5208588" y="1243013"/>
          <p14:tracePt t="24366" x="5094288" y="1222375"/>
          <p14:tracePt t="24382" x="5000625" y="1222375"/>
          <p14:tracePt t="24400" x="4965700" y="1208088"/>
          <p14:tracePt t="24416" x="4900613" y="1208088"/>
          <p14:tracePt t="24433" x="4822825" y="1208088"/>
          <p14:tracePt t="24449" x="4722813" y="1228725"/>
          <p14:tracePt t="24466" x="4594225" y="1257300"/>
          <p14:tracePt t="24482" x="4443413" y="1308100"/>
          <p14:tracePt t="24499" x="4322763" y="1371600"/>
          <p14:tracePt t="24516" x="4208463" y="1450975"/>
          <p14:tracePt t="24533" x="4143375" y="1500188"/>
          <p14:tracePt t="24549" x="4071938" y="1543050"/>
          <p14:tracePt t="24566" x="4037013" y="1571625"/>
          <p14:tracePt t="24582" x="4008438" y="1608138"/>
          <p14:tracePt t="24599" x="4000500" y="1614488"/>
          <p14:tracePt t="24837" x="0" y="0"/>
        </p14:tracePtLst>
        <p14:tracePtLst>
          <p14:tracePt t="25336" x="3243263" y="2214563"/>
          <p14:tracePt t="25543" x="3251200" y="2214563"/>
          <p14:tracePt t="25550" x="3314700" y="2214563"/>
          <p14:tracePt t="25565" x="3436938" y="2228850"/>
          <p14:tracePt t="25566" x="3694113" y="2257425"/>
          <p14:tracePt t="25582" x="3951288" y="2286000"/>
          <p14:tracePt t="25598" x="4179888" y="2314575"/>
          <p14:tracePt t="25615" x="4208463" y="2314575"/>
          <p14:tracePt t="25711" x="4214813" y="2314575"/>
          <p14:tracePt t="25724" x="4243388" y="2314575"/>
          <p14:tracePt t="25725" x="4300538" y="2314575"/>
          <p14:tracePt t="25732" x="4408488" y="2308225"/>
          <p14:tracePt t="25749" x="4479925" y="2308225"/>
          <p14:tracePt t="25765" x="4500563" y="2308225"/>
          <p14:tracePt t="26334" x="0" y="0"/>
        </p14:tracePtLst>
        <p14:tracePtLst>
          <p14:tracePt t="28003" x="3379788" y="2879725"/>
          <p14:tracePt t="28039" x="3394075" y="2879725"/>
          <p14:tracePt t="28175" x="3408363" y="2879725"/>
          <p14:tracePt t="28183" x="3443288" y="2879725"/>
          <p14:tracePt t="28197" x="3486150" y="2879725"/>
          <p14:tracePt t="28198" x="3586163" y="2879725"/>
          <p14:tracePt t="28213" x="3771900" y="2894013"/>
          <p14:tracePt t="28231" x="3865563" y="2908300"/>
          <p14:tracePt t="28247" x="3965575" y="2914650"/>
          <p14:tracePt t="28264" x="4057650" y="2914650"/>
          <p14:tracePt t="28280" x="4157663" y="2914650"/>
          <p14:tracePt t="28297" x="4286250" y="2928938"/>
          <p14:tracePt t="28313" x="4422775" y="2943225"/>
          <p14:tracePt t="28330" x="4586288" y="2943225"/>
          <p14:tracePt t="28347" x="4765675" y="2943225"/>
          <p14:tracePt t="28364" x="4965700" y="2971800"/>
          <p14:tracePt t="28380" x="5100638" y="2971800"/>
          <p14:tracePt t="28397" x="5222875" y="2971800"/>
          <p14:tracePt t="28413" x="5300663" y="2971800"/>
          <p14:tracePt t="28413" x="5357813" y="2971800"/>
          <p14:tracePt t="28431" x="5443538" y="2971800"/>
          <p14:tracePt t="28447" x="5551488" y="2957513"/>
          <p14:tracePt t="28464" x="5657850" y="2943225"/>
          <p14:tracePt t="28480" x="5765800" y="2943225"/>
          <p14:tracePt t="28497" x="5865813" y="2943225"/>
          <p14:tracePt t="28513" x="5951538" y="2943225"/>
          <p14:tracePt t="28530" x="6015038" y="2957513"/>
          <p14:tracePt t="28546" x="6065838" y="2957513"/>
          <p14:tracePt t="28563" x="6115050" y="2957513"/>
          <p14:tracePt t="28579" x="6143625" y="2957513"/>
          <p14:tracePt t="28597" x="6172200" y="2957513"/>
          <p14:tracePt t="28613" x="6186488" y="2957513"/>
          <p14:tracePt t="28630" x="6272213" y="2957513"/>
          <p14:tracePt t="28647" x="6357938" y="2957513"/>
          <p14:tracePt t="28663" x="6480175" y="2951163"/>
          <p14:tracePt t="28680" x="6637338" y="2951163"/>
          <p14:tracePt t="28696" x="6780213" y="2951163"/>
          <p14:tracePt t="28713" x="6872288" y="2951163"/>
          <p14:tracePt t="28730" x="6886575" y="2951163"/>
          <p14:tracePt t="28807" x="6894513" y="2951163"/>
          <p14:tracePt t="28823" x="6908800" y="2951163"/>
          <p14:tracePt t="29054" x="0" y="0"/>
        </p14:tracePtLst>
        <p14:tracePtLst>
          <p14:tracePt t="31046" x="3629025" y="3479800"/>
          <p14:tracePt t="31102" x="3643313" y="3479800"/>
          <p14:tracePt t="31190" x="3651250" y="3479800"/>
          <p14:tracePt t="31199" x="3679825" y="3479800"/>
          <p14:tracePt t="31200" x="3736975" y="3486150"/>
          <p14:tracePt t="31212" x="3879850" y="3494088"/>
          <p14:tracePt t="31229" x="4057650" y="3508375"/>
          <p14:tracePt t="31245" x="4200525" y="3508375"/>
          <p14:tracePt t="31262" x="4294188" y="3508375"/>
          <p14:tracePt t="31278" x="4294188" y="3514725"/>
          <p14:tracePt t="31359" x="4314825" y="3514725"/>
          <p14:tracePt t="31370" x="4386263" y="3514725"/>
          <p14:tracePt t="31371" x="4486275" y="3514725"/>
          <p14:tracePt t="31378" x="4700588" y="3514725"/>
          <p14:tracePt t="31395" x="4957763" y="3514725"/>
          <p14:tracePt t="31411" x="5129213" y="3514725"/>
          <p14:tracePt t="31428" x="5208588" y="3514725"/>
          <p14:tracePt t="31445" x="5229225" y="3514725"/>
          <p14:tracePt t="31502" x="5257800" y="3514725"/>
          <p14:tracePt t="31510" x="5422900" y="3508375"/>
          <p14:tracePt t="31528" x="5522913" y="3508375"/>
          <p14:tracePt t="31529" x="5772150" y="3494088"/>
          <p14:tracePt t="31545" x="6008688" y="3494088"/>
          <p14:tracePt t="31562" x="6151563" y="3494088"/>
          <p14:tracePt t="31578" x="6208713" y="3494088"/>
          <p14:tracePt t="31595" x="6251575" y="3494088"/>
          <p14:tracePt t="31611" x="6286500" y="3494088"/>
          <p14:tracePt t="31628" x="6408738" y="3508375"/>
          <p14:tracePt t="31645" x="6543675" y="3508375"/>
          <p14:tracePt t="31662" x="6708775" y="3508375"/>
          <p14:tracePt t="31662" x="6765925" y="3508375"/>
          <p14:tracePt t="31678" x="6880225" y="3508375"/>
          <p14:tracePt t="31695" x="6894513" y="3508375"/>
          <p14:tracePt t="31759" x="6900863" y="3508375"/>
          <p14:tracePt t="31815" x="6923088" y="3508375"/>
          <p14:tracePt t="31822" x="6943725" y="3508375"/>
          <p14:tracePt t="32620" x="0" y="0"/>
        </p14:tracePtLst>
        <p14:tracePtLst>
          <p14:tracePt t="34040" x="3908425" y="4029075"/>
          <p14:tracePt t="34222" x="3965575" y="4043363"/>
          <p14:tracePt t="34235" x="4057650" y="4043363"/>
          <p14:tracePt t="34236" x="4179888" y="4057650"/>
          <p14:tracePt t="34243" x="4457700" y="4071938"/>
          <p14:tracePt t="34260" x="4708525" y="4071938"/>
          <p14:tracePt t="34277" x="4908550" y="4071938"/>
          <p14:tracePt t="34293" x="5043488" y="4071938"/>
          <p14:tracePt t="34310" x="5094288" y="4071938"/>
          <p14:tracePt t="34327" x="5129213" y="4071938"/>
          <p14:tracePt t="34343" x="5165725" y="4071938"/>
          <p14:tracePt t="34361" x="5229225" y="4071938"/>
          <p14:tracePt t="34376" x="5329238" y="4071938"/>
          <p14:tracePt t="34394" x="5429250" y="4071938"/>
          <p14:tracePt t="34410" x="5537200" y="4065588"/>
          <p14:tracePt t="34427" x="5622925" y="4071938"/>
          <p14:tracePt t="34443" x="5700713" y="4071938"/>
          <p14:tracePt t="34460" x="5729288" y="4079875"/>
          <p14:tracePt t="34476" x="5765800" y="4086225"/>
          <p14:tracePt t="34493" x="5829300" y="4086225"/>
          <p14:tracePt t="34510" x="5957888" y="4086225"/>
          <p14:tracePt t="34527" x="6086475" y="4100513"/>
          <p14:tracePt t="34543" x="6223000" y="4100513"/>
          <p14:tracePt t="34560" x="6343650" y="4100513"/>
          <p14:tracePt t="34576" x="6465888" y="4100513"/>
          <p14:tracePt t="34593" x="6551613" y="4100513"/>
          <p14:tracePt t="34610" x="6615113" y="4100513"/>
          <p14:tracePt t="34626" x="6665913" y="4100513"/>
          <p14:tracePt t="34643" x="6729413" y="4100513"/>
          <p14:tracePt t="34660" x="6794500" y="4100513"/>
          <p14:tracePt t="34676" x="6865938" y="4100513"/>
          <p14:tracePt t="34693" x="6929438" y="4100513"/>
          <p14:tracePt t="34709" x="7015163" y="4086225"/>
          <p14:tracePt t="34727" x="7037388" y="4086225"/>
          <p14:tracePt t="34743" x="7065963" y="4086225"/>
          <p14:tracePt t="34760" x="7115175" y="4094163"/>
          <p14:tracePt t="34776" x="7186613" y="4094163"/>
          <p14:tracePt t="34793" x="7280275" y="4094163"/>
          <p14:tracePt t="34809" x="7366000" y="4094163"/>
          <p14:tracePt t="34827" x="7429500" y="4094163"/>
          <p14:tracePt t="34843" x="7443788" y="4094163"/>
          <p14:tracePt t="34860" x="7458075" y="4094163"/>
          <p14:tracePt t="34876" x="7515225" y="4094163"/>
          <p14:tracePt t="34895" x="7558088" y="4094163"/>
          <p14:tracePt t="34909" x="7723188" y="4094163"/>
          <p14:tracePt t="34927" x="7829550" y="4094163"/>
          <p14:tracePt t="34943" x="7880350" y="4094163"/>
          <p14:tracePt t="34960" x="7886700" y="4094163"/>
          <p14:tracePt t="35030" x="7894638" y="4094163"/>
          <p14:tracePt t="35254" x="7880350" y="4094163"/>
          <p14:tracePt t="35453" x="0" y="0"/>
        </p14:tracePtLst>
        <p14:tracePtLst>
          <p14:tracePt t="39812" x="4729163" y="4743450"/>
          <p14:tracePt t="39998" x="4737100" y="4743450"/>
          <p14:tracePt t="40006" x="4765675" y="4743450"/>
          <p14:tracePt t="40007" x="4829175" y="4743450"/>
          <p14:tracePt t="40023" x="4943475" y="4743450"/>
          <p14:tracePt t="40040" x="5122863" y="4743450"/>
          <p14:tracePt t="40057" x="5322888" y="4729163"/>
          <p14:tracePt t="40073" x="5514975" y="4729163"/>
          <p14:tracePt t="40090" x="5608638" y="4729163"/>
          <p14:tracePt t="40107" x="5643563" y="4729163"/>
          <p14:tracePt t="40123" x="5665788" y="4729163"/>
          <p14:tracePt t="40140" x="5680075" y="4729163"/>
          <p14:tracePt t="40156" x="5743575" y="4729163"/>
          <p14:tracePt t="40156" x="5786438" y="4729163"/>
          <p14:tracePt t="40174" x="5951538" y="4743450"/>
          <p14:tracePt t="40190" x="6165850" y="4743450"/>
          <p14:tracePt t="40207" x="6343650" y="4743450"/>
          <p14:tracePt t="40223" x="6500813" y="4743450"/>
          <p14:tracePt t="40240" x="6600825" y="4743450"/>
          <p14:tracePt t="40256" x="6665913" y="4743450"/>
          <p14:tracePt t="40273" x="6700838" y="4743450"/>
          <p14:tracePt t="40289" x="6729413" y="4743450"/>
          <p14:tracePt t="40307" x="6780213" y="4757738"/>
          <p14:tracePt t="40323" x="6865938" y="4757738"/>
          <p14:tracePt t="40340" x="6958013" y="4757738"/>
          <p14:tracePt t="40356" x="7043738" y="4757738"/>
          <p14:tracePt t="40356" x="7086600" y="4757738"/>
          <p14:tracePt t="40373" x="7151688" y="4757738"/>
          <p14:tracePt t="40390" x="7200900" y="4757738"/>
          <p14:tracePt t="40407" x="7215188" y="4757738"/>
          <p14:tracePt t="40423" x="7229475" y="4757738"/>
          <p14:tracePt t="40441" x="7229475" y="4751388"/>
          <p14:tracePt t="40456" x="7251700" y="4751388"/>
          <p14:tracePt t="40473" x="7280275" y="4729163"/>
          <p14:tracePt t="40490" x="7294563" y="4714875"/>
          <p14:tracePt t="40506" x="7323138" y="4694238"/>
          <p14:tracePt t="40523" x="7351713" y="4672013"/>
          <p14:tracePt t="40540" x="7358063" y="4672013"/>
          <p14:tracePt t="40556" x="7372350" y="4657725"/>
          <p14:tracePt t="40573" x="7400925" y="4622800"/>
          <p14:tracePt t="40590" x="7408863" y="4600575"/>
          <p14:tracePt t="40606" x="7408863" y="4565650"/>
          <p14:tracePt t="40623" x="7415213" y="4551363"/>
          <p14:tracePt t="40641" x="7415213" y="4537075"/>
          <p14:tracePt t="40657" x="7415213" y="4508500"/>
          <p14:tracePt t="40674" x="7415213" y="4486275"/>
          <p14:tracePt t="40690" x="7415213" y="4471988"/>
          <p14:tracePt t="40707" x="7415213" y="4465638"/>
          <p14:tracePt t="40724" x="7400925" y="4443413"/>
          <p14:tracePt t="40741" x="7386638" y="4422775"/>
          <p14:tracePt t="40757" x="7380288" y="4408488"/>
          <p14:tracePt t="40774" x="7337425" y="4371975"/>
          <p14:tracePt t="40791" x="7308850" y="4357688"/>
          <p14:tracePt t="40807" x="7280275" y="4329113"/>
          <p14:tracePt t="40824" x="7251700" y="4314825"/>
          <p14:tracePt t="40840" x="7229475" y="4294188"/>
          <p14:tracePt t="40857" x="7200900" y="4286250"/>
          <p14:tracePt t="40874" x="7151688" y="4271963"/>
          <p14:tracePt t="40891" x="7058025" y="4271963"/>
          <p14:tracePt t="40907" x="6972300" y="4271963"/>
          <p14:tracePt t="40923" x="6837363" y="4271963"/>
          <p14:tracePt t="40941" x="6737350" y="4271963"/>
          <p14:tracePt t="40957" x="6672263" y="4271963"/>
          <p14:tracePt t="40974" x="6643688" y="4279900"/>
          <p14:tracePt t="40974" x="6629400" y="4279900"/>
          <p14:tracePt t="40990" x="6608763" y="4279900"/>
          <p14:tracePt t="41007" x="6586538" y="4279900"/>
          <p14:tracePt t="41024" x="6529388" y="4286250"/>
          <p14:tracePt t="41040" x="6465888" y="4308475"/>
          <p14:tracePt t="41057" x="6394450" y="4329113"/>
          <p14:tracePt t="41074" x="6265863" y="4371975"/>
          <p14:tracePt t="41090" x="6108700" y="4422775"/>
          <p14:tracePt t="41107" x="5994400" y="4471988"/>
          <p14:tracePt t="41123" x="5951538" y="4514850"/>
          <p14:tracePt t="41140" x="5937250" y="4537075"/>
          <p14:tracePt t="41182" x="5937250" y="4543425"/>
          <p14:tracePt t="41245" x="5937250" y="4551363"/>
          <p14:tracePt t="41254" x="5943600" y="4551363"/>
          <p14:tracePt t="41257" x="5957888" y="4557713"/>
          <p14:tracePt t="41293" x="5957888" y="4565650"/>
          <p14:tracePt t="41358" x="5965825" y="4565650"/>
          <p14:tracePt t="41527" x="0" y="0"/>
        </p14:tracePtLst>
        <p14:tracePtLst>
          <p14:tracePt t="42354" x="5508625" y="5280025"/>
          <p14:tracePt t="42461" x="5514975" y="5280025"/>
          <p14:tracePt t="42469" x="5551488" y="5280025"/>
          <p14:tracePt t="42477" x="5614988" y="5280025"/>
          <p14:tracePt t="42488" x="5694363" y="5294313"/>
          <p14:tracePt t="42489" x="5872163" y="5294313"/>
          <p14:tracePt t="42505" x="6051550" y="5308600"/>
          <p14:tracePt t="42522" x="6229350" y="5308600"/>
          <p14:tracePt t="42538" x="6386513" y="5308600"/>
          <p14:tracePt t="42556" x="6494463" y="5337175"/>
          <p14:tracePt t="42571" x="6586538" y="5337175"/>
          <p14:tracePt t="42589" x="6657975" y="5337175"/>
          <p14:tracePt t="42605" x="6858000" y="5337175"/>
          <p14:tracePt t="42622" x="6980238" y="5337175"/>
          <p14:tracePt t="42638" x="7072313" y="5337175"/>
          <p14:tracePt t="42655" x="7123113" y="5337175"/>
          <p14:tracePt t="42671" x="7158038" y="5343525"/>
          <p14:tracePt t="42688" x="7194550" y="5343525"/>
          <p14:tracePt t="42705" x="7243763" y="5329238"/>
          <p14:tracePt t="42721" x="7272338" y="5322888"/>
          <p14:tracePt t="42738" x="7300913" y="5314950"/>
          <p14:tracePt t="42755" x="7329488" y="5286375"/>
          <p14:tracePt t="42771" x="7337425" y="5280025"/>
          <p14:tracePt t="42788" x="7343775" y="5257800"/>
          <p14:tracePt t="42805" x="7366000" y="5222875"/>
          <p14:tracePt t="42822" x="7386638" y="5172075"/>
          <p14:tracePt t="42838" x="7415213" y="5129213"/>
          <p14:tracePt t="42855" x="7437438" y="5051425"/>
          <p14:tracePt t="42871" x="7458075" y="4986338"/>
          <p14:tracePt t="42888" x="7480300" y="4900613"/>
          <p14:tracePt t="42905" x="7500938" y="4837113"/>
          <p14:tracePt t="42921" x="7500938" y="4772025"/>
          <p14:tracePt t="42938" x="7500938" y="4708525"/>
          <p14:tracePt t="42955" x="7500938" y="4672013"/>
          <p14:tracePt t="42971" x="7500938" y="4643438"/>
          <p14:tracePt t="42988" x="7500938" y="4637088"/>
          <p14:tracePt t="43005" x="7500938" y="4622800"/>
          <p14:tracePt t="43117" x="7500938" y="4629150"/>
          <p14:tracePt t="43130" x="7500938" y="4614863"/>
          <p14:tracePt t="43133" x="7480300" y="4608513"/>
          <p14:tracePt t="43138" x="7429500" y="4579938"/>
          <p14:tracePt t="43154" x="7337425" y="4543425"/>
          <p14:tracePt t="43171" x="7186613" y="4486275"/>
          <p14:tracePt t="43188" x="7023100" y="4457700"/>
          <p14:tracePt t="43205" x="6923088" y="4451350"/>
          <p14:tracePt t="43221" x="6908800" y="4451350"/>
          <p14:tracePt t="43238" x="6894513" y="4451350"/>
          <p14:tracePt t="43254" x="6865938" y="4451350"/>
          <p14:tracePt t="43271" x="6851650" y="4465638"/>
          <p14:tracePt t="43288" x="6786563" y="4486275"/>
          <p14:tracePt t="43305" x="6737350" y="4514850"/>
          <p14:tracePt t="43321" x="6672263" y="4537075"/>
          <p14:tracePt t="43338" x="6580188" y="4572000"/>
          <p14:tracePt t="43354" x="6472238" y="4600575"/>
          <p14:tracePt t="43371" x="6386513" y="4657725"/>
          <p14:tracePt t="43388" x="6294438" y="4700588"/>
          <p14:tracePt t="43405" x="6208713" y="4757738"/>
          <p14:tracePt t="43421" x="6151563" y="4800600"/>
          <p14:tracePt t="43438" x="6108700" y="4857750"/>
          <p14:tracePt t="43454" x="6065838" y="4886325"/>
          <p14:tracePt t="43471" x="6037263" y="4937125"/>
          <p14:tracePt t="43488" x="6022975" y="4965700"/>
          <p14:tracePt t="43505" x="6000750" y="4994275"/>
          <p14:tracePt t="43521" x="5994400" y="5029200"/>
          <p14:tracePt t="43538" x="5972175" y="5057775"/>
          <p14:tracePt t="43554" x="5965825" y="5072063"/>
          <p14:tracePt t="43571" x="5957888" y="5108575"/>
          <p14:tracePt t="43588" x="5957888" y="5122863"/>
          <p14:tracePt t="43604" x="5957888" y="5137150"/>
          <p14:tracePt t="43621" x="5943600" y="5186363"/>
          <p14:tracePt t="43638" x="5943600" y="5222875"/>
          <p14:tracePt t="43654" x="5943600" y="5272088"/>
          <p14:tracePt t="43671" x="5943600" y="5322888"/>
          <p14:tracePt t="43687" x="5943600" y="5372100"/>
          <p14:tracePt t="43704" x="5943600" y="5437188"/>
          <p14:tracePt t="43721" x="5943600" y="5508625"/>
          <p14:tracePt t="43738" x="5951538" y="5586413"/>
          <p14:tracePt t="43754" x="5957888" y="5672138"/>
          <p14:tracePt t="43771" x="5980113" y="5737225"/>
          <p14:tracePt t="43788" x="6008688" y="5815013"/>
          <p14:tracePt t="43804" x="6029325" y="5865813"/>
          <p14:tracePt t="43821" x="6065838" y="5943600"/>
          <p14:tracePt t="43838" x="6100763" y="5980113"/>
          <p14:tracePt t="43854" x="6165850" y="6037263"/>
          <p14:tracePt t="43871" x="6243638" y="6094413"/>
          <p14:tracePt t="43887" x="6343650" y="6143625"/>
          <p14:tracePt t="43904" x="6480175" y="6208713"/>
          <p14:tracePt t="43921" x="6629400" y="6251575"/>
          <p14:tracePt t="43938" x="6794500" y="6308725"/>
          <p14:tracePt t="43954" x="6943725" y="6343650"/>
          <p14:tracePt t="43971" x="7029450" y="6357938"/>
          <p14:tracePt t="43987" x="7094538" y="6357938"/>
          <p14:tracePt t="44005" x="7143750" y="6357938"/>
          <p14:tracePt t="44021" x="7200900" y="6343650"/>
          <p14:tracePt t="44038" x="7243763" y="6337300"/>
          <p14:tracePt t="44054" x="7280275" y="6323013"/>
          <p14:tracePt t="44071" x="7308850" y="6308725"/>
          <p14:tracePt t="44087" x="7358063" y="6300788"/>
          <p14:tracePt t="44104" x="7408863" y="6280150"/>
          <p14:tracePt t="44121" x="7466013" y="6257925"/>
          <p14:tracePt t="44138" x="7494588" y="6229350"/>
          <p14:tracePt t="44154" x="7523163" y="6215063"/>
          <p14:tracePt t="44171" x="7529513" y="6208713"/>
          <p14:tracePt t="44187" x="7543800" y="6194425"/>
          <p14:tracePt t="44204" x="7566025" y="6194425"/>
          <p14:tracePt t="44221" x="7586663" y="6180138"/>
          <p14:tracePt t="44238" x="7615238" y="6157913"/>
          <p14:tracePt t="44254" x="7651750" y="6137275"/>
          <p14:tracePt t="44271" x="7680325" y="6122988"/>
          <p14:tracePt t="44287" x="7700963" y="6094413"/>
          <p14:tracePt t="44304" x="7708900" y="6086475"/>
          <p14:tracePt t="44365" x="7708900" y="6080125"/>
          <p14:tracePt t="44389" x="7708900" y="6072188"/>
          <p14:tracePt t="44398" x="7715250" y="6072188"/>
          <p14:tracePt t="44405" x="7715250" y="6065838"/>
          <p14:tracePt t="44406" x="7715250" y="6051550"/>
          <p14:tracePt t="44445" x="7715250" y="6043613"/>
          <p14:tracePt t="44628" x="0" y="0"/>
        </p14:tracePtLst>
        <p14:tracePtLst>
          <p14:tracePt t="63828" x="4943475" y="3265488"/>
          <p14:tracePt t="63837" x="4929188" y="3236913"/>
          <p14:tracePt t="63844" x="4908550" y="3222625"/>
          <p14:tracePt t="63845" x="4865688" y="3194050"/>
          <p14:tracePt t="63860" x="4800600" y="3151188"/>
          <p14:tracePt t="63877" x="4751388" y="3114675"/>
          <p14:tracePt t="63894" x="4708525" y="3086100"/>
          <p14:tracePt t="63910" x="4665663" y="3057525"/>
          <p14:tracePt t="63926" x="4622800" y="3022600"/>
          <p14:tracePt t="63943" x="4608513" y="3000375"/>
          <p14:tracePt t="63960" x="4579938" y="2971800"/>
          <p14:tracePt t="63976" x="4551363" y="2943225"/>
          <p14:tracePt t="63993" x="4486275" y="2900363"/>
          <p14:tracePt t="64010" x="4408488" y="2865438"/>
          <p14:tracePt t="64026" x="4286250" y="2757488"/>
          <p14:tracePt t="64043" x="4165600" y="2679700"/>
          <p14:tracePt t="64043" x="4065588" y="2636838"/>
          <p14:tracePt t="64060" x="3871913" y="2528888"/>
          <p14:tracePt t="64077" x="3643313" y="2443163"/>
          <p14:tracePt t="64094" x="3436938" y="2351088"/>
          <p14:tracePt t="64110" x="3308350" y="2328863"/>
          <p14:tracePt t="64127" x="3222625" y="2279650"/>
          <p14:tracePt t="64143" x="3186113" y="2251075"/>
          <p14:tracePt t="64160" x="3143250" y="2228850"/>
          <p14:tracePt t="64176" x="3114675" y="2222500"/>
          <p14:tracePt t="64193" x="3094038" y="2222500"/>
          <p14:tracePt t="64210" x="3043238" y="2222500"/>
          <p14:tracePt t="64227" x="2979738" y="2222500"/>
          <p14:tracePt t="64243" x="2894013" y="2293938"/>
          <p14:tracePt t="64260" x="2757488" y="2422525"/>
          <p14:tracePt t="64277" x="2686050" y="2508250"/>
          <p14:tracePt t="64293" x="2622550" y="2608263"/>
          <p14:tracePt t="64310" x="2557463" y="2743200"/>
          <p14:tracePt t="64327" x="2493963" y="2857500"/>
          <p14:tracePt t="64343" x="2465388" y="3000375"/>
          <p14:tracePt t="64360" x="2443163" y="3114675"/>
          <p14:tracePt t="64376" x="2443163" y="3251200"/>
          <p14:tracePt t="64393" x="2443163" y="3371850"/>
          <p14:tracePt t="64409" x="2443163" y="3586163"/>
          <p14:tracePt t="64426" x="2443163" y="3800475"/>
          <p14:tracePt t="64443" x="2479675" y="4008438"/>
          <p14:tracePt t="64460" x="2571750" y="4371975"/>
          <p14:tracePt t="64476" x="2628900" y="4572000"/>
          <p14:tracePt t="64493" x="2686050" y="4765675"/>
          <p14:tracePt t="64509" x="2743200" y="4951413"/>
          <p14:tracePt t="64526" x="2800350" y="5114925"/>
          <p14:tracePt t="64543" x="2857500" y="5286375"/>
          <p14:tracePt t="64560" x="2943225" y="5443538"/>
          <p14:tracePt t="64576" x="3057525" y="5614988"/>
          <p14:tracePt t="64593" x="3236913" y="5751513"/>
          <p14:tracePt t="64609" x="3394075" y="5865813"/>
          <p14:tracePt t="64626" x="3565525" y="5965825"/>
          <p14:tracePt t="64643" x="3722688" y="6051550"/>
          <p14:tracePt t="64660" x="3971925" y="6122988"/>
          <p14:tracePt t="64676" x="4171950" y="6122988"/>
          <p14:tracePt t="64693" x="4365625" y="6122988"/>
          <p14:tracePt t="64709" x="4586288" y="6100763"/>
          <p14:tracePt t="64726" x="4772025" y="6057900"/>
          <p14:tracePt t="64743" x="4922838" y="6000750"/>
          <p14:tracePt t="64760" x="5043488" y="5937250"/>
          <p14:tracePt t="64776" x="5080000" y="5908675"/>
          <p14:tracePt t="64794" x="5122863" y="5829300"/>
          <p14:tracePt t="64809" x="5172075" y="5751513"/>
          <p14:tracePt t="64827" x="5208588" y="5637213"/>
          <p14:tracePt t="64843" x="5265738" y="5472113"/>
          <p14:tracePt t="64860" x="5308600" y="5308600"/>
          <p14:tracePt t="64876" x="5365750" y="5022850"/>
          <p14:tracePt t="64894" x="5394325" y="4814888"/>
          <p14:tracePt t="64909" x="5394325" y="4643438"/>
          <p14:tracePt t="64926" x="5394325" y="4465638"/>
          <p14:tracePt t="64942" x="5386388" y="4279900"/>
          <p14:tracePt t="64959" x="5357813" y="4100513"/>
          <p14:tracePt t="64976" x="5314950" y="3937000"/>
          <p14:tracePt t="64993" x="5257800" y="3743325"/>
          <p14:tracePt t="65009" x="5186363" y="3536950"/>
          <p14:tracePt t="65026" x="5100638" y="3365500"/>
          <p14:tracePt t="65042" x="4979988" y="3171825"/>
          <p14:tracePt t="65060" x="4857750" y="2943225"/>
          <p14:tracePt t="65076" x="4643438" y="2636838"/>
          <p14:tracePt t="65093" x="4422775" y="2400300"/>
          <p14:tracePt t="65109" x="4186238" y="2214563"/>
          <p14:tracePt t="65126" x="3994150" y="2057400"/>
          <p14:tracePt t="65142" x="3779838" y="1922463"/>
          <p14:tracePt t="65159" x="3565525" y="1800225"/>
          <p14:tracePt t="65176" x="3414713" y="1743075"/>
          <p14:tracePt t="65193" x="3294063" y="1736725"/>
          <p14:tracePt t="65209" x="3194050" y="1722438"/>
          <p14:tracePt t="65226" x="3122613" y="1722438"/>
          <p14:tracePt t="65242" x="3057525" y="1722438"/>
          <p14:tracePt t="65259" x="2965450" y="1736725"/>
          <p14:tracePt t="65276" x="2828925" y="1771650"/>
          <p14:tracePt t="65293" x="2736850" y="1822450"/>
          <p14:tracePt t="65309" x="2671763" y="1914525"/>
          <p14:tracePt t="65326" x="2651125" y="2022475"/>
          <p14:tracePt t="65342" x="2636838" y="2128838"/>
          <p14:tracePt t="65359" x="2622550" y="2251075"/>
          <p14:tracePt t="65376" x="2622550" y="2371725"/>
          <p14:tracePt t="65392" x="2622550" y="2493963"/>
          <p14:tracePt t="65409" x="2628900" y="2614613"/>
          <p14:tracePt t="65426" x="2643188" y="2779713"/>
          <p14:tracePt t="65442" x="2657475" y="2936875"/>
          <p14:tracePt t="65459" x="2671763" y="3079750"/>
          <p14:tracePt t="65475" x="2679700" y="3236913"/>
          <p14:tracePt t="65493" x="2693988" y="3286125"/>
          <p14:tracePt t="65509" x="2700338" y="3294063"/>
          <p14:tracePt t="65875" x="0" y="0"/>
        </p14:tracePtLst>
        <p14:tracePtLst>
          <p14:tracePt t="68686" x="793750" y="2265363"/>
          <p14:tracePt t="68892" x="793750" y="2257425"/>
          <p14:tracePt t="69052" x="800100" y="2257425"/>
          <p14:tracePt t="69060" x="814388" y="2257425"/>
          <p14:tracePt t="69084" x="822325" y="2257425"/>
          <p14:tracePt t="69100" x="828675" y="2257425"/>
          <p14:tracePt t="69188" x="836613" y="2257425"/>
          <p14:tracePt t="69196" x="842963" y="2257425"/>
          <p14:tracePt t="69204" x="850900" y="2257425"/>
          <p14:tracePt t="69207" x="893763" y="2243138"/>
          <p14:tracePt t="69223" x="942975" y="2236788"/>
          <p14:tracePt t="69240" x="979488" y="2214563"/>
          <p14:tracePt t="69257" x="1008063" y="2214563"/>
          <p14:tracePt t="69274" x="1022350" y="2208213"/>
          <p14:tracePt t="69388" x="1022350" y="2200275"/>
          <p14:tracePt t="69404" x="1022350" y="2193925"/>
          <p14:tracePt t="69406" x="1022350" y="2171700"/>
          <p14:tracePt t="69423" x="1022350" y="2157413"/>
          <p14:tracePt t="69440" x="1022350" y="2128838"/>
          <p14:tracePt t="69456" x="1022350" y="2122488"/>
          <p14:tracePt t="69473" x="1022350" y="2114550"/>
          <p14:tracePt t="69668" x="1014413" y="2114550"/>
          <p14:tracePt t="69676" x="1014413" y="2122488"/>
          <p14:tracePt t="69684" x="1008063" y="2128838"/>
          <p14:tracePt t="69692" x="1000125" y="2136775"/>
          <p14:tracePt t="69700" x="985838" y="2157413"/>
          <p14:tracePt t="69706" x="979488" y="2171700"/>
          <p14:tracePt t="69723" x="965200" y="2200275"/>
          <p14:tracePt t="69740" x="957263" y="2208213"/>
          <p14:tracePt t="69868" x="957263" y="2228850"/>
          <p14:tracePt t="69876" x="957263" y="2236788"/>
          <p14:tracePt t="69884" x="957263" y="2251075"/>
          <p14:tracePt t="69892" x="957263" y="2300288"/>
          <p14:tracePt t="69906" x="957263" y="2328863"/>
          <p14:tracePt t="69923" x="957263" y="2365375"/>
          <p14:tracePt t="70316" x="965200" y="2386013"/>
          <p14:tracePt t="70324" x="965200" y="2400300"/>
          <p14:tracePt t="70339" x="993775" y="2443163"/>
          <p14:tracePt t="70341" x="1022350" y="2471738"/>
          <p14:tracePt t="70356" x="1042988" y="2500313"/>
          <p14:tracePt t="70373" x="1042988" y="2508250"/>
          <p14:tracePt t="70389" x="1050925" y="2514600"/>
          <p14:tracePt t="70406" x="1050925" y="2522538"/>
          <p14:tracePt t="70460" x="1057275" y="2522538"/>
          <p14:tracePt t="70468" x="1057275" y="2536825"/>
          <p14:tracePt t="70476" x="1079500" y="2557463"/>
          <p14:tracePt t="70489" x="1093788" y="2593975"/>
          <p14:tracePt t="70492" x="1122363" y="2643188"/>
          <p14:tracePt t="70506" x="1165225" y="2708275"/>
          <p14:tracePt t="70522" x="1208088" y="2786063"/>
          <p14:tracePt t="70522" x="1228725" y="2822575"/>
          <p14:tracePt t="70540" x="1271588" y="2886075"/>
          <p14:tracePt t="70556" x="1314450" y="2951163"/>
          <p14:tracePt t="70573" x="1350963" y="3008313"/>
          <p14:tracePt t="70589" x="1379538" y="3043238"/>
          <p14:tracePt t="70606" x="1408113" y="3079750"/>
          <p14:tracePt t="70622" x="1436688" y="3094038"/>
          <p14:tracePt t="70639" x="1465263" y="3122613"/>
          <p14:tracePt t="70656" x="1485900" y="3143250"/>
          <p14:tracePt t="70673" x="1508125" y="3151188"/>
          <p14:tracePt t="70689" x="1528763" y="3165475"/>
          <p14:tracePt t="70706" x="1550988" y="3186113"/>
          <p14:tracePt t="70722" x="1579563" y="3200400"/>
          <p14:tracePt t="70722" x="1585913" y="3200400"/>
          <p14:tracePt t="70740" x="1608138" y="3222625"/>
          <p14:tracePt t="70740" x="1614488" y="3222625"/>
          <p14:tracePt t="70756" x="1636713" y="3236913"/>
          <p14:tracePt t="70860" x="1643063" y="3236913"/>
          <p14:tracePt t="70868" x="1651000" y="3236913"/>
          <p14:tracePt t="70881" x="1665288" y="3257550"/>
          <p14:tracePt t="70882" x="1722438" y="3300413"/>
          <p14:tracePt t="70893" x="1765300" y="3322638"/>
          <p14:tracePt t="70906" x="1851025" y="3365500"/>
          <p14:tracePt t="70922" x="1885950" y="3400425"/>
          <p14:tracePt t="70939" x="1900238" y="3400425"/>
          <p14:tracePt t="71212" x="1900238" y="3408363"/>
          <p14:tracePt t="71261" x="0" y="0"/>
        </p14:tracePtLst>
        <p14:tracePtLst>
          <p14:tracePt t="76177" x="2036763" y="3586163"/>
          <p14:tracePt t="76213" x="2036763" y="3579813"/>
          <p14:tracePt t="76565" x="2043113" y="3579813"/>
          <p14:tracePt t="76573" x="2051050" y="3579813"/>
          <p14:tracePt t="76574" x="2051050" y="3586163"/>
          <p14:tracePt t="76588" x="2065338" y="3594100"/>
          <p14:tracePt t="76604" x="2071688" y="3636963"/>
          <p14:tracePt t="77885" x="2079625" y="3636963"/>
          <p14:tracePt t="77888" x="2079625" y="3651250"/>
          <p14:tracePt t="77909" x="2079625" y="3657600"/>
          <p14:tracePt t="78021" x="2085975" y="3679825"/>
          <p14:tracePt t="78029" x="2085975" y="3686175"/>
          <p14:tracePt t="78038" x="2085975" y="3694113"/>
          <p14:tracePt t="78039" x="2100263" y="3708400"/>
          <p14:tracePt t="78054" x="2114550" y="3736975"/>
          <p14:tracePt t="78070" x="2122488" y="3757613"/>
          <p14:tracePt t="78087" x="2136775" y="3771900"/>
          <p14:tracePt t="78103" x="2151063" y="3786188"/>
          <p14:tracePt t="78120" x="2157413" y="3808413"/>
          <p14:tracePt t="78137" x="2171700" y="3822700"/>
          <p14:tracePt t="78172" x="2171700" y="3829050"/>
          <p14:tracePt t="78229" x="2179638" y="3829050"/>
          <p14:tracePt t="78237" x="2193925" y="3851275"/>
          <p14:tracePt t="78262" x="2208213" y="3871913"/>
          <p14:tracePt t="78263" x="2214563" y="3886200"/>
          <p14:tracePt t="78270" x="2222500" y="3900488"/>
          <p14:tracePt t="78287" x="2222500" y="3908425"/>
          <p14:tracePt t="78303" x="2236788" y="3914775"/>
          <p14:tracePt t="78320" x="2243138" y="3922713"/>
          <p14:tracePt t="78413" x="2251075" y="3943350"/>
          <p14:tracePt t="78421" x="2257425" y="3951288"/>
          <p14:tracePt t="78429" x="2265363" y="3957638"/>
          <p14:tracePt t="78437" x="2271713" y="3971925"/>
          <p14:tracePt t="78445" x="2293938" y="3994150"/>
          <p14:tracePt t="78454" x="2308225" y="4014788"/>
          <p14:tracePt t="78471" x="2314575" y="4022725"/>
          <p14:tracePt t="78487" x="2314575" y="4029075"/>
          <p14:tracePt t="78503" x="2328863" y="4029075"/>
          <p14:tracePt t="78621" x="2328863" y="4037013"/>
          <p14:tracePt t="78629" x="2343150" y="4057650"/>
          <p14:tracePt t="78637" x="2351088" y="4079875"/>
          <p14:tracePt t="78645" x="2365375" y="4094163"/>
          <p14:tracePt t="78654" x="2393950" y="4129088"/>
          <p14:tracePt t="78670" x="2400300" y="4157663"/>
          <p14:tracePt t="78687" x="2414588" y="4179888"/>
          <p14:tracePt t="78703" x="2422525" y="4200525"/>
          <p14:tracePt t="78720" x="2436813" y="4214813"/>
          <p14:tracePt t="78736" x="2451100" y="4237038"/>
          <p14:tracePt t="78753" x="2457450" y="4243388"/>
          <p14:tracePt t="78770" x="2471738" y="4251325"/>
          <p14:tracePt t="78787" x="2479675" y="4279900"/>
          <p14:tracePt t="78803" x="2500313" y="4308475"/>
          <p14:tracePt t="78820" x="2522538" y="4322763"/>
          <p14:tracePt t="78836" x="2536825" y="4357688"/>
          <p14:tracePt t="78853" x="2543175" y="4357688"/>
          <p14:tracePt t="78949" x="2543175" y="4365625"/>
          <p14:tracePt t="78989" x="2551113" y="4379913"/>
          <p14:tracePt t="78997" x="2551113" y="4394200"/>
          <p14:tracePt t="79014" x="2571750" y="4414838"/>
          <p14:tracePt t="79021" x="2579688" y="4437063"/>
          <p14:tracePt t="79037" x="2586038" y="4443413"/>
          <p14:tracePt t="79043" x="2600325" y="4457700"/>
          <p14:tracePt t="79053" x="2622550" y="4500563"/>
          <p14:tracePt t="79070" x="2628900" y="4529138"/>
          <p14:tracePt t="79086" x="2636838" y="4537075"/>
          <p14:tracePt t="79103" x="2636838" y="4543425"/>
          <p14:tracePt t="79317" x="2636838" y="4551363"/>
          <p14:tracePt t="79804" x="0" y="0"/>
        </p14:tracePtLst>
        <p14:tracePtLst>
          <p14:tracePt t="88443" x="2551113" y="4494213"/>
          <p14:tracePt t="88892" x="2557463" y="4494213"/>
          <p14:tracePt t="88900" x="2565400" y="4500563"/>
          <p14:tracePt t="88917" x="2571750" y="4508500"/>
          <p14:tracePt t="88917" x="2579688" y="4508500"/>
          <p14:tracePt t="88930" x="2586038" y="4514850"/>
          <p14:tracePt t="88947" x="2600325" y="4522788"/>
          <p14:tracePt t="88963" x="2636838" y="4522788"/>
          <p14:tracePt t="88981" x="2686050" y="4522788"/>
          <p14:tracePt t="88997" x="2700338" y="4522788"/>
          <p14:tracePt t="89014" x="2728913" y="4514850"/>
          <p14:tracePt t="89133" x="2736850" y="4514850"/>
          <p14:tracePt t="89197" x="2736850" y="4508500"/>
          <p14:tracePt t="89253" x="2736850" y="4494213"/>
          <p14:tracePt t="89453" x="2714625" y="4494213"/>
          <p14:tracePt t="89501" x="2714625" y="4500563"/>
          <p14:tracePt t="89509" x="2700338" y="4508500"/>
          <p14:tracePt t="89517" x="2700338" y="4514850"/>
          <p14:tracePt t="89525" x="2679700" y="4522788"/>
          <p14:tracePt t="89533" x="2651125" y="4551363"/>
          <p14:tracePt t="89548" x="2651125" y="4565650"/>
          <p14:tracePt t="89733" x="2628900" y="4565650"/>
          <p14:tracePt t="89757" x="2622550" y="4557713"/>
          <p14:tracePt t="89773" x="2614613" y="4557713"/>
          <p14:tracePt t="90014" x="0" y="0"/>
        </p14:tracePtLst>
        <p14:tracePtLst>
          <p14:tracePt t="93244" x="2608263" y="4437063"/>
          <p14:tracePt t="93397" x="2608263" y="4479925"/>
          <p14:tracePt t="93405" x="2608263" y="4508500"/>
          <p14:tracePt t="93413" x="2608263" y="4529138"/>
          <p14:tracePt t="93414" x="2608263" y="4579938"/>
          <p14:tracePt t="93429" x="2608263" y="4614863"/>
          <p14:tracePt t="93445" x="2608263" y="4629150"/>
          <p14:tracePt t="93462" x="2622550" y="4651375"/>
          <p14:tracePt t="93479" x="2628900" y="4672013"/>
          <p14:tracePt t="93495" x="2657475" y="4729163"/>
          <p14:tracePt t="93512" x="2708275" y="4822825"/>
          <p14:tracePt t="93528" x="2771775" y="4922838"/>
          <p14:tracePt t="93545" x="2857500" y="5072063"/>
          <p14:tracePt t="93562" x="2900363" y="5172075"/>
          <p14:tracePt t="93579" x="2951163" y="5237163"/>
          <p14:tracePt t="93595" x="2971800" y="5300663"/>
          <p14:tracePt t="93612" x="3028950" y="5365750"/>
          <p14:tracePt t="93629" x="3086100" y="5400675"/>
          <p14:tracePt t="93645" x="3165475" y="5429250"/>
          <p14:tracePt t="93663" x="3236913" y="5451475"/>
          <p14:tracePt t="93678" x="3308350" y="5486400"/>
          <p14:tracePt t="93696" x="3343275" y="5494338"/>
          <p14:tracePt t="93712" x="3371850" y="5514975"/>
          <p14:tracePt t="93729" x="3422650" y="5537200"/>
          <p14:tracePt t="93745" x="3508375" y="5565775"/>
          <p14:tracePt t="93762" x="3622675" y="5637213"/>
          <p14:tracePt t="93778" x="3808413" y="5694363"/>
          <p14:tracePt t="93795" x="4014788" y="5751513"/>
          <p14:tracePt t="93812" x="4237038" y="5765800"/>
          <p14:tracePt t="93829" x="4329113" y="5772150"/>
          <p14:tracePt t="93845" x="4351338" y="5765800"/>
          <p14:tracePt t="93862" x="4379913" y="5743575"/>
          <p14:tracePt t="93925" x="4371975" y="5737225"/>
          <p14:tracePt t="93926" x="4371975" y="5715000"/>
          <p14:tracePt t="93937" x="4371975" y="5708650"/>
          <p14:tracePt t="93945" x="4351338" y="5657850"/>
          <p14:tracePt t="93962" x="4329113" y="5594350"/>
          <p14:tracePt t="93978" x="4308475" y="5500688"/>
          <p14:tracePt t="93995" x="4271963" y="5451475"/>
          <p14:tracePt t="94011" x="4222750" y="5365750"/>
          <p14:tracePt t="94029" x="4179888" y="5294313"/>
          <p14:tracePt t="94045" x="4094163" y="5237163"/>
          <p14:tracePt t="94062" x="3971925" y="5165725"/>
          <p14:tracePt t="94079" x="3800475" y="5043488"/>
          <p14:tracePt t="94095" x="3622675" y="4908550"/>
          <p14:tracePt t="94111" x="3500438" y="4814888"/>
          <p14:tracePt t="94128" x="3394075" y="4708525"/>
          <p14:tracePt t="94145" x="3328988" y="4594225"/>
          <p14:tracePt t="94162" x="3279775" y="4471988"/>
          <p14:tracePt t="94178" x="3243263" y="4379913"/>
          <p14:tracePt t="94195" x="3208338" y="4300538"/>
          <p14:tracePt t="94212" x="3179763" y="4251325"/>
          <p14:tracePt t="94212" x="3157538" y="4229100"/>
          <p14:tracePt t="94229" x="3136900" y="4214813"/>
          <p14:tracePt t="94245" x="3122613" y="4200525"/>
          <p14:tracePt t="94262" x="3108325" y="4194175"/>
          <p14:tracePt t="94278" x="3108325" y="4186238"/>
          <p14:tracePt t="94295" x="3065463" y="4165600"/>
          <p14:tracePt t="94311" x="3028950" y="4157663"/>
          <p14:tracePt t="94328" x="3000375" y="4137025"/>
          <p14:tracePt t="94345" x="2979738" y="4137025"/>
          <p14:tracePt t="94396" x="2971800" y="4143375"/>
          <p14:tracePt t="94404" x="2965450" y="4171950"/>
          <p14:tracePt t="94412" x="2951163" y="4186238"/>
          <p14:tracePt t="94420" x="2936875" y="4208463"/>
          <p14:tracePt t="94427" x="2900363" y="4286250"/>
          <p14:tracePt t="94444" x="2879725" y="4386263"/>
          <p14:tracePt t="94461" x="2871788" y="4437063"/>
          <p14:tracePt t="94477" x="2871788" y="4508500"/>
          <p14:tracePt t="94494" x="2871788" y="4572000"/>
          <p14:tracePt t="94510" x="2871788" y="4657725"/>
          <p14:tracePt t="94527" x="2871788" y="4751388"/>
          <p14:tracePt t="94544" x="2871788" y="4837113"/>
          <p14:tracePt t="94560" x="2908300" y="4914900"/>
          <p14:tracePt t="94577" x="2943225" y="4994275"/>
          <p14:tracePt t="94594" x="2965450" y="5057775"/>
          <p14:tracePt t="94610" x="2994025" y="5114925"/>
          <p14:tracePt t="94627" x="3022600" y="5157788"/>
          <p14:tracePt t="94644" x="3051175" y="5194300"/>
          <p14:tracePt t="94660" x="3065463" y="5214938"/>
          <p14:tracePt t="94677" x="3100388" y="5257800"/>
          <p14:tracePt t="94694" x="3114675" y="5286375"/>
          <p14:tracePt t="94712" x="3136900" y="5314950"/>
          <p14:tracePt t="94728" x="3165475" y="5329238"/>
          <p14:tracePt t="94745" x="3194050" y="5357813"/>
          <p14:tracePt t="94762" x="3222625" y="5386388"/>
          <p14:tracePt t="94778" x="3251200" y="5408613"/>
          <p14:tracePt t="94795" x="3279775" y="5437188"/>
          <p14:tracePt t="94811" x="3336925" y="5457825"/>
          <p14:tracePt t="94828" x="3408363" y="5537200"/>
          <p14:tracePt t="94845" x="3465513" y="5580063"/>
          <p14:tracePt t="94861" x="3543300" y="5622925"/>
          <p14:tracePt t="94878" x="3579813" y="5643563"/>
          <p14:tracePt t="94895" x="3622675" y="5686425"/>
          <p14:tracePt t="94911" x="3643313" y="5700713"/>
          <p14:tracePt t="94928" x="3671888" y="5757863"/>
          <p14:tracePt t="94944" x="3700463" y="5794375"/>
          <p14:tracePt t="94961" x="3743325" y="5851525"/>
          <p14:tracePt t="94978" x="3757613" y="5857875"/>
          <p14:tracePt t="95210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my experience that the best operational plans are developed directly with the operators in the plants and distribution system.  </a:t>
            </a:r>
          </a:p>
          <a:p>
            <a:r>
              <a:rPr lang="en-US" dirty="0" smtClean="0"/>
              <a:t>I strongly encourage that </a:t>
            </a:r>
            <a:r>
              <a:rPr lang="en-US" b="1" dirty="0" smtClean="0"/>
              <a:t>operators be involved in the development of the plan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93"/>
    </mc:Choice>
    <mc:Fallback xmlns="">
      <p:transition spd="slow" advTm="24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Data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Compile available WQ data from previous years:</a:t>
            </a:r>
          </a:p>
          <a:p>
            <a:pPr lvl="1"/>
            <a:r>
              <a:rPr lang="en-US" dirty="0" smtClean="0"/>
              <a:t>chlorine levels leaving the plant</a:t>
            </a:r>
          </a:p>
          <a:p>
            <a:pPr lvl="1"/>
            <a:r>
              <a:rPr lang="en-US" dirty="0" smtClean="0"/>
              <a:t>Chlorine levels at key points in the DS (entry, mid, distant)</a:t>
            </a:r>
          </a:p>
          <a:p>
            <a:pPr lvl="1"/>
            <a:r>
              <a:rPr lang="en-US" dirty="0" smtClean="0"/>
              <a:t>Positive total coliform and E. coli data </a:t>
            </a:r>
          </a:p>
          <a:p>
            <a:pPr lvl="1"/>
            <a:r>
              <a:rPr lang="en-US" dirty="0" smtClean="0"/>
              <a:t>Water temperature</a:t>
            </a:r>
          </a:p>
          <a:p>
            <a:r>
              <a:rPr lang="en-US" dirty="0" smtClean="0"/>
              <a:t>Compile key hydraulic data (water age)</a:t>
            </a:r>
          </a:p>
          <a:p>
            <a:pPr lvl="1"/>
            <a:r>
              <a:rPr lang="en-US" dirty="0" smtClean="0"/>
              <a:t>Total system delivery (MGD) </a:t>
            </a:r>
          </a:p>
          <a:p>
            <a:pPr lvl="1"/>
            <a:r>
              <a:rPr lang="en-US" dirty="0" smtClean="0"/>
              <a:t>For key water tanks, % daily variation in water levels</a:t>
            </a:r>
          </a:p>
          <a:p>
            <a:pPr lvl="1"/>
            <a:r>
              <a:rPr lang="en-US" dirty="0" smtClean="0"/>
              <a:t>System water age tracer test results (if available)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59"/>
    </mc:Choice>
    <mc:Fallback xmlns="">
      <p:transition spd="slow" advTm="69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Analyze data (typical annual review)</a:t>
            </a:r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701980"/>
              </p:ext>
            </p:extLst>
          </p:nvPr>
        </p:nvGraphicFramePr>
        <p:xfrm>
          <a:off x="-42175" y="1371600"/>
          <a:ext cx="914464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98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22"/>
    </mc:Choice>
    <mc:Fallback xmlns="">
      <p:transition spd="slow" advTm="71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5943" x="2308225" y="3822700"/>
          <p14:tracePt t="6008" x="2328863" y="3800475"/>
          <p14:tracePt t="6015" x="2328863" y="3794125"/>
          <p14:tracePt t="6018" x="2365375" y="3751263"/>
          <p14:tracePt t="6040" x="2386013" y="3729038"/>
          <p14:tracePt t="6053" x="2443163" y="3700463"/>
          <p14:tracePt t="6057" x="2486025" y="3651250"/>
          <p14:tracePt t="6070" x="2514600" y="3614738"/>
          <p14:tracePt t="6087" x="2536825" y="3594100"/>
          <p14:tracePt t="6103" x="2565400" y="3571875"/>
          <p14:tracePt t="6120" x="2600325" y="3565525"/>
          <p14:tracePt t="6137" x="2651125" y="3551238"/>
          <p14:tracePt t="6155" x="2700338" y="3522663"/>
          <p14:tracePt t="6171" x="2794000" y="3486150"/>
          <p14:tracePt t="6187" x="2914650" y="3408363"/>
          <p14:tracePt t="6203" x="3071813" y="3322638"/>
          <p14:tracePt t="6220" x="3186113" y="3257550"/>
          <p14:tracePt t="6237" x="3300413" y="3186113"/>
          <p14:tracePt t="6254" x="3351213" y="3165475"/>
          <p14:tracePt t="6270" x="3379788" y="3157538"/>
          <p14:tracePt t="6287" x="3422650" y="3143250"/>
          <p14:tracePt t="6303" x="3471863" y="3128963"/>
          <p14:tracePt t="6320" x="3551238" y="3100388"/>
          <p14:tracePt t="6337" x="3629025" y="3071813"/>
          <p14:tracePt t="6354" x="3722688" y="3036888"/>
          <p14:tracePt t="6370" x="3814763" y="2986088"/>
          <p14:tracePt t="6387" x="3879850" y="2943225"/>
          <p14:tracePt t="6403" x="3937000" y="2914650"/>
          <p14:tracePt t="6420" x="3951288" y="2894013"/>
          <p14:tracePt t="6437" x="3986213" y="2857500"/>
          <p14:tracePt t="6454" x="3994150" y="2851150"/>
          <p14:tracePt t="6470" x="4014788" y="2822575"/>
          <p14:tracePt t="6487" x="4022725" y="2794000"/>
          <p14:tracePt t="6503" x="4057650" y="2757488"/>
          <p14:tracePt t="6520" x="4114800" y="2700338"/>
          <p14:tracePt t="6537" x="4179888" y="2651125"/>
          <p14:tracePt t="6553" x="4251325" y="2579688"/>
          <p14:tracePt t="6570" x="4308475" y="2522538"/>
          <p14:tracePt t="6587" x="4365625" y="2471738"/>
          <p14:tracePt t="6603" x="4408488" y="2428875"/>
          <p14:tracePt t="6620" x="4422775" y="2386013"/>
          <p14:tracePt t="6636" x="4465638" y="2351088"/>
          <p14:tracePt t="6653" x="4500563" y="2322513"/>
          <p14:tracePt t="6670" x="4537075" y="2300288"/>
          <p14:tracePt t="6687" x="4579938" y="2271713"/>
          <p14:tracePt t="6703" x="4643438" y="2228850"/>
          <p14:tracePt t="6720" x="4708525" y="2193925"/>
          <p14:tracePt t="6736" x="4751388" y="2165350"/>
          <p14:tracePt t="6753" x="4779963" y="2143125"/>
          <p14:tracePt t="6770" x="4800600" y="2128838"/>
          <p14:tracePt t="6787" x="4814888" y="2122488"/>
          <p14:tracePt t="6803" x="4837113" y="2100263"/>
          <p14:tracePt t="6820" x="4857750" y="2093913"/>
          <p14:tracePt t="6836" x="4894263" y="2079625"/>
          <p14:tracePt t="6853" x="4937125" y="2043113"/>
          <p14:tracePt t="6870" x="4979988" y="2028825"/>
          <p14:tracePt t="6886" x="5014913" y="2014538"/>
          <p14:tracePt t="6903" x="5029200" y="2014538"/>
          <p14:tracePt t="6961" x="5037138" y="2014538"/>
          <p14:tracePt t="6966" x="5051425" y="2014538"/>
          <p14:tracePt t="6978" x="5086350" y="2014538"/>
          <p14:tracePt t="6986" x="5143500" y="2028825"/>
          <p14:tracePt t="7003" x="5214938" y="2051050"/>
          <p14:tracePt t="7019" x="5243513" y="2079625"/>
          <p14:tracePt t="7036" x="5272088" y="2100263"/>
          <p14:tracePt t="7036" x="5280025" y="2100263"/>
          <p14:tracePt t="7053" x="5300663" y="2136775"/>
          <p14:tracePt t="7069" x="5314950" y="2165350"/>
          <p14:tracePt t="7086" x="5351463" y="2200275"/>
          <p14:tracePt t="7104" x="5429250" y="2251075"/>
          <p14:tracePt t="7120" x="5514975" y="2293938"/>
          <p14:tracePt t="7137" x="5594350" y="2336800"/>
          <p14:tracePt t="7153" x="5637213" y="2379663"/>
          <p14:tracePt t="7169" x="5665788" y="2365375"/>
          <p14:tracePt t="7186" x="5708650" y="2428875"/>
          <p14:tracePt t="7203" x="5772150" y="2493963"/>
          <p14:tracePt t="7220" x="5857875" y="2565400"/>
          <p14:tracePt t="7236" x="6043613" y="2671763"/>
          <p14:tracePt t="7253" x="6143625" y="2751138"/>
          <p14:tracePt t="7269" x="6215063" y="2814638"/>
          <p14:tracePt t="7286" x="6286500" y="2865438"/>
          <p14:tracePt t="7303" x="6315075" y="2900363"/>
          <p14:tracePt t="7319" x="6343650" y="2943225"/>
          <p14:tracePt t="7336" x="6372225" y="2979738"/>
          <p14:tracePt t="7353" x="6394450" y="3022600"/>
          <p14:tracePt t="7370" x="6423025" y="3071813"/>
          <p14:tracePt t="7386" x="6465888" y="3114675"/>
          <p14:tracePt t="7403" x="6500813" y="3186113"/>
          <p14:tracePt t="7420" x="6543675" y="3228975"/>
          <p14:tracePt t="7436" x="6572250" y="3294063"/>
          <p14:tracePt t="7453" x="6651625" y="3379788"/>
          <p14:tracePt t="7469" x="6694488" y="3422650"/>
          <p14:tracePt t="7486" x="6737350" y="3451225"/>
          <p14:tracePt t="7503" x="6772275" y="3486150"/>
          <p14:tracePt t="7519" x="6800850" y="3500438"/>
          <p14:tracePt t="7536" x="6843713" y="3522663"/>
          <p14:tracePt t="7553" x="6872288" y="3536950"/>
          <p14:tracePt t="7569" x="6886575" y="3565525"/>
          <p14:tracePt t="7586" x="6915150" y="3586163"/>
          <p14:tracePt t="7603" x="6937375" y="3614738"/>
          <p14:tracePt t="7619" x="6951663" y="3643313"/>
          <p14:tracePt t="7636" x="6980238" y="3679825"/>
          <p14:tracePt t="7653" x="7029450" y="3743325"/>
          <p14:tracePt t="7669" x="7051675" y="3779838"/>
          <p14:tracePt t="7686" x="7080250" y="3800475"/>
          <p14:tracePt t="7703" x="7100888" y="3822700"/>
          <p14:tracePt t="7719" x="7108825" y="3829050"/>
          <p14:tracePt t="7736" x="7115175" y="3829050"/>
          <p14:tracePt t="7784" x="7123113" y="3836988"/>
          <p14:tracePt t="7804" x="7129463" y="3836988"/>
          <p14:tracePt t="7831" x="7129463" y="3843338"/>
          <p14:tracePt t="7834" x="7143750" y="3843338"/>
          <p14:tracePt t="7862" x="7151688" y="3843338"/>
          <p14:tracePt t="7865" x="7151688" y="3851275"/>
          <p14:tracePt t="7996" x="0" y="0"/>
        </p14:tracePtLst>
        <p14:tracePtLst>
          <p14:tracePt t="9080" x="2765425" y="3929063"/>
          <p14:tracePt t="9128" x="2765425" y="3922713"/>
          <p14:tracePt t="9206" x="2771775" y="3914775"/>
          <p14:tracePt t="9213" x="2779713" y="3900488"/>
          <p14:tracePt t="9217" x="2800350" y="3900488"/>
          <p14:tracePt t="9235" x="2828925" y="3879850"/>
          <p14:tracePt t="9238" x="2836863" y="3865563"/>
          <p14:tracePt t="9251" x="2857500" y="3857625"/>
          <p14:tracePt t="9268" x="2865438" y="3851275"/>
          <p14:tracePt t="9285" x="2879725" y="3851275"/>
          <p14:tracePt t="9331" x="2894013" y="3851275"/>
          <p14:tracePt t="9346" x="2914650" y="3851275"/>
          <p14:tracePt t="9349" x="2922588" y="3829050"/>
          <p14:tracePt t="9360" x="2943225" y="3829050"/>
          <p14:tracePt t="9368" x="2965450" y="3822700"/>
          <p14:tracePt t="9385" x="2986088" y="3822700"/>
          <p14:tracePt t="9401" x="3000375" y="3822700"/>
          <p14:tracePt t="9418" x="3008313" y="3836988"/>
          <p14:tracePt t="9435" x="3036888" y="3851275"/>
          <p14:tracePt t="9451" x="3079750" y="3871913"/>
          <p14:tracePt t="9468" x="3108325" y="3908425"/>
          <p14:tracePt t="9485" x="3122613" y="3908425"/>
          <p14:tracePt t="9501" x="3128963" y="3908425"/>
          <p14:tracePt t="9546" x="3143250" y="3900488"/>
          <p14:tracePt t="9558" x="3171825" y="3879850"/>
          <p14:tracePt t="9577" x="3186113" y="3857625"/>
          <p14:tracePt t="9585" x="3194050" y="3843338"/>
          <p14:tracePt t="9601" x="3200400" y="3836988"/>
          <p14:tracePt t="9618" x="3208338" y="3829050"/>
          <p14:tracePt t="9704" x="3208338" y="3822700"/>
          <p14:tracePt t="9707" x="3214688" y="3808413"/>
          <p14:tracePt t="9718" x="3222625" y="3808413"/>
          <p14:tracePt t="9721" x="3265488" y="3794125"/>
          <p14:tracePt t="9734" x="3300413" y="3794125"/>
          <p14:tracePt t="9751" x="3365500" y="3779838"/>
          <p14:tracePt t="9768" x="3394075" y="3779838"/>
          <p14:tracePt t="9784" x="3400425" y="3794125"/>
          <p14:tracePt t="9801" x="3429000" y="3829050"/>
          <p14:tracePt t="9819" x="3457575" y="3857625"/>
          <p14:tracePt t="9835" x="3471863" y="3886200"/>
          <p14:tracePt t="9851" x="3486150" y="3914775"/>
          <p14:tracePt t="9868" x="3494088" y="3922713"/>
          <p14:tracePt t="9926" x="3494088" y="3929063"/>
          <p14:tracePt t="9930" x="3500438" y="3929063"/>
          <p14:tracePt t="9954" x="3508375" y="3929063"/>
          <p14:tracePt t="9968" x="3514725" y="3929063"/>
          <p14:tracePt t="9971" x="3529013" y="3929063"/>
          <p14:tracePt t="10014" x="3536950" y="3929063"/>
          <p14:tracePt t="10141" x="3543300" y="3929063"/>
          <p14:tracePt t="10151" x="3551238" y="3929063"/>
          <p14:tracePt t="10160" x="3557588" y="3929063"/>
          <p14:tracePt t="10167" x="3579813" y="3929063"/>
          <p14:tracePt t="10171" x="3608388" y="3900488"/>
          <p14:tracePt t="10184" x="3651250" y="3865563"/>
          <p14:tracePt t="10201" x="3665538" y="3843338"/>
          <p14:tracePt t="10218" x="3679825" y="3814763"/>
          <p14:tracePt t="10234" x="3679825" y="3808413"/>
          <p14:tracePt t="10251" x="3686175" y="3786188"/>
          <p14:tracePt t="10268" x="3686175" y="3779838"/>
          <p14:tracePt t="10285" x="3686175" y="3751263"/>
          <p14:tracePt t="10301" x="3694113" y="3743325"/>
          <p14:tracePt t="10318" x="3722688" y="3700463"/>
          <p14:tracePt t="10334" x="3743325" y="3665538"/>
          <p14:tracePt t="10351" x="3771900" y="3636963"/>
          <p14:tracePt t="10368" x="3779838" y="3614738"/>
          <p14:tracePt t="10384" x="3779838" y="3608388"/>
          <p14:tracePt t="10401" x="3800475" y="3594100"/>
          <p14:tracePt t="10418" x="3800475" y="3586163"/>
          <p14:tracePt t="10434" x="3800475" y="3571875"/>
          <p14:tracePt t="10451" x="3800475" y="3565525"/>
          <p14:tracePt t="10468" x="3808413" y="3551238"/>
          <p14:tracePt t="10484" x="3814763" y="3536950"/>
          <p14:tracePt t="10501" x="3822700" y="3522663"/>
          <p14:tracePt t="10518" x="3829050" y="3508375"/>
          <p14:tracePt t="10534" x="3829050" y="3494088"/>
          <p14:tracePt t="10551" x="3851275" y="3471863"/>
          <p14:tracePt t="10567" x="3871913" y="3436938"/>
          <p14:tracePt t="10584" x="3879850" y="3414713"/>
          <p14:tracePt t="10601" x="3900488" y="3394075"/>
          <p14:tracePt t="10618" x="3914775" y="3371850"/>
          <p14:tracePt t="10634" x="3914775" y="3357563"/>
          <p14:tracePt t="10651" x="3937000" y="3336925"/>
          <p14:tracePt t="10667" x="3951288" y="3322638"/>
          <p14:tracePt t="10684" x="3965575" y="3314700"/>
          <p14:tracePt t="10701" x="3986213" y="3294063"/>
          <p14:tracePt t="10718" x="3994150" y="3286125"/>
          <p14:tracePt t="10734" x="4014788" y="3279775"/>
          <p14:tracePt t="10751" x="4029075" y="3279775"/>
          <p14:tracePt t="10799" x="4037013" y="3279775"/>
          <p14:tracePt t="10810" x="4065588" y="3279775"/>
          <p14:tracePt t="10815" x="4071938" y="3279775"/>
          <p14:tracePt t="10826" x="4100513" y="3279775"/>
          <p14:tracePt t="10834" x="4137025" y="3300413"/>
          <p14:tracePt t="10851" x="4165600" y="3322638"/>
          <p14:tracePt t="10867" x="4208463" y="3322638"/>
          <p14:tracePt t="10884" x="4243388" y="3328988"/>
          <p14:tracePt t="10901" x="4251325" y="3328988"/>
          <p14:tracePt t="10917" x="4265613" y="3328988"/>
          <p14:tracePt t="10934" x="4279900" y="3328988"/>
          <p14:tracePt t="10967" x="4286250" y="3328988"/>
          <p14:tracePt t="10984" x="4300538" y="3328988"/>
          <p14:tracePt t="11045" x="4308475" y="3328988"/>
          <p14:tracePt t="11049" x="4329113" y="3328988"/>
          <p14:tracePt t="11059" x="4343400" y="3328988"/>
          <p14:tracePt t="11067" x="4371975" y="3328988"/>
          <p14:tracePt t="11084" x="4408488" y="3336925"/>
          <p14:tracePt t="11100" x="4443413" y="3343275"/>
          <p14:tracePt t="11117" x="4457700" y="3343275"/>
          <p14:tracePt t="11134" x="4479925" y="3343275"/>
          <p14:tracePt t="11150" x="4494213" y="3343275"/>
          <p14:tracePt t="11168" x="4500563" y="3343275"/>
          <p14:tracePt t="11277" x="4508500" y="3343275"/>
          <p14:tracePt t="11280" x="4529138" y="3336925"/>
          <p14:tracePt t="11292" x="4537075" y="3328988"/>
          <p14:tracePt t="11300" x="4572000" y="3308350"/>
          <p14:tracePt t="11317" x="4594225" y="3294063"/>
          <p14:tracePt t="11381" x="4594225" y="3286125"/>
          <p14:tracePt t="11405" x="4600575" y="3265488"/>
          <p14:tracePt t="11421" x="4608513" y="3265488"/>
          <p14:tracePt t="11431" x="4608513" y="3257550"/>
          <p14:tracePt t="11434" x="4608513" y="3236913"/>
          <p14:tracePt t="11450" x="4629150" y="3228975"/>
          <p14:tracePt t="11453" x="4629150" y="3208338"/>
          <p14:tracePt t="11467" x="4637088" y="3200400"/>
          <p14:tracePt t="11483" x="4643438" y="3186113"/>
          <p14:tracePt t="11500" x="4672013" y="3157538"/>
          <p14:tracePt t="11517" x="4686300" y="3136900"/>
          <p14:tracePt t="11533" x="4722813" y="3094038"/>
          <p14:tracePt t="11550" x="4751388" y="3008313"/>
          <p14:tracePt t="11567" x="4786313" y="2971800"/>
          <p14:tracePt t="11583" x="4814888" y="2928938"/>
          <p14:tracePt t="11600" x="4829175" y="2900363"/>
          <p14:tracePt t="11617" x="4851400" y="2886075"/>
          <p14:tracePt t="11635" x="4851400" y="2879725"/>
          <p14:tracePt t="11651" x="4857750" y="2865438"/>
          <p14:tracePt t="11668" x="4865688" y="2857500"/>
          <p14:tracePt t="11700" x="4865688" y="2851150"/>
          <p14:tracePt t="11717" x="4872038" y="2836863"/>
          <p14:tracePt t="11733" x="4886325" y="2814638"/>
          <p14:tracePt t="11750" x="4886325" y="2800350"/>
          <p14:tracePt t="11767" x="4894263" y="2786063"/>
          <p14:tracePt t="11772" x="4900613" y="2779713"/>
          <p14:tracePt t="11784" x="4908550" y="2757488"/>
          <p14:tracePt t="11800" x="4914900" y="2736850"/>
          <p14:tracePt t="11817" x="4937125" y="2714625"/>
          <p14:tracePt t="11834" x="4943475" y="2700338"/>
          <p14:tracePt t="11850" x="4951413" y="2671763"/>
          <p14:tracePt t="11867" x="4957763" y="2657475"/>
          <p14:tracePt t="11883" x="4965700" y="2636838"/>
          <p14:tracePt t="11900" x="4986338" y="2600325"/>
          <p14:tracePt t="11917" x="4994275" y="2586038"/>
          <p14:tracePt t="11933" x="5000625" y="2557463"/>
          <p14:tracePt t="11950" x="5014913" y="2543175"/>
          <p14:tracePt t="11967" x="5014913" y="2528888"/>
          <p14:tracePt t="11983" x="5037138" y="2522538"/>
          <p14:tracePt t="12000" x="5043488" y="2508250"/>
          <p14:tracePt t="12017" x="5051425" y="2493963"/>
          <p14:tracePt t="12034" x="5051425" y="2486025"/>
          <p14:tracePt t="12050" x="5072063" y="2465388"/>
          <p14:tracePt t="12067" x="5080000" y="2451100"/>
          <p14:tracePt t="12083" x="5086350" y="2436813"/>
          <p14:tracePt t="12100" x="5100638" y="2400300"/>
          <p14:tracePt t="12117" x="5122863" y="2371725"/>
          <p14:tracePt t="12133" x="5129213" y="2343150"/>
          <p14:tracePt t="12150" x="5143500" y="2328863"/>
          <p14:tracePt t="12188" x="5157788" y="2322513"/>
          <p14:tracePt t="12200" x="5157788" y="2314575"/>
          <p14:tracePt t="12231" x="5157788" y="2308225"/>
          <p14:tracePt t="12256" x="5165725" y="2286000"/>
          <p14:tracePt t="12310" x="5172075" y="2279650"/>
          <p14:tracePt t="12335" x="5172075" y="2271713"/>
          <p14:tracePt t="12342" x="5172075" y="2265363"/>
          <p14:tracePt t="12479" x="5180013" y="2265363"/>
          <p14:tracePt t="12599" x="5186363" y="2265363"/>
          <p14:tracePt t="12608" x="5194300" y="2257425"/>
          <p14:tracePt t="12616" x="5208588" y="2257425"/>
          <p14:tracePt t="12619" x="5214938" y="2243138"/>
          <p14:tracePt t="12743" x="5222875" y="2243138"/>
          <p14:tracePt t="12780" x="5222875" y="2251075"/>
          <p14:tracePt t="12876" x="5229225" y="2257425"/>
          <p14:tracePt t="12880" x="5229225" y="2271713"/>
          <p14:tracePt t="12899" x="5257800" y="2300288"/>
          <p14:tracePt t="12902" x="5272088" y="2336800"/>
          <p14:tracePt t="12916" x="5300663" y="2379663"/>
          <p14:tracePt t="12933" x="5314950" y="2414588"/>
          <p14:tracePt t="13075" x="5308600" y="2414588"/>
          <p14:tracePt t="13075" x="0" y="0"/>
        </p14:tracePtLst>
        <p14:tracePtLst>
          <p14:tracePt t="14221" x="2522538" y="4008438"/>
          <p14:tracePt t="14228" x="2500313" y="3994150"/>
          <p14:tracePt t="14232" x="2471738" y="3979863"/>
          <p14:tracePt t="14240" x="2451100" y="3971925"/>
          <p14:tracePt t="14248" x="2393950" y="3937000"/>
          <p14:tracePt t="14265" x="2371725" y="3937000"/>
          <p14:tracePt t="14282" x="2351088" y="3929063"/>
          <p14:tracePt t="14298" x="2343150" y="3929063"/>
          <p14:tracePt t="14315" x="2336800" y="3929063"/>
          <p14:tracePt t="14398" x="2328863" y="3929063"/>
          <p14:tracePt t="14402" x="2322513" y="3929063"/>
          <p14:tracePt t="14415" x="2308225" y="3929063"/>
          <p14:tracePt t="14418" x="2271713" y="3929063"/>
          <p14:tracePt t="14432" x="2236788" y="3951288"/>
          <p14:tracePt t="14448" x="2185988" y="3951288"/>
          <p14:tracePt t="14465" x="2128838" y="3971925"/>
          <p14:tracePt t="14482" x="2071688" y="3986213"/>
          <p14:tracePt t="14500" x="2014538" y="4008438"/>
          <p14:tracePt t="14500" x="1971675" y="4029075"/>
          <p14:tracePt t="14517" x="1914525" y="4051300"/>
          <p14:tracePt t="14533" x="1836738" y="4086225"/>
          <p14:tracePt t="14549" x="1771650" y="4129088"/>
          <p14:tracePt t="14565" x="1736725" y="4143375"/>
          <p14:tracePt t="14582" x="1708150" y="4186238"/>
          <p14:tracePt t="14599" x="1679575" y="4214813"/>
          <p14:tracePt t="14615" x="1671638" y="4237038"/>
          <p14:tracePt t="14632" x="1665288" y="4265613"/>
          <p14:tracePt t="14648" x="1665288" y="4271963"/>
          <p14:tracePt t="14665" x="1665288" y="4279900"/>
          <p14:tracePt t="14682" x="1651000" y="4294188"/>
          <p14:tracePt t="14698" x="1657350" y="4308475"/>
          <p14:tracePt t="14715" x="1671638" y="4337050"/>
          <p14:tracePt t="14732" x="1714500" y="4394200"/>
          <p14:tracePt t="14748" x="1765300" y="4437063"/>
          <p14:tracePt t="14765" x="1857375" y="4471988"/>
          <p14:tracePt t="14782" x="1936750" y="4479925"/>
          <p14:tracePt t="14798" x="2043113" y="4479925"/>
          <p14:tracePt t="14815" x="2136775" y="4429125"/>
          <p14:tracePt t="14832" x="2236788" y="4379913"/>
          <p14:tracePt t="14848" x="2286000" y="4337050"/>
          <p14:tracePt t="14865" x="2328863" y="4308475"/>
          <p14:tracePt t="14882" x="2336800" y="4294188"/>
          <p14:tracePt t="14898" x="2343150" y="4286250"/>
          <p14:tracePt t="14941" x="2343150" y="4265613"/>
          <p14:tracePt t="14946" x="2343150" y="4257675"/>
          <p14:tracePt t="14957" x="2343150" y="4251325"/>
          <p14:tracePt t="14965" x="2343150" y="4229100"/>
          <p14:tracePt t="14981" x="2343150" y="4214813"/>
          <p14:tracePt t="14998" x="2343150" y="4200525"/>
          <p14:tracePt t="15015" x="2343150" y="4179888"/>
          <p14:tracePt t="15032" x="2343150" y="4171950"/>
          <p14:tracePt t="15048" x="2343150" y="4165600"/>
          <p14:tracePt t="15085" x="2343150" y="4157663"/>
          <p14:tracePt t="15088" x="2343150" y="4151313"/>
          <p14:tracePt t="15098" x="2343150" y="4143375"/>
          <p14:tracePt t="15115" x="2336800" y="4122738"/>
          <p14:tracePt t="15131" x="2336800" y="4108450"/>
          <p14:tracePt t="15641" x="0" y="0"/>
        </p14:tracePtLst>
        <p14:tracePtLst>
          <p14:tracePt t="16619" x="2108200" y="4208463"/>
          <p14:tracePt t="16935" x="2122488" y="4208463"/>
          <p14:tracePt t="16947" x="2143125" y="4208463"/>
          <p14:tracePt t="16962" x="2171700" y="4208463"/>
          <p14:tracePt t="16992" x="2185988" y="4200525"/>
          <p14:tracePt t="17103" x="2193925" y="4200525"/>
          <p14:tracePt t="17126" x="2200275" y="4200525"/>
          <p14:tracePt t="17129" x="2208213" y="4200525"/>
          <p14:tracePt t="17148" x="2228850" y="4200525"/>
          <p14:tracePt t="17164" x="2251075" y="4200525"/>
          <p14:tracePt t="17168" x="2279650" y="4200525"/>
          <p14:tracePt t="17181" x="2308225" y="4200525"/>
          <p14:tracePt t="17198" x="2322513" y="4200525"/>
          <p14:tracePt t="17234" x="2328863" y="4200525"/>
          <p14:tracePt t="17471" x="2328863" y="4208463"/>
          <p14:tracePt t="17474" x="2336800" y="4208463"/>
          <p14:tracePt t="17489" x="2351088" y="4208463"/>
          <p14:tracePt t="17492" x="2351088" y="4214813"/>
          <p14:tracePt t="17497" x="2365375" y="4222750"/>
          <p14:tracePt t="17514" x="2379663" y="4237038"/>
          <p14:tracePt t="17531" x="2386013" y="4243388"/>
          <p14:tracePt t="17547" x="2400300" y="4243388"/>
          <p14:tracePt t="17564" x="2408238" y="4251325"/>
          <p14:tracePt t="17564" x="2408238" y="4257675"/>
          <p14:tracePt t="17741" x="2414588" y="4257675"/>
          <p14:tracePt t="17756" x="2465388" y="4257675"/>
          <p14:tracePt t="17764" x="2486025" y="4243388"/>
          <p14:tracePt t="17767" x="2514600" y="4243388"/>
          <p14:tracePt t="17781" x="2571750" y="4237038"/>
          <p14:tracePt t="17797" x="2586038" y="4237038"/>
          <p14:tracePt t="17878" x="2608263" y="4237038"/>
          <p14:tracePt t="17881" x="2608263" y="4243388"/>
          <p14:tracePt t="17897" x="2622550" y="4243388"/>
          <p14:tracePt t="17914" x="2628900" y="4271963"/>
          <p14:tracePt t="17917" x="2643188" y="4279900"/>
          <p14:tracePt t="17931" x="2657475" y="4286250"/>
          <p14:tracePt t="17947" x="2657475" y="4294188"/>
          <p14:tracePt t="18037" x="2665413" y="4294188"/>
          <p14:tracePt t="18216" x="2671763" y="4294188"/>
          <p14:tracePt t="18222" x="2700338" y="4308475"/>
          <p14:tracePt t="18230" x="2722563" y="4314825"/>
          <p14:tracePt t="18234" x="2757488" y="4329113"/>
          <p14:tracePt t="18247" x="2779713" y="4343400"/>
          <p14:tracePt t="18264" x="2794000" y="4343400"/>
          <p14:tracePt t="18486" x="2814638" y="4343400"/>
          <p14:tracePt t="18491" x="2828925" y="4337050"/>
          <p14:tracePt t="18506" x="2871788" y="4329113"/>
          <p14:tracePt t="18520" x="2886075" y="4329113"/>
          <p14:tracePt t="18523" x="2908300" y="4329113"/>
          <p14:tracePt t="18530" x="2951163" y="4308475"/>
          <p14:tracePt t="18547" x="2971800" y="4308475"/>
          <p14:tracePt t="18564" x="2979738" y="4308475"/>
          <p14:tracePt t="18580" x="2994025" y="4308475"/>
          <p14:tracePt t="18597" x="3000375" y="4300538"/>
          <p14:tracePt t="18613" x="3014663" y="4300538"/>
          <p14:tracePt t="18630" x="3065463" y="4300538"/>
          <p14:tracePt t="18647" x="3094038" y="4300538"/>
          <p14:tracePt t="18664" x="3143250" y="4300538"/>
          <p14:tracePt t="18680" x="3165475" y="4300538"/>
          <p14:tracePt t="18697" x="3171825" y="4300538"/>
          <p14:tracePt t="18714" x="3186113" y="4300538"/>
          <p14:tracePt t="18840" x="3194050" y="4294188"/>
          <p14:tracePt t="18843" x="3208338" y="4271963"/>
          <p14:tracePt t="18863" x="3214688" y="4265613"/>
          <p14:tracePt t="18880" x="3257550" y="4251325"/>
          <p14:tracePt t="18897" x="3279775" y="4229100"/>
          <p14:tracePt t="18900" x="3308350" y="4214813"/>
          <p14:tracePt t="18913" x="3314700" y="4194175"/>
          <p14:tracePt t="18930" x="3322638" y="4186238"/>
          <p14:tracePt t="19062" x="3322638" y="4179888"/>
          <p14:tracePt t="19206" x="3336925" y="4179888"/>
          <p14:tracePt t="19213" x="3343275" y="4186238"/>
          <p14:tracePt t="19217" x="3365500" y="4200525"/>
          <p14:tracePt t="19230" x="3394075" y="4229100"/>
          <p14:tracePt t="19246" x="3408363" y="4237038"/>
          <p14:tracePt t="19479" x="3414713" y="4237038"/>
          <p14:tracePt t="19645" x="3429000" y="4237038"/>
          <p14:tracePt t="19655" x="3451225" y="4237038"/>
          <p14:tracePt t="19658" x="3471863" y="4237038"/>
          <p14:tracePt t="19663" x="3494088" y="4237038"/>
          <p14:tracePt t="19680" x="3522663" y="4237038"/>
          <p14:tracePt t="19696" x="3529013" y="4237038"/>
          <p14:tracePt t="19713" x="3543300" y="4237038"/>
          <p14:tracePt t="19730" x="3565525" y="4208463"/>
          <p14:tracePt t="19747" x="3600450" y="4165600"/>
          <p14:tracePt t="19764" x="3622675" y="4129088"/>
          <p14:tracePt t="19780" x="3643313" y="4100513"/>
          <p14:tracePt t="19796" x="3657600" y="4051300"/>
          <p14:tracePt t="19813" x="3657600" y="4029075"/>
          <p14:tracePt t="19830" x="3665538" y="4022725"/>
          <p14:tracePt t="19846" x="3665538" y="4014788"/>
          <p14:tracePt t="19863" x="3679825" y="4000500"/>
          <p14:tracePt t="19880" x="3686175" y="3986213"/>
          <p14:tracePt t="19896" x="3700463" y="3951288"/>
          <p14:tracePt t="19913" x="3722688" y="3922713"/>
          <p14:tracePt t="19930" x="3743325" y="3894138"/>
          <p14:tracePt t="19946" x="3751263" y="3871913"/>
          <p14:tracePt t="19963" x="3757613" y="3857625"/>
          <p14:tracePt t="19980" x="3765550" y="3851275"/>
          <p14:tracePt t="19996" x="3786188" y="3822700"/>
          <p14:tracePt t="20013" x="3794125" y="3814763"/>
          <p14:tracePt t="20029" x="3808413" y="3786188"/>
          <p14:tracePt t="20046" x="3814763" y="3771900"/>
          <p14:tracePt t="20063" x="3829050" y="3765550"/>
          <p14:tracePt t="20080" x="3843338" y="3736975"/>
          <p14:tracePt t="20096" x="3843338" y="3729038"/>
          <p14:tracePt t="20113" x="3843338" y="3722688"/>
          <p14:tracePt t="20129" x="3843338" y="3714750"/>
          <p14:tracePt t="20168" x="3843338" y="3700463"/>
          <p14:tracePt t="20184" x="3843338" y="3686175"/>
          <p14:tracePt t="20206" x="3843338" y="3679825"/>
          <p14:tracePt t="20221" x="3851275" y="3679825"/>
          <p14:tracePt t="20229" x="3851275" y="3671888"/>
          <p14:tracePt t="20232" x="3851275" y="3665538"/>
          <p14:tracePt t="20246" x="3871913" y="3643313"/>
          <p14:tracePt t="20262" x="3886200" y="3629025"/>
          <p14:tracePt t="20279" x="3914775" y="3622675"/>
          <p14:tracePt t="20296" x="3922713" y="3608388"/>
          <p14:tracePt t="20496" x="3929063" y="3608388"/>
          <p14:tracePt t="20499" x="3937000" y="3614738"/>
          <p14:tracePt t="20513" x="3943350" y="3622675"/>
          <p14:tracePt t="20517" x="3965575" y="3643313"/>
          <p14:tracePt t="20530" x="3994150" y="3665538"/>
          <p14:tracePt t="20547" x="4022725" y="3665538"/>
          <p14:tracePt t="20563" x="4037013" y="3671888"/>
          <p14:tracePt t="20580" x="4051300" y="3686175"/>
          <p14:tracePt t="20597" x="4071938" y="3700463"/>
          <p14:tracePt t="20613" x="4100513" y="3722688"/>
          <p14:tracePt t="20631" x="4137025" y="3722688"/>
          <p14:tracePt t="20648" x="4143375" y="3736975"/>
          <p14:tracePt t="20664" x="4151313" y="3743325"/>
          <p14:tracePt t="20680" x="4157663" y="3743325"/>
          <p14:tracePt t="20697" x="4171950" y="3757613"/>
          <p14:tracePt t="21024" x="4171950" y="3751263"/>
          <p14:tracePt t="21027" x="4186238" y="3751263"/>
          <p14:tracePt t="21046" x="4194175" y="3743325"/>
          <p14:tracePt t="21167" x="4200525" y="3743325"/>
          <p14:tracePt t="21184" x="4200525" y="3765550"/>
          <p14:tracePt t="21187" x="4222750" y="3765550"/>
          <p14:tracePt t="21196" x="4229100" y="3771900"/>
          <p14:tracePt t="21200" x="4237038" y="3771900"/>
          <p14:tracePt t="21213" x="4251325" y="3779838"/>
          <p14:tracePt t="21230" x="4251325" y="3786188"/>
          <p14:tracePt t="21246" x="4265613" y="3786188"/>
          <p14:tracePt t="21263" x="4271963" y="3786188"/>
          <p14:tracePt t="21297" x="4279900" y="3786188"/>
          <p14:tracePt t="21308" x="4286250" y="3800475"/>
          <p14:tracePt t="21330" x="4300538" y="3800475"/>
          <p14:tracePt t="21346" x="4308475" y="3800475"/>
          <p14:tracePt t="21398" x="4314825" y="3800475"/>
          <p14:tracePt t="21408" x="4322763" y="3800475"/>
          <p14:tracePt t="21421" x="4329113" y="3800475"/>
          <p14:tracePt t="21439" x="4337050" y="3800475"/>
          <p14:tracePt t="21855" x="4351338" y="3800475"/>
          <p14:tracePt t="21858" x="4351338" y="3814763"/>
          <p14:tracePt t="21862" x="4357688" y="3822700"/>
          <p14:tracePt t="21879" x="4357688" y="3829050"/>
          <p14:tracePt t="22470" x="4365625" y="3843338"/>
          <p14:tracePt t="22480" x="4371975" y="3857625"/>
          <p14:tracePt t="22484" x="4394200" y="3879850"/>
          <p14:tracePt t="22495" x="4400550" y="3900488"/>
          <p14:tracePt t="22499" x="4437063" y="3943350"/>
          <p14:tracePt t="22512" x="4465638" y="3979863"/>
          <p14:tracePt t="22529" x="4479925" y="4000500"/>
          <p14:tracePt t="22545" x="4494213" y="4008438"/>
          <p14:tracePt t="22562" x="4494213" y="4014788"/>
          <p14:tracePt t="22648" x="4494213" y="4000500"/>
          <p14:tracePt t="22662" x="4494213" y="3994150"/>
          <p14:tracePt t="22671" x="4500563" y="3986213"/>
          <p14:tracePt t="22679" x="4514850" y="3957638"/>
          <p14:tracePt t="22682" x="4543425" y="3937000"/>
          <p14:tracePt t="22695" x="4551363" y="3922713"/>
          <p14:tracePt t="22712" x="4565650" y="3914775"/>
          <p14:tracePt t="22808" x="4572000" y="3914775"/>
          <p14:tracePt t="22824" x="4579938" y="3914775"/>
          <p14:tracePt t="22840" x="4579938" y="3922713"/>
          <p14:tracePt t="22843" x="4586288" y="3929063"/>
          <p14:tracePt t="22854" x="4586288" y="3937000"/>
          <p14:tracePt t="22982" x="4594225" y="3937000"/>
          <p14:tracePt t="22992" x="4594225" y="3957638"/>
          <p14:tracePt t="23007" x="4594225" y="3965575"/>
          <p14:tracePt t="23010" x="4594225" y="3971925"/>
          <p14:tracePt t="23028" x="4600575" y="3994150"/>
          <p14:tracePt t="23176" x="4600575" y="4000500"/>
          <p14:tracePt t="23200" x="4600575" y="4008438"/>
          <p14:tracePt t="23247" x="4600575" y="4014788"/>
          <p14:tracePt t="23263" x="4600575" y="4022725"/>
          <p14:tracePt t="23280" x="4600575" y="4029075"/>
          <p14:tracePt t="23303" x="4614863" y="4029075"/>
          <p14:tracePt t="23306" x="4614863" y="4043363"/>
          <p14:tracePt t="23310" x="4614863" y="4051300"/>
          <p14:tracePt t="23328" x="4614863" y="4057650"/>
          <p14:tracePt t="23332" x="4622800" y="4057650"/>
          <p14:tracePt t="23345" x="4622800" y="4065588"/>
          <p14:tracePt t="23362" x="4622800" y="4086225"/>
          <p14:tracePt t="23379" x="4629150" y="4100513"/>
          <p14:tracePt t="23396" x="4637088" y="4114800"/>
          <p14:tracePt t="23413" x="4637088" y="4137025"/>
          <p14:tracePt t="23429" x="4643438" y="4143375"/>
          <p14:tracePt t="23445" x="4651375" y="4143375"/>
          <p14:tracePt t="23543" x="4651375" y="4151313"/>
          <p14:tracePt t="23546" x="4665663" y="4151313"/>
          <p14:tracePt t="23561" x="4665663" y="4157663"/>
          <p14:tracePt t="23565" x="4672013" y="4165600"/>
          <p14:tracePt t="23598" x="4679950" y="4171950"/>
          <p14:tracePt t="23901" x="4679950" y="4194175"/>
          <p14:tracePt t="23912" x="4686300" y="4200525"/>
          <p14:tracePt t="23920" x="4694238" y="4208463"/>
          <p14:tracePt t="23928" x="4700588" y="4214813"/>
          <p14:tracePt t="23931" x="4722813" y="4243388"/>
          <p14:tracePt t="23945" x="4729163" y="4271963"/>
          <p14:tracePt t="23961" x="4737100" y="4279900"/>
          <p14:tracePt t="23979" x="4743450" y="4286250"/>
          <p14:tracePt t="23996" x="4751388" y="4294188"/>
          <p14:tracePt t="24440" x="4765675" y="4294188"/>
          <p14:tracePt t="24462" x="4772025" y="4294188"/>
          <p14:tracePt t="24494" x="4779963" y="4294188"/>
          <p14:tracePt t="24519" x="4786313" y="4294188"/>
          <p14:tracePt t="24526" x="4786313" y="4300538"/>
          <p14:tracePt t="24615" x="4794250" y="4300538"/>
          <p14:tracePt t="26354" x="4800600" y="4300538"/>
          <p14:tracePt t="26382" x="4800600" y="4314825"/>
          <p14:tracePt t="26392" x="4814888" y="4314825"/>
          <p14:tracePt t="26486" x="4822825" y="4314825"/>
          <p14:tracePt t="26493" x="4822825" y="4322763"/>
          <p14:tracePt t="26510" x="4829175" y="4329113"/>
          <p14:tracePt t="26513" x="4837113" y="4343400"/>
          <p14:tracePt t="26526" x="4837113" y="4365625"/>
          <p14:tracePt t="26718" x="4837113" y="4371975"/>
          <p14:tracePt t="26734" x="4837113" y="4379913"/>
          <p14:tracePt t="26751" x="4837113" y="4386263"/>
          <p14:tracePt t="26767" x="4837113" y="4394200"/>
          <p14:tracePt t="26775" x="4837113" y="4400550"/>
          <p14:tracePt t="26797" x="4837113" y="4414838"/>
          <p14:tracePt t="26804" x="4837113" y="4422775"/>
          <p14:tracePt t="26818" x="4843463" y="4437063"/>
          <p14:tracePt t="26829" x="4843463" y="4443413"/>
          <p14:tracePt t="26833" x="4843463" y="4465638"/>
          <p14:tracePt t="26843" x="4851400" y="4479925"/>
          <p14:tracePt t="26860" x="4865688" y="4479925"/>
          <p14:tracePt t="26876" x="4865688" y="4500563"/>
          <p14:tracePt t="27063" x="4872038" y="4500563"/>
          <p14:tracePt t="27086" x="4872038" y="4508500"/>
          <p14:tracePt t="27101" x="4886325" y="4522788"/>
          <p14:tracePt t="27109" x="4886325" y="4543425"/>
          <p14:tracePt t="27113" x="4894263" y="4565650"/>
          <p14:tracePt t="27126" x="4914900" y="4594225"/>
          <p14:tracePt t="27143" x="4922838" y="4629150"/>
          <p14:tracePt t="27159" x="4937125" y="4672013"/>
          <p14:tracePt t="27176" x="4937125" y="4708525"/>
          <p14:tracePt t="27194" x="4972050" y="4737100"/>
          <p14:tracePt t="27211" x="4972050" y="4757738"/>
          <p14:tracePt t="27226" x="4972050" y="4765675"/>
          <p14:tracePt t="27280" x="4979988" y="4772025"/>
          <p14:tracePt t="27301" x="4979988" y="4779963"/>
          <p14:tracePt t="27318" x="4979988" y="4786313"/>
          <p14:tracePt t="27321" x="4979988" y="4794250"/>
          <p14:tracePt t="27326" x="4979988" y="4814888"/>
          <p14:tracePt t="27343" x="4979988" y="4829175"/>
          <p14:tracePt t="27359" x="4979988" y="4865688"/>
          <p14:tracePt t="27376" x="4994275" y="4894263"/>
          <p14:tracePt t="27393" x="5000625" y="4922838"/>
          <p14:tracePt t="27409" x="5000625" y="4957763"/>
          <p14:tracePt t="27426" x="5008563" y="4979988"/>
          <p14:tracePt t="27443" x="5014913" y="5000625"/>
          <p14:tracePt t="27460" x="5037138" y="5008563"/>
          <p14:tracePt t="27460" x="5037138" y="5014913"/>
          <p14:tracePt t="27493" x="5037138" y="5022850"/>
          <p14:tracePt t="27498" x="5043488" y="5043488"/>
          <p14:tracePt t="27509" x="5051425" y="5051425"/>
          <p14:tracePt t="27526" x="5057775" y="5057775"/>
          <p14:tracePt t="27543" x="5057775" y="5086350"/>
          <p14:tracePt t="27559" x="5065713" y="5094288"/>
          <p14:tracePt t="27576" x="5072063" y="5100638"/>
          <p14:tracePt t="27593" x="5072063" y="5114925"/>
          <p14:tracePt t="27609" x="5086350" y="5129213"/>
          <p14:tracePt t="27626" x="5086350" y="5137150"/>
          <p14:tracePt t="27643" x="5094288" y="5143500"/>
          <p14:tracePt t="27659" x="5094288" y="5157788"/>
          <p14:tracePt t="27676" x="5100638" y="5180013"/>
          <p14:tracePt t="27693" x="5108575" y="5214938"/>
          <p14:tracePt t="27710" x="5114925" y="5251450"/>
          <p14:tracePt t="27726" x="5129213" y="5265738"/>
          <p14:tracePt t="27743" x="5129213" y="5280025"/>
          <p14:tracePt t="27759" x="5129213" y="5294313"/>
          <p14:tracePt t="27776" x="5137150" y="5308600"/>
          <p14:tracePt t="27793" x="5137150" y="5314950"/>
          <p14:tracePt t="27809" x="5137150" y="5329238"/>
          <p14:tracePt t="27826" x="5143500" y="5329238"/>
          <p14:tracePt t="27843" x="5143500" y="5343525"/>
          <p14:tracePt t="27859" x="5151438" y="5343525"/>
          <p14:tracePt t="27876" x="5151438" y="5351463"/>
          <p14:tracePt t="27892" x="5151438" y="5357813"/>
          <p14:tracePt t="27910" x="5151438" y="5372100"/>
          <p14:tracePt t="27927" x="5157788" y="5394325"/>
          <p14:tracePt t="27942" x="5157788" y="5400675"/>
          <p14:tracePt t="27959" x="5165725" y="5414963"/>
          <p14:tracePt t="27976" x="5180013" y="5422900"/>
          <p14:tracePt t="27992" x="5180013" y="5443538"/>
          <p14:tracePt t="28009" x="5180013" y="5451475"/>
          <p14:tracePt t="28026" x="5186363" y="5457825"/>
          <p14:tracePt t="28042" x="5186363" y="5472113"/>
          <p14:tracePt t="28059" x="5194300" y="5480050"/>
          <p14:tracePt t="28097" x="5194300" y="5494338"/>
          <p14:tracePt t="28129" x="5194300" y="5500688"/>
          <p14:tracePt t="28323" x="5194300" y="5508625"/>
          <p14:tracePt t="28334" x="5194300" y="5514975"/>
          <p14:tracePt t="28342" x="5200650" y="5514975"/>
          <p14:tracePt t="28345" x="5200650" y="5529263"/>
          <p14:tracePt t="28359" x="5208588" y="5529263"/>
          <p14:tracePt t="28443" x="5214938" y="5543550"/>
          <p14:tracePt t="28470" x="5214938" y="5551488"/>
          <p14:tracePt t="28473" x="5229225" y="5551488"/>
          <p14:tracePt t="28484" x="5237163" y="5557838"/>
          <p14:tracePt t="28492" x="5243513" y="5565775"/>
          <p14:tracePt t="28509" x="5251450" y="5572125"/>
          <p14:tracePt t="28730" x="0" y="0"/>
        </p14:tracePtLst>
        <p14:tracePtLst>
          <p14:tracePt t="30188" x="5237163" y="5500688"/>
          <p14:tracePt t="30200" x="5243513" y="5500688"/>
          <p14:tracePt t="30644" x="5243513" y="5486400"/>
          <p14:tracePt t="30655" x="5257800" y="5480050"/>
          <p14:tracePt t="30658" x="5265738" y="5457825"/>
          <p14:tracePt t="30666" x="5272088" y="5451475"/>
          <p14:tracePt t="30674" x="5294313" y="5422900"/>
          <p14:tracePt t="30691" x="5300663" y="5408613"/>
          <p14:tracePt t="30707" x="5300663" y="5400675"/>
          <p14:tracePt t="30764" x="5308600" y="5400675"/>
          <p14:tracePt t="30853" x="5308600" y="5386388"/>
          <p14:tracePt t="30935" x="5308600" y="5394325"/>
          <p14:tracePt t="30938" x="5314950" y="5400675"/>
          <p14:tracePt t="30991" x="5314950" y="5408613"/>
          <p14:tracePt t="31034" x="5322888" y="5408613"/>
          <p14:tracePt t="31049" x="5322888" y="5414963"/>
          <p14:tracePt t="31063" x="5365750" y="5422900"/>
          <p14:tracePt t="31074" x="5472113" y="5451475"/>
          <p14:tracePt t="31077" x="5514975" y="5451475"/>
          <p14:tracePt t="31090" x="5637213" y="5465763"/>
          <p14:tracePt t="31107" x="5715000" y="5472113"/>
          <p14:tracePt t="31125" x="5786438" y="5480050"/>
          <p14:tracePt t="31142" x="5794375" y="5494338"/>
          <p14:tracePt t="31157" x="5800725" y="5494338"/>
          <p14:tracePt t="31195" x="5808663" y="5494338"/>
          <p14:tracePt t="31201" x="5815013" y="5486400"/>
          <p14:tracePt t="31207" x="5851525" y="5486400"/>
          <p14:tracePt t="31224" x="5880100" y="5486400"/>
          <p14:tracePt t="31241" x="5908675" y="5486400"/>
          <p14:tracePt t="31259" x="5922963" y="5486400"/>
          <p14:tracePt t="31275" x="5929313" y="5486400"/>
          <p14:tracePt t="31291" x="5951538" y="5494338"/>
          <p14:tracePt t="31308" x="5957888" y="5494338"/>
          <p14:tracePt t="31324" x="5980113" y="5500688"/>
          <p14:tracePt t="31324" x="6000750" y="5500688"/>
          <p14:tracePt t="31341" x="6065838" y="5500688"/>
          <p14:tracePt t="31357" x="6137275" y="5500688"/>
          <p14:tracePt t="31374" x="6223000" y="5508625"/>
          <p14:tracePt t="31390" x="6272213" y="5508625"/>
          <p14:tracePt t="31407" x="6300788" y="5508625"/>
          <p14:tracePt t="31501" x="6329363" y="5508625"/>
          <p14:tracePt t="31515" x="6380163" y="5508625"/>
          <p14:tracePt t="31527" x="6415088" y="5508625"/>
          <p14:tracePt t="31530" x="6443663" y="5508625"/>
          <p14:tracePt t="31540" x="6523038" y="5508625"/>
          <p14:tracePt t="31557" x="6565900" y="5508625"/>
          <p14:tracePt t="31574" x="6586538" y="5508625"/>
          <p14:tracePt t="31591" x="6608763" y="5514975"/>
          <p14:tracePt t="31607" x="6623050" y="5514975"/>
          <p14:tracePt t="31624" x="6651625" y="5514975"/>
          <p14:tracePt t="31640" x="6708775" y="5514975"/>
          <p14:tracePt t="31657" x="6808788" y="5514975"/>
          <p14:tracePt t="31674" x="6951663" y="5514975"/>
          <p14:tracePt t="31690" x="7058025" y="5500688"/>
          <p14:tracePt t="31707" x="7108825" y="5494338"/>
          <p14:tracePt t="31724" x="7108825" y="5486400"/>
          <p14:tracePt t="31740" x="7094538" y="5457825"/>
          <p14:tracePt t="31758" x="7086600" y="5443538"/>
          <p14:tracePt t="31774" x="7086600" y="5422900"/>
          <p14:tracePt t="31790" x="7086600" y="5414963"/>
          <p14:tracePt t="31807" x="7080250" y="5408613"/>
          <p14:tracePt t="31824" x="7072313" y="5394325"/>
          <p14:tracePt t="31840" x="7058025" y="5380038"/>
          <p14:tracePt t="31857" x="7037388" y="5357813"/>
          <p14:tracePt t="31873" x="7015163" y="5314950"/>
          <p14:tracePt t="31890" x="7000875" y="5286375"/>
          <p14:tracePt t="31907" x="6965950" y="5251450"/>
          <p14:tracePt t="31924" x="6929438" y="5214938"/>
          <p14:tracePt t="31940" x="6815138" y="5157788"/>
          <p14:tracePt t="31957" x="6765925" y="5151438"/>
          <p14:tracePt t="31973" x="6700838" y="5151438"/>
          <p14:tracePt t="31990" x="6665913" y="5151438"/>
          <p14:tracePt t="32007" x="6637338" y="5151438"/>
          <p14:tracePt t="32023" x="6623050" y="5151438"/>
          <p14:tracePt t="32040" x="6580188" y="5151438"/>
          <p14:tracePt t="32057" x="6508750" y="5165725"/>
          <p14:tracePt t="32073" x="6343650" y="5180013"/>
          <p14:tracePt t="32090" x="6086475" y="5194300"/>
          <p14:tracePt t="32107" x="5772150" y="5208588"/>
          <p14:tracePt t="32123" x="5537200" y="5237163"/>
          <p14:tracePt t="32140" x="5451475" y="5294313"/>
          <p14:tracePt t="32157" x="5429250" y="5308600"/>
          <p14:tracePt t="32173" x="5422900" y="5337175"/>
          <p14:tracePt t="32190" x="5400675" y="5365750"/>
          <p14:tracePt t="32207" x="5394325" y="5400675"/>
          <p14:tracePt t="32223" x="5394325" y="5437188"/>
          <p14:tracePt t="32240" x="5394325" y="5486400"/>
          <p14:tracePt t="32257" x="5394325" y="5537200"/>
          <p14:tracePt t="32273" x="5394325" y="5600700"/>
          <p14:tracePt t="32290" x="5380038" y="5637213"/>
          <p14:tracePt t="32307" x="5380038" y="5651500"/>
          <p14:tracePt t="32340" x="5380038" y="5657850"/>
          <p14:tracePt t="32390" x="5365750" y="5651500"/>
          <p14:tracePt t="32398" x="5365750" y="5637213"/>
          <p14:tracePt t="32416" x="5351463" y="5614988"/>
          <p14:tracePt t="32419" x="5343525" y="5614988"/>
          <p14:tracePt t="32423" x="5329238" y="5600700"/>
          <p14:tracePt t="32440" x="5300663" y="5580063"/>
          <p14:tracePt t="32456" x="5280025" y="5580063"/>
          <p14:tracePt t="32473" x="5280025" y="5572125"/>
          <p14:tracePt t="32544" x="5265738" y="5572125"/>
          <p14:tracePt t="32557" x="5265738" y="5565775"/>
          <p14:tracePt t="32560" x="5257800" y="5551488"/>
          <p14:tracePt t="32573" x="5251450" y="5537200"/>
          <p14:tracePt t="32576" x="5237163" y="5508625"/>
          <p14:tracePt t="32590" x="5229225" y="5480050"/>
          <p14:tracePt t="32606" x="5222875" y="5443538"/>
          <p14:tracePt t="32623" x="5200650" y="5400675"/>
          <p14:tracePt t="32639" x="5200650" y="5365750"/>
          <p14:tracePt t="32656" x="5194300" y="5337175"/>
          <p14:tracePt t="32673" x="5194300" y="5300663"/>
          <p14:tracePt t="32689" x="5194300" y="5286375"/>
          <p14:tracePt t="32706" x="5194300" y="5265738"/>
          <p14:tracePt t="32723" x="5194300" y="5229225"/>
          <p14:tracePt t="32739" x="5180013" y="5200650"/>
          <p14:tracePt t="32756" x="5180013" y="5151438"/>
          <p14:tracePt t="32773" x="5180013" y="5108575"/>
          <p14:tracePt t="32789" x="5180013" y="5057775"/>
          <p14:tracePt t="32806" x="5180013" y="5014913"/>
          <p14:tracePt t="32823" x="5186363" y="4957763"/>
          <p14:tracePt t="32839" x="5186363" y="4908550"/>
          <p14:tracePt t="32856" x="5186363" y="4857750"/>
          <p14:tracePt t="32873" x="5194300" y="4800600"/>
          <p14:tracePt t="32889" x="5208588" y="4737100"/>
          <p14:tracePt t="32906" x="5243513" y="4657725"/>
          <p14:tracePt t="32923" x="5251450" y="4594225"/>
          <p14:tracePt t="32939" x="5286375" y="4514850"/>
          <p14:tracePt t="32956" x="5329238" y="4386263"/>
          <p14:tracePt t="32973" x="5357813" y="4308475"/>
          <p14:tracePt t="32989" x="5365750" y="4257675"/>
          <p14:tracePt t="33006" x="5400675" y="4194175"/>
          <p14:tracePt t="33023" x="5422900" y="4151313"/>
          <p14:tracePt t="33039" x="5443538" y="4086225"/>
          <p14:tracePt t="33056" x="5465763" y="4022725"/>
          <p14:tracePt t="33072" x="5480050" y="3986213"/>
          <p14:tracePt t="33089" x="5494338" y="3929063"/>
          <p14:tracePt t="33106" x="5500688" y="3894138"/>
          <p14:tracePt t="33123" x="5508625" y="3879850"/>
          <p14:tracePt t="33139" x="5508625" y="3857625"/>
          <p14:tracePt t="33156" x="5522913" y="3829050"/>
          <p14:tracePt t="33172" x="5529263" y="3786188"/>
          <p14:tracePt t="33190" x="5529263" y="3765550"/>
          <p14:tracePt t="33207" x="5529263" y="3714750"/>
          <p14:tracePt t="33223" x="5529263" y="3686175"/>
          <p14:tracePt t="33239" x="5529263" y="3651250"/>
          <p14:tracePt t="33256" x="5529263" y="3614738"/>
          <p14:tracePt t="33273" x="5529263" y="3579813"/>
          <p14:tracePt t="33289" x="5529263" y="3536950"/>
          <p14:tracePt t="33306" x="5529263" y="3486150"/>
          <p14:tracePt t="33323" x="5529263" y="3451225"/>
          <p14:tracePt t="33339" x="5522913" y="3414713"/>
          <p14:tracePt t="33356" x="5522913" y="3371850"/>
          <p14:tracePt t="33373" x="5514975" y="3357563"/>
          <p14:tracePt t="33389" x="5514975" y="3351213"/>
          <p14:tracePt t="33466" x="5514975" y="3343275"/>
          <p14:tracePt t="33470" x="5514975" y="3336925"/>
          <p14:tracePt t="33498" x="5514975" y="3328988"/>
          <p14:tracePt t="33505" x="5514975" y="3322638"/>
          <p14:tracePt t="33509" x="5508625" y="3308350"/>
          <p14:tracePt t="33522" x="5508625" y="3300413"/>
          <p14:tracePt t="33732" x="5508625" y="3294063"/>
          <p14:tracePt t="33747" x="5494338" y="3279775"/>
          <p14:tracePt t="33759" x="5486400" y="3257550"/>
          <p14:tracePt t="33762" x="5465763" y="3257550"/>
          <p14:tracePt t="33772" x="5437188" y="3243263"/>
          <p14:tracePt t="33790" x="5400675" y="3236913"/>
          <p14:tracePt t="33911" x="5400675" y="3222625"/>
          <p14:tracePt t="33924" x="5386388" y="3214688"/>
          <p14:tracePt t="33941" x="5372100" y="3208338"/>
          <p14:tracePt t="33951" x="5365750" y="3208338"/>
          <p14:tracePt t="33964" x="5365750" y="3200400"/>
          <p14:tracePt t="34053" x="5351463" y="3186113"/>
          <p14:tracePt t="34056" x="5351463" y="3179763"/>
          <p14:tracePt t="34064" x="5337175" y="3179763"/>
          <p14:tracePt t="34072" x="5337175" y="3171825"/>
          <p14:tracePt t="34089" x="5329238" y="3143250"/>
          <p14:tracePt t="34105" x="5322888" y="3128963"/>
          <p14:tracePt t="34122" x="5322888" y="3114675"/>
          <p14:tracePt t="34139" x="5322888" y="3094038"/>
          <p14:tracePt t="34155" x="5314950" y="3065463"/>
          <p14:tracePt t="34172" x="5280025" y="2986088"/>
          <p14:tracePt t="34189" x="5257800" y="2879725"/>
          <p14:tracePt t="34205" x="5194300" y="2743200"/>
          <p14:tracePt t="34222" x="5137150" y="2579688"/>
          <p14:tracePt t="34240" x="5100638" y="2486025"/>
          <p14:tracePt t="34256" x="5051425" y="2400300"/>
          <p14:tracePt t="34272" x="5029200" y="2336800"/>
          <p14:tracePt t="34289" x="5022850" y="2314575"/>
          <p14:tracePt t="34306" x="5022850" y="2300288"/>
          <p14:tracePt t="34322" x="5014913" y="2293938"/>
          <p14:tracePt t="34653" x="5014913" y="2286000"/>
          <p14:tracePt t="34664" x="5022850" y="2286000"/>
          <p14:tracePt t="34667" x="5022850" y="2279650"/>
          <p14:tracePt t="34672" x="5043488" y="2271713"/>
          <p14:tracePt t="34688" x="5057775" y="2243138"/>
          <p14:tracePt t="34705" x="5080000" y="2193925"/>
          <p14:tracePt t="34721" x="5086350" y="2171700"/>
          <p14:tracePt t="34738" x="5086350" y="2157413"/>
          <p14:tracePt t="34878" x="5094288" y="2157413"/>
          <p14:tracePt t="34885" x="5094288" y="2165350"/>
          <p14:tracePt t="34888" x="5108575" y="2179638"/>
          <p14:tracePt t="34897" x="5114925" y="2193925"/>
          <p14:tracePt t="34905" x="5137150" y="2243138"/>
          <p14:tracePt t="34921" x="5143500" y="2286000"/>
          <p14:tracePt t="34938" x="5157788" y="2293938"/>
          <p14:tracePt t="35025" x="5157788" y="2300288"/>
          <p14:tracePt t="35039" x="5172075" y="2300288"/>
          <p14:tracePt t="35042" x="5180013" y="2300288"/>
          <p14:tracePt t="35055" x="5180013" y="2308225"/>
          <p14:tracePt t="35220" x="5180013" y="2300288"/>
          <p14:tracePt t="35230" x="5180013" y="2293938"/>
          <p14:tracePt t="35244" x="5180013" y="2286000"/>
          <p14:tracePt t="35270" x="5180013" y="2279650"/>
          <p14:tracePt t="35633" x="5180013" y="2265363"/>
          <p14:tracePt t="35789" x="5186363" y="2257425"/>
          <p14:tracePt t="35796" x="5208588" y="2243138"/>
          <p14:tracePt t="35804" x="5214938" y="2243138"/>
          <p14:tracePt t="35807" x="5214938" y="2228850"/>
          <p14:tracePt t="35821" x="5222875" y="2228850"/>
          <p14:tracePt t="35924" x="5222875" y="2236788"/>
          <p14:tracePt t="35941" x="5229225" y="2228850"/>
          <p14:tracePt t="35967" x="5237163" y="2228850"/>
          <p14:tracePt t="35998" x="5237163" y="2236788"/>
          <p14:tracePt t="36078" x="5243513" y="2236788"/>
          <p14:tracePt t="36095" x="5243513" y="2243138"/>
          <p14:tracePt t="36102" x="5257800" y="2243138"/>
          <p14:tracePt t="36116" x="5272088" y="2243138"/>
          <p14:tracePt t="36119" x="5272088" y="2251075"/>
          <p14:tracePt t="36333" x="5265738" y="2251075"/>
          <p14:tracePt t="36349" x="5243513" y="2251075"/>
          <p14:tracePt t="36366" x="5214938" y="2251075"/>
          <p14:tracePt t="36382" x="5194300" y="2251075"/>
          <p14:tracePt t="36396" x="5180013" y="2251075"/>
          <p14:tracePt t="36407" x="5165725" y="2243138"/>
          <p14:tracePt t="36410" x="5157788" y="2243138"/>
          <p14:tracePt t="36420" x="5151438" y="2243138"/>
          <p14:tracePt t="36821" x="5165725" y="2243138"/>
          <p14:tracePt t="36829" x="5165725" y="2228850"/>
          <p14:tracePt t="36846" x="5172075" y="2222500"/>
          <p14:tracePt t="36850" x="5180013" y="2222500"/>
          <p14:tracePt t="36854" x="5186363" y="2214563"/>
          <p14:tracePt t="37095" x="5194300" y="2214563"/>
          <p14:tracePt t="37125" x="5200650" y="2214563"/>
          <p14:tracePt t="37205" x="5200650" y="2222500"/>
          <p14:tracePt t="38007" x="5200650" y="2236788"/>
          <p14:tracePt t="38013" x="5222875" y="2236788"/>
          <p14:tracePt t="38020" x="5229225" y="2236788"/>
          <p14:tracePt t="38024" x="5237163" y="2251075"/>
          <p14:tracePt t="38037" x="5257800" y="2251075"/>
          <p14:tracePt t="40151" x="5257800" y="2257425"/>
          <p14:tracePt t="40155" x="5257800" y="2265363"/>
          <p14:tracePt t="40169" x="5257800" y="2279650"/>
          <p14:tracePt t="40173" x="5257800" y="2322513"/>
          <p14:tracePt t="40186" x="5257800" y="2357438"/>
          <p14:tracePt t="40203" x="5280025" y="2400300"/>
          <p14:tracePt t="40219" x="5280025" y="2436813"/>
          <p14:tracePt t="40236" x="5280025" y="2486025"/>
          <p14:tracePt t="40253" x="5280025" y="2557463"/>
          <p14:tracePt t="40269" x="5280025" y="2593975"/>
          <p14:tracePt t="40286" x="5280025" y="2657475"/>
          <p14:tracePt t="40302" x="5280025" y="2693988"/>
          <p14:tracePt t="40319" x="5280025" y="2728913"/>
          <p14:tracePt t="40336" x="5280025" y="2736850"/>
          <p14:tracePt t="40455" x="5280025" y="2757488"/>
          <p14:tracePt t="40462" x="5286375" y="2779713"/>
          <p14:tracePt t="40465" x="5286375" y="2786063"/>
          <p14:tracePt t="40469" x="5308600" y="2836863"/>
          <p14:tracePt t="40486" x="5314950" y="2886075"/>
          <p14:tracePt t="40502" x="5337175" y="2908300"/>
          <p14:tracePt t="40519" x="5343525" y="2928938"/>
          <p14:tracePt t="40559" x="5351463" y="2936875"/>
          <p14:tracePt t="40610" x="5357813" y="2936875"/>
          <p14:tracePt t="40624" x="5357813" y="2943225"/>
          <p14:tracePt t="40627" x="5365750" y="2943225"/>
          <p14:tracePt t="40642" x="5372100" y="2943225"/>
          <p14:tracePt t="40659" x="5386388" y="2943225"/>
          <p14:tracePt t="40675" x="5394325" y="2943225"/>
          <p14:tracePt t="40695" x="5408613" y="2943225"/>
          <p14:tracePt t="40698" x="5414963" y="2943225"/>
          <p14:tracePt t="40702" x="5472113" y="2894013"/>
          <p14:tracePt t="40719" x="5514975" y="2836863"/>
          <p14:tracePt t="40736" x="5557838" y="2794000"/>
          <p14:tracePt t="40752" x="5594350" y="2765425"/>
          <p14:tracePt t="40789" x="5608638" y="2765425"/>
          <p14:tracePt t="40815" x="5614988" y="2765425"/>
          <p14:tracePt t="40837" x="5622925" y="2765425"/>
          <p14:tracePt t="40844" x="5622925" y="2771775"/>
          <p14:tracePt t="40855" x="5629275" y="2779713"/>
          <p14:tracePt t="40859" x="5651500" y="2808288"/>
          <p14:tracePt t="40869" x="5672138" y="2851150"/>
          <p14:tracePt t="40886" x="5680075" y="2871788"/>
          <p14:tracePt t="40904" x="5680075" y="2894013"/>
          <p14:tracePt t="40920" x="5686425" y="2894013"/>
          <p14:tracePt t="41015" x="5715000" y="2900363"/>
          <p14:tracePt t="41018" x="5751513" y="2914650"/>
          <p14:tracePt t="41027" x="5765800" y="2928938"/>
          <p14:tracePt t="41035" x="5837238" y="2986088"/>
          <p14:tracePt t="41052" x="5922963" y="3051175"/>
          <p14:tracePt t="41069" x="5951538" y="3071813"/>
          <p14:tracePt t="41085" x="5957888" y="3079750"/>
          <p14:tracePt t="41190" x="5965825" y="3079750"/>
          <p14:tracePt t="41205" x="5965825" y="3086100"/>
          <p14:tracePt t="41215" x="5980113" y="3094038"/>
          <p14:tracePt t="41219" x="5980113" y="3108325"/>
          <p14:tracePt t="41227" x="5980113" y="3114675"/>
          <p14:tracePt t="41235" x="5980113" y="3136900"/>
          <p14:tracePt t="41252" x="5986463" y="3157538"/>
          <p14:tracePt t="41252" x="5986463" y="3165475"/>
          <p14:tracePt t="41269" x="5994400" y="3165475"/>
          <p14:tracePt t="41285" x="5994400" y="3171825"/>
          <p14:tracePt t="41302" x="6000750" y="3179763"/>
          <p14:tracePt t="41320" x="6000750" y="3186113"/>
          <p14:tracePt t="41336" x="6000750" y="3214688"/>
          <p14:tracePt t="41352" x="6000750" y="3251200"/>
          <p14:tracePt t="41369" x="6000750" y="3300413"/>
          <p14:tracePt t="41385" x="6000750" y="3365500"/>
          <p14:tracePt t="41402" x="6000750" y="3400425"/>
          <p14:tracePt t="41419" x="6000750" y="3429000"/>
          <p14:tracePt t="41436" x="6008688" y="3443288"/>
          <p14:tracePt t="41452" x="6008688" y="3465513"/>
          <p14:tracePt t="41469" x="6008688" y="3471863"/>
          <p14:tracePt t="41512" x="6015038" y="3471863"/>
          <p14:tracePt t="41655" x="6015038" y="3479800"/>
          <p14:tracePt t="41663" x="6015038" y="3486150"/>
          <p14:tracePt t="41666" x="6037263" y="3514725"/>
          <p14:tracePt t="41685" x="6037263" y="3522663"/>
          <p14:tracePt t="41688" x="6037263" y="3551238"/>
          <p14:tracePt t="41702" x="6043613" y="3565525"/>
          <p14:tracePt t="41718" x="6051550" y="3579813"/>
          <p14:tracePt t="41735" x="6057900" y="3600450"/>
          <p14:tracePt t="41752" x="6072188" y="3614738"/>
          <p14:tracePt t="41769" x="6072188" y="3622675"/>
          <p14:tracePt t="41786" x="6072188" y="3629025"/>
          <p14:tracePt t="41917" x="6080125" y="3643313"/>
          <p14:tracePt t="41921" x="6086475" y="3643313"/>
          <p14:tracePt t="41935" x="6086475" y="3651250"/>
          <p14:tracePt t="41938" x="6100763" y="3665538"/>
          <p14:tracePt t="41952" x="6122988" y="3679825"/>
          <p14:tracePt t="41968" x="6137275" y="3679825"/>
          <p14:tracePt t="41985" x="6143625" y="3694113"/>
          <p14:tracePt t="42085" x="6143625" y="3700463"/>
          <p14:tracePt t="42093" x="6165850" y="3700463"/>
          <p14:tracePt t="42101" x="6172200" y="3700463"/>
          <p14:tracePt t="42105" x="6186488" y="3700463"/>
          <p14:tracePt t="42118" x="6194425" y="3700463"/>
          <p14:tracePt t="42155" x="6200775" y="3700463"/>
          <p14:tracePt t="42184" x="6215063" y="3700463"/>
          <p14:tracePt t="42187" x="6215063" y="3708400"/>
          <p14:tracePt t="42201" x="6223000" y="3714750"/>
          <p14:tracePt t="42218" x="6237288" y="3743325"/>
          <p14:tracePt t="42235" x="6257925" y="3751263"/>
          <p14:tracePt t="42238" x="6257925" y="3771900"/>
          <p14:tracePt t="42252" x="6265863" y="3794125"/>
          <p14:tracePt t="42268" x="6272213" y="3836988"/>
          <p14:tracePt t="42286" x="6272213" y="3843338"/>
          <p14:tracePt t="42302" x="6272213" y="3857625"/>
          <p14:tracePt t="42318" x="6280150" y="3857625"/>
          <p14:tracePt t="42335" x="6280150" y="3879850"/>
          <p14:tracePt t="42352" x="6280150" y="3894138"/>
          <p14:tracePt t="42368" x="6280150" y="3908425"/>
          <p14:tracePt t="42385" x="6280150" y="3929063"/>
          <p14:tracePt t="42402" x="6280150" y="3957638"/>
          <p14:tracePt t="42418" x="6286500" y="3971925"/>
          <p14:tracePt t="42435" x="6286500" y="4000500"/>
          <p14:tracePt t="42452" x="6300788" y="4029075"/>
          <p14:tracePt t="42468" x="6323013" y="4043363"/>
          <p14:tracePt t="42485" x="6337300" y="4057650"/>
          <p14:tracePt t="42502" x="6343650" y="4079875"/>
          <p14:tracePt t="42519" x="6351588" y="4100513"/>
          <p14:tracePt t="42535" x="6357938" y="4114800"/>
          <p14:tracePt t="42552" x="6372225" y="4129088"/>
          <p14:tracePt t="42590" x="6380163" y="4129088"/>
          <p14:tracePt t="42711" x="6386513" y="4143375"/>
          <p14:tracePt t="42715" x="6415088" y="4143375"/>
          <p14:tracePt t="42734" x="6423025" y="4143375"/>
          <p14:tracePt t="42738" x="6457950" y="4151313"/>
          <p14:tracePt t="42751" x="6486525" y="4151313"/>
          <p14:tracePt t="42768" x="6500813" y="4151313"/>
          <p14:tracePt t="42784" x="6523038" y="4157663"/>
          <p14:tracePt t="42957" x="6529388" y="4157663"/>
          <p14:tracePt t="42967" x="6537325" y="4157663"/>
          <p14:tracePt t="42976" x="6543675" y="4157663"/>
          <p14:tracePt t="42984" x="6565900" y="4157663"/>
          <p14:tracePt t="42987" x="6586538" y="4165600"/>
          <p14:tracePt t="43001" x="6600825" y="4165600"/>
          <p14:tracePt t="43018" x="6623050" y="4186238"/>
          <p14:tracePt t="43034" x="6637338" y="4186238"/>
          <p14:tracePt t="43051" x="6643688" y="4186238"/>
          <p14:tracePt t="43068" x="6665913" y="4186238"/>
          <p14:tracePt t="43084" x="6686550" y="4186238"/>
          <p14:tracePt t="43101" x="6715125" y="4179888"/>
          <p14:tracePt t="43118" x="6751638" y="4171950"/>
          <p14:tracePt t="43135" x="6794500" y="4165600"/>
          <p14:tracePt t="43151" x="6829425" y="4151313"/>
          <p14:tracePt t="43168" x="6851650" y="4151313"/>
          <p14:tracePt t="43261" x="6858000" y="4151313"/>
          <p14:tracePt t="43276" x="6915150" y="4151313"/>
          <p14:tracePt t="43287" x="6958013" y="4151313"/>
          <p14:tracePt t="43290" x="7080250" y="4151313"/>
          <p14:tracePt t="43301" x="7165975" y="4151313"/>
          <p14:tracePt t="43317" x="7186613" y="4151313"/>
          <p14:tracePt t="43388" x="7186613" y="4157663"/>
          <p14:tracePt t="43404" x="7194550" y="4157663"/>
          <p14:tracePt t="43418" x="7194550" y="4171950"/>
          <p14:tracePt t="43665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 system chlorine demand curves (weekly, all year long)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Capture plant effluent water (6-10 containers)</a:t>
            </a:r>
          </a:p>
          <a:p>
            <a:r>
              <a:rPr lang="en-US" dirty="0" smtClean="0"/>
              <a:t>Store in dark, water-temperature conditions (submerge in filter, bottles in aluminum foil)</a:t>
            </a:r>
          </a:p>
          <a:p>
            <a:r>
              <a:rPr lang="en-US" dirty="0" smtClean="0"/>
              <a:t>Analyze after 1, 2, 3, 5, 7, 10 days</a:t>
            </a:r>
          </a:p>
          <a:p>
            <a:r>
              <a:rPr lang="en-US" dirty="0" smtClean="0"/>
              <a:t>Plot up data (note water temperature on graph)</a:t>
            </a:r>
          </a:p>
          <a:p>
            <a:r>
              <a:rPr lang="en-US" dirty="0" smtClean="0"/>
              <a:t>Correlate any significant changes with WQ of influent water (Turbidity, algae, TOC, others)</a:t>
            </a:r>
          </a:p>
          <a:p>
            <a:r>
              <a:rPr lang="en-US" dirty="0" smtClean="0"/>
              <a:t>Record benchmark demand (5 or 7 day) on a running total graphic leading up to nitrification period.  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80"/>
    </mc:Choice>
    <mc:Fallback xmlns="">
      <p:transition spd="slow" advTm="68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monitoring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At key locations, monitor chloramine levels (weekly is minimal for key sites)</a:t>
            </a:r>
          </a:p>
          <a:p>
            <a:r>
              <a:rPr lang="en-US" dirty="0" smtClean="0"/>
              <a:t>All tanks should be regularly monitored</a:t>
            </a:r>
          </a:p>
          <a:p>
            <a:pPr lvl="1"/>
            <a:r>
              <a:rPr lang="en-US" dirty="0" smtClean="0"/>
              <a:t>Minimum monthly if no problems are evident</a:t>
            </a:r>
          </a:p>
          <a:p>
            <a:pPr lvl="1"/>
            <a:r>
              <a:rPr lang="en-US" dirty="0" smtClean="0"/>
              <a:t>Minimum weekly if chloramine levels start to drop below benchmarks</a:t>
            </a:r>
          </a:p>
          <a:p>
            <a:pPr lvl="1"/>
            <a:r>
              <a:rPr lang="en-US" dirty="0" smtClean="0"/>
              <a:t>Make sure to sample during “tank draining” cycle, or both tank drain/tank fill cycle to define nitrification conditions in tank.</a:t>
            </a:r>
          </a:p>
          <a:p>
            <a:r>
              <a:rPr lang="en-US" dirty="0" smtClean="0"/>
              <a:t>Consider additional analytical capabilities:</a:t>
            </a:r>
          </a:p>
          <a:p>
            <a:pPr lvl="1"/>
            <a:r>
              <a:rPr lang="en-US" dirty="0" smtClean="0"/>
              <a:t>Nitrite</a:t>
            </a:r>
          </a:p>
          <a:p>
            <a:pPr lvl="1"/>
            <a:r>
              <a:rPr lang="en-US" dirty="0" smtClean="0"/>
              <a:t>HPC</a:t>
            </a:r>
          </a:p>
          <a:p>
            <a:pPr lvl="1"/>
            <a:r>
              <a:rPr lang="en-US" dirty="0" smtClean="0"/>
              <a:t>“available” ammonia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96"/>
    </mc:Choice>
    <mc:Fallback xmlns="">
      <p:transition spd="slow" advTm="87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984</Words>
  <Application>Microsoft Office PowerPoint</Application>
  <PresentationFormat>On-screen Show (4:3)</PresentationFormat>
  <Paragraphs>105</Paragraphs>
  <Slides>14</Slides>
  <Notes>4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NITRIFICATION PLANS</vt:lpstr>
      <vt:lpstr>Water Utility  Nitrification Plan Development version 3 (February 14, 2014)</vt:lpstr>
      <vt:lpstr>Outline</vt:lpstr>
      <vt:lpstr>Nitrification</vt:lpstr>
      <vt:lpstr>Operational Philosophy</vt:lpstr>
      <vt:lpstr>Historic Data Review</vt:lpstr>
      <vt:lpstr>Analyze data (typical annual review)</vt:lpstr>
      <vt:lpstr>Develop system chlorine demand curves (weekly, all year long)</vt:lpstr>
      <vt:lpstr>Develop monitoring protocol</vt:lpstr>
      <vt:lpstr>Setting Benchmarks  (based on data review)</vt:lpstr>
      <vt:lpstr>Develop Action Plans</vt:lpstr>
      <vt:lpstr>Post-event evaluation</vt:lpstr>
      <vt:lpstr>References</vt:lpstr>
      <vt:lpstr>Feedback to Steve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Nitrification Plan v1</dc:title>
  <dc:creator>Steve</dc:creator>
  <cp:lastModifiedBy>Steve</cp:lastModifiedBy>
  <cp:revision>26</cp:revision>
  <dcterms:created xsi:type="dcterms:W3CDTF">2014-02-11T13:05:01Z</dcterms:created>
  <dcterms:modified xsi:type="dcterms:W3CDTF">2014-02-14T20:19:51Z</dcterms:modified>
</cp:coreProperties>
</file>